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notesSlides/notesSlide6.xml" ContentType="application/vnd.openxmlformats-officedocument.presentationml.notesSlide+xml"/>
  <Override PartName="/ppt/charts/chart2.xml" ContentType="application/vnd.openxmlformats-officedocument.drawingml.chart+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940" r:id="rId1"/>
    <p:sldMasterId id="2147483978" r:id="rId2"/>
  </p:sldMasterIdLst>
  <p:notesMasterIdLst>
    <p:notesMasterId r:id="rId26"/>
  </p:notesMasterIdLst>
  <p:handoutMasterIdLst>
    <p:handoutMasterId r:id="rId27"/>
  </p:handoutMasterIdLst>
  <p:sldIdLst>
    <p:sldId id="3086" r:id="rId3"/>
    <p:sldId id="3087" r:id="rId4"/>
    <p:sldId id="3088" r:id="rId5"/>
    <p:sldId id="3092" r:id="rId6"/>
    <p:sldId id="3093" r:id="rId7"/>
    <p:sldId id="3094" r:id="rId8"/>
    <p:sldId id="3095" r:id="rId9"/>
    <p:sldId id="3107" r:id="rId10"/>
    <p:sldId id="3096" r:id="rId11"/>
    <p:sldId id="3097" r:id="rId12"/>
    <p:sldId id="3098" r:id="rId13"/>
    <p:sldId id="3099" r:id="rId14"/>
    <p:sldId id="3108" r:id="rId15"/>
    <p:sldId id="3100" r:id="rId16"/>
    <p:sldId id="3101" r:id="rId17"/>
    <p:sldId id="3102" r:id="rId18"/>
    <p:sldId id="3103" r:id="rId19"/>
    <p:sldId id="3109" r:id="rId20"/>
    <p:sldId id="3104" r:id="rId21"/>
    <p:sldId id="3105" r:id="rId22"/>
    <p:sldId id="3106" r:id="rId23"/>
    <p:sldId id="3110" r:id="rId24"/>
    <p:sldId id="3111" r:id="rId25"/>
  </p:sldIdLst>
  <p:sldSz cx="12858750" cy="7232650"/>
  <p:notesSz cx="6858000" cy="9144000"/>
  <p:custDataLst>
    <p:tags r:id="rId28"/>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328" userDrawn="1">
          <p15:clr>
            <a:srgbClr val="A4A3A4"/>
          </p15:clr>
        </p15:guide>
        <p15:guide id="2" pos="4050" userDrawn="1">
          <p15:clr>
            <a:srgbClr val="A4A3A4"/>
          </p15:clr>
        </p15:guide>
        <p15:guide id="5" orient="horz" pos="4183" userDrawn="1">
          <p15:clr>
            <a:srgbClr val="A4A3A4"/>
          </p15:clr>
        </p15:guide>
        <p15:guide id="6" pos="7588" userDrawn="1">
          <p15:clr>
            <a:srgbClr val="A4A3A4"/>
          </p15:clr>
        </p15:guide>
        <p15:guide id="7" pos="376" userDrawn="1">
          <p15:clr>
            <a:srgbClr val="A4A3A4"/>
          </p15:clr>
        </p15:guide>
        <p15:guide id="8" pos="1350" userDrawn="1">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67BE"/>
    <a:srgbClr val="CE000D"/>
    <a:srgbClr val="84004C"/>
    <a:srgbClr val="8B2FC3"/>
    <a:srgbClr val="C9247B"/>
    <a:srgbClr val="F3C5BE"/>
    <a:srgbClr val="60AEA9"/>
    <a:srgbClr val="00B369"/>
    <a:srgbClr val="1A8CE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732" autoAdjust="0"/>
    <p:restoredTop sz="92986" autoAdjust="0"/>
  </p:normalViewPr>
  <p:slideViewPr>
    <p:cSldViewPr>
      <p:cViewPr varScale="1">
        <p:scale>
          <a:sx n="59" d="100"/>
          <a:sy n="59" d="100"/>
        </p:scale>
        <p:origin x="-84" y="-1488"/>
      </p:cViewPr>
      <p:guideLst>
        <p:guide orient="horz" pos="328"/>
        <p:guide orient="horz" pos="4183"/>
        <p:guide pos="4050"/>
        <p:guide pos="7588"/>
        <p:guide pos="376"/>
        <p:guide pos="1350"/>
      </p:guideLst>
    </p:cSldViewPr>
  </p:slideViewPr>
  <p:outlineViewPr>
    <p:cViewPr>
      <p:scale>
        <a:sx n="100" d="100"/>
        <a:sy n="100" d="100"/>
      </p:scale>
      <p:origin x="0" y="-14412"/>
    </p:cViewPr>
  </p:outlineViewPr>
  <p:notesTextViewPr>
    <p:cViewPr>
      <p:scale>
        <a:sx n="1" d="1"/>
        <a:sy n="1" d="1"/>
      </p:scale>
      <p:origin x="0" y="0"/>
    </p:cViewPr>
  </p:notesTextViewPr>
  <p:sorterViewPr>
    <p:cViewPr>
      <p:scale>
        <a:sx n="86" d="100"/>
        <a:sy n="86" d="100"/>
      </p:scale>
      <p:origin x="0" y="0"/>
    </p:cViewPr>
  </p:sorterViewPr>
  <p:notesViewPr>
    <p:cSldViewPr showGuides="1">
      <p:cViewPr varScale="1">
        <p:scale>
          <a:sx n="85" d="100"/>
          <a:sy n="85" d="100"/>
        </p:scale>
        <p:origin x="3804"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percentStacked"/>
        <c:varyColors val="0"/>
        <c:ser>
          <c:idx val="0"/>
          <c:order val="0"/>
          <c:spPr>
            <a:solidFill>
              <a:schemeClr val="accent1"/>
            </a:solidFill>
            <a:ln>
              <a:noFill/>
            </a:ln>
            <a:effectLst/>
          </c:spPr>
          <c:invertIfNegative val="0"/>
          <c:val>
            <c:numRef>
              <c:f>Sheet1!$B$2:$B$5</c:f>
              <c:numCache>
                <c:formatCode>General</c:formatCode>
                <c:ptCount val="4"/>
                <c:pt idx="0">
                  <c:v>4.3</c:v>
                </c:pt>
                <c:pt idx="1">
                  <c:v>2.5</c:v>
                </c:pt>
                <c:pt idx="2">
                  <c:v>3.5</c:v>
                </c:pt>
                <c:pt idx="3">
                  <c:v>4.5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0-8A79-457D-8151-C1086442AF4B}"/>
            </c:ext>
          </c:extLst>
        </c:ser>
        <c:ser>
          <c:idx val="1"/>
          <c:order val="1"/>
          <c:spPr>
            <a:solidFill>
              <a:schemeClr val="accent2"/>
            </a:solidFill>
            <a:ln>
              <a:noFill/>
            </a:ln>
            <a:effectLst/>
          </c:spPr>
          <c:invertIfNegative val="0"/>
          <c:val>
            <c:numRef>
              <c:f>Sheet1!$C$2:$C$5</c:f>
              <c:numCache>
                <c:formatCode>General</c:formatCode>
                <c:ptCount val="4"/>
                <c:pt idx="0">
                  <c:v>2.4</c:v>
                </c:pt>
                <c:pt idx="1">
                  <c:v>4.4000000000000004</c:v>
                </c:pt>
                <c:pt idx="2">
                  <c:v>1.8</c:v>
                </c:pt>
                <c:pt idx="3">
                  <c:v>2.8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1-8A79-457D-8151-C1086442AF4B}"/>
            </c:ext>
          </c:extLst>
        </c:ser>
        <c:ser>
          <c:idx val="2"/>
          <c:order val="2"/>
          <c:spPr>
            <a:solidFill>
              <a:schemeClr val="accent3"/>
            </a:solidFill>
            <a:ln>
              <a:noFill/>
            </a:ln>
            <a:effectLst/>
          </c:spPr>
          <c:invertIfNegative val="0"/>
          <c:val>
            <c:numRef>
              <c:f>Sheet1!$D$2:$D$5</c:f>
              <c:numCache>
                <c:formatCode>General</c:formatCode>
                <c:ptCount val="4"/>
                <c:pt idx="0">
                  <c:v>2</c:v>
                </c:pt>
                <c:pt idx="1">
                  <c:v>2</c:v>
                </c:pt>
                <c:pt idx="2">
                  <c:v>3</c:v>
                </c:pt>
                <c:pt idx="3">
                  <c:v>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2-8A79-457D-8151-C1086442AF4B}"/>
            </c:ext>
          </c:extLst>
        </c:ser>
        <c:ser>
          <c:idx val="3"/>
          <c:order val="3"/>
          <c:spPr>
            <a:solidFill>
              <a:schemeClr val="bg1">
                <a:lumMod val="95000"/>
              </a:schemeClr>
            </a:solidFill>
            <a:ln>
              <a:noFill/>
            </a:ln>
            <a:effectLst/>
          </c:spPr>
          <c:invertIfNegative val="0"/>
          <c:val>
            <c:numRef>
              <c:f>Sheet1!$E$2:$E$5</c:f>
              <c:numCache>
                <c:formatCode>General</c:formatCode>
                <c:ptCount val="4"/>
                <c:pt idx="0">
                  <c:v>1</c:v>
                </c:pt>
                <c:pt idx="1">
                  <c:v>3</c:v>
                </c:pt>
                <c:pt idx="2">
                  <c:v>2</c:v>
                </c:pt>
                <c:pt idx="3">
                  <c:v>1.5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Series 4</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3-8A79-457D-8151-C1086442AF4B}"/>
            </c:ext>
          </c:extLst>
        </c:ser>
        <c:dLbls>
          <c:showLegendKey val="0"/>
          <c:showVal val="0"/>
          <c:showCatName val="0"/>
          <c:showSerName val="0"/>
          <c:showPercent val="0"/>
          <c:showBubbleSize val="0"/>
        </c:dLbls>
        <c:gapWidth val="150"/>
        <c:overlap val="100"/>
        <c:axId val="36683136"/>
        <c:axId val="36725888"/>
      </c:barChart>
      <c:catAx>
        <c:axId val="36683136"/>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36725888"/>
        <c:crosses val="autoZero"/>
        <c:auto val="1"/>
        <c:lblAlgn val="ctr"/>
        <c:lblOffset val="100"/>
        <c:noMultiLvlLbl val="0"/>
      </c:catAx>
      <c:valAx>
        <c:axId val="36725888"/>
        <c:scaling>
          <c:orientation val="minMax"/>
        </c:scaling>
        <c:delete val="0"/>
        <c:axPos val="b"/>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400" b="0" i="0" u="none" strike="noStrike" kern="1200" baseline="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defRPr>
            </a:pPr>
            <a:endParaRPr lang="zh-CN"/>
          </a:p>
        </c:txPr>
        <c:crossAx val="36683136"/>
        <c:crosses val="autoZero"/>
        <c:crossBetween val="between"/>
      </c:valAx>
      <c:spPr>
        <a:noFill/>
        <a:ln>
          <a:noFill/>
        </a:ln>
        <a:effectLst/>
      </c:spPr>
    </c:plotArea>
    <c:plotVisOnly val="1"/>
    <c:dispBlanksAs val="gap"/>
    <c:showDLblsOverMax val="0"/>
  </c:chart>
  <c:spPr>
    <a:noFill/>
    <a:ln>
      <a:noFill/>
    </a:ln>
    <a:effectLst/>
  </c:spPr>
  <c:txPr>
    <a:bodyPr/>
    <a:lstStyle/>
    <a:p>
      <a:pPr>
        <a:defRPr sz="140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a:lstStyle/>
          <a:p>
            <a:endParaRPr lang="tr-TR"/>
          </a:p>
        </c:rich>
      </c:tx>
      <c:layout/>
      <c:overlay val="1"/>
    </c:title>
    <c:autoTitleDeleted val="0"/>
    <c:plotArea>
      <c:layout>
        <c:manualLayout>
          <c:layoutTarget val="inner"/>
          <c:xMode val="edge"/>
          <c:yMode val="edge"/>
          <c:x val="7.1984800000000002E-2"/>
          <c:y val="5.4327399999999998E-2"/>
          <c:w val="0.90603199999999995"/>
          <c:h val="0.85404199999999997"/>
        </c:manualLayout>
      </c:layout>
      <c:lineChart>
        <c:grouping val="standard"/>
        <c:varyColors val="0"/>
        <c:ser>
          <c:idx val="0"/>
          <c:order val="0"/>
          <c:spPr>
            <a:ln w="12700" cap="flat">
              <a:solidFill>
                <a:schemeClr val="accent1"/>
              </a:solidFill>
              <a:prstDash val="solid"/>
              <a:miter lim="400000"/>
            </a:ln>
            <a:effectLst/>
          </c:spPr>
          <c:marker>
            <c:symbol val="circle"/>
            <c:size val="8"/>
            <c:spPr>
              <a:solidFill>
                <a:srgbClr val="FFFFFF"/>
              </a:solidFill>
              <a:ln w="12700" cap="flat">
                <a:solidFill>
                  <a:schemeClr val="accent1"/>
                </a:solidFill>
                <a:prstDash val="solid"/>
                <a:miter lim="400000"/>
              </a:ln>
              <a:effectLst/>
            </c:spPr>
          </c:marker>
          <c:val>
            <c:numRef>
              <c:f>Sheet1!$B$2:$G$2</c:f>
              <c:numCache>
                <c:formatCode>General</c:formatCode>
                <c:ptCount val="6"/>
                <c:pt idx="0">
                  <c:v>17</c:v>
                </c:pt>
                <c:pt idx="1">
                  <c:v>26</c:v>
                </c:pt>
                <c:pt idx="2">
                  <c:v>53</c:v>
                </c:pt>
                <c:pt idx="3">
                  <c:v>96</c:v>
                </c:pt>
                <c:pt idx="4">
                  <c:v>76</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Sheet1!$A$2</c15:sqref>
                        </c15:formulaRef>
                      </c:ext>
                    </c:extLst>
                    <c:strCache>
                      <c:ptCount val="1"/>
                      <c:pt idx="0">
                        <c:v>Area 1</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0-ECD9-4106-886E-DFB77AF382A0}"/>
            </c:ext>
          </c:extLst>
        </c:ser>
        <c:ser>
          <c:idx val="1"/>
          <c:order val="1"/>
          <c:spPr>
            <a:ln w="12700" cap="flat">
              <a:solidFill>
                <a:schemeClr val="accent2"/>
              </a:solidFill>
              <a:prstDash val="solid"/>
              <a:miter lim="400000"/>
            </a:ln>
            <a:effectLst/>
          </c:spPr>
          <c:marker>
            <c:symbol val="circle"/>
            <c:size val="8"/>
            <c:spPr>
              <a:solidFill>
                <a:srgbClr val="FFFFFF"/>
              </a:solidFill>
              <a:ln w="12700" cap="flat">
                <a:solidFill>
                  <a:schemeClr val="accent2"/>
                </a:solidFill>
                <a:prstDash val="solid"/>
                <a:miter lim="400000"/>
              </a:ln>
              <a:effectLst/>
            </c:spPr>
          </c:marker>
          <c:val>
            <c:numRef>
              <c:f>Sheet1!$B$3:$G$3</c:f>
              <c:numCache>
                <c:formatCode>General</c:formatCode>
                <c:ptCount val="6"/>
                <c:pt idx="0">
                  <c:v>55</c:v>
                </c:pt>
                <c:pt idx="1">
                  <c:v>43</c:v>
                </c:pt>
                <c:pt idx="2">
                  <c:v>70</c:v>
                </c:pt>
                <c:pt idx="3">
                  <c:v>58</c:v>
                </c:pt>
                <c:pt idx="4">
                  <c:v>43</c:v>
                </c:pt>
                <c:pt idx="5">
                  <c:v>23</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Sheet1!$A$3</c15:sqref>
                        </c15:formulaRef>
                      </c:ext>
                    </c:extLst>
                    <c:strCache>
                      <c:ptCount val="1"/>
                      <c:pt idx="0">
                        <c:v>Area 2</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1-ECD9-4106-886E-DFB77AF382A0}"/>
            </c:ext>
          </c:extLst>
        </c:ser>
        <c:ser>
          <c:idx val="2"/>
          <c:order val="2"/>
          <c:spPr>
            <a:ln w="12700" cap="flat">
              <a:solidFill>
                <a:schemeClr val="accent3"/>
              </a:solidFill>
              <a:prstDash val="solid"/>
              <a:miter lim="400000"/>
            </a:ln>
            <a:effectLst/>
          </c:spPr>
          <c:marker>
            <c:symbol val="circle"/>
            <c:size val="8"/>
            <c:spPr>
              <a:solidFill>
                <a:srgbClr val="FFFFFF"/>
              </a:solidFill>
              <a:ln w="12700" cap="flat">
                <a:solidFill>
                  <a:schemeClr val="accent3"/>
                </a:solidFill>
                <a:prstDash val="solid"/>
                <a:miter lim="400000"/>
              </a:ln>
              <a:effectLst/>
            </c:spPr>
          </c:marker>
          <c:val>
            <c:numRef>
              <c:f>Sheet1!$B$4:$G$4</c:f>
              <c:numCache>
                <c:formatCode>General</c:formatCode>
                <c:ptCount val="6"/>
                <c:pt idx="0">
                  <c:v>45</c:v>
                </c:pt>
                <c:pt idx="1">
                  <c:v>87</c:v>
                </c:pt>
                <c:pt idx="2">
                  <c:v>43</c:v>
                </c:pt>
                <c:pt idx="3">
                  <c:v>56</c:v>
                </c:pt>
                <c:pt idx="4">
                  <c:v>89</c:v>
                </c:pt>
                <c:pt idx="5">
                  <c:v>87</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Sheet1!$A$4</c15:sqref>
                        </c15:formulaRef>
                      </c:ext>
                    </c:extLst>
                    <c:strCache>
                      <c:ptCount val="1"/>
                      <c:pt idx="0">
                        <c:v>Area 3</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2-ECD9-4106-886E-DFB77AF382A0}"/>
            </c:ext>
          </c:extLst>
        </c:ser>
        <c:ser>
          <c:idx val="3"/>
          <c:order val="3"/>
          <c:spPr>
            <a:ln w="12700" cap="flat">
              <a:solidFill>
                <a:schemeClr val="accent4"/>
              </a:solidFill>
              <a:prstDash val="solid"/>
              <a:miter lim="400000"/>
            </a:ln>
            <a:effectLst/>
          </c:spPr>
          <c:marker>
            <c:symbol val="circle"/>
            <c:size val="8"/>
            <c:spPr>
              <a:solidFill>
                <a:srgbClr val="FFFFFF"/>
              </a:solidFill>
              <a:ln w="12700" cap="flat">
                <a:solidFill>
                  <a:schemeClr val="accent4"/>
                </a:solidFill>
                <a:prstDash val="solid"/>
                <a:miter lim="400000"/>
              </a:ln>
              <a:effectLst/>
            </c:spPr>
          </c:marker>
          <c:val>
            <c:numRef>
              <c:f>Sheet1!$B$5:$G$5</c:f>
              <c:numCache>
                <c:formatCode>General</c:formatCode>
                <c:ptCount val="6"/>
                <c:pt idx="0">
                  <c:v>20</c:v>
                </c:pt>
                <c:pt idx="1">
                  <c:v>41</c:v>
                </c:pt>
                <c:pt idx="2">
                  <c:v>45</c:v>
                </c:pt>
                <c:pt idx="3">
                  <c:v>78</c:v>
                </c:pt>
                <c:pt idx="4">
                  <c:v>23</c:v>
                </c:pt>
                <c:pt idx="5">
                  <c:v>78</c:v>
                </c:pt>
              </c:numCache>
            </c:numRef>
          </c:val>
          <c:smooth val="0"/>
          <c:extLst xmlns:c16r2="http://schemas.microsoft.com/office/drawing/2015/06/chart">
            <c:ext xmlns:c15="http://schemas.microsoft.com/office/drawing/2012/chart" uri="{02D57815-91ED-43cb-92C2-25804820EDAC}">
              <c15:filteredSeriesTitle>
                <c15:tx>
                  <c:strRef>
                    <c:extLst>
                      <c:ext uri="{02D57815-91ED-43cb-92C2-25804820EDAC}">
                        <c15:formulaRef>
                          <c15:sqref>Sheet1!$A$5</c15:sqref>
                        </c15:formulaRef>
                      </c:ext>
                    </c:extLst>
                    <c:strCache>
                      <c:ptCount val="1"/>
                      <c:pt idx="0">
                        <c:v>Area 4</c:v>
                      </c:pt>
                    </c:strCache>
                  </c:strRef>
                </c15:tx>
              </c15:filteredSeriesTitle>
            </c:ext>
            <c:ext xmlns:c15="http://schemas.microsoft.com/office/drawing/2012/chart" uri="{02D57815-91ED-43cb-92C2-25804820EDAC}">
              <c15:filteredCategoryTitle>
                <c15:cat>
                  <c:strRef>
                    <c:extLst>
                      <c:ext uri="{02D57815-91ED-43cb-92C2-25804820EDAC}">
                        <c15:formulaRef>
                          <c15:sqref>Sheet1!$B$1:$G$1</c15:sqref>
                        </c15:formulaRef>
                      </c:ext>
                    </c:extLst>
                    <c:strCache>
                      <c:ptCount val="6"/>
                      <c:pt idx="0">
                        <c:v>Jan</c:v>
                      </c:pt>
                      <c:pt idx="1">
                        <c:v>Feb</c:v>
                      </c:pt>
                      <c:pt idx="2">
                        <c:v>Mar</c:v>
                      </c:pt>
                      <c:pt idx="3">
                        <c:v>April</c:v>
                      </c:pt>
                      <c:pt idx="4">
                        <c:v>May</c:v>
                      </c:pt>
                      <c:pt idx="5">
                        <c:v>Jun</c:v>
                      </c:pt>
                    </c:strCache>
                  </c:strRef>
                </c15:cat>
              </c15:filteredCategoryTitle>
            </c:ext>
            <c:ext xmlns:c16="http://schemas.microsoft.com/office/drawing/2014/chart" uri="{C3380CC4-5D6E-409C-BE32-E72D297353CC}">
              <c16:uniqueId val="{00000003-ECD9-4106-886E-DFB77AF382A0}"/>
            </c:ext>
          </c:extLst>
        </c:ser>
        <c:dLbls>
          <c:showLegendKey val="0"/>
          <c:showVal val="0"/>
          <c:showCatName val="0"/>
          <c:showSerName val="0"/>
          <c:showPercent val="0"/>
          <c:showBubbleSize val="0"/>
        </c:dLbls>
        <c:marker val="1"/>
        <c:smooth val="0"/>
        <c:axId val="41816832"/>
        <c:axId val="41818752"/>
      </c:lineChart>
      <c:catAx>
        <c:axId val="41816832"/>
        <c:scaling>
          <c:orientation val="minMax"/>
        </c:scaling>
        <c:delete val="0"/>
        <c:axPos val="b"/>
        <c:numFmt formatCode="General" sourceLinked="1"/>
        <c:majorTickMark val="none"/>
        <c:minorTickMark val="none"/>
        <c:tickLblPos val="low"/>
        <c:spPr>
          <a:ln w="12700" cap="flat">
            <a:solidFill>
              <a:schemeClr val="bg1">
                <a:lumMod val="65000"/>
              </a:schemeClr>
            </a:solidFill>
            <a:prstDash val="solid"/>
            <a:miter lim="400000"/>
          </a:ln>
        </c:spPr>
        <c:txPr>
          <a:bodyPr rot="0"/>
          <a:lstStyle/>
          <a:p>
            <a:pPr>
              <a:defRPr>
                <a:solidFill>
                  <a:schemeClr val="bg1">
                    <a:lumMod val="65000"/>
                  </a:schemeClr>
                </a:solidFill>
              </a:defRPr>
            </a:pPr>
            <a:endParaRPr lang="zh-CN"/>
          </a:p>
        </c:txPr>
        <c:crossAx val="41818752"/>
        <c:crosses val="autoZero"/>
        <c:auto val="1"/>
        <c:lblAlgn val="ctr"/>
        <c:lblOffset val="100"/>
        <c:noMultiLvlLbl val="1"/>
      </c:catAx>
      <c:valAx>
        <c:axId val="41818752"/>
        <c:scaling>
          <c:orientation val="minMax"/>
        </c:scaling>
        <c:delete val="0"/>
        <c:axPos val="l"/>
        <c:majorGridlines>
          <c:spPr>
            <a:ln w="12700" cap="flat">
              <a:solidFill>
                <a:schemeClr val="bg1">
                  <a:lumMod val="65000"/>
                </a:schemeClr>
              </a:solidFill>
              <a:custDash>
                <a:ds d="200000" sp="200000"/>
              </a:custDash>
              <a:miter lim="400000"/>
            </a:ln>
          </c:spPr>
        </c:majorGridlines>
        <c:numFmt formatCode="0" sourceLinked="0"/>
        <c:majorTickMark val="none"/>
        <c:minorTickMark val="none"/>
        <c:tickLblPos val="nextTo"/>
        <c:spPr>
          <a:ln w="12700" cap="flat">
            <a:noFill/>
            <a:prstDash val="solid"/>
            <a:miter lim="400000"/>
          </a:ln>
        </c:spPr>
        <c:txPr>
          <a:bodyPr rot="0"/>
          <a:lstStyle/>
          <a:p>
            <a:pPr>
              <a:defRPr>
                <a:solidFill>
                  <a:schemeClr val="bg1">
                    <a:lumMod val="65000"/>
                  </a:schemeClr>
                </a:solidFill>
              </a:defRPr>
            </a:pPr>
            <a:endParaRPr lang="zh-CN"/>
          </a:p>
        </c:txPr>
        <c:crossAx val="41816832"/>
        <c:crosses val="autoZero"/>
        <c:crossBetween val="midCat"/>
        <c:majorUnit val="25"/>
        <c:minorUnit val="12.5"/>
      </c:valAx>
      <c:spPr>
        <a:noFill/>
        <a:ln w="12700" cap="flat">
          <a:noFill/>
          <a:miter lim="400000"/>
        </a:ln>
        <a:effectLst/>
      </c:spPr>
    </c:plotArea>
    <c:plotVisOnly val="1"/>
    <c:dispBlanksAs val="gap"/>
    <c:showDLblsOverMax val="1"/>
  </c:chart>
  <c:spPr>
    <a:noFill/>
    <a:ln>
      <a:noFill/>
    </a:ln>
    <a:effectLst/>
  </c:spPr>
  <c:txPr>
    <a:bodyPr/>
    <a:lstStyle/>
    <a:p>
      <a:pPr>
        <a:defRPr>
          <a:latin typeface="Arial" panose="020B0604020202020204" pitchFamily="34" charset="0"/>
          <a:ea typeface="微软雅黑" panose="020B0503020204020204" pitchFamily="34" charset="-122"/>
          <a:sym typeface="Arial" panose="020B0604020202020204" pitchFamily="34" charset="0"/>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17742FC-62BB-4B81-9CA5-3B750A4B4580}" type="datetimeFigureOut">
              <a:rPr lang="zh-CN" altLang="en-US" smtClean="0"/>
              <a:t>2018/1/18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67E82F1-5B17-4D95-A6D6-EB96F2D72B61}" type="slidenum">
              <a:rPr lang="zh-CN" altLang="en-US" smtClean="0"/>
              <a:t>‹#›</a:t>
            </a:fld>
            <a:endParaRPr lang="zh-CN" altLang="en-US"/>
          </a:p>
        </p:txBody>
      </p:sp>
    </p:spTree>
    <p:extLst>
      <p:ext uri="{BB962C8B-B14F-4D97-AF65-F5344CB8AC3E}">
        <p14:creationId xmlns:p14="http://schemas.microsoft.com/office/powerpoint/2010/main" val="42425143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2018/1/18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3678823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4051712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388258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6B02EC-97C0-4E19-AA45-E904FCC1D11E}" type="slidenum">
              <a:rPr lang="en-GB" smtClean="0"/>
              <a:t>10</a:t>
            </a:fld>
            <a:endParaRPr lang="en-GB"/>
          </a:p>
        </p:txBody>
      </p:sp>
    </p:spTree>
    <p:extLst>
      <p:ext uri="{BB962C8B-B14F-4D97-AF65-F5344CB8AC3E}">
        <p14:creationId xmlns:p14="http://schemas.microsoft.com/office/powerpoint/2010/main" val="342115381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smtClean="0"/>
              <a:t>My First Template</a:t>
            </a:r>
            <a:endParaRPr lang="en-US" dirty="0"/>
          </a:p>
        </p:txBody>
      </p:sp>
    </p:spTree>
    <p:extLst>
      <p:ext uri="{BB962C8B-B14F-4D97-AF65-F5344CB8AC3E}">
        <p14:creationId xmlns:p14="http://schemas.microsoft.com/office/powerpoint/2010/main" val="14476527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8477546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21</a:t>
            </a:fld>
            <a:endParaRPr lang="en-US"/>
          </a:p>
        </p:txBody>
      </p:sp>
    </p:spTree>
    <p:extLst>
      <p:ext uri="{BB962C8B-B14F-4D97-AF65-F5344CB8AC3E}">
        <p14:creationId xmlns:p14="http://schemas.microsoft.com/office/powerpoint/2010/main" val="3997494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22</a:t>
            </a:fld>
            <a:endParaRPr lang="zh-CN" altLang="en-US"/>
          </a:p>
        </p:txBody>
      </p:sp>
    </p:spTree>
    <p:extLst>
      <p:ext uri="{BB962C8B-B14F-4D97-AF65-F5344CB8AC3E}">
        <p14:creationId xmlns:p14="http://schemas.microsoft.com/office/powerpoint/2010/main" val="45926093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52" y="0"/>
            <a:ext cx="12858045" cy="7232650"/>
          </a:xfrm>
          <a:prstGeom prst="rect">
            <a:avLst/>
          </a:prstGeom>
        </p:spPr>
      </p:pic>
    </p:spTree>
    <p:extLst>
      <p:ext uri="{BB962C8B-B14F-4D97-AF65-F5344CB8AC3E}">
        <p14:creationId xmlns:p14="http://schemas.microsoft.com/office/powerpoint/2010/main" val="86888792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520405" y="5062855"/>
            <a:ext cx="7715250" cy="597699"/>
          </a:xfrm>
        </p:spPr>
        <p:txBody>
          <a:bodyPr anchor="b"/>
          <a:lstStyle>
            <a:lvl1pPr algn="l">
              <a:defRPr sz="25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520405" y="646251"/>
            <a:ext cx="7715250" cy="4339590"/>
          </a:xfrm>
        </p:spPr>
        <p:txBody>
          <a:bodyPr/>
          <a:lstStyle>
            <a:lvl1pPr marL="0" indent="0">
              <a:buNone/>
              <a:defRPr sz="4000"/>
            </a:lvl1pPr>
            <a:lvl2pPr marL="574015" indent="0">
              <a:buNone/>
              <a:defRPr sz="3500"/>
            </a:lvl2pPr>
            <a:lvl3pPr marL="1148029" indent="0">
              <a:buNone/>
              <a:defRPr sz="3000"/>
            </a:lvl3pPr>
            <a:lvl4pPr marL="1722044" indent="0">
              <a:buNone/>
              <a:defRPr sz="2500"/>
            </a:lvl4pPr>
            <a:lvl5pPr marL="2296058" indent="0">
              <a:buNone/>
              <a:defRPr sz="2500"/>
            </a:lvl5pPr>
            <a:lvl6pPr marL="2870073" indent="0">
              <a:buNone/>
              <a:defRPr sz="2500"/>
            </a:lvl6pPr>
            <a:lvl7pPr marL="3444088" indent="0">
              <a:buNone/>
              <a:defRPr sz="2500"/>
            </a:lvl7pPr>
            <a:lvl8pPr marL="4018102" indent="0">
              <a:buNone/>
              <a:defRPr sz="2500"/>
            </a:lvl8pPr>
            <a:lvl9pPr marL="4592117" indent="0">
              <a:buNone/>
              <a:defRPr sz="2500"/>
            </a:lvl9pPr>
          </a:lstStyle>
          <a:p>
            <a:endParaRPr lang="zh-CN" altLang="en-US"/>
          </a:p>
        </p:txBody>
      </p:sp>
      <p:sp>
        <p:nvSpPr>
          <p:cNvPr id="4" name="文本占位符 3"/>
          <p:cNvSpPr>
            <a:spLocks noGrp="1"/>
          </p:cNvSpPr>
          <p:nvPr>
            <p:ph type="body" sz="half" idx="2"/>
          </p:nvPr>
        </p:nvSpPr>
        <p:spPr>
          <a:xfrm>
            <a:off x="2520405" y="5660554"/>
            <a:ext cx="7715250" cy="848831"/>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1096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224454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9322594" y="289642"/>
            <a:ext cx="2893219" cy="617119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42937" y="289642"/>
            <a:ext cx="8465344" cy="617119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12383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64406" y="2246810"/>
            <a:ext cx="10929938" cy="1550332"/>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928813" y="4098502"/>
            <a:ext cx="9001125" cy="1848344"/>
          </a:xfrm>
        </p:spPr>
        <p:txBody>
          <a:bodyPr/>
          <a:lstStyle>
            <a:lvl1pPr marL="0" indent="0" algn="ctr">
              <a:buNone/>
              <a:defRPr>
                <a:solidFill>
                  <a:schemeClr val="tx1">
                    <a:tint val="75000"/>
                  </a:schemeClr>
                </a:solidFill>
              </a:defRPr>
            </a:lvl1pPr>
            <a:lvl2pPr marL="574015" indent="0" algn="ctr">
              <a:buNone/>
              <a:defRPr>
                <a:solidFill>
                  <a:schemeClr val="tx1">
                    <a:tint val="75000"/>
                  </a:schemeClr>
                </a:solidFill>
              </a:defRPr>
            </a:lvl2pPr>
            <a:lvl3pPr marL="1148029" indent="0" algn="ctr">
              <a:buNone/>
              <a:defRPr>
                <a:solidFill>
                  <a:schemeClr val="tx1">
                    <a:tint val="75000"/>
                  </a:schemeClr>
                </a:solidFill>
              </a:defRPr>
            </a:lvl3pPr>
            <a:lvl4pPr marL="1722044" indent="0" algn="ctr">
              <a:buNone/>
              <a:defRPr>
                <a:solidFill>
                  <a:schemeClr val="tx1">
                    <a:tint val="75000"/>
                  </a:schemeClr>
                </a:solidFill>
              </a:defRPr>
            </a:lvl4pPr>
            <a:lvl5pPr marL="2296058" indent="0" algn="ctr">
              <a:buNone/>
              <a:defRPr>
                <a:solidFill>
                  <a:schemeClr val="tx1">
                    <a:tint val="75000"/>
                  </a:schemeClr>
                </a:solidFill>
              </a:defRPr>
            </a:lvl5pPr>
            <a:lvl6pPr marL="2870073" indent="0" algn="ctr">
              <a:buNone/>
              <a:defRPr>
                <a:solidFill>
                  <a:schemeClr val="tx1">
                    <a:tint val="75000"/>
                  </a:schemeClr>
                </a:solidFill>
              </a:defRPr>
            </a:lvl6pPr>
            <a:lvl7pPr marL="3444088" indent="0" algn="ctr">
              <a:buNone/>
              <a:defRPr>
                <a:solidFill>
                  <a:schemeClr val="tx1">
                    <a:tint val="75000"/>
                  </a:schemeClr>
                </a:solidFill>
              </a:defRPr>
            </a:lvl7pPr>
            <a:lvl8pPr marL="4018102" indent="0" algn="ctr">
              <a:buNone/>
              <a:defRPr>
                <a:solidFill>
                  <a:schemeClr val="tx1">
                    <a:tint val="75000"/>
                  </a:schemeClr>
                </a:solidFill>
              </a:defRPr>
            </a:lvl8pPr>
            <a:lvl9pPr marL="459211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3633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0729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015752" y="4647648"/>
            <a:ext cx="10929938" cy="1436485"/>
          </a:xfrm>
        </p:spPr>
        <p:txBody>
          <a:bodyPr anchor="t"/>
          <a:lstStyle>
            <a:lvl1pPr algn="l">
              <a:defRPr sz="5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015752" y="3065506"/>
            <a:ext cx="10929938" cy="1582142"/>
          </a:xfrm>
        </p:spPr>
        <p:txBody>
          <a:bodyPr anchor="b"/>
          <a:lstStyle>
            <a:lvl1pPr marL="0" indent="0">
              <a:buNone/>
              <a:defRPr sz="2500">
                <a:solidFill>
                  <a:schemeClr val="tx1">
                    <a:tint val="75000"/>
                  </a:schemeClr>
                </a:solidFill>
              </a:defRPr>
            </a:lvl1pPr>
            <a:lvl2pPr marL="574015" indent="0">
              <a:buNone/>
              <a:defRPr sz="2300">
                <a:solidFill>
                  <a:schemeClr val="tx1">
                    <a:tint val="75000"/>
                  </a:schemeClr>
                </a:solidFill>
              </a:defRPr>
            </a:lvl2pPr>
            <a:lvl3pPr marL="1148029" indent="0">
              <a:buNone/>
              <a:defRPr sz="2000">
                <a:solidFill>
                  <a:schemeClr val="tx1">
                    <a:tint val="75000"/>
                  </a:schemeClr>
                </a:solidFill>
              </a:defRPr>
            </a:lvl3pPr>
            <a:lvl4pPr marL="1722044" indent="0">
              <a:buNone/>
              <a:defRPr sz="1800">
                <a:solidFill>
                  <a:schemeClr val="tx1">
                    <a:tint val="75000"/>
                  </a:schemeClr>
                </a:solidFill>
              </a:defRPr>
            </a:lvl4pPr>
            <a:lvl5pPr marL="2296058" indent="0">
              <a:buNone/>
              <a:defRPr sz="1800">
                <a:solidFill>
                  <a:schemeClr val="tx1">
                    <a:tint val="75000"/>
                  </a:schemeClr>
                </a:solidFill>
              </a:defRPr>
            </a:lvl5pPr>
            <a:lvl6pPr marL="2870073" indent="0">
              <a:buNone/>
              <a:defRPr sz="1800">
                <a:solidFill>
                  <a:schemeClr val="tx1">
                    <a:tint val="75000"/>
                  </a:schemeClr>
                </a:solidFill>
              </a:defRPr>
            </a:lvl6pPr>
            <a:lvl7pPr marL="3444088" indent="0">
              <a:buNone/>
              <a:defRPr sz="1800">
                <a:solidFill>
                  <a:schemeClr val="tx1">
                    <a:tint val="75000"/>
                  </a:schemeClr>
                </a:solidFill>
              </a:defRPr>
            </a:lvl7pPr>
            <a:lvl8pPr marL="4018102" indent="0">
              <a:buNone/>
              <a:defRPr sz="1800">
                <a:solidFill>
                  <a:schemeClr val="tx1">
                    <a:tint val="75000"/>
                  </a:schemeClr>
                </a:solidFill>
              </a:defRPr>
            </a:lvl8pPr>
            <a:lvl9pPr marL="4592117" indent="0">
              <a:buNone/>
              <a:defRPr sz="18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66868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42938"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536531" y="1687619"/>
            <a:ext cx="5679281" cy="4773215"/>
          </a:xfrm>
        </p:spPr>
        <p:txBody>
          <a:bodyPr/>
          <a:lstStyle>
            <a:lvl1pPr>
              <a:defRPr sz="3500"/>
            </a:lvl1pPr>
            <a:lvl2pPr>
              <a:defRPr sz="3000"/>
            </a:lvl2pPr>
            <a:lvl3pPr>
              <a:defRPr sz="2500"/>
            </a:lvl3pPr>
            <a:lvl4pPr>
              <a:defRPr sz="2300"/>
            </a:lvl4pPr>
            <a:lvl5pPr>
              <a:defRPr sz="2300"/>
            </a:lvl5pPr>
            <a:lvl6pPr>
              <a:defRPr sz="2300"/>
            </a:lvl6pPr>
            <a:lvl7pPr>
              <a:defRPr sz="2300"/>
            </a:lvl7pPr>
            <a:lvl8pPr>
              <a:defRPr sz="2300"/>
            </a:lvl8pPr>
            <a:lvl9pPr>
              <a:defRPr sz="23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406345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18976"/>
            <a:ext cx="5681514"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4" name="内容占位符 3"/>
          <p:cNvSpPr>
            <a:spLocks noGrp="1"/>
          </p:cNvSpPr>
          <p:nvPr>
            <p:ph sz="half" idx="2"/>
          </p:nvPr>
        </p:nvSpPr>
        <p:spPr>
          <a:xfrm>
            <a:off x="642938" y="2293688"/>
            <a:ext cx="5681514"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532067" y="1618976"/>
            <a:ext cx="5683746" cy="674712"/>
          </a:xfrm>
        </p:spPr>
        <p:txBody>
          <a:bodyPr anchor="b"/>
          <a:lstStyle>
            <a:lvl1pPr marL="0" indent="0">
              <a:buNone/>
              <a:defRPr sz="3000" b="1"/>
            </a:lvl1pPr>
            <a:lvl2pPr marL="574015" indent="0">
              <a:buNone/>
              <a:defRPr sz="2500" b="1"/>
            </a:lvl2pPr>
            <a:lvl3pPr marL="1148029" indent="0">
              <a:buNone/>
              <a:defRPr sz="2300" b="1"/>
            </a:lvl3pPr>
            <a:lvl4pPr marL="1722044" indent="0">
              <a:buNone/>
              <a:defRPr sz="2000" b="1"/>
            </a:lvl4pPr>
            <a:lvl5pPr marL="2296058" indent="0">
              <a:buNone/>
              <a:defRPr sz="2000" b="1"/>
            </a:lvl5pPr>
            <a:lvl6pPr marL="2870073" indent="0">
              <a:buNone/>
              <a:defRPr sz="2000" b="1"/>
            </a:lvl6pPr>
            <a:lvl7pPr marL="3444088" indent="0">
              <a:buNone/>
              <a:defRPr sz="2000" b="1"/>
            </a:lvl7pPr>
            <a:lvl8pPr marL="4018102" indent="0">
              <a:buNone/>
              <a:defRPr sz="2000" b="1"/>
            </a:lvl8pPr>
            <a:lvl9pPr marL="4592117" indent="0">
              <a:buNone/>
              <a:defRPr sz="2000" b="1"/>
            </a:lvl9pPr>
          </a:lstStyle>
          <a:p>
            <a:pPr lvl="0"/>
            <a:r>
              <a:rPr lang="zh-CN" altLang="en-US" smtClean="0"/>
              <a:t>单击此处编辑母版文本样式</a:t>
            </a:r>
          </a:p>
        </p:txBody>
      </p:sp>
      <p:sp>
        <p:nvSpPr>
          <p:cNvPr id="6" name="内容占位符 5"/>
          <p:cNvSpPr>
            <a:spLocks noGrp="1"/>
          </p:cNvSpPr>
          <p:nvPr>
            <p:ph sz="quarter" idx="4"/>
          </p:nvPr>
        </p:nvSpPr>
        <p:spPr>
          <a:xfrm>
            <a:off x="6532067" y="2293688"/>
            <a:ext cx="5683746" cy="4167145"/>
          </a:xfrm>
        </p:spPr>
        <p:txBody>
          <a:bodyPr/>
          <a:lstStyle>
            <a:lvl1pPr>
              <a:defRPr sz="3000"/>
            </a:lvl1pPr>
            <a:lvl2pPr>
              <a:defRPr sz="2500"/>
            </a:lvl2pPr>
            <a:lvl3pPr>
              <a:defRPr sz="23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89836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07479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60385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2938" y="287967"/>
            <a:ext cx="4230440" cy="1225532"/>
          </a:xfrm>
        </p:spPr>
        <p:txBody>
          <a:bodyPr anchor="b"/>
          <a:lstStyle>
            <a:lvl1pPr algn="l">
              <a:defRPr sz="25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027414" y="287967"/>
            <a:ext cx="7188398" cy="6172866"/>
          </a:xfrm>
        </p:spPr>
        <p:txBody>
          <a:bodyPr/>
          <a:lstStyle>
            <a:lvl1pPr>
              <a:defRPr sz="4000"/>
            </a:lvl1pPr>
            <a:lvl2pPr>
              <a:defRPr sz="3500"/>
            </a:lvl2pPr>
            <a:lvl3pPr>
              <a:defRPr sz="3000"/>
            </a:lvl3pPr>
            <a:lvl4pPr>
              <a:defRPr sz="2500"/>
            </a:lvl4pPr>
            <a:lvl5pPr>
              <a:defRPr sz="2500"/>
            </a:lvl5pPr>
            <a:lvl6pPr>
              <a:defRPr sz="2500"/>
            </a:lvl6pPr>
            <a:lvl7pPr>
              <a:defRPr sz="2500"/>
            </a:lvl7pPr>
            <a:lvl8pPr>
              <a:defRPr sz="2500"/>
            </a:lvl8pPr>
            <a:lvl9pPr>
              <a:defRPr sz="2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42938" y="1513500"/>
            <a:ext cx="4230440" cy="4947334"/>
          </a:xfrm>
        </p:spPr>
        <p:txBody>
          <a:bodyPr/>
          <a:lstStyle>
            <a:lvl1pPr marL="0" indent="0">
              <a:buNone/>
              <a:defRPr sz="1800"/>
            </a:lvl1pPr>
            <a:lvl2pPr marL="574015" indent="0">
              <a:buNone/>
              <a:defRPr sz="1500"/>
            </a:lvl2pPr>
            <a:lvl3pPr marL="1148029" indent="0">
              <a:buNone/>
              <a:defRPr sz="1300"/>
            </a:lvl3pPr>
            <a:lvl4pPr marL="1722044" indent="0">
              <a:buNone/>
              <a:defRPr sz="1100"/>
            </a:lvl4pPr>
            <a:lvl5pPr marL="2296058" indent="0">
              <a:buNone/>
              <a:defRPr sz="1100"/>
            </a:lvl5pPr>
            <a:lvl6pPr marL="2870073" indent="0">
              <a:buNone/>
              <a:defRPr sz="1100"/>
            </a:lvl6pPr>
            <a:lvl7pPr marL="3444088" indent="0">
              <a:buNone/>
              <a:defRPr sz="1100"/>
            </a:lvl7pPr>
            <a:lvl8pPr marL="4018102" indent="0">
              <a:buNone/>
              <a:defRPr sz="1100"/>
            </a:lvl8pPr>
            <a:lvl9pPr marL="459211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2018/1/18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8716515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84238" y="385763"/>
            <a:ext cx="11090275" cy="1397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84238" y="1925638"/>
            <a:ext cx="11090275" cy="458946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84238" y="6704013"/>
            <a:ext cx="2892425" cy="384175"/>
          </a:xfrm>
          <a:prstGeom prst="rect">
            <a:avLst/>
          </a:prstGeom>
        </p:spPr>
        <p:txBody>
          <a:bodyPr vert="horz" lIns="91440" tIns="45720" rIns="91440" bIns="45720" rtlCol="0" anchor="ctr"/>
          <a:lstStyle>
            <a:lvl1pPr algn="l">
              <a:defRPr sz="1200">
                <a:solidFill>
                  <a:schemeClr val="tx1">
                    <a:tint val="75000"/>
                  </a:schemeClr>
                </a:solidFill>
              </a:defRPr>
            </a:lvl1pPr>
          </a:lstStyle>
          <a:p>
            <a:fld id="{43A93E93-166D-47F5-9EF1-ACEABE24AEEA}" type="datetimeFigureOut">
              <a:rPr lang="zh-CN" altLang="en-US" smtClean="0"/>
              <a:t>2018/1/18</a:t>
            </a:fld>
            <a:endParaRPr lang="zh-CN" altLang="en-US"/>
          </a:p>
        </p:txBody>
      </p:sp>
      <p:sp>
        <p:nvSpPr>
          <p:cNvPr id="5" name="页脚占位符 4"/>
          <p:cNvSpPr>
            <a:spLocks noGrp="1"/>
          </p:cNvSpPr>
          <p:nvPr>
            <p:ph type="ftr" sz="quarter" idx="3"/>
          </p:nvPr>
        </p:nvSpPr>
        <p:spPr>
          <a:xfrm>
            <a:off x="4259263" y="6704013"/>
            <a:ext cx="4340225" cy="38417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9082088" y="6704013"/>
            <a:ext cx="2892425" cy="384175"/>
          </a:xfrm>
          <a:prstGeom prst="rect">
            <a:avLst/>
          </a:prstGeom>
        </p:spPr>
        <p:txBody>
          <a:bodyPr vert="horz" lIns="91440" tIns="45720" rIns="91440" bIns="45720" rtlCol="0" anchor="ctr"/>
          <a:lstStyle>
            <a:lvl1pPr algn="r">
              <a:defRPr sz="1200">
                <a:solidFill>
                  <a:schemeClr val="tx1">
                    <a:tint val="75000"/>
                  </a:schemeClr>
                </a:solidFill>
              </a:defRPr>
            </a:lvl1pPr>
          </a:lstStyle>
          <a:p>
            <a:fld id="{118D5ACA-62CA-46DB-AD6B-12EDD6D51A23}" type="slidenum">
              <a:rPr lang="zh-CN" altLang="en-US" smtClean="0"/>
              <a:t>‹#›</a:t>
            </a:fld>
            <a:endParaRPr lang="zh-CN" altLang="en-US"/>
          </a:p>
        </p:txBody>
      </p:sp>
    </p:spTree>
    <p:extLst>
      <p:ext uri="{BB962C8B-B14F-4D97-AF65-F5344CB8AC3E}">
        <p14:creationId xmlns:p14="http://schemas.microsoft.com/office/powerpoint/2010/main" val="278975340"/>
      </p:ext>
    </p:extLst>
  </p:cSld>
  <p:clrMap bg1="lt1" tx1="dk1" bg2="lt2" tx2="dk2" accent1="accent1" accent2="accent2" accent3="accent3" accent4="accent4" accent5="accent5" accent6="accent6" hlink="hlink" folHlink="folHlink"/>
  <p:sldLayoutIdLst>
    <p:sldLayoutId id="214748397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42938" y="289641"/>
            <a:ext cx="11572875" cy="1205442"/>
          </a:xfrm>
          <a:prstGeom prst="rect">
            <a:avLst/>
          </a:prstGeom>
        </p:spPr>
        <p:txBody>
          <a:bodyPr vert="horz" lIns="114803" tIns="57401" rIns="114803" bIns="57401"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42938" y="1687619"/>
            <a:ext cx="11572875" cy="4773215"/>
          </a:xfrm>
          <a:prstGeom prst="rect">
            <a:avLst/>
          </a:prstGeom>
        </p:spPr>
        <p:txBody>
          <a:bodyPr vert="horz" lIns="114803" tIns="57401" rIns="114803" bIns="57401"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42937" y="6703595"/>
            <a:ext cx="3000375" cy="385072"/>
          </a:xfrm>
          <a:prstGeom prst="rect">
            <a:avLst/>
          </a:prstGeom>
        </p:spPr>
        <p:txBody>
          <a:bodyPr vert="horz" lIns="114803" tIns="57401" rIns="114803" bIns="57401" rtlCol="0" anchor="ctr"/>
          <a:lstStyle>
            <a:lvl1pPr algn="l">
              <a:defRPr sz="1500">
                <a:solidFill>
                  <a:schemeClr val="tx1">
                    <a:tint val="75000"/>
                  </a:schemeClr>
                </a:solidFill>
              </a:defRPr>
            </a:lvl1pPr>
          </a:lstStyle>
          <a:p>
            <a:pPr defTabSz="1148029"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defTabSz="1148029" fontAlgn="auto">
                <a:spcBef>
                  <a:spcPts val="0"/>
                </a:spcBef>
                <a:spcAft>
                  <a:spcPts val="0"/>
                </a:spcAft>
              </a:pPr>
              <a:t>2018/1/18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393406" y="6703595"/>
            <a:ext cx="4071938" cy="385072"/>
          </a:xfrm>
          <a:prstGeom prst="rect">
            <a:avLst/>
          </a:prstGeom>
        </p:spPr>
        <p:txBody>
          <a:bodyPr vert="horz" lIns="114803" tIns="57401" rIns="114803" bIns="57401" rtlCol="0" anchor="ctr"/>
          <a:lstStyle>
            <a:lvl1pPr algn="ctr">
              <a:defRPr sz="1500">
                <a:solidFill>
                  <a:schemeClr val="tx1">
                    <a:tint val="75000"/>
                  </a:schemeClr>
                </a:solidFill>
              </a:defRPr>
            </a:lvl1pPr>
          </a:lstStyle>
          <a:p>
            <a:pPr defTabSz="1148029"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9215438" y="6703595"/>
            <a:ext cx="3000375" cy="385072"/>
          </a:xfrm>
          <a:prstGeom prst="rect">
            <a:avLst/>
          </a:prstGeom>
        </p:spPr>
        <p:txBody>
          <a:bodyPr vert="horz" lIns="114803" tIns="57401" rIns="114803" bIns="57401" rtlCol="0" anchor="ctr"/>
          <a:lstStyle>
            <a:lvl1pPr algn="r">
              <a:defRPr sz="1500">
                <a:solidFill>
                  <a:schemeClr val="tx1">
                    <a:tint val="75000"/>
                  </a:schemeClr>
                </a:solidFill>
              </a:defRPr>
            </a:lvl1pPr>
          </a:lstStyle>
          <a:p>
            <a:pPr defTabSz="1148029"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defTabSz="1148029"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1054685117"/>
      </p:ext>
    </p:extLst>
  </p:cSld>
  <p:clrMap bg1="lt1" tx1="dk1" bg2="lt2" tx2="dk2" accent1="accent1" accent2="accent2" accent3="accent3" accent4="accent4" accent5="accent5" accent6="accent6" hlink="hlink" folHlink="folHlink"/>
  <p:sldLayoutIdLst>
    <p:sldLayoutId id="2147483979" r:id="rId1"/>
    <p:sldLayoutId id="2147483980" r:id="rId2"/>
    <p:sldLayoutId id="2147483981" r:id="rId3"/>
    <p:sldLayoutId id="2147483982" r:id="rId4"/>
    <p:sldLayoutId id="2147483983" r:id="rId5"/>
    <p:sldLayoutId id="2147483984" r:id="rId6"/>
    <p:sldLayoutId id="2147483985" r:id="rId7"/>
    <p:sldLayoutId id="2147483986" r:id="rId8"/>
    <p:sldLayoutId id="2147483987" r:id="rId9"/>
    <p:sldLayoutId id="2147483988" r:id="rId10"/>
    <p:sldLayoutId id="2147483989" r:id="rId11"/>
  </p:sldLayoutIdLst>
  <p:txStyles>
    <p:titleStyle>
      <a:lvl1pPr algn="ctr" defTabSz="1148029" rtl="0" eaLnBrk="1" latinLnBrk="0" hangingPunct="1">
        <a:spcBef>
          <a:spcPct val="0"/>
        </a:spcBef>
        <a:buNone/>
        <a:defRPr sz="5500" kern="1200">
          <a:solidFill>
            <a:schemeClr val="tx1"/>
          </a:solidFill>
          <a:latin typeface="+mj-lt"/>
          <a:ea typeface="+mj-ea"/>
          <a:cs typeface="+mj-cs"/>
        </a:defRPr>
      </a:lvl1pPr>
    </p:titleStyle>
    <p:bodyStyle>
      <a:lvl1pPr marL="430511" indent="-430511" algn="l" defTabSz="1148029" rtl="0" eaLnBrk="1" latinLnBrk="0" hangingPunct="1">
        <a:spcBef>
          <a:spcPct val="20000"/>
        </a:spcBef>
        <a:buFont typeface="Arial" pitchFamily="34" charset="0"/>
        <a:buChar char="•"/>
        <a:defRPr sz="4000" kern="1200">
          <a:solidFill>
            <a:schemeClr val="tx1"/>
          </a:solidFill>
          <a:latin typeface="+mn-lt"/>
          <a:ea typeface="+mn-ea"/>
          <a:cs typeface="+mn-cs"/>
        </a:defRPr>
      </a:lvl1pPr>
      <a:lvl2pPr marL="932774" indent="-358759" algn="l" defTabSz="1148029" rtl="0" eaLnBrk="1" latinLnBrk="0" hangingPunct="1">
        <a:spcBef>
          <a:spcPct val="20000"/>
        </a:spcBef>
        <a:buFont typeface="Arial" pitchFamily="34" charset="0"/>
        <a:buChar char="–"/>
        <a:defRPr sz="3500" kern="1200">
          <a:solidFill>
            <a:schemeClr val="tx1"/>
          </a:solidFill>
          <a:latin typeface="+mn-lt"/>
          <a:ea typeface="+mn-ea"/>
          <a:cs typeface="+mn-cs"/>
        </a:defRPr>
      </a:lvl2pPr>
      <a:lvl3pPr marL="1435037" indent="-287007" algn="l" defTabSz="1148029" rtl="0" eaLnBrk="1" latinLnBrk="0" hangingPunct="1">
        <a:spcBef>
          <a:spcPct val="20000"/>
        </a:spcBef>
        <a:buFont typeface="Arial" pitchFamily="34" charset="0"/>
        <a:buChar char="•"/>
        <a:defRPr sz="3000" kern="1200">
          <a:solidFill>
            <a:schemeClr val="tx1"/>
          </a:solidFill>
          <a:latin typeface="+mn-lt"/>
          <a:ea typeface="+mn-ea"/>
          <a:cs typeface="+mn-cs"/>
        </a:defRPr>
      </a:lvl3pPr>
      <a:lvl4pPr marL="2009051"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4pPr>
      <a:lvl5pPr marL="2583066"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5pPr>
      <a:lvl6pPr marL="315708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6pPr>
      <a:lvl7pPr marL="3731095"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7pPr>
      <a:lvl8pPr marL="4305110"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8pPr>
      <a:lvl9pPr marL="4879124" indent="-287007" algn="l" defTabSz="1148029" rtl="0" eaLnBrk="1" latinLnBrk="0" hangingPunct="1">
        <a:spcBef>
          <a:spcPct val="20000"/>
        </a:spcBef>
        <a:buFont typeface="Arial" pitchFamily="34" charset="0"/>
        <a:buChar char="•"/>
        <a:defRPr sz="2500" kern="1200">
          <a:solidFill>
            <a:schemeClr val="tx1"/>
          </a:solidFill>
          <a:latin typeface="+mn-lt"/>
          <a:ea typeface="+mn-ea"/>
          <a:cs typeface="+mn-cs"/>
        </a:defRPr>
      </a:lvl9pPr>
    </p:bodyStyle>
    <p:otherStyle>
      <a:defPPr>
        <a:defRPr lang="zh-CN"/>
      </a:defPPr>
      <a:lvl1pPr marL="0" algn="l" defTabSz="1148029" rtl="0" eaLnBrk="1" latinLnBrk="0" hangingPunct="1">
        <a:defRPr sz="2300" kern="1200">
          <a:solidFill>
            <a:schemeClr val="tx1"/>
          </a:solidFill>
          <a:latin typeface="+mn-lt"/>
          <a:ea typeface="+mn-ea"/>
          <a:cs typeface="+mn-cs"/>
        </a:defRPr>
      </a:lvl1pPr>
      <a:lvl2pPr marL="574015" algn="l" defTabSz="1148029" rtl="0" eaLnBrk="1" latinLnBrk="0" hangingPunct="1">
        <a:defRPr sz="2300" kern="1200">
          <a:solidFill>
            <a:schemeClr val="tx1"/>
          </a:solidFill>
          <a:latin typeface="+mn-lt"/>
          <a:ea typeface="+mn-ea"/>
          <a:cs typeface="+mn-cs"/>
        </a:defRPr>
      </a:lvl2pPr>
      <a:lvl3pPr marL="1148029" algn="l" defTabSz="1148029" rtl="0" eaLnBrk="1" latinLnBrk="0" hangingPunct="1">
        <a:defRPr sz="2300" kern="1200">
          <a:solidFill>
            <a:schemeClr val="tx1"/>
          </a:solidFill>
          <a:latin typeface="+mn-lt"/>
          <a:ea typeface="+mn-ea"/>
          <a:cs typeface="+mn-cs"/>
        </a:defRPr>
      </a:lvl3pPr>
      <a:lvl4pPr marL="1722044" algn="l" defTabSz="1148029" rtl="0" eaLnBrk="1" latinLnBrk="0" hangingPunct="1">
        <a:defRPr sz="2300" kern="1200">
          <a:solidFill>
            <a:schemeClr val="tx1"/>
          </a:solidFill>
          <a:latin typeface="+mn-lt"/>
          <a:ea typeface="+mn-ea"/>
          <a:cs typeface="+mn-cs"/>
        </a:defRPr>
      </a:lvl4pPr>
      <a:lvl5pPr marL="2296058" algn="l" defTabSz="1148029" rtl="0" eaLnBrk="1" latinLnBrk="0" hangingPunct="1">
        <a:defRPr sz="2300" kern="1200">
          <a:solidFill>
            <a:schemeClr val="tx1"/>
          </a:solidFill>
          <a:latin typeface="+mn-lt"/>
          <a:ea typeface="+mn-ea"/>
          <a:cs typeface="+mn-cs"/>
        </a:defRPr>
      </a:lvl5pPr>
      <a:lvl6pPr marL="2870073" algn="l" defTabSz="1148029" rtl="0" eaLnBrk="1" latinLnBrk="0" hangingPunct="1">
        <a:defRPr sz="2300" kern="1200">
          <a:solidFill>
            <a:schemeClr val="tx1"/>
          </a:solidFill>
          <a:latin typeface="+mn-lt"/>
          <a:ea typeface="+mn-ea"/>
          <a:cs typeface="+mn-cs"/>
        </a:defRPr>
      </a:lvl6pPr>
      <a:lvl7pPr marL="3444088" algn="l" defTabSz="1148029" rtl="0" eaLnBrk="1" latinLnBrk="0" hangingPunct="1">
        <a:defRPr sz="2300" kern="1200">
          <a:solidFill>
            <a:schemeClr val="tx1"/>
          </a:solidFill>
          <a:latin typeface="+mn-lt"/>
          <a:ea typeface="+mn-ea"/>
          <a:cs typeface="+mn-cs"/>
        </a:defRPr>
      </a:lvl7pPr>
      <a:lvl8pPr marL="4018102" algn="l" defTabSz="1148029" rtl="0" eaLnBrk="1" latinLnBrk="0" hangingPunct="1">
        <a:defRPr sz="2300" kern="1200">
          <a:solidFill>
            <a:schemeClr val="tx1"/>
          </a:solidFill>
          <a:latin typeface="+mn-lt"/>
          <a:ea typeface="+mn-ea"/>
          <a:cs typeface="+mn-cs"/>
        </a:defRPr>
      </a:lvl8pPr>
      <a:lvl9pPr marL="4592117" algn="l" defTabSz="1148029" rtl="0" eaLnBrk="1" latinLnBrk="0" hangingPunct="1">
        <a:defRPr sz="2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36687" y="0"/>
            <a:ext cx="7232650" cy="7232650"/>
          </a:xfrm>
          <a:prstGeom prst="rect">
            <a:avLst/>
          </a:prstGeom>
        </p:spPr>
      </p:pic>
      <p:sp>
        <p:nvSpPr>
          <p:cNvPr id="22" name="TextBox 5"/>
          <p:cNvSpPr txBox="1">
            <a:spLocks noChangeArrowheads="1"/>
          </p:cNvSpPr>
          <p:nvPr/>
        </p:nvSpPr>
        <p:spPr bwMode="auto">
          <a:xfrm>
            <a:off x="7474868" y="5220881"/>
            <a:ext cx="4536504" cy="10618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50000"/>
              </a:lnSpc>
            </a:pPr>
            <a:r>
              <a:rPr lang="en-US" altLang="zh-CN" sz="1050" spc="316" dirty="0">
                <a:solidFill>
                  <a:srgbClr val="FE67BE"/>
                </a:solidFill>
                <a:latin typeface="Arial" panose="020B0604020202020204" pitchFamily="34" charset="0"/>
                <a:ea typeface="微软雅黑" panose="020B0503020204020204" pitchFamily="34" charset="-122"/>
                <a:cs typeface="+mn-ea"/>
                <a:sym typeface="Arial" panose="020B0604020202020204" pitchFamily="34" charset="0"/>
              </a:rPr>
              <a:t>Only beautiful humorous cartoon lovely and lively children in </a:t>
            </a:r>
            <a:r>
              <a:rPr lang="en-US" altLang="zh-CN" sz="1050" spc="316" dirty="0" err="1">
                <a:solidFill>
                  <a:srgbClr val="FE67BE"/>
                </a:solidFill>
                <a:latin typeface="Arial" panose="020B0604020202020204" pitchFamily="34" charset="0"/>
                <a:ea typeface="微软雅黑" panose="020B0503020204020204" pitchFamily="34" charset="-122"/>
                <a:cs typeface="+mn-ea"/>
                <a:sym typeface="Arial" panose="020B0604020202020204" pitchFamily="34" charset="0"/>
              </a:rPr>
              <a:t>kindergartenOnly</a:t>
            </a:r>
            <a:r>
              <a:rPr lang="en-US" altLang="zh-CN" sz="1050" spc="316" dirty="0">
                <a:solidFill>
                  <a:srgbClr val="FE67BE"/>
                </a:solidFill>
                <a:latin typeface="Arial" panose="020B0604020202020204" pitchFamily="34" charset="0"/>
                <a:ea typeface="微软雅黑" panose="020B0503020204020204" pitchFamily="34" charset="-122"/>
                <a:cs typeface="+mn-ea"/>
                <a:sym typeface="Arial" panose="020B0604020202020204" pitchFamily="34" charset="0"/>
              </a:rPr>
              <a:t> beautiful humorous cartoon lovely and lively children in kindergarten</a:t>
            </a:r>
            <a:endParaRPr lang="zh-CN" altLang="en-US" sz="1050" spc="316" dirty="0">
              <a:solidFill>
                <a:srgbClr val="FE67B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6"/>
          <p:cNvSpPr txBox="1">
            <a:spLocks noChangeArrowheads="1"/>
          </p:cNvSpPr>
          <p:nvPr/>
        </p:nvSpPr>
        <p:spPr bwMode="auto">
          <a:xfrm>
            <a:off x="7293471" y="4408413"/>
            <a:ext cx="5400600"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buNone/>
            </a:pPr>
            <a:r>
              <a:rPr lang="zh-CN" altLang="en-US" sz="4800" b="1" cap="all" dirty="0" smtClean="0">
                <a:solidFill>
                  <a:srgbClr val="FE67BE"/>
                </a:solidFill>
                <a:latin typeface="方正稚艺简体" panose="03000509000000000000" pitchFamily="65" charset="-122"/>
                <a:ea typeface="方正稚艺简体" panose="03000509000000000000" pitchFamily="65" charset="-122"/>
                <a:cs typeface="Arial" panose="020B0604020202020204" pitchFamily="34" charset="0"/>
              </a:rPr>
              <a:t>幼儿</a:t>
            </a:r>
            <a:r>
              <a:rPr lang="zh-CN" altLang="en-US" sz="4800" b="1" cap="all" dirty="0" smtClean="0">
                <a:solidFill>
                  <a:srgbClr val="00B050"/>
                </a:solidFill>
                <a:latin typeface="方正稚艺简体" panose="03000509000000000000" pitchFamily="65" charset="-122"/>
                <a:ea typeface="方正稚艺简体" panose="03000509000000000000" pitchFamily="65" charset="-122"/>
                <a:cs typeface="Arial" panose="020B0604020202020204" pitchFamily="34" charset="0"/>
              </a:rPr>
              <a:t>教育</a:t>
            </a:r>
            <a:r>
              <a:rPr lang="zh-CN" altLang="en-US" sz="4800" b="1" cap="all" dirty="0" smtClean="0">
                <a:solidFill>
                  <a:srgbClr val="FFC000"/>
                </a:solidFill>
                <a:latin typeface="方正稚艺简体" panose="03000509000000000000" pitchFamily="65" charset="-122"/>
                <a:ea typeface="方正稚艺简体" panose="03000509000000000000" pitchFamily="65" charset="-122"/>
                <a:cs typeface="Arial" panose="020B0604020202020204" pitchFamily="34" charset="0"/>
              </a:rPr>
              <a:t>卡通</a:t>
            </a:r>
            <a:r>
              <a:rPr lang="en-US" altLang="zh-CN" sz="4800" b="1" cap="all" dirty="0" smtClean="0">
                <a:solidFill>
                  <a:srgbClr val="FE67BE"/>
                </a:solidFill>
                <a:latin typeface="方正稚艺简体" panose="03000509000000000000" pitchFamily="65" charset="-122"/>
                <a:ea typeface="方正稚艺简体" panose="03000509000000000000" pitchFamily="65" charset="-122"/>
                <a:cs typeface="Arial" panose="020B0604020202020204" pitchFamily="34" charset="0"/>
              </a:rPr>
              <a:t>PPT</a:t>
            </a:r>
            <a:endParaRPr lang="zh-CN" altLang="en-US" sz="4800" b="1" cap="all" dirty="0">
              <a:solidFill>
                <a:srgbClr val="FE67BE"/>
              </a:solidFill>
              <a:latin typeface="方正稚艺简体" panose="03000509000000000000" pitchFamily="65" charset="-122"/>
              <a:ea typeface="方正稚艺简体" panose="03000509000000000000" pitchFamily="65" charset="-122"/>
              <a:cs typeface="Arial" panose="020B0604020202020204" pitchFamily="34" charset="0"/>
            </a:endParaRPr>
          </a:p>
        </p:txBody>
      </p:sp>
    </p:spTree>
    <p:extLst>
      <p:ext uri="{BB962C8B-B14F-4D97-AF65-F5344CB8AC3E}">
        <p14:creationId xmlns:p14="http://schemas.microsoft.com/office/powerpoint/2010/main" val="243076485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1" nodeType="afterEffect">
                                  <p:stCondLst>
                                    <p:cond delay="0"/>
                                  </p:stCondLst>
                                  <p:iterate type="lt">
                                    <p:tmPct val="10000"/>
                                  </p:iterate>
                                  <p:childTnLst>
                                    <p:set>
                                      <p:cBhvr>
                                        <p:cTn id="12" dur="1" fill="hold">
                                          <p:stCondLst>
                                            <p:cond delay="0"/>
                                          </p:stCondLst>
                                        </p:cTn>
                                        <p:tgtEl>
                                          <p:spTgt spid="23"/>
                                        </p:tgtEl>
                                        <p:attrNameLst>
                                          <p:attrName>style.visibility</p:attrName>
                                        </p:attrNameLst>
                                      </p:cBhvr>
                                      <p:to>
                                        <p:strVal val="visible"/>
                                      </p:to>
                                    </p:set>
                                    <p:anim by="(-#ppt_w*2)" calcmode="lin" valueType="num">
                                      <p:cBhvr rctx="PPT">
                                        <p:cTn id="13" dur="375" autoRev="1" fill="hold">
                                          <p:stCondLst>
                                            <p:cond delay="0"/>
                                          </p:stCondLst>
                                        </p:cTn>
                                        <p:tgtEl>
                                          <p:spTgt spid="23"/>
                                        </p:tgtEl>
                                        <p:attrNameLst>
                                          <p:attrName>ppt_w</p:attrName>
                                        </p:attrNameLst>
                                      </p:cBhvr>
                                    </p:anim>
                                    <p:anim by="(#ppt_w*0.50)" calcmode="lin" valueType="num">
                                      <p:cBhvr>
                                        <p:cTn id="14" dur="375" decel="50000" autoRev="1" fill="hold">
                                          <p:stCondLst>
                                            <p:cond delay="0"/>
                                          </p:stCondLst>
                                        </p:cTn>
                                        <p:tgtEl>
                                          <p:spTgt spid="23"/>
                                        </p:tgtEl>
                                        <p:attrNameLst>
                                          <p:attrName>ppt_x</p:attrName>
                                        </p:attrNameLst>
                                      </p:cBhvr>
                                    </p:anim>
                                    <p:anim from="(-#ppt_h/2)" to="(#ppt_y)" calcmode="lin" valueType="num">
                                      <p:cBhvr>
                                        <p:cTn id="15" dur="750" fill="hold">
                                          <p:stCondLst>
                                            <p:cond delay="0"/>
                                          </p:stCondLst>
                                        </p:cTn>
                                        <p:tgtEl>
                                          <p:spTgt spid="23"/>
                                        </p:tgtEl>
                                        <p:attrNameLst>
                                          <p:attrName>ppt_y</p:attrName>
                                        </p:attrNameLst>
                                      </p:cBhvr>
                                    </p:anim>
                                    <p:animRot by="21600000">
                                      <p:cBhvr>
                                        <p:cTn id="16" dur="750" fill="hold">
                                          <p:stCondLst>
                                            <p:cond delay="0"/>
                                          </p:stCondLst>
                                        </p:cTn>
                                        <p:tgtEl>
                                          <p:spTgt spid="23"/>
                                        </p:tgtEl>
                                        <p:attrNameLst>
                                          <p:attrName>r</p:attrName>
                                        </p:attrNameLst>
                                      </p:cBhvr>
                                    </p:animRot>
                                  </p:childTnLst>
                                </p:cTn>
                              </p:par>
                            </p:childTnLst>
                          </p:cTn>
                        </p:par>
                        <p:par>
                          <p:cTn id="17" fill="hold">
                            <p:stCondLst>
                              <p:cond delay="2350"/>
                            </p:stCondLst>
                            <p:childTnLst>
                              <p:par>
                                <p:cTn id="18" presetID="2" presetClass="entr" presetSubtype="2"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1+#ppt_w/2"/>
                                          </p:val>
                                        </p:tav>
                                        <p:tav tm="100000">
                                          <p:val>
                                            <p:strVal val="#ppt_x"/>
                                          </p:val>
                                        </p:tav>
                                      </p:tavLst>
                                    </p:anim>
                                    <p:anim calcmode="lin" valueType="num">
                                      <p:cBhvr additive="base">
                                        <p:cTn id="21"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180903" y="1960141"/>
            <a:ext cx="7897859" cy="2954013"/>
            <a:chOff x="3859486" y="1767172"/>
            <a:chExt cx="7489161" cy="2801149"/>
          </a:xfrm>
        </p:grpSpPr>
        <p:sp>
          <p:nvSpPr>
            <p:cNvPr id="40" name="TextBox 39"/>
            <p:cNvSpPr txBox="1"/>
            <p:nvPr/>
          </p:nvSpPr>
          <p:spPr>
            <a:xfrm>
              <a:off x="6845591"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74982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41"/>
            <p:cNvSpPr txBox="1"/>
            <p:nvPr/>
          </p:nvSpPr>
          <p:spPr>
            <a:xfrm>
              <a:off x="8134812"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60%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6163858"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43"/>
            <p:cNvSpPr txBox="1"/>
            <p:nvPr/>
          </p:nvSpPr>
          <p:spPr>
            <a:xfrm>
              <a:off x="10738802" y="4258170"/>
              <a:ext cx="609845"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5479170" y="4258170"/>
              <a:ext cx="515602"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5"/>
            <p:cNvSpPr txBox="1"/>
            <p:nvPr/>
          </p:nvSpPr>
          <p:spPr>
            <a:xfrm>
              <a:off x="8749157"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70%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6"/>
            <p:cNvSpPr txBox="1"/>
            <p:nvPr/>
          </p:nvSpPr>
          <p:spPr>
            <a:xfrm>
              <a:off x="9392533"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80%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7"/>
            <p:cNvSpPr txBox="1"/>
            <p:nvPr/>
          </p:nvSpPr>
          <p:spPr>
            <a:xfrm>
              <a:off x="10078095"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90%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TextBox 48"/>
            <p:cNvSpPr txBox="1"/>
            <p:nvPr/>
          </p:nvSpPr>
          <p:spPr>
            <a:xfrm>
              <a:off x="4360382" y="4258170"/>
              <a:ext cx="421358"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extBox 49"/>
            <p:cNvSpPr txBox="1"/>
            <p:nvPr/>
          </p:nvSpPr>
          <p:spPr>
            <a:xfrm>
              <a:off x="4852536" y="4258170"/>
              <a:ext cx="515602"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10%</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1" name="Rectangle 50"/>
            <p:cNvSpPr/>
            <p:nvPr/>
          </p:nvSpPr>
          <p:spPr>
            <a:xfrm>
              <a:off x="4446089" y="18832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ectangle 51"/>
            <p:cNvSpPr/>
            <p:nvPr/>
          </p:nvSpPr>
          <p:spPr>
            <a:xfrm>
              <a:off x="4446089" y="1883284"/>
              <a:ext cx="23774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Rectangle 52"/>
            <p:cNvSpPr/>
            <p:nvPr/>
          </p:nvSpPr>
          <p:spPr>
            <a:xfrm>
              <a:off x="4446089" y="23404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ectangle 53"/>
            <p:cNvSpPr/>
            <p:nvPr/>
          </p:nvSpPr>
          <p:spPr>
            <a:xfrm>
              <a:off x="4446089" y="2340484"/>
              <a:ext cx="127253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ectangle 54"/>
            <p:cNvSpPr/>
            <p:nvPr/>
          </p:nvSpPr>
          <p:spPr>
            <a:xfrm>
              <a:off x="4446089" y="27976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Rectangle 55"/>
            <p:cNvSpPr/>
            <p:nvPr/>
          </p:nvSpPr>
          <p:spPr>
            <a:xfrm>
              <a:off x="4446089" y="2797684"/>
              <a:ext cx="92582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7" name="Rectangle 56"/>
            <p:cNvSpPr/>
            <p:nvPr/>
          </p:nvSpPr>
          <p:spPr>
            <a:xfrm>
              <a:off x="4446089" y="32548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8" name="Rectangle 57"/>
            <p:cNvSpPr/>
            <p:nvPr/>
          </p:nvSpPr>
          <p:spPr>
            <a:xfrm>
              <a:off x="4446089" y="3254884"/>
              <a:ext cx="202310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Rectangle 58"/>
            <p:cNvSpPr/>
            <p:nvPr/>
          </p:nvSpPr>
          <p:spPr>
            <a:xfrm>
              <a:off x="4446089" y="3712084"/>
              <a:ext cx="6882616" cy="30949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ectangle 59"/>
            <p:cNvSpPr/>
            <p:nvPr/>
          </p:nvSpPr>
          <p:spPr>
            <a:xfrm>
              <a:off x="4446089" y="3712084"/>
              <a:ext cx="1710689" cy="30949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ectangle 60"/>
            <p:cNvSpPr/>
            <p:nvPr/>
          </p:nvSpPr>
          <p:spPr>
            <a:xfrm>
              <a:off x="6823528" y="1883284"/>
              <a:ext cx="1463039"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ectangle 61"/>
            <p:cNvSpPr/>
            <p:nvPr/>
          </p:nvSpPr>
          <p:spPr>
            <a:xfrm>
              <a:off x="5718628" y="2340484"/>
              <a:ext cx="16268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ectangle 62"/>
            <p:cNvSpPr/>
            <p:nvPr/>
          </p:nvSpPr>
          <p:spPr>
            <a:xfrm>
              <a:off x="5371918" y="2796805"/>
              <a:ext cx="145161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4" name="Rectangle 63"/>
            <p:cNvSpPr/>
            <p:nvPr/>
          </p:nvSpPr>
          <p:spPr>
            <a:xfrm>
              <a:off x="6469198" y="3254884"/>
              <a:ext cx="147447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Rectangle 64"/>
            <p:cNvSpPr/>
            <p:nvPr/>
          </p:nvSpPr>
          <p:spPr>
            <a:xfrm>
              <a:off x="6156778" y="3712084"/>
              <a:ext cx="1329690" cy="30949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6" name="Rectangle 65"/>
            <p:cNvSpPr/>
            <p:nvPr/>
          </p:nvSpPr>
          <p:spPr>
            <a:xfrm>
              <a:off x="8286566" y="1883284"/>
              <a:ext cx="138176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7" name="Rectangle 66"/>
            <p:cNvSpPr/>
            <p:nvPr/>
          </p:nvSpPr>
          <p:spPr>
            <a:xfrm>
              <a:off x="7345498" y="2340484"/>
              <a:ext cx="3320853"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8" name="Rectangle 67"/>
            <p:cNvSpPr/>
            <p:nvPr/>
          </p:nvSpPr>
          <p:spPr>
            <a:xfrm>
              <a:off x="6821623" y="2796805"/>
              <a:ext cx="2116455"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9" name="Rectangle 68"/>
            <p:cNvSpPr/>
            <p:nvPr/>
          </p:nvSpPr>
          <p:spPr>
            <a:xfrm>
              <a:off x="7943668" y="3254884"/>
              <a:ext cx="1724661"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0" name="Rectangle 69"/>
            <p:cNvSpPr/>
            <p:nvPr/>
          </p:nvSpPr>
          <p:spPr>
            <a:xfrm>
              <a:off x="7486468" y="3712084"/>
              <a:ext cx="1710689" cy="30949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71" name="Straight Connector 70"/>
            <p:cNvCxnSpPr/>
            <p:nvPr/>
          </p:nvCxnSpPr>
          <p:spPr>
            <a:xfrm>
              <a:off x="4446089" y="1767172"/>
              <a:ext cx="0" cy="2412945"/>
            </a:xfrm>
            <a:prstGeom prst="line">
              <a:avLst/>
            </a:prstGeom>
            <a:ln w="254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72" name="TextBox 71"/>
            <p:cNvSpPr txBox="1"/>
            <p:nvPr/>
          </p:nvSpPr>
          <p:spPr>
            <a:xfrm>
              <a:off x="3859486" y="18533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2015</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3" name="TextBox 72"/>
            <p:cNvSpPr txBox="1"/>
            <p:nvPr/>
          </p:nvSpPr>
          <p:spPr>
            <a:xfrm>
              <a:off x="3859486" y="2310563"/>
              <a:ext cx="552083" cy="310151"/>
            </a:xfrm>
            <a:prstGeom prst="rect">
              <a:avLst/>
            </a:prstGeom>
            <a:noFill/>
          </p:spPr>
          <p:txBody>
            <a:bodyPr wrap="none" rtlCol="0">
              <a:spAutoFit/>
            </a:bodyPr>
            <a:lstStyle/>
            <a:p>
              <a:pPr algn="just">
                <a:lnSpc>
                  <a:spcPct val="120000"/>
                </a:lnSpc>
              </a:pPr>
              <a:r>
                <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2014</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4" name="TextBox 73"/>
            <p:cNvSpPr txBox="1"/>
            <p:nvPr/>
          </p:nvSpPr>
          <p:spPr>
            <a:xfrm>
              <a:off x="3859486" y="2766884"/>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2013</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5" name="TextBox 74"/>
            <p:cNvSpPr txBox="1"/>
            <p:nvPr/>
          </p:nvSpPr>
          <p:spPr>
            <a:xfrm>
              <a:off x="3859486" y="3224963"/>
              <a:ext cx="552083"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2012</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6" name="TextBox 75"/>
            <p:cNvSpPr txBox="1"/>
            <p:nvPr/>
          </p:nvSpPr>
          <p:spPr>
            <a:xfrm>
              <a:off x="3865810" y="3682163"/>
              <a:ext cx="539436" cy="310151"/>
            </a:xfrm>
            <a:prstGeom prst="rect">
              <a:avLst/>
            </a:prstGeom>
            <a:noFill/>
          </p:spPr>
          <p:txBody>
            <a:bodyPr wrap="none" rtlCol="0">
              <a:spAutoFit/>
            </a:bodyPr>
            <a:lstStyle/>
            <a:p>
              <a:pPr algn="just">
                <a:lnSpc>
                  <a:spcPct val="120000"/>
                </a:lnSpc>
              </a:pPr>
              <a:r>
                <a:rPr 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2011</a:t>
              </a: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78" name="Oval 77"/>
          <p:cNvSpPr/>
          <p:nvPr/>
        </p:nvSpPr>
        <p:spPr>
          <a:xfrm>
            <a:off x="2746286" y="5383766"/>
            <a:ext cx="307256" cy="3072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TextBox 78"/>
          <p:cNvSpPr txBox="1"/>
          <p:nvPr/>
        </p:nvSpPr>
        <p:spPr>
          <a:xfrm>
            <a:off x="3117517" y="5342650"/>
            <a:ext cx="902811" cy="328551"/>
          </a:xfrm>
          <a:prstGeom prst="rect">
            <a:avLst/>
          </a:prstGeom>
          <a:noFill/>
        </p:spPr>
        <p:txBody>
          <a:bodyPr wrap="none" rtlCol="0">
            <a:spAutoFit/>
          </a:bodyPr>
          <a:lstStyle/>
          <a:p>
            <a:pPr>
              <a:lnSpc>
                <a:spcPct val="120000"/>
              </a:lnSpc>
            </a:pPr>
            <a:r>
              <a:rPr lang="zh-CN" altLang="en-US" sz="14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ectangle 79"/>
          <p:cNvSpPr/>
          <p:nvPr/>
        </p:nvSpPr>
        <p:spPr>
          <a:xfrm>
            <a:off x="2676725"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Oval 80"/>
          <p:cNvSpPr/>
          <p:nvPr/>
        </p:nvSpPr>
        <p:spPr>
          <a:xfrm>
            <a:off x="5227465" y="5383766"/>
            <a:ext cx="307256" cy="307256"/>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TextBox 81"/>
          <p:cNvSpPr txBox="1"/>
          <p:nvPr/>
        </p:nvSpPr>
        <p:spPr>
          <a:xfrm>
            <a:off x="5581493"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ectangle 82"/>
          <p:cNvSpPr/>
          <p:nvPr/>
        </p:nvSpPr>
        <p:spPr>
          <a:xfrm>
            <a:off x="5157904"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Oval 83"/>
          <p:cNvSpPr/>
          <p:nvPr/>
        </p:nvSpPr>
        <p:spPr>
          <a:xfrm>
            <a:off x="7708643" y="5383766"/>
            <a:ext cx="307256" cy="307256"/>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TextBox 84"/>
          <p:cNvSpPr txBox="1"/>
          <p:nvPr/>
        </p:nvSpPr>
        <p:spPr>
          <a:xfrm>
            <a:off x="8045469" y="5342650"/>
            <a:ext cx="902811" cy="328551"/>
          </a:xfrm>
          <a:prstGeom prst="rect">
            <a:avLst/>
          </a:prstGeom>
          <a:noFill/>
        </p:spPr>
        <p:txBody>
          <a:bodyPr wrap="none"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GB"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ectangle 85"/>
          <p:cNvSpPr/>
          <p:nvPr/>
        </p:nvSpPr>
        <p:spPr>
          <a:xfrm>
            <a:off x="7639082" y="5686168"/>
            <a:ext cx="2246678" cy="535531"/>
          </a:xfrm>
          <a:prstGeom prst="rect">
            <a:avLst/>
          </a:prstGeom>
        </p:spPr>
        <p:txBody>
          <a:bodyPr wrap="square">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4232572291"/>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Effect transition="in" filter="fade">
                                      <p:cBhvr>
                                        <p:cTn id="11" dur="500"/>
                                        <p:tgtEl>
                                          <p:spTgt spid="7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79"/>
                                        </p:tgtEl>
                                        <p:attrNameLst>
                                          <p:attrName>style.visibility</p:attrName>
                                        </p:attrNameLst>
                                      </p:cBhvr>
                                      <p:to>
                                        <p:strVal val="visible"/>
                                      </p:to>
                                    </p:set>
                                    <p:animEffect transition="in" filter="fade">
                                      <p:cBhvr>
                                        <p:cTn id="15" dur="500"/>
                                        <p:tgtEl>
                                          <p:spTgt spid="7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80"/>
                                        </p:tgtEl>
                                        <p:attrNameLst>
                                          <p:attrName>style.visibility</p:attrName>
                                        </p:attrNameLst>
                                      </p:cBhvr>
                                      <p:to>
                                        <p:strVal val="visible"/>
                                      </p:to>
                                    </p:set>
                                    <p:animEffect transition="in" filter="fade">
                                      <p:cBhvr>
                                        <p:cTn id="19" dur="500"/>
                                        <p:tgtEl>
                                          <p:spTgt spid="80"/>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81"/>
                                        </p:tgtEl>
                                        <p:attrNameLst>
                                          <p:attrName>style.visibility</p:attrName>
                                        </p:attrNameLst>
                                      </p:cBhvr>
                                      <p:to>
                                        <p:strVal val="visible"/>
                                      </p:to>
                                    </p:set>
                                    <p:animEffect transition="in" filter="fade">
                                      <p:cBhvr>
                                        <p:cTn id="23" dur="500"/>
                                        <p:tgtEl>
                                          <p:spTgt spid="81"/>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82"/>
                                        </p:tgtEl>
                                        <p:attrNameLst>
                                          <p:attrName>style.visibility</p:attrName>
                                        </p:attrNameLst>
                                      </p:cBhvr>
                                      <p:to>
                                        <p:strVal val="visible"/>
                                      </p:to>
                                    </p:set>
                                    <p:animEffect transition="in" filter="fade">
                                      <p:cBhvr>
                                        <p:cTn id="27" dur="500"/>
                                        <p:tgtEl>
                                          <p:spTgt spid="82"/>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83"/>
                                        </p:tgtEl>
                                        <p:attrNameLst>
                                          <p:attrName>style.visibility</p:attrName>
                                        </p:attrNameLst>
                                      </p:cBhvr>
                                      <p:to>
                                        <p:strVal val="visible"/>
                                      </p:to>
                                    </p:set>
                                    <p:animEffect transition="in" filter="fade">
                                      <p:cBhvr>
                                        <p:cTn id="31" dur="500"/>
                                        <p:tgtEl>
                                          <p:spTgt spid="83"/>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84"/>
                                        </p:tgtEl>
                                        <p:attrNameLst>
                                          <p:attrName>style.visibility</p:attrName>
                                        </p:attrNameLst>
                                      </p:cBhvr>
                                      <p:to>
                                        <p:strVal val="visible"/>
                                      </p:to>
                                    </p:set>
                                    <p:animEffect transition="in" filter="fade">
                                      <p:cBhvr>
                                        <p:cTn id="35" dur="500"/>
                                        <p:tgtEl>
                                          <p:spTgt spid="84"/>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85"/>
                                        </p:tgtEl>
                                        <p:attrNameLst>
                                          <p:attrName>style.visibility</p:attrName>
                                        </p:attrNameLst>
                                      </p:cBhvr>
                                      <p:to>
                                        <p:strVal val="visible"/>
                                      </p:to>
                                    </p:set>
                                    <p:animEffect transition="in" filter="fade">
                                      <p:cBhvr>
                                        <p:cTn id="39" dur="500"/>
                                        <p:tgtEl>
                                          <p:spTgt spid="85"/>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86"/>
                                        </p:tgtEl>
                                        <p:attrNameLst>
                                          <p:attrName>style.visibility</p:attrName>
                                        </p:attrNameLst>
                                      </p:cBhvr>
                                      <p:to>
                                        <p:strVal val="visible"/>
                                      </p:to>
                                    </p:set>
                                    <p:animEffect transition="in" filter="fade">
                                      <p:cBhvr>
                                        <p:cTn id="43" dur="500"/>
                                        <p:tgtEl>
                                          <p:spTgt spid="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 grpId="0" animBg="1"/>
      <p:bldP spid="79" grpId="0"/>
      <p:bldP spid="80" grpId="0"/>
      <p:bldP spid="81" grpId="0" animBg="1"/>
      <p:bldP spid="82" grpId="0"/>
      <p:bldP spid="83" grpId="0"/>
      <p:bldP spid="84" grpId="0" animBg="1"/>
      <p:bldP spid="85" grpId="0"/>
      <p:bldP spid="8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p:cNvGrpSpPr/>
          <p:nvPr/>
        </p:nvGrpSpPr>
        <p:grpSpPr>
          <a:xfrm>
            <a:off x="1808308" y="2554560"/>
            <a:ext cx="3761414" cy="4285033"/>
            <a:chOff x="434975" y="1644651"/>
            <a:chExt cx="3044825" cy="3468688"/>
          </a:xfrm>
        </p:grpSpPr>
        <p:sp>
          <p:nvSpPr>
            <p:cNvPr id="2053" name="Freeform 5"/>
            <p:cNvSpPr>
              <a:spLocks/>
            </p:cNvSpPr>
            <p:nvPr/>
          </p:nvSpPr>
          <p:spPr bwMode="auto">
            <a:xfrm>
              <a:off x="1276350" y="3192463"/>
              <a:ext cx="1144588" cy="431800"/>
            </a:xfrm>
            <a:custGeom>
              <a:avLst/>
              <a:gdLst/>
              <a:ahLst/>
              <a:cxnLst>
                <a:cxn ang="0">
                  <a:pos x="64" y="0"/>
                </a:cxn>
                <a:cxn ang="0">
                  <a:pos x="214" y="102"/>
                </a:cxn>
                <a:cxn ang="0">
                  <a:pos x="430" y="0"/>
                </a:cxn>
                <a:cxn ang="0">
                  <a:pos x="490" y="0"/>
                </a:cxn>
                <a:cxn ang="0">
                  <a:pos x="200" y="168"/>
                </a:cxn>
                <a:cxn ang="0">
                  <a:pos x="137" y="153"/>
                </a:cxn>
                <a:cxn ang="0">
                  <a:pos x="35" y="82"/>
                </a:cxn>
                <a:cxn ang="0">
                  <a:pos x="0" y="0"/>
                </a:cxn>
                <a:cxn ang="0">
                  <a:pos x="64" y="0"/>
                </a:cxn>
              </a:cxnLst>
              <a:rect l="0" t="0" r="r" b="b"/>
              <a:pathLst>
                <a:path w="490" h="185">
                  <a:moveTo>
                    <a:pt x="64" y="0"/>
                  </a:moveTo>
                  <a:cubicBezTo>
                    <a:pt x="84" y="51"/>
                    <a:pt x="134" y="85"/>
                    <a:pt x="214" y="102"/>
                  </a:cubicBezTo>
                  <a:cubicBezTo>
                    <a:pt x="335" y="115"/>
                    <a:pt x="407" y="81"/>
                    <a:pt x="430" y="0"/>
                  </a:cubicBezTo>
                  <a:cubicBezTo>
                    <a:pt x="490" y="0"/>
                    <a:pt x="490" y="0"/>
                    <a:pt x="490" y="0"/>
                  </a:cubicBezTo>
                  <a:cubicBezTo>
                    <a:pt x="470" y="129"/>
                    <a:pt x="373" y="185"/>
                    <a:pt x="200" y="168"/>
                  </a:cubicBezTo>
                  <a:cubicBezTo>
                    <a:pt x="177" y="164"/>
                    <a:pt x="156" y="159"/>
                    <a:pt x="137" y="153"/>
                  </a:cubicBezTo>
                  <a:cubicBezTo>
                    <a:pt x="93" y="137"/>
                    <a:pt x="59" y="114"/>
                    <a:pt x="35" y="82"/>
                  </a:cubicBezTo>
                  <a:cubicBezTo>
                    <a:pt x="18" y="59"/>
                    <a:pt x="6" y="32"/>
                    <a:pt x="0" y="0"/>
                  </a:cubicBezTo>
                  <a:lnTo>
                    <a:pt x="64" y="0"/>
                  </a:lnTo>
                  <a:close/>
                </a:path>
              </a:pathLst>
            </a:custGeom>
            <a:solidFill>
              <a:srgbClr val="0A080C"/>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54" name="Freeform 6"/>
            <p:cNvSpPr>
              <a:spLocks/>
            </p:cNvSpPr>
            <p:nvPr/>
          </p:nvSpPr>
          <p:spPr bwMode="auto">
            <a:xfrm>
              <a:off x="1114425" y="4117976"/>
              <a:ext cx="873125" cy="995363"/>
            </a:xfrm>
            <a:custGeom>
              <a:avLst/>
              <a:gdLst/>
              <a:ahLst/>
              <a:cxnLst>
                <a:cxn ang="0">
                  <a:pos x="159" y="4"/>
                </a:cxn>
                <a:cxn ang="0">
                  <a:pos x="535" y="78"/>
                </a:cxn>
                <a:cxn ang="0">
                  <a:pos x="550" y="79"/>
                </a:cxn>
                <a:cxn ang="0">
                  <a:pos x="436" y="627"/>
                </a:cxn>
                <a:cxn ang="0">
                  <a:pos x="0" y="627"/>
                </a:cxn>
                <a:cxn ang="0">
                  <a:pos x="133" y="0"/>
                </a:cxn>
                <a:cxn ang="0">
                  <a:pos x="159" y="4"/>
                </a:cxn>
              </a:cxnLst>
              <a:rect l="0" t="0" r="r" b="b"/>
              <a:pathLst>
                <a:path w="550" h="627">
                  <a:moveTo>
                    <a:pt x="159" y="4"/>
                  </a:moveTo>
                  <a:lnTo>
                    <a:pt x="535" y="78"/>
                  </a:lnTo>
                  <a:lnTo>
                    <a:pt x="550" y="79"/>
                  </a:lnTo>
                  <a:lnTo>
                    <a:pt x="436" y="627"/>
                  </a:lnTo>
                  <a:lnTo>
                    <a:pt x="0" y="627"/>
                  </a:lnTo>
                  <a:lnTo>
                    <a:pt x="133" y="0"/>
                  </a:lnTo>
                  <a:lnTo>
                    <a:pt x="159" y="4"/>
                  </a:lnTo>
                  <a:close/>
                </a:path>
              </a:pathLst>
            </a:custGeom>
            <a:solidFill>
              <a:schemeClr val="tx2">
                <a:lumMod val="90000"/>
                <a:lumOff val="10000"/>
              </a:schemeClr>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55" name="Freeform 7"/>
            <p:cNvSpPr>
              <a:spLocks/>
            </p:cNvSpPr>
            <p:nvPr/>
          </p:nvSpPr>
          <p:spPr bwMode="auto">
            <a:xfrm>
              <a:off x="1366838" y="3981451"/>
              <a:ext cx="633413" cy="260350"/>
            </a:xfrm>
            <a:custGeom>
              <a:avLst/>
              <a:gdLst/>
              <a:ahLst/>
              <a:cxnLst>
                <a:cxn ang="0">
                  <a:pos x="50" y="5"/>
                </a:cxn>
                <a:cxn ang="0">
                  <a:pos x="355" y="49"/>
                </a:cxn>
                <a:cxn ang="0">
                  <a:pos x="360" y="49"/>
                </a:cxn>
                <a:cxn ang="0">
                  <a:pos x="399" y="56"/>
                </a:cxn>
                <a:cxn ang="0">
                  <a:pos x="376" y="164"/>
                </a:cxn>
                <a:cxn ang="0">
                  <a:pos x="0" y="90"/>
                </a:cxn>
                <a:cxn ang="0">
                  <a:pos x="17" y="0"/>
                </a:cxn>
                <a:cxn ang="0">
                  <a:pos x="50" y="5"/>
                </a:cxn>
              </a:cxnLst>
              <a:rect l="0" t="0" r="r" b="b"/>
              <a:pathLst>
                <a:path w="399" h="164">
                  <a:moveTo>
                    <a:pt x="50" y="5"/>
                  </a:moveTo>
                  <a:lnTo>
                    <a:pt x="355" y="49"/>
                  </a:lnTo>
                  <a:lnTo>
                    <a:pt x="360" y="49"/>
                  </a:lnTo>
                  <a:lnTo>
                    <a:pt x="399" y="56"/>
                  </a:lnTo>
                  <a:lnTo>
                    <a:pt x="376" y="164"/>
                  </a:lnTo>
                  <a:lnTo>
                    <a:pt x="0" y="90"/>
                  </a:lnTo>
                  <a:lnTo>
                    <a:pt x="17" y="0"/>
                  </a:lnTo>
                  <a:lnTo>
                    <a:pt x="50" y="5"/>
                  </a:lnTo>
                  <a:close/>
                </a:path>
              </a:pathLst>
            </a:custGeom>
            <a:solidFill>
              <a:schemeClr val="tx1">
                <a:lumMod val="50000"/>
                <a:lumOff val="50000"/>
              </a:schemeClr>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56" name="Freeform 8"/>
            <p:cNvSpPr>
              <a:spLocks/>
            </p:cNvSpPr>
            <p:nvPr/>
          </p:nvSpPr>
          <p:spPr bwMode="auto">
            <a:xfrm>
              <a:off x="1398588" y="3573463"/>
              <a:ext cx="752475" cy="485775"/>
            </a:xfrm>
            <a:custGeom>
              <a:avLst/>
              <a:gdLst/>
              <a:ahLst/>
              <a:cxnLst>
                <a:cxn ang="0">
                  <a:pos x="335" y="306"/>
                </a:cxn>
                <a:cxn ang="0">
                  <a:pos x="30" y="262"/>
                </a:cxn>
                <a:cxn ang="0">
                  <a:pos x="36" y="240"/>
                </a:cxn>
                <a:cxn ang="0">
                  <a:pos x="5" y="141"/>
                </a:cxn>
                <a:cxn ang="0">
                  <a:pos x="0" y="107"/>
                </a:cxn>
                <a:cxn ang="0">
                  <a:pos x="4" y="0"/>
                </a:cxn>
                <a:cxn ang="0">
                  <a:pos x="474" y="22"/>
                </a:cxn>
                <a:cxn ang="0">
                  <a:pos x="418" y="172"/>
                </a:cxn>
                <a:cxn ang="0">
                  <a:pos x="343" y="272"/>
                </a:cxn>
                <a:cxn ang="0">
                  <a:pos x="337" y="306"/>
                </a:cxn>
                <a:cxn ang="0">
                  <a:pos x="335" y="306"/>
                </a:cxn>
              </a:cxnLst>
              <a:rect l="0" t="0" r="r" b="b"/>
              <a:pathLst>
                <a:path w="474" h="306">
                  <a:moveTo>
                    <a:pt x="335" y="306"/>
                  </a:moveTo>
                  <a:lnTo>
                    <a:pt x="30" y="262"/>
                  </a:lnTo>
                  <a:lnTo>
                    <a:pt x="36" y="240"/>
                  </a:lnTo>
                  <a:lnTo>
                    <a:pt x="5" y="141"/>
                  </a:lnTo>
                  <a:lnTo>
                    <a:pt x="0" y="107"/>
                  </a:lnTo>
                  <a:lnTo>
                    <a:pt x="4" y="0"/>
                  </a:lnTo>
                  <a:lnTo>
                    <a:pt x="474" y="22"/>
                  </a:lnTo>
                  <a:lnTo>
                    <a:pt x="418" y="172"/>
                  </a:lnTo>
                  <a:lnTo>
                    <a:pt x="343" y="272"/>
                  </a:lnTo>
                  <a:lnTo>
                    <a:pt x="337" y="306"/>
                  </a:lnTo>
                  <a:lnTo>
                    <a:pt x="335" y="306"/>
                  </a:lnTo>
                  <a:close/>
                </a:path>
              </a:pathLst>
            </a:custGeom>
            <a:solidFill>
              <a:srgbClr val="78797D"/>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57" name="Freeform 9"/>
            <p:cNvSpPr>
              <a:spLocks/>
            </p:cNvSpPr>
            <p:nvPr/>
          </p:nvSpPr>
          <p:spPr bwMode="auto">
            <a:xfrm>
              <a:off x="1404938" y="3194051"/>
              <a:ext cx="746125" cy="414338"/>
            </a:xfrm>
            <a:custGeom>
              <a:avLst/>
              <a:gdLst/>
              <a:ahLst/>
              <a:cxnLst>
                <a:cxn ang="0">
                  <a:pos x="319" y="177"/>
                </a:cxn>
                <a:cxn ang="0">
                  <a:pos x="0" y="162"/>
                </a:cxn>
                <a:cxn ang="0">
                  <a:pos x="9" y="111"/>
                </a:cxn>
                <a:cxn ang="0">
                  <a:pos x="44" y="3"/>
                </a:cxn>
                <a:cxn ang="0">
                  <a:pos x="105" y="16"/>
                </a:cxn>
                <a:cxn ang="0">
                  <a:pos x="103" y="47"/>
                </a:cxn>
                <a:cxn ang="0">
                  <a:pos x="110" y="48"/>
                </a:cxn>
                <a:cxn ang="0">
                  <a:pos x="125" y="20"/>
                </a:cxn>
                <a:cxn ang="0">
                  <a:pos x="170" y="32"/>
                </a:cxn>
                <a:cxn ang="0">
                  <a:pos x="168" y="59"/>
                </a:cxn>
                <a:cxn ang="0">
                  <a:pos x="172" y="60"/>
                </a:cxn>
                <a:cxn ang="0">
                  <a:pos x="185" y="38"/>
                </a:cxn>
                <a:cxn ang="0">
                  <a:pos x="243" y="58"/>
                </a:cxn>
                <a:cxn ang="0">
                  <a:pos x="238" y="76"/>
                </a:cxn>
                <a:cxn ang="0">
                  <a:pos x="247" y="78"/>
                </a:cxn>
                <a:cxn ang="0">
                  <a:pos x="271" y="57"/>
                </a:cxn>
                <a:cxn ang="0">
                  <a:pos x="299" y="74"/>
                </a:cxn>
                <a:cxn ang="0">
                  <a:pos x="319" y="177"/>
                </a:cxn>
              </a:cxnLst>
              <a:rect l="0" t="0" r="r" b="b"/>
              <a:pathLst>
                <a:path w="319" h="177">
                  <a:moveTo>
                    <a:pt x="319" y="177"/>
                  </a:moveTo>
                  <a:cubicBezTo>
                    <a:pt x="0" y="162"/>
                    <a:pt x="0" y="162"/>
                    <a:pt x="0" y="162"/>
                  </a:cubicBezTo>
                  <a:cubicBezTo>
                    <a:pt x="9" y="111"/>
                    <a:pt x="9" y="111"/>
                    <a:pt x="9" y="111"/>
                  </a:cubicBezTo>
                  <a:cubicBezTo>
                    <a:pt x="44" y="3"/>
                    <a:pt x="44" y="3"/>
                    <a:pt x="44" y="3"/>
                  </a:cubicBezTo>
                  <a:cubicBezTo>
                    <a:pt x="62" y="0"/>
                    <a:pt x="82" y="5"/>
                    <a:pt x="105" y="16"/>
                  </a:cubicBezTo>
                  <a:cubicBezTo>
                    <a:pt x="103" y="47"/>
                    <a:pt x="103" y="47"/>
                    <a:pt x="103" y="47"/>
                  </a:cubicBezTo>
                  <a:cubicBezTo>
                    <a:pt x="105" y="48"/>
                    <a:pt x="108" y="49"/>
                    <a:pt x="110" y="48"/>
                  </a:cubicBezTo>
                  <a:cubicBezTo>
                    <a:pt x="125" y="20"/>
                    <a:pt x="125" y="20"/>
                    <a:pt x="125" y="20"/>
                  </a:cubicBezTo>
                  <a:cubicBezTo>
                    <a:pt x="140" y="20"/>
                    <a:pt x="155" y="24"/>
                    <a:pt x="170" y="32"/>
                  </a:cubicBezTo>
                  <a:cubicBezTo>
                    <a:pt x="168" y="59"/>
                    <a:pt x="168" y="59"/>
                    <a:pt x="168" y="59"/>
                  </a:cubicBezTo>
                  <a:cubicBezTo>
                    <a:pt x="168" y="60"/>
                    <a:pt x="170" y="61"/>
                    <a:pt x="172" y="60"/>
                  </a:cubicBezTo>
                  <a:cubicBezTo>
                    <a:pt x="185" y="38"/>
                    <a:pt x="185" y="38"/>
                    <a:pt x="185" y="38"/>
                  </a:cubicBezTo>
                  <a:cubicBezTo>
                    <a:pt x="206" y="39"/>
                    <a:pt x="226" y="46"/>
                    <a:pt x="243" y="58"/>
                  </a:cubicBezTo>
                  <a:cubicBezTo>
                    <a:pt x="238" y="76"/>
                    <a:pt x="238" y="76"/>
                    <a:pt x="238" y="76"/>
                  </a:cubicBezTo>
                  <a:cubicBezTo>
                    <a:pt x="241" y="80"/>
                    <a:pt x="244" y="80"/>
                    <a:pt x="247" y="78"/>
                  </a:cubicBezTo>
                  <a:cubicBezTo>
                    <a:pt x="252" y="66"/>
                    <a:pt x="260" y="60"/>
                    <a:pt x="271" y="57"/>
                  </a:cubicBezTo>
                  <a:cubicBezTo>
                    <a:pt x="281" y="55"/>
                    <a:pt x="290" y="60"/>
                    <a:pt x="299" y="74"/>
                  </a:cubicBezTo>
                  <a:lnTo>
                    <a:pt x="319" y="177"/>
                  </a:lnTo>
                  <a:close/>
                </a:path>
              </a:pathLst>
            </a:custGeom>
            <a:solidFill>
              <a:schemeClr val="tx2">
                <a:lumMod val="50000"/>
                <a:lumOff val="50000"/>
              </a:schemeClr>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58" name="Freeform 10"/>
            <p:cNvSpPr>
              <a:spLocks/>
            </p:cNvSpPr>
            <p:nvPr/>
          </p:nvSpPr>
          <p:spPr bwMode="auto">
            <a:xfrm>
              <a:off x="1366838" y="3419476"/>
              <a:ext cx="58738" cy="323850"/>
            </a:xfrm>
            <a:custGeom>
              <a:avLst/>
              <a:gdLst/>
              <a:ahLst/>
              <a:cxnLst>
                <a:cxn ang="0">
                  <a:pos x="24" y="97"/>
                </a:cxn>
                <a:cxn ang="0">
                  <a:pos x="20" y="204"/>
                </a:cxn>
                <a:cxn ang="0">
                  <a:pos x="0" y="56"/>
                </a:cxn>
                <a:cxn ang="0">
                  <a:pos x="14" y="0"/>
                </a:cxn>
                <a:cxn ang="0">
                  <a:pos x="37" y="22"/>
                </a:cxn>
                <a:cxn ang="0">
                  <a:pos x="24" y="97"/>
                </a:cxn>
              </a:cxnLst>
              <a:rect l="0" t="0" r="r" b="b"/>
              <a:pathLst>
                <a:path w="37" h="204">
                  <a:moveTo>
                    <a:pt x="24" y="97"/>
                  </a:moveTo>
                  <a:lnTo>
                    <a:pt x="20" y="204"/>
                  </a:lnTo>
                  <a:lnTo>
                    <a:pt x="0" y="56"/>
                  </a:lnTo>
                  <a:lnTo>
                    <a:pt x="14" y="0"/>
                  </a:lnTo>
                  <a:lnTo>
                    <a:pt x="37" y="22"/>
                  </a:lnTo>
                  <a:lnTo>
                    <a:pt x="24" y="97"/>
                  </a:lnTo>
                  <a:close/>
                </a:path>
              </a:pathLst>
            </a:custGeom>
            <a:solidFill>
              <a:srgbClr val="36373A"/>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59" name="Freeform 11"/>
            <p:cNvSpPr>
              <a:spLocks/>
            </p:cNvSpPr>
            <p:nvPr/>
          </p:nvSpPr>
          <p:spPr bwMode="auto">
            <a:xfrm>
              <a:off x="434975" y="2797176"/>
              <a:ext cx="104775" cy="347663"/>
            </a:xfrm>
            <a:custGeom>
              <a:avLst/>
              <a:gdLst/>
              <a:ahLst/>
              <a:cxnLst>
                <a:cxn ang="0">
                  <a:pos x="0" y="25"/>
                </a:cxn>
                <a:cxn ang="0">
                  <a:pos x="7" y="1"/>
                </a:cxn>
                <a:cxn ang="0">
                  <a:pos x="22" y="20"/>
                </a:cxn>
                <a:cxn ang="0">
                  <a:pos x="38" y="71"/>
                </a:cxn>
                <a:cxn ang="0">
                  <a:pos x="44" y="124"/>
                </a:cxn>
                <a:cxn ang="0">
                  <a:pos x="38" y="148"/>
                </a:cxn>
                <a:cxn ang="0">
                  <a:pos x="22" y="129"/>
                </a:cxn>
                <a:cxn ang="0">
                  <a:pos x="7" y="78"/>
                </a:cxn>
                <a:cxn ang="0">
                  <a:pos x="0" y="25"/>
                </a:cxn>
              </a:cxnLst>
              <a:rect l="0" t="0" r="r" b="b"/>
              <a:pathLst>
                <a:path w="45" h="149">
                  <a:moveTo>
                    <a:pt x="0" y="25"/>
                  </a:moveTo>
                  <a:cubicBezTo>
                    <a:pt x="0" y="10"/>
                    <a:pt x="3" y="2"/>
                    <a:pt x="7" y="1"/>
                  </a:cubicBezTo>
                  <a:cubicBezTo>
                    <a:pt x="11" y="0"/>
                    <a:pt x="16" y="7"/>
                    <a:pt x="22" y="20"/>
                  </a:cubicBezTo>
                  <a:cubicBezTo>
                    <a:pt x="29" y="34"/>
                    <a:pt x="34" y="51"/>
                    <a:pt x="38" y="71"/>
                  </a:cubicBezTo>
                  <a:cubicBezTo>
                    <a:pt x="42" y="91"/>
                    <a:pt x="45" y="109"/>
                    <a:pt x="44" y="124"/>
                  </a:cubicBezTo>
                  <a:cubicBezTo>
                    <a:pt x="44" y="139"/>
                    <a:pt x="42" y="147"/>
                    <a:pt x="38" y="148"/>
                  </a:cubicBezTo>
                  <a:cubicBezTo>
                    <a:pt x="34" y="149"/>
                    <a:pt x="29" y="142"/>
                    <a:pt x="22" y="129"/>
                  </a:cubicBezTo>
                  <a:cubicBezTo>
                    <a:pt x="16" y="115"/>
                    <a:pt x="11" y="98"/>
                    <a:pt x="7" y="78"/>
                  </a:cubicBezTo>
                  <a:cubicBezTo>
                    <a:pt x="2" y="58"/>
                    <a:pt x="0" y="40"/>
                    <a:pt x="0" y="25"/>
                  </a:cubicBezTo>
                  <a:close/>
                </a:path>
              </a:pathLst>
            </a:custGeom>
            <a:solidFill>
              <a:schemeClr val="tx2">
                <a:lumMod val="75000"/>
                <a:lumOff val="25000"/>
              </a:schemeClr>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60" name="Freeform 12"/>
            <p:cNvSpPr>
              <a:spLocks noEditPoints="1"/>
            </p:cNvSpPr>
            <p:nvPr/>
          </p:nvSpPr>
          <p:spPr bwMode="auto">
            <a:xfrm>
              <a:off x="1238250" y="3159126"/>
              <a:ext cx="1235075" cy="33338"/>
            </a:xfrm>
            <a:custGeom>
              <a:avLst/>
              <a:gdLst/>
              <a:ahLst/>
              <a:cxnLst>
                <a:cxn ang="0">
                  <a:pos x="634" y="0"/>
                </a:cxn>
                <a:cxn ang="0">
                  <a:pos x="778" y="0"/>
                </a:cxn>
                <a:cxn ang="0">
                  <a:pos x="778" y="21"/>
                </a:cxn>
                <a:cxn ang="0">
                  <a:pos x="634" y="21"/>
                </a:cxn>
                <a:cxn ang="0">
                  <a:pos x="634" y="0"/>
                </a:cxn>
                <a:cxn ang="0">
                  <a:pos x="0" y="0"/>
                </a:cxn>
                <a:cxn ang="0">
                  <a:pos x="142" y="0"/>
                </a:cxn>
                <a:cxn ang="0">
                  <a:pos x="142" y="21"/>
                </a:cxn>
                <a:cxn ang="0">
                  <a:pos x="0" y="21"/>
                </a:cxn>
                <a:cxn ang="0">
                  <a:pos x="0" y="0"/>
                </a:cxn>
              </a:cxnLst>
              <a:rect l="0" t="0" r="r" b="b"/>
              <a:pathLst>
                <a:path w="778" h="21">
                  <a:moveTo>
                    <a:pt x="634" y="0"/>
                  </a:moveTo>
                  <a:lnTo>
                    <a:pt x="778" y="0"/>
                  </a:lnTo>
                  <a:lnTo>
                    <a:pt x="778" y="21"/>
                  </a:lnTo>
                  <a:lnTo>
                    <a:pt x="634" y="21"/>
                  </a:lnTo>
                  <a:lnTo>
                    <a:pt x="634" y="0"/>
                  </a:lnTo>
                  <a:close/>
                  <a:moveTo>
                    <a:pt x="0" y="0"/>
                  </a:moveTo>
                  <a:lnTo>
                    <a:pt x="142" y="0"/>
                  </a:lnTo>
                  <a:lnTo>
                    <a:pt x="142" y="21"/>
                  </a:lnTo>
                  <a:lnTo>
                    <a:pt x="0" y="21"/>
                  </a:lnTo>
                  <a:lnTo>
                    <a:pt x="0" y="0"/>
                  </a:lnTo>
                  <a:close/>
                </a:path>
              </a:pathLst>
            </a:custGeom>
            <a:solidFill>
              <a:srgbClr val="0A080C"/>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61" name="Freeform 13"/>
            <p:cNvSpPr>
              <a:spLocks/>
            </p:cNvSpPr>
            <p:nvPr/>
          </p:nvSpPr>
          <p:spPr bwMode="auto">
            <a:xfrm>
              <a:off x="920750" y="2746376"/>
              <a:ext cx="681038" cy="412750"/>
            </a:xfrm>
            <a:custGeom>
              <a:avLst/>
              <a:gdLst/>
              <a:ahLst/>
              <a:cxnLst>
                <a:cxn ang="0">
                  <a:pos x="276" y="0"/>
                </a:cxn>
                <a:cxn ang="0">
                  <a:pos x="254" y="177"/>
                </a:cxn>
                <a:cxn ang="0">
                  <a:pos x="232" y="177"/>
                </a:cxn>
                <a:cxn ang="0">
                  <a:pos x="136" y="177"/>
                </a:cxn>
                <a:cxn ang="0">
                  <a:pos x="0" y="177"/>
                </a:cxn>
                <a:cxn ang="0">
                  <a:pos x="10" y="63"/>
                </a:cxn>
                <a:cxn ang="0">
                  <a:pos x="276" y="0"/>
                </a:cxn>
              </a:cxnLst>
              <a:rect l="0" t="0" r="r" b="b"/>
              <a:pathLst>
                <a:path w="291" h="177">
                  <a:moveTo>
                    <a:pt x="276" y="0"/>
                  </a:moveTo>
                  <a:cubicBezTo>
                    <a:pt x="291" y="88"/>
                    <a:pt x="284" y="147"/>
                    <a:pt x="254" y="177"/>
                  </a:cubicBezTo>
                  <a:cubicBezTo>
                    <a:pt x="232" y="177"/>
                    <a:pt x="232" y="177"/>
                    <a:pt x="232" y="177"/>
                  </a:cubicBezTo>
                  <a:cubicBezTo>
                    <a:pt x="136" y="177"/>
                    <a:pt x="136" y="177"/>
                    <a:pt x="136" y="177"/>
                  </a:cubicBezTo>
                  <a:cubicBezTo>
                    <a:pt x="0" y="177"/>
                    <a:pt x="0" y="177"/>
                    <a:pt x="0" y="177"/>
                  </a:cubicBezTo>
                  <a:cubicBezTo>
                    <a:pt x="15" y="152"/>
                    <a:pt x="18" y="114"/>
                    <a:pt x="10" y="63"/>
                  </a:cubicBezTo>
                  <a:lnTo>
                    <a:pt x="276" y="0"/>
                  </a:lnTo>
                  <a:close/>
                </a:path>
              </a:pathLst>
            </a:custGeom>
            <a:solidFill>
              <a:schemeClr val="accent2">
                <a:lumMod val="75000"/>
              </a:schemeClr>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62" name="Freeform 14"/>
            <p:cNvSpPr>
              <a:spLocks/>
            </p:cNvSpPr>
            <p:nvPr/>
          </p:nvSpPr>
          <p:spPr bwMode="auto">
            <a:xfrm>
              <a:off x="1514475" y="2598738"/>
              <a:ext cx="717550" cy="560388"/>
            </a:xfrm>
            <a:custGeom>
              <a:avLst/>
              <a:gdLst/>
              <a:ahLst/>
              <a:cxnLst>
                <a:cxn ang="0">
                  <a:pos x="0" y="240"/>
                </a:cxn>
                <a:cxn ang="0">
                  <a:pos x="22" y="63"/>
                </a:cxn>
                <a:cxn ang="0">
                  <a:pos x="283" y="0"/>
                </a:cxn>
                <a:cxn ang="0">
                  <a:pos x="248" y="240"/>
                </a:cxn>
                <a:cxn ang="0">
                  <a:pos x="0" y="240"/>
                </a:cxn>
              </a:cxnLst>
              <a:rect l="0" t="0" r="r" b="b"/>
              <a:pathLst>
                <a:path w="307" h="240">
                  <a:moveTo>
                    <a:pt x="0" y="240"/>
                  </a:moveTo>
                  <a:cubicBezTo>
                    <a:pt x="30" y="210"/>
                    <a:pt x="37" y="151"/>
                    <a:pt x="22" y="63"/>
                  </a:cubicBezTo>
                  <a:cubicBezTo>
                    <a:pt x="283" y="0"/>
                    <a:pt x="283" y="0"/>
                    <a:pt x="283" y="0"/>
                  </a:cubicBezTo>
                  <a:cubicBezTo>
                    <a:pt x="307" y="132"/>
                    <a:pt x="295" y="212"/>
                    <a:pt x="248" y="240"/>
                  </a:cubicBezTo>
                  <a:lnTo>
                    <a:pt x="0" y="240"/>
                  </a:lnTo>
                  <a:close/>
                </a:path>
              </a:pathLst>
            </a:custGeom>
            <a:solidFill>
              <a:schemeClr val="accent3">
                <a:lumMod val="75000"/>
              </a:schemeClr>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63" name="Freeform 15"/>
            <p:cNvSpPr>
              <a:spLocks/>
            </p:cNvSpPr>
            <p:nvPr/>
          </p:nvSpPr>
          <p:spPr bwMode="auto">
            <a:xfrm>
              <a:off x="2093913" y="2451101"/>
              <a:ext cx="769938" cy="708025"/>
            </a:xfrm>
            <a:custGeom>
              <a:avLst/>
              <a:gdLst/>
              <a:ahLst/>
              <a:cxnLst>
                <a:cxn ang="0">
                  <a:pos x="162" y="303"/>
                </a:cxn>
                <a:cxn ang="0">
                  <a:pos x="64" y="303"/>
                </a:cxn>
                <a:cxn ang="0">
                  <a:pos x="0" y="303"/>
                </a:cxn>
                <a:cxn ang="0">
                  <a:pos x="35" y="63"/>
                </a:cxn>
                <a:cxn ang="0">
                  <a:pos x="297" y="0"/>
                </a:cxn>
                <a:cxn ang="0">
                  <a:pos x="237" y="303"/>
                </a:cxn>
                <a:cxn ang="0">
                  <a:pos x="162" y="303"/>
                </a:cxn>
              </a:cxnLst>
              <a:rect l="0" t="0" r="r" b="b"/>
              <a:pathLst>
                <a:path w="329" h="303">
                  <a:moveTo>
                    <a:pt x="162" y="303"/>
                  </a:moveTo>
                  <a:cubicBezTo>
                    <a:pt x="64" y="303"/>
                    <a:pt x="64" y="303"/>
                    <a:pt x="64" y="303"/>
                  </a:cubicBezTo>
                  <a:cubicBezTo>
                    <a:pt x="0" y="303"/>
                    <a:pt x="0" y="303"/>
                    <a:pt x="0" y="303"/>
                  </a:cubicBezTo>
                  <a:cubicBezTo>
                    <a:pt x="47" y="275"/>
                    <a:pt x="59" y="195"/>
                    <a:pt x="35" y="63"/>
                  </a:cubicBezTo>
                  <a:cubicBezTo>
                    <a:pt x="297" y="0"/>
                    <a:pt x="297" y="0"/>
                    <a:pt x="297" y="0"/>
                  </a:cubicBezTo>
                  <a:cubicBezTo>
                    <a:pt x="329" y="176"/>
                    <a:pt x="308" y="277"/>
                    <a:pt x="237" y="303"/>
                  </a:cubicBezTo>
                  <a:lnTo>
                    <a:pt x="162" y="303"/>
                  </a:lnTo>
                  <a:close/>
                </a:path>
              </a:pathLst>
            </a:custGeom>
            <a:solidFill>
              <a:schemeClr val="accent4">
                <a:lumMod val="75000"/>
              </a:schemeClr>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64" name="Freeform 16"/>
            <p:cNvSpPr>
              <a:spLocks/>
            </p:cNvSpPr>
            <p:nvPr/>
          </p:nvSpPr>
          <p:spPr bwMode="auto">
            <a:xfrm>
              <a:off x="2647950" y="2311401"/>
              <a:ext cx="831850" cy="847725"/>
            </a:xfrm>
            <a:custGeom>
              <a:avLst/>
              <a:gdLst/>
              <a:ahLst/>
              <a:cxnLst>
                <a:cxn ang="0">
                  <a:pos x="0" y="363"/>
                </a:cxn>
                <a:cxn ang="0">
                  <a:pos x="60" y="60"/>
                </a:cxn>
                <a:cxn ang="0">
                  <a:pos x="309" y="0"/>
                </a:cxn>
                <a:cxn ang="0">
                  <a:pos x="310" y="3"/>
                </a:cxn>
                <a:cxn ang="0">
                  <a:pos x="261" y="363"/>
                </a:cxn>
                <a:cxn ang="0">
                  <a:pos x="0" y="363"/>
                </a:cxn>
              </a:cxnLst>
              <a:rect l="0" t="0" r="r" b="b"/>
              <a:pathLst>
                <a:path w="356" h="363">
                  <a:moveTo>
                    <a:pt x="0" y="363"/>
                  </a:moveTo>
                  <a:cubicBezTo>
                    <a:pt x="71" y="337"/>
                    <a:pt x="92" y="236"/>
                    <a:pt x="60" y="60"/>
                  </a:cubicBezTo>
                  <a:cubicBezTo>
                    <a:pt x="309" y="0"/>
                    <a:pt x="309" y="0"/>
                    <a:pt x="309" y="0"/>
                  </a:cubicBezTo>
                  <a:cubicBezTo>
                    <a:pt x="310" y="1"/>
                    <a:pt x="310" y="2"/>
                    <a:pt x="310" y="3"/>
                  </a:cubicBezTo>
                  <a:cubicBezTo>
                    <a:pt x="356" y="210"/>
                    <a:pt x="339" y="330"/>
                    <a:pt x="261" y="363"/>
                  </a:cubicBezTo>
                  <a:lnTo>
                    <a:pt x="0" y="363"/>
                  </a:lnTo>
                  <a:close/>
                </a:path>
              </a:pathLst>
            </a:custGeom>
            <a:solidFill>
              <a:schemeClr val="accent5">
                <a:lumMod val="75000"/>
              </a:schemeClr>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65" name="Freeform 17"/>
            <p:cNvSpPr>
              <a:spLocks/>
            </p:cNvSpPr>
            <p:nvPr/>
          </p:nvSpPr>
          <p:spPr bwMode="auto">
            <a:xfrm>
              <a:off x="1905000" y="1881188"/>
              <a:ext cx="884238" cy="717550"/>
            </a:xfrm>
            <a:custGeom>
              <a:avLst/>
              <a:gdLst/>
              <a:ahLst/>
              <a:cxnLst>
                <a:cxn ang="0">
                  <a:pos x="378" y="244"/>
                </a:cxn>
                <a:cxn ang="0">
                  <a:pos x="116" y="307"/>
                </a:cxn>
                <a:cxn ang="0">
                  <a:pos x="0" y="107"/>
                </a:cxn>
                <a:cxn ang="0">
                  <a:pos x="235" y="0"/>
                </a:cxn>
                <a:cxn ang="0">
                  <a:pos x="378" y="244"/>
                </a:cxn>
              </a:cxnLst>
              <a:rect l="0" t="0" r="r" b="b"/>
              <a:pathLst>
                <a:path w="378" h="307">
                  <a:moveTo>
                    <a:pt x="378" y="244"/>
                  </a:moveTo>
                  <a:cubicBezTo>
                    <a:pt x="116" y="307"/>
                    <a:pt x="116" y="307"/>
                    <a:pt x="116" y="307"/>
                  </a:cubicBezTo>
                  <a:cubicBezTo>
                    <a:pt x="85" y="185"/>
                    <a:pt x="46" y="118"/>
                    <a:pt x="0" y="107"/>
                  </a:cubicBezTo>
                  <a:cubicBezTo>
                    <a:pt x="235" y="0"/>
                    <a:pt x="235" y="0"/>
                    <a:pt x="235" y="0"/>
                  </a:cubicBezTo>
                  <a:cubicBezTo>
                    <a:pt x="298" y="5"/>
                    <a:pt x="346" y="87"/>
                    <a:pt x="378" y="244"/>
                  </a:cubicBezTo>
                  <a:close/>
                </a:path>
              </a:pathLst>
            </a:custGeom>
            <a:solidFill>
              <a:schemeClr val="accent4"/>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66" name="Freeform 18"/>
            <p:cNvSpPr>
              <a:spLocks/>
            </p:cNvSpPr>
            <p:nvPr/>
          </p:nvSpPr>
          <p:spPr bwMode="auto">
            <a:xfrm>
              <a:off x="1366838" y="2132013"/>
              <a:ext cx="809625" cy="614363"/>
            </a:xfrm>
            <a:custGeom>
              <a:avLst/>
              <a:gdLst/>
              <a:ahLst/>
              <a:cxnLst>
                <a:cxn ang="0">
                  <a:pos x="230" y="0"/>
                </a:cxn>
                <a:cxn ang="0">
                  <a:pos x="346" y="200"/>
                </a:cxn>
                <a:cxn ang="0">
                  <a:pos x="85" y="263"/>
                </a:cxn>
                <a:cxn ang="0">
                  <a:pos x="0" y="105"/>
                </a:cxn>
                <a:cxn ang="0">
                  <a:pos x="230" y="0"/>
                </a:cxn>
              </a:cxnLst>
              <a:rect l="0" t="0" r="r" b="b"/>
              <a:pathLst>
                <a:path w="346" h="263">
                  <a:moveTo>
                    <a:pt x="230" y="0"/>
                  </a:moveTo>
                  <a:cubicBezTo>
                    <a:pt x="276" y="11"/>
                    <a:pt x="315" y="78"/>
                    <a:pt x="346" y="200"/>
                  </a:cubicBezTo>
                  <a:cubicBezTo>
                    <a:pt x="85" y="263"/>
                    <a:pt x="85" y="263"/>
                    <a:pt x="85" y="263"/>
                  </a:cubicBezTo>
                  <a:cubicBezTo>
                    <a:pt x="72" y="178"/>
                    <a:pt x="43" y="126"/>
                    <a:pt x="0" y="105"/>
                  </a:cubicBezTo>
                  <a:lnTo>
                    <a:pt x="230" y="0"/>
                  </a:lnTo>
                  <a:close/>
                </a:path>
              </a:pathLst>
            </a:custGeom>
            <a:solidFill>
              <a:schemeClr val="accent3"/>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67" name="Freeform 19"/>
            <p:cNvSpPr>
              <a:spLocks/>
            </p:cNvSpPr>
            <p:nvPr/>
          </p:nvSpPr>
          <p:spPr bwMode="auto">
            <a:xfrm>
              <a:off x="801688" y="2376488"/>
              <a:ext cx="765175" cy="515938"/>
            </a:xfrm>
            <a:custGeom>
              <a:avLst/>
              <a:gdLst/>
              <a:ahLst/>
              <a:cxnLst>
                <a:cxn ang="0">
                  <a:pos x="242" y="0"/>
                </a:cxn>
                <a:cxn ang="0">
                  <a:pos x="327" y="158"/>
                </a:cxn>
                <a:cxn ang="0">
                  <a:pos x="61" y="221"/>
                </a:cxn>
                <a:cxn ang="0">
                  <a:pos x="0" y="110"/>
                </a:cxn>
                <a:cxn ang="0">
                  <a:pos x="242" y="0"/>
                </a:cxn>
              </a:cxnLst>
              <a:rect l="0" t="0" r="r" b="b"/>
              <a:pathLst>
                <a:path w="327" h="221">
                  <a:moveTo>
                    <a:pt x="242" y="0"/>
                  </a:moveTo>
                  <a:cubicBezTo>
                    <a:pt x="285" y="21"/>
                    <a:pt x="314" y="73"/>
                    <a:pt x="327" y="158"/>
                  </a:cubicBezTo>
                  <a:cubicBezTo>
                    <a:pt x="61" y="221"/>
                    <a:pt x="61" y="221"/>
                    <a:pt x="61" y="221"/>
                  </a:cubicBezTo>
                  <a:cubicBezTo>
                    <a:pt x="49" y="156"/>
                    <a:pt x="29" y="118"/>
                    <a:pt x="0" y="110"/>
                  </a:cubicBezTo>
                  <a:lnTo>
                    <a:pt x="242" y="0"/>
                  </a:ln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68" name="Freeform 20"/>
            <p:cNvSpPr>
              <a:spLocks/>
            </p:cNvSpPr>
            <p:nvPr/>
          </p:nvSpPr>
          <p:spPr bwMode="auto">
            <a:xfrm>
              <a:off x="547688" y="2892426"/>
              <a:ext cx="415925" cy="301625"/>
            </a:xfrm>
            <a:custGeom>
              <a:avLst/>
              <a:gdLst/>
              <a:ahLst/>
              <a:cxnLst>
                <a:cxn ang="0">
                  <a:pos x="0" y="41"/>
                </a:cxn>
                <a:cxn ang="0">
                  <a:pos x="170" y="0"/>
                </a:cxn>
                <a:cxn ang="0">
                  <a:pos x="160" y="114"/>
                </a:cxn>
                <a:cxn ang="0">
                  <a:pos x="28" y="115"/>
                </a:cxn>
                <a:cxn ang="0">
                  <a:pos x="25" y="127"/>
                </a:cxn>
                <a:cxn ang="0">
                  <a:pos x="1" y="126"/>
                </a:cxn>
                <a:cxn ang="0">
                  <a:pos x="2" y="115"/>
                </a:cxn>
                <a:cxn ang="0">
                  <a:pos x="0" y="41"/>
                </a:cxn>
              </a:cxnLst>
              <a:rect l="0" t="0" r="r" b="b"/>
              <a:pathLst>
                <a:path w="178" h="129">
                  <a:moveTo>
                    <a:pt x="0" y="41"/>
                  </a:moveTo>
                  <a:cubicBezTo>
                    <a:pt x="170" y="0"/>
                    <a:pt x="170" y="0"/>
                    <a:pt x="170" y="0"/>
                  </a:cubicBezTo>
                  <a:cubicBezTo>
                    <a:pt x="178" y="51"/>
                    <a:pt x="175" y="89"/>
                    <a:pt x="160" y="114"/>
                  </a:cubicBezTo>
                  <a:cubicBezTo>
                    <a:pt x="28" y="115"/>
                    <a:pt x="28" y="115"/>
                    <a:pt x="28" y="115"/>
                  </a:cubicBezTo>
                  <a:cubicBezTo>
                    <a:pt x="27" y="119"/>
                    <a:pt x="26" y="123"/>
                    <a:pt x="25" y="127"/>
                  </a:cubicBezTo>
                  <a:cubicBezTo>
                    <a:pt x="16" y="129"/>
                    <a:pt x="8" y="128"/>
                    <a:pt x="1" y="126"/>
                  </a:cubicBezTo>
                  <a:cubicBezTo>
                    <a:pt x="2" y="122"/>
                    <a:pt x="2" y="118"/>
                    <a:pt x="2" y="115"/>
                  </a:cubicBezTo>
                  <a:cubicBezTo>
                    <a:pt x="5" y="90"/>
                    <a:pt x="4" y="65"/>
                    <a:pt x="0" y="41"/>
                  </a:cubicBezTo>
                  <a:close/>
                </a:path>
              </a:pathLst>
            </a:custGeom>
            <a:solidFill>
              <a:schemeClr val="accent1">
                <a:lumMod val="75000"/>
              </a:schemeClr>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69" name="Freeform 21"/>
            <p:cNvSpPr>
              <a:spLocks/>
            </p:cNvSpPr>
            <p:nvPr/>
          </p:nvSpPr>
          <p:spPr bwMode="auto">
            <a:xfrm>
              <a:off x="455613" y="2633663"/>
              <a:ext cx="488950" cy="355600"/>
            </a:xfrm>
            <a:custGeom>
              <a:avLst/>
              <a:gdLst/>
              <a:ahLst/>
              <a:cxnLst>
                <a:cxn ang="0">
                  <a:pos x="209" y="111"/>
                </a:cxn>
                <a:cxn ang="0">
                  <a:pos x="39" y="152"/>
                </a:cxn>
                <a:cxn ang="0">
                  <a:pos x="27" y="106"/>
                </a:cxn>
                <a:cxn ang="0">
                  <a:pos x="10" y="69"/>
                </a:cxn>
                <a:cxn ang="0">
                  <a:pos x="0" y="53"/>
                </a:cxn>
                <a:cxn ang="0">
                  <a:pos x="23" y="40"/>
                </a:cxn>
                <a:cxn ang="0">
                  <a:pos x="31" y="53"/>
                </a:cxn>
                <a:cxn ang="0">
                  <a:pos x="148" y="0"/>
                </a:cxn>
                <a:cxn ang="0">
                  <a:pos x="209" y="111"/>
                </a:cxn>
              </a:cxnLst>
              <a:rect l="0" t="0" r="r" b="b"/>
              <a:pathLst>
                <a:path w="209" h="152">
                  <a:moveTo>
                    <a:pt x="209" y="111"/>
                  </a:moveTo>
                  <a:cubicBezTo>
                    <a:pt x="39" y="152"/>
                    <a:pt x="39" y="152"/>
                    <a:pt x="39" y="152"/>
                  </a:cubicBezTo>
                  <a:cubicBezTo>
                    <a:pt x="37" y="136"/>
                    <a:pt x="33" y="121"/>
                    <a:pt x="27" y="106"/>
                  </a:cubicBezTo>
                  <a:cubicBezTo>
                    <a:pt x="23" y="93"/>
                    <a:pt x="17" y="81"/>
                    <a:pt x="10" y="69"/>
                  </a:cubicBezTo>
                  <a:cubicBezTo>
                    <a:pt x="7" y="63"/>
                    <a:pt x="4" y="58"/>
                    <a:pt x="0" y="53"/>
                  </a:cubicBezTo>
                  <a:cubicBezTo>
                    <a:pt x="23" y="40"/>
                    <a:pt x="23" y="40"/>
                    <a:pt x="23" y="40"/>
                  </a:cubicBezTo>
                  <a:cubicBezTo>
                    <a:pt x="28" y="43"/>
                    <a:pt x="31" y="48"/>
                    <a:pt x="31" y="53"/>
                  </a:cubicBezTo>
                  <a:cubicBezTo>
                    <a:pt x="148" y="0"/>
                    <a:pt x="148" y="0"/>
                    <a:pt x="148" y="0"/>
                  </a:cubicBezTo>
                  <a:cubicBezTo>
                    <a:pt x="177" y="8"/>
                    <a:pt x="197" y="46"/>
                    <a:pt x="209" y="111"/>
                  </a:cubicBezTo>
                  <a:close/>
                </a:path>
              </a:pathLst>
            </a:cu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sp>
          <p:nvSpPr>
            <p:cNvPr id="2070" name="Freeform 22"/>
            <p:cNvSpPr>
              <a:spLocks/>
            </p:cNvSpPr>
            <p:nvPr/>
          </p:nvSpPr>
          <p:spPr bwMode="auto">
            <a:xfrm>
              <a:off x="2454275" y="1644651"/>
              <a:ext cx="915988" cy="806450"/>
            </a:xfrm>
            <a:custGeom>
              <a:avLst/>
              <a:gdLst/>
              <a:ahLst/>
              <a:cxnLst>
                <a:cxn ang="0">
                  <a:pos x="143" y="345"/>
                </a:cxn>
                <a:cxn ang="0">
                  <a:pos x="0" y="101"/>
                </a:cxn>
                <a:cxn ang="0">
                  <a:pos x="220" y="0"/>
                </a:cxn>
                <a:cxn ang="0">
                  <a:pos x="392" y="285"/>
                </a:cxn>
                <a:cxn ang="0">
                  <a:pos x="143" y="345"/>
                </a:cxn>
              </a:cxnLst>
              <a:rect l="0" t="0" r="r" b="b"/>
              <a:pathLst>
                <a:path w="392" h="345">
                  <a:moveTo>
                    <a:pt x="143" y="345"/>
                  </a:moveTo>
                  <a:cubicBezTo>
                    <a:pt x="111" y="188"/>
                    <a:pt x="63" y="106"/>
                    <a:pt x="0" y="101"/>
                  </a:cubicBezTo>
                  <a:cubicBezTo>
                    <a:pt x="220" y="0"/>
                    <a:pt x="220" y="0"/>
                    <a:pt x="220" y="0"/>
                  </a:cubicBezTo>
                  <a:cubicBezTo>
                    <a:pt x="291" y="1"/>
                    <a:pt x="349" y="96"/>
                    <a:pt x="392" y="285"/>
                  </a:cubicBezTo>
                  <a:lnTo>
                    <a:pt x="143" y="345"/>
                  </a:lnTo>
                  <a:close/>
                </a:path>
              </a:pathLst>
            </a:custGeom>
            <a:solidFill>
              <a:schemeClr val="accent5"/>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 name="Group 215"/>
          <p:cNvGrpSpPr/>
          <p:nvPr/>
        </p:nvGrpSpPr>
        <p:grpSpPr>
          <a:xfrm>
            <a:off x="5391262" y="1632008"/>
            <a:ext cx="4167773" cy="2554314"/>
            <a:chOff x="3215664" y="686168"/>
            <a:chExt cx="4071288" cy="2495182"/>
          </a:xfrm>
        </p:grpSpPr>
        <p:grpSp>
          <p:nvGrpSpPr>
            <p:cNvPr id="160" name="Group 159"/>
            <p:cNvGrpSpPr/>
            <p:nvPr/>
          </p:nvGrpSpPr>
          <p:grpSpPr>
            <a:xfrm rot="1059006">
              <a:off x="5811146" y="1881188"/>
              <a:ext cx="378793" cy="444432"/>
              <a:chOff x="5357106" y="1433050"/>
              <a:chExt cx="378793" cy="444432"/>
            </a:xfrm>
          </p:grpSpPr>
          <p:grpSp>
            <p:nvGrpSpPr>
              <p:cNvPr id="142" name="Group 149"/>
              <p:cNvGrpSpPr/>
              <p:nvPr/>
            </p:nvGrpSpPr>
            <p:grpSpPr>
              <a:xfrm rot="2608998">
                <a:off x="5357106" y="1433050"/>
                <a:ext cx="378793" cy="444432"/>
                <a:chOff x="4951413" y="1201738"/>
                <a:chExt cx="439738" cy="515938"/>
              </a:xfrm>
              <a:solidFill>
                <a:schemeClr val="accent4"/>
              </a:solidFill>
            </p:grpSpPr>
            <p:sp>
              <p:nvSpPr>
                <p:cNvPr id="153" name="Oval 13"/>
                <p:cNvSpPr>
                  <a:spLocks noChangeArrowheads="1"/>
                </p:cNvSpPr>
                <p:nvPr/>
              </p:nvSpPr>
              <p:spPr bwMode="auto">
                <a:xfrm>
                  <a:off x="4951413" y="1201738"/>
                  <a:ext cx="439738" cy="441325"/>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54" name="Freeform 14"/>
                <p:cNvSpPr>
                  <a:spLocks/>
                </p:cNvSpPr>
                <p:nvPr/>
              </p:nvSpPr>
              <p:spPr bwMode="auto">
                <a:xfrm>
                  <a:off x="5064125" y="1611313"/>
                  <a:ext cx="112713" cy="106363"/>
                </a:xfrm>
                <a:custGeom>
                  <a:avLst/>
                  <a:gdLst/>
                  <a:ahLst/>
                  <a:cxnLst>
                    <a:cxn ang="0">
                      <a:pos x="0" y="0"/>
                    </a:cxn>
                    <a:cxn ang="0">
                      <a:pos x="5" y="67"/>
                    </a:cxn>
                    <a:cxn ang="0">
                      <a:pos x="71" y="12"/>
                    </a:cxn>
                    <a:cxn ang="0">
                      <a:pos x="0" y="0"/>
                    </a:cxn>
                  </a:cxnLst>
                  <a:rect l="0" t="0" r="r" b="b"/>
                  <a:pathLst>
                    <a:path w="71" h="67">
                      <a:moveTo>
                        <a:pt x="0" y="0"/>
                      </a:moveTo>
                      <a:lnTo>
                        <a:pt x="5" y="67"/>
                      </a:lnTo>
                      <a:lnTo>
                        <a:pt x="71" y="12"/>
                      </a:lnTo>
                      <a:lnTo>
                        <a:pt x="0"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3" name="Group 148"/>
              <p:cNvGrpSpPr/>
              <p:nvPr/>
            </p:nvGrpSpPr>
            <p:grpSpPr>
              <a:xfrm>
                <a:off x="5509997" y="1505893"/>
                <a:ext cx="136748" cy="263924"/>
                <a:chOff x="5094288" y="1274763"/>
                <a:chExt cx="158750" cy="306387"/>
              </a:xfrm>
            </p:grpSpPr>
            <p:sp>
              <p:nvSpPr>
                <p:cNvPr id="144" name="Freeform 15"/>
                <p:cNvSpPr>
                  <a:spLocks/>
                </p:cNvSpPr>
                <p:nvPr/>
              </p:nvSpPr>
              <p:spPr bwMode="auto">
                <a:xfrm>
                  <a:off x="5097463" y="1317625"/>
                  <a:ext cx="55563" cy="236538"/>
                </a:xfrm>
                <a:custGeom>
                  <a:avLst/>
                  <a:gdLst/>
                  <a:ahLst/>
                  <a:cxnLst>
                    <a:cxn ang="0">
                      <a:pos x="35" y="119"/>
                    </a:cxn>
                    <a:cxn ang="0">
                      <a:pos x="24" y="149"/>
                    </a:cxn>
                    <a:cxn ang="0">
                      <a:pos x="11" y="149"/>
                    </a:cxn>
                    <a:cxn ang="0">
                      <a:pos x="0" y="119"/>
                    </a:cxn>
                    <a:cxn ang="0">
                      <a:pos x="0" y="0"/>
                    </a:cxn>
                    <a:cxn ang="0">
                      <a:pos x="35" y="0"/>
                    </a:cxn>
                    <a:cxn ang="0">
                      <a:pos x="35" y="119"/>
                    </a:cxn>
                  </a:cxnLst>
                  <a:rect l="0" t="0" r="r" b="b"/>
                  <a:pathLst>
                    <a:path w="35" h="149">
                      <a:moveTo>
                        <a:pt x="35" y="119"/>
                      </a:moveTo>
                      <a:lnTo>
                        <a:pt x="24" y="149"/>
                      </a:lnTo>
                      <a:lnTo>
                        <a:pt x="11" y="149"/>
                      </a:lnTo>
                      <a:lnTo>
                        <a:pt x="0" y="119"/>
                      </a:lnTo>
                      <a:lnTo>
                        <a:pt x="0" y="0"/>
                      </a:lnTo>
                      <a:lnTo>
                        <a:pt x="35" y="0"/>
                      </a:lnTo>
                      <a:lnTo>
                        <a:pt x="35" y="119"/>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45" name="Freeform 16"/>
                <p:cNvSpPr>
                  <a:spLocks/>
                </p:cNvSpPr>
                <p:nvPr/>
              </p:nvSpPr>
              <p:spPr bwMode="auto">
                <a:xfrm>
                  <a:off x="5097463" y="1274763"/>
                  <a:ext cx="55563" cy="68263"/>
                </a:xfrm>
                <a:custGeom>
                  <a:avLst/>
                  <a:gdLst/>
                  <a:ahLst/>
                  <a:cxnLst>
                    <a:cxn ang="0">
                      <a:pos x="44" y="32"/>
                    </a:cxn>
                    <a:cxn ang="0">
                      <a:pos x="22" y="54"/>
                    </a:cxn>
                    <a:cxn ang="0">
                      <a:pos x="22" y="54"/>
                    </a:cxn>
                    <a:cxn ang="0">
                      <a:pos x="0" y="32"/>
                    </a:cxn>
                    <a:cxn ang="0">
                      <a:pos x="0" y="12"/>
                    </a:cxn>
                    <a:cxn ang="0">
                      <a:pos x="22" y="2"/>
                    </a:cxn>
                    <a:cxn ang="0">
                      <a:pos x="22" y="2"/>
                    </a:cxn>
                    <a:cxn ang="0">
                      <a:pos x="44" y="12"/>
                    </a:cxn>
                    <a:cxn ang="0">
                      <a:pos x="44" y="32"/>
                    </a:cxn>
                  </a:cxnLst>
                  <a:rect l="0" t="0" r="r" b="b"/>
                  <a:pathLst>
                    <a:path w="44" h="54">
                      <a:moveTo>
                        <a:pt x="44" y="32"/>
                      </a:moveTo>
                      <a:cubicBezTo>
                        <a:pt x="44" y="44"/>
                        <a:pt x="34" y="54"/>
                        <a:pt x="22" y="54"/>
                      </a:cubicBezTo>
                      <a:cubicBezTo>
                        <a:pt x="22" y="54"/>
                        <a:pt x="22" y="54"/>
                        <a:pt x="22" y="54"/>
                      </a:cubicBezTo>
                      <a:cubicBezTo>
                        <a:pt x="10" y="54"/>
                        <a:pt x="0" y="44"/>
                        <a:pt x="0" y="32"/>
                      </a:cubicBezTo>
                      <a:cubicBezTo>
                        <a:pt x="0" y="12"/>
                        <a:pt x="0" y="12"/>
                        <a:pt x="0" y="12"/>
                      </a:cubicBezTo>
                      <a:cubicBezTo>
                        <a:pt x="0" y="0"/>
                        <a:pt x="10" y="2"/>
                        <a:pt x="22" y="2"/>
                      </a:cubicBezTo>
                      <a:cubicBezTo>
                        <a:pt x="22" y="2"/>
                        <a:pt x="22" y="2"/>
                        <a:pt x="22" y="2"/>
                      </a:cubicBezTo>
                      <a:cubicBezTo>
                        <a:pt x="34" y="2"/>
                        <a:pt x="44" y="0"/>
                        <a:pt x="44" y="12"/>
                      </a:cubicBezTo>
                      <a:lnTo>
                        <a:pt x="44" y="32"/>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46" name="Rectangle 17"/>
                <p:cNvSpPr>
                  <a:spLocks noChangeArrowheads="1"/>
                </p:cNvSpPr>
                <p:nvPr/>
              </p:nvSpPr>
              <p:spPr bwMode="auto">
                <a:xfrm>
                  <a:off x="5094288" y="1303338"/>
                  <a:ext cx="61913" cy="57150"/>
                </a:xfrm>
                <a:prstGeom prst="rect">
                  <a:avLst/>
                </a:prstGeom>
                <a:solidFill>
                  <a:srgbClr val="F2F2F2"/>
                </a:solidFill>
                <a:ln w="9525">
                  <a:noFill/>
                  <a:miter lim="800000"/>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47" name="Freeform 18"/>
                <p:cNvSpPr>
                  <a:spLocks/>
                </p:cNvSpPr>
                <p:nvPr/>
              </p:nvSpPr>
              <p:spPr bwMode="auto">
                <a:xfrm>
                  <a:off x="5114925" y="1546225"/>
                  <a:ext cx="20638" cy="34925"/>
                </a:xfrm>
                <a:custGeom>
                  <a:avLst/>
                  <a:gdLst/>
                  <a:ahLst/>
                  <a:cxnLst>
                    <a:cxn ang="0">
                      <a:pos x="0" y="5"/>
                    </a:cxn>
                    <a:cxn ang="0">
                      <a:pos x="6" y="21"/>
                    </a:cxn>
                    <a:cxn ang="0">
                      <a:pos x="17" y="6"/>
                    </a:cxn>
                    <a:cxn ang="0">
                      <a:pos x="0" y="5"/>
                    </a:cxn>
                  </a:cxnLst>
                  <a:rect l="0" t="0" r="r" b="b"/>
                  <a:pathLst>
                    <a:path w="17" h="27">
                      <a:moveTo>
                        <a:pt x="0" y="5"/>
                      </a:moveTo>
                      <a:cubicBezTo>
                        <a:pt x="0" y="5"/>
                        <a:pt x="4" y="18"/>
                        <a:pt x="6" y="21"/>
                      </a:cubicBezTo>
                      <a:cubicBezTo>
                        <a:pt x="8" y="25"/>
                        <a:pt x="11" y="27"/>
                        <a:pt x="17" y="6"/>
                      </a:cubicBezTo>
                      <a:cubicBezTo>
                        <a:pt x="17" y="6"/>
                        <a:pt x="10" y="0"/>
                        <a:pt x="0" y="5"/>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48" name="Freeform 19"/>
                <p:cNvSpPr>
                  <a:spLocks/>
                </p:cNvSpPr>
                <p:nvPr/>
              </p:nvSpPr>
              <p:spPr bwMode="auto">
                <a:xfrm>
                  <a:off x="5181600" y="1317625"/>
                  <a:ext cx="55563" cy="236538"/>
                </a:xfrm>
                <a:custGeom>
                  <a:avLst/>
                  <a:gdLst/>
                  <a:ahLst/>
                  <a:cxnLst>
                    <a:cxn ang="0">
                      <a:pos x="35" y="119"/>
                    </a:cxn>
                    <a:cxn ang="0">
                      <a:pos x="24" y="149"/>
                    </a:cxn>
                    <a:cxn ang="0">
                      <a:pos x="11" y="149"/>
                    </a:cxn>
                    <a:cxn ang="0">
                      <a:pos x="0" y="119"/>
                    </a:cxn>
                    <a:cxn ang="0">
                      <a:pos x="0" y="0"/>
                    </a:cxn>
                    <a:cxn ang="0">
                      <a:pos x="35" y="0"/>
                    </a:cxn>
                    <a:cxn ang="0">
                      <a:pos x="35" y="119"/>
                    </a:cxn>
                  </a:cxnLst>
                  <a:rect l="0" t="0" r="r" b="b"/>
                  <a:pathLst>
                    <a:path w="35" h="149">
                      <a:moveTo>
                        <a:pt x="35" y="119"/>
                      </a:moveTo>
                      <a:lnTo>
                        <a:pt x="24" y="149"/>
                      </a:lnTo>
                      <a:lnTo>
                        <a:pt x="11" y="149"/>
                      </a:lnTo>
                      <a:lnTo>
                        <a:pt x="0" y="119"/>
                      </a:lnTo>
                      <a:lnTo>
                        <a:pt x="0" y="0"/>
                      </a:lnTo>
                      <a:lnTo>
                        <a:pt x="35" y="0"/>
                      </a:lnTo>
                      <a:lnTo>
                        <a:pt x="35" y="119"/>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49" name="Freeform 20"/>
                <p:cNvSpPr>
                  <a:spLocks/>
                </p:cNvSpPr>
                <p:nvPr/>
              </p:nvSpPr>
              <p:spPr bwMode="auto">
                <a:xfrm>
                  <a:off x="5181600" y="1274763"/>
                  <a:ext cx="55563" cy="68263"/>
                </a:xfrm>
                <a:custGeom>
                  <a:avLst/>
                  <a:gdLst/>
                  <a:ahLst/>
                  <a:cxnLst>
                    <a:cxn ang="0">
                      <a:pos x="44" y="32"/>
                    </a:cxn>
                    <a:cxn ang="0">
                      <a:pos x="22" y="54"/>
                    </a:cxn>
                    <a:cxn ang="0">
                      <a:pos x="22" y="54"/>
                    </a:cxn>
                    <a:cxn ang="0">
                      <a:pos x="0" y="32"/>
                    </a:cxn>
                    <a:cxn ang="0">
                      <a:pos x="0" y="12"/>
                    </a:cxn>
                    <a:cxn ang="0">
                      <a:pos x="22" y="2"/>
                    </a:cxn>
                    <a:cxn ang="0">
                      <a:pos x="22" y="2"/>
                    </a:cxn>
                    <a:cxn ang="0">
                      <a:pos x="44" y="12"/>
                    </a:cxn>
                    <a:cxn ang="0">
                      <a:pos x="44" y="32"/>
                    </a:cxn>
                  </a:cxnLst>
                  <a:rect l="0" t="0" r="r" b="b"/>
                  <a:pathLst>
                    <a:path w="44" h="54">
                      <a:moveTo>
                        <a:pt x="44" y="32"/>
                      </a:moveTo>
                      <a:cubicBezTo>
                        <a:pt x="44" y="44"/>
                        <a:pt x="34" y="54"/>
                        <a:pt x="22" y="54"/>
                      </a:cubicBezTo>
                      <a:cubicBezTo>
                        <a:pt x="22" y="54"/>
                        <a:pt x="22" y="54"/>
                        <a:pt x="22" y="54"/>
                      </a:cubicBezTo>
                      <a:cubicBezTo>
                        <a:pt x="10" y="54"/>
                        <a:pt x="0" y="44"/>
                        <a:pt x="0" y="32"/>
                      </a:cubicBezTo>
                      <a:cubicBezTo>
                        <a:pt x="0" y="12"/>
                        <a:pt x="0" y="12"/>
                        <a:pt x="0" y="12"/>
                      </a:cubicBezTo>
                      <a:cubicBezTo>
                        <a:pt x="0" y="0"/>
                        <a:pt x="10" y="2"/>
                        <a:pt x="22" y="2"/>
                      </a:cubicBezTo>
                      <a:cubicBezTo>
                        <a:pt x="22" y="2"/>
                        <a:pt x="22" y="2"/>
                        <a:pt x="22" y="2"/>
                      </a:cubicBezTo>
                      <a:cubicBezTo>
                        <a:pt x="34" y="2"/>
                        <a:pt x="44" y="0"/>
                        <a:pt x="44" y="12"/>
                      </a:cubicBezTo>
                      <a:lnTo>
                        <a:pt x="44" y="32"/>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50" name="Rectangle 21"/>
                <p:cNvSpPr>
                  <a:spLocks noChangeArrowheads="1"/>
                </p:cNvSpPr>
                <p:nvPr/>
              </p:nvSpPr>
              <p:spPr bwMode="auto">
                <a:xfrm>
                  <a:off x="5178425" y="1303338"/>
                  <a:ext cx="61913" cy="57150"/>
                </a:xfrm>
                <a:prstGeom prst="rect">
                  <a:avLst/>
                </a:prstGeom>
                <a:solidFill>
                  <a:srgbClr val="F2F2F2"/>
                </a:solidFill>
                <a:ln w="9525">
                  <a:noFill/>
                  <a:miter lim="800000"/>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51" name="Freeform 22"/>
                <p:cNvSpPr>
                  <a:spLocks/>
                </p:cNvSpPr>
                <p:nvPr/>
              </p:nvSpPr>
              <p:spPr bwMode="auto">
                <a:xfrm>
                  <a:off x="5197475" y="1546225"/>
                  <a:ext cx="22225" cy="34925"/>
                </a:xfrm>
                <a:custGeom>
                  <a:avLst/>
                  <a:gdLst/>
                  <a:ahLst/>
                  <a:cxnLst>
                    <a:cxn ang="0">
                      <a:pos x="0" y="5"/>
                    </a:cxn>
                    <a:cxn ang="0">
                      <a:pos x="6" y="21"/>
                    </a:cxn>
                    <a:cxn ang="0">
                      <a:pos x="17" y="6"/>
                    </a:cxn>
                    <a:cxn ang="0">
                      <a:pos x="0" y="5"/>
                    </a:cxn>
                  </a:cxnLst>
                  <a:rect l="0" t="0" r="r" b="b"/>
                  <a:pathLst>
                    <a:path w="17" h="27">
                      <a:moveTo>
                        <a:pt x="0" y="5"/>
                      </a:moveTo>
                      <a:cubicBezTo>
                        <a:pt x="0" y="5"/>
                        <a:pt x="5" y="18"/>
                        <a:pt x="6" y="21"/>
                      </a:cubicBezTo>
                      <a:cubicBezTo>
                        <a:pt x="8" y="25"/>
                        <a:pt x="11" y="27"/>
                        <a:pt x="17" y="6"/>
                      </a:cubicBezTo>
                      <a:cubicBezTo>
                        <a:pt x="17" y="6"/>
                        <a:pt x="10" y="0"/>
                        <a:pt x="0" y="5"/>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52" name="Freeform 23"/>
                <p:cNvSpPr>
                  <a:spLocks/>
                </p:cNvSpPr>
                <p:nvPr/>
              </p:nvSpPr>
              <p:spPr bwMode="auto">
                <a:xfrm>
                  <a:off x="5233988" y="1312863"/>
                  <a:ext cx="19050" cy="120650"/>
                </a:xfrm>
                <a:custGeom>
                  <a:avLst/>
                  <a:gdLst/>
                  <a:ahLst/>
                  <a:cxnLst>
                    <a:cxn ang="0">
                      <a:pos x="1" y="1"/>
                    </a:cxn>
                    <a:cxn ang="0">
                      <a:pos x="14" y="11"/>
                    </a:cxn>
                    <a:cxn ang="0">
                      <a:pos x="14" y="89"/>
                    </a:cxn>
                    <a:cxn ang="0">
                      <a:pos x="10" y="95"/>
                    </a:cxn>
                    <a:cxn ang="0">
                      <a:pos x="10" y="33"/>
                    </a:cxn>
                    <a:cxn ang="0">
                      <a:pos x="5" y="26"/>
                    </a:cxn>
                    <a:cxn ang="0">
                      <a:pos x="0" y="0"/>
                    </a:cxn>
                  </a:cxnLst>
                  <a:rect l="0" t="0" r="r" b="b"/>
                  <a:pathLst>
                    <a:path w="16" h="95">
                      <a:moveTo>
                        <a:pt x="1" y="1"/>
                      </a:moveTo>
                      <a:cubicBezTo>
                        <a:pt x="1" y="1"/>
                        <a:pt x="13" y="7"/>
                        <a:pt x="14" y="11"/>
                      </a:cubicBezTo>
                      <a:cubicBezTo>
                        <a:pt x="14" y="15"/>
                        <a:pt x="14" y="89"/>
                        <a:pt x="14" y="89"/>
                      </a:cubicBezTo>
                      <a:cubicBezTo>
                        <a:pt x="14" y="89"/>
                        <a:pt x="16" y="95"/>
                        <a:pt x="10" y="95"/>
                      </a:cubicBezTo>
                      <a:cubicBezTo>
                        <a:pt x="10" y="33"/>
                        <a:pt x="10" y="33"/>
                        <a:pt x="10" y="33"/>
                      </a:cubicBezTo>
                      <a:cubicBezTo>
                        <a:pt x="5" y="26"/>
                        <a:pt x="5" y="26"/>
                        <a:pt x="5" y="26"/>
                      </a:cubicBezTo>
                      <a:cubicBezTo>
                        <a:pt x="0" y="0"/>
                        <a:pt x="0" y="0"/>
                        <a:pt x="0" y="0"/>
                      </a:cubicBezTo>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84" name="Group 183"/>
            <p:cNvGrpSpPr/>
            <p:nvPr/>
          </p:nvGrpSpPr>
          <p:grpSpPr>
            <a:xfrm>
              <a:off x="3553278" y="2499662"/>
              <a:ext cx="752115" cy="641350"/>
              <a:chOff x="4708103" y="2905793"/>
              <a:chExt cx="752115" cy="641350"/>
            </a:xfrm>
          </p:grpSpPr>
          <p:grpSp>
            <p:nvGrpSpPr>
              <p:cNvPr id="132" name="Group 151"/>
              <p:cNvGrpSpPr/>
              <p:nvPr/>
            </p:nvGrpSpPr>
            <p:grpSpPr>
              <a:xfrm rot="3113967">
                <a:off x="4763486" y="2850410"/>
                <a:ext cx="641350" cy="752115"/>
                <a:chOff x="4357688" y="3155950"/>
                <a:chExt cx="744538" cy="873125"/>
              </a:xfrm>
              <a:solidFill>
                <a:schemeClr val="accent1"/>
              </a:solidFill>
            </p:grpSpPr>
            <p:sp>
              <p:nvSpPr>
                <p:cNvPr id="140" name="Oval 24"/>
                <p:cNvSpPr>
                  <a:spLocks noChangeArrowheads="1"/>
                </p:cNvSpPr>
                <p:nvPr/>
              </p:nvSpPr>
              <p:spPr bwMode="auto">
                <a:xfrm>
                  <a:off x="4357688" y="3155950"/>
                  <a:ext cx="744538" cy="746125"/>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41" name="Freeform 25"/>
                <p:cNvSpPr>
                  <a:spLocks/>
                </p:cNvSpPr>
                <p:nvPr/>
              </p:nvSpPr>
              <p:spPr bwMode="auto">
                <a:xfrm>
                  <a:off x="4546600" y="3851275"/>
                  <a:ext cx="192088" cy="177800"/>
                </a:xfrm>
                <a:custGeom>
                  <a:avLst/>
                  <a:gdLst/>
                  <a:ahLst/>
                  <a:cxnLst>
                    <a:cxn ang="0">
                      <a:pos x="0" y="0"/>
                    </a:cxn>
                    <a:cxn ang="0">
                      <a:pos x="10" y="112"/>
                    </a:cxn>
                    <a:cxn ang="0">
                      <a:pos x="121" y="19"/>
                    </a:cxn>
                    <a:cxn ang="0">
                      <a:pos x="0" y="0"/>
                    </a:cxn>
                  </a:cxnLst>
                  <a:rect l="0" t="0" r="r" b="b"/>
                  <a:pathLst>
                    <a:path w="121" h="112">
                      <a:moveTo>
                        <a:pt x="0" y="0"/>
                      </a:moveTo>
                      <a:lnTo>
                        <a:pt x="10" y="112"/>
                      </a:lnTo>
                      <a:lnTo>
                        <a:pt x="121" y="19"/>
                      </a:lnTo>
                      <a:lnTo>
                        <a:pt x="0"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33" name="Group 152"/>
              <p:cNvGrpSpPr/>
              <p:nvPr/>
            </p:nvGrpSpPr>
            <p:grpSpPr>
              <a:xfrm>
                <a:off x="4905802" y="3014240"/>
                <a:ext cx="463578" cy="352811"/>
                <a:chOff x="4476750" y="3311525"/>
                <a:chExt cx="538163" cy="409576"/>
              </a:xfrm>
            </p:grpSpPr>
            <p:sp>
              <p:nvSpPr>
                <p:cNvPr id="134" name="Freeform 50"/>
                <p:cNvSpPr>
                  <a:spLocks/>
                </p:cNvSpPr>
                <p:nvPr/>
              </p:nvSpPr>
              <p:spPr bwMode="auto">
                <a:xfrm>
                  <a:off x="4476750" y="3311525"/>
                  <a:ext cx="517525" cy="231775"/>
                </a:xfrm>
                <a:custGeom>
                  <a:avLst/>
                  <a:gdLst/>
                  <a:ahLst/>
                  <a:cxnLst>
                    <a:cxn ang="0">
                      <a:pos x="161" y="146"/>
                    </a:cxn>
                    <a:cxn ang="0">
                      <a:pos x="0" y="74"/>
                    </a:cxn>
                    <a:cxn ang="0">
                      <a:pos x="166" y="0"/>
                    </a:cxn>
                    <a:cxn ang="0">
                      <a:pos x="326" y="71"/>
                    </a:cxn>
                    <a:cxn ang="0">
                      <a:pos x="161" y="146"/>
                    </a:cxn>
                  </a:cxnLst>
                  <a:rect l="0" t="0" r="r" b="b"/>
                  <a:pathLst>
                    <a:path w="326" h="146">
                      <a:moveTo>
                        <a:pt x="161" y="146"/>
                      </a:moveTo>
                      <a:lnTo>
                        <a:pt x="0" y="74"/>
                      </a:lnTo>
                      <a:lnTo>
                        <a:pt x="166" y="0"/>
                      </a:lnTo>
                      <a:lnTo>
                        <a:pt x="326" y="71"/>
                      </a:lnTo>
                      <a:lnTo>
                        <a:pt x="161" y="146"/>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35" name="Rectangle 51"/>
                <p:cNvSpPr>
                  <a:spLocks noChangeArrowheads="1"/>
                </p:cNvSpPr>
                <p:nvPr/>
              </p:nvSpPr>
              <p:spPr bwMode="auto">
                <a:xfrm>
                  <a:off x="4972050" y="3421063"/>
                  <a:ext cx="17463" cy="171450"/>
                </a:xfrm>
                <a:prstGeom prst="rect">
                  <a:avLst/>
                </a:prstGeom>
                <a:solidFill>
                  <a:srgbClr val="F2F2F2"/>
                </a:solidFill>
                <a:ln w="9525">
                  <a:noFill/>
                  <a:miter lim="800000"/>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36" name="Oval 52"/>
                <p:cNvSpPr>
                  <a:spLocks noChangeArrowheads="1"/>
                </p:cNvSpPr>
                <p:nvPr/>
              </p:nvSpPr>
              <p:spPr bwMode="auto">
                <a:xfrm>
                  <a:off x="4954588" y="3571875"/>
                  <a:ext cx="52388" cy="52388"/>
                </a:xfrm>
                <a:prstGeom prst="ellipse">
                  <a:avLst/>
                </a:pr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37" name="Freeform 53"/>
                <p:cNvSpPr>
                  <a:spLocks/>
                </p:cNvSpPr>
                <p:nvPr/>
              </p:nvSpPr>
              <p:spPr bwMode="auto">
                <a:xfrm>
                  <a:off x="4948238" y="3600450"/>
                  <a:ext cx="38100" cy="112713"/>
                </a:xfrm>
                <a:custGeom>
                  <a:avLst/>
                  <a:gdLst/>
                  <a:ahLst/>
                  <a:cxnLst>
                    <a:cxn ang="0">
                      <a:pos x="16" y="5"/>
                    </a:cxn>
                    <a:cxn ang="0">
                      <a:pos x="7" y="90"/>
                    </a:cxn>
                    <a:cxn ang="0">
                      <a:pos x="30" y="90"/>
                    </a:cxn>
                    <a:cxn ang="0">
                      <a:pos x="30" y="0"/>
                    </a:cxn>
                    <a:cxn ang="0">
                      <a:pos x="16" y="5"/>
                    </a:cxn>
                  </a:cxnLst>
                  <a:rect l="0" t="0" r="r" b="b"/>
                  <a:pathLst>
                    <a:path w="30" h="90">
                      <a:moveTo>
                        <a:pt x="16" y="5"/>
                      </a:moveTo>
                      <a:cubicBezTo>
                        <a:pt x="16" y="5"/>
                        <a:pt x="0" y="38"/>
                        <a:pt x="7" y="90"/>
                      </a:cubicBezTo>
                      <a:cubicBezTo>
                        <a:pt x="30" y="90"/>
                        <a:pt x="30" y="90"/>
                        <a:pt x="30" y="90"/>
                      </a:cubicBezTo>
                      <a:cubicBezTo>
                        <a:pt x="30" y="0"/>
                        <a:pt x="30" y="0"/>
                        <a:pt x="30" y="0"/>
                      </a:cubicBezTo>
                      <a:cubicBezTo>
                        <a:pt x="30" y="0"/>
                        <a:pt x="16" y="7"/>
                        <a:pt x="16" y="5"/>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38" name="Freeform 54"/>
                <p:cNvSpPr>
                  <a:spLocks/>
                </p:cNvSpPr>
                <p:nvPr/>
              </p:nvSpPr>
              <p:spPr bwMode="auto">
                <a:xfrm>
                  <a:off x="4976813" y="3600450"/>
                  <a:ext cx="38100" cy="112713"/>
                </a:xfrm>
                <a:custGeom>
                  <a:avLst/>
                  <a:gdLst/>
                  <a:ahLst/>
                  <a:cxnLst>
                    <a:cxn ang="0">
                      <a:pos x="14" y="5"/>
                    </a:cxn>
                    <a:cxn ang="0">
                      <a:pos x="23" y="90"/>
                    </a:cxn>
                    <a:cxn ang="0">
                      <a:pos x="0" y="90"/>
                    </a:cxn>
                    <a:cxn ang="0">
                      <a:pos x="0" y="0"/>
                    </a:cxn>
                    <a:cxn ang="0">
                      <a:pos x="14" y="5"/>
                    </a:cxn>
                  </a:cxnLst>
                  <a:rect l="0" t="0" r="r" b="b"/>
                  <a:pathLst>
                    <a:path w="30" h="90">
                      <a:moveTo>
                        <a:pt x="14" y="5"/>
                      </a:moveTo>
                      <a:cubicBezTo>
                        <a:pt x="14" y="5"/>
                        <a:pt x="30" y="38"/>
                        <a:pt x="23" y="90"/>
                      </a:cubicBezTo>
                      <a:cubicBezTo>
                        <a:pt x="0" y="90"/>
                        <a:pt x="0" y="90"/>
                        <a:pt x="0" y="90"/>
                      </a:cubicBezTo>
                      <a:cubicBezTo>
                        <a:pt x="0" y="0"/>
                        <a:pt x="0" y="0"/>
                        <a:pt x="0" y="0"/>
                      </a:cubicBezTo>
                      <a:cubicBezTo>
                        <a:pt x="0" y="0"/>
                        <a:pt x="14" y="7"/>
                        <a:pt x="14" y="5"/>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39" name="Freeform 55"/>
                <p:cNvSpPr>
                  <a:spLocks/>
                </p:cNvSpPr>
                <p:nvPr/>
              </p:nvSpPr>
              <p:spPr bwMode="auto">
                <a:xfrm>
                  <a:off x="4579938" y="3497263"/>
                  <a:ext cx="298450" cy="223838"/>
                </a:xfrm>
                <a:custGeom>
                  <a:avLst/>
                  <a:gdLst/>
                  <a:ahLst/>
                  <a:cxnLst>
                    <a:cxn ang="0">
                      <a:pos x="236" y="0"/>
                    </a:cxn>
                    <a:cxn ang="0">
                      <a:pos x="118" y="56"/>
                    </a:cxn>
                    <a:cxn ang="0">
                      <a:pos x="0" y="0"/>
                    </a:cxn>
                    <a:cxn ang="0">
                      <a:pos x="0" y="136"/>
                    </a:cxn>
                    <a:cxn ang="0">
                      <a:pos x="115" y="177"/>
                    </a:cxn>
                    <a:cxn ang="0">
                      <a:pos x="115" y="177"/>
                    </a:cxn>
                    <a:cxn ang="0">
                      <a:pos x="118" y="177"/>
                    </a:cxn>
                    <a:cxn ang="0">
                      <a:pos x="121" y="177"/>
                    </a:cxn>
                    <a:cxn ang="0">
                      <a:pos x="121" y="177"/>
                    </a:cxn>
                    <a:cxn ang="0">
                      <a:pos x="236" y="136"/>
                    </a:cxn>
                    <a:cxn ang="0">
                      <a:pos x="236" y="0"/>
                    </a:cxn>
                  </a:cxnLst>
                  <a:rect l="0" t="0" r="r" b="b"/>
                  <a:pathLst>
                    <a:path w="236" h="177">
                      <a:moveTo>
                        <a:pt x="236" y="0"/>
                      </a:moveTo>
                      <a:cubicBezTo>
                        <a:pt x="236" y="1"/>
                        <a:pt x="137" y="47"/>
                        <a:pt x="118" y="56"/>
                      </a:cubicBezTo>
                      <a:cubicBezTo>
                        <a:pt x="99" y="47"/>
                        <a:pt x="0" y="1"/>
                        <a:pt x="0" y="0"/>
                      </a:cubicBezTo>
                      <a:cubicBezTo>
                        <a:pt x="0" y="136"/>
                        <a:pt x="0" y="136"/>
                        <a:pt x="0" y="136"/>
                      </a:cubicBezTo>
                      <a:cubicBezTo>
                        <a:pt x="32" y="170"/>
                        <a:pt x="95" y="176"/>
                        <a:pt x="115" y="177"/>
                      </a:cubicBezTo>
                      <a:cubicBezTo>
                        <a:pt x="115" y="177"/>
                        <a:pt x="115" y="177"/>
                        <a:pt x="115" y="177"/>
                      </a:cubicBezTo>
                      <a:cubicBezTo>
                        <a:pt x="115" y="177"/>
                        <a:pt x="116" y="177"/>
                        <a:pt x="118" y="177"/>
                      </a:cubicBezTo>
                      <a:cubicBezTo>
                        <a:pt x="120" y="177"/>
                        <a:pt x="121" y="177"/>
                        <a:pt x="121" y="177"/>
                      </a:cubicBezTo>
                      <a:cubicBezTo>
                        <a:pt x="121" y="177"/>
                        <a:pt x="121" y="177"/>
                        <a:pt x="121" y="177"/>
                      </a:cubicBezTo>
                      <a:cubicBezTo>
                        <a:pt x="141" y="176"/>
                        <a:pt x="204" y="170"/>
                        <a:pt x="236" y="136"/>
                      </a:cubicBezTo>
                      <a:lnTo>
                        <a:pt x="236" y="0"/>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81" name="Group 180"/>
            <p:cNvGrpSpPr/>
            <p:nvPr/>
          </p:nvGrpSpPr>
          <p:grpSpPr>
            <a:xfrm rot="20311865">
              <a:off x="5870045" y="1464355"/>
              <a:ext cx="490926" cy="419817"/>
              <a:chOff x="5530644" y="2880459"/>
              <a:chExt cx="490926" cy="419817"/>
            </a:xfrm>
          </p:grpSpPr>
          <p:grpSp>
            <p:nvGrpSpPr>
              <p:cNvPr id="128" name="Group 150"/>
              <p:cNvGrpSpPr/>
              <p:nvPr/>
            </p:nvGrpSpPr>
            <p:grpSpPr>
              <a:xfrm rot="2737667">
                <a:off x="5566198" y="2844905"/>
                <a:ext cx="419817" cy="490926"/>
                <a:chOff x="5289550" y="3008313"/>
                <a:chExt cx="487363" cy="569913"/>
              </a:xfrm>
              <a:solidFill>
                <a:schemeClr val="accent3"/>
              </a:solidFill>
            </p:grpSpPr>
            <p:sp>
              <p:nvSpPr>
                <p:cNvPr id="130" name="Oval 26"/>
                <p:cNvSpPr>
                  <a:spLocks noChangeArrowheads="1"/>
                </p:cNvSpPr>
                <p:nvPr/>
              </p:nvSpPr>
              <p:spPr bwMode="auto">
                <a:xfrm>
                  <a:off x="5289550" y="3008313"/>
                  <a:ext cx="487363" cy="485775"/>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31" name="Freeform 27"/>
                <p:cNvSpPr>
                  <a:spLocks/>
                </p:cNvSpPr>
                <p:nvPr/>
              </p:nvSpPr>
              <p:spPr bwMode="auto">
                <a:xfrm>
                  <a:off x="5413375" y="3462338"/>
                  <a:ext cx="125413" cy="115888"/>
                </a:xfrm>
                <a:custGeom>
                  <a:avLst/>
                  <a:gdLst/>
                  <a:ahLst/>
                  <a:cxnLst>
                    <a:cxn ang="0">
                      <a:pos x="0" y="0"/>
                    </a:cxn>
                    <a:cxn ang="0">
                      <a:pos x="6" y="73"/>
                    </a:cxn>
                    <a:cxn ang="0">
                      <a:pos x="79" y="12"/>
                    </a:cxn>
                    <a:cxn ang="0">
                      <a:pos x="0" y="0"/>
                    </a:cxn>
                  </a:cxnLst>
                  <a:rect l="0" t="0" r="r" b="b"/>
                  <a:pathLst>
                    <a:path w="79" h="73">
                      <a:moveTo>
                        <a:pt x="0" y="0"/>
                      </a:moveTo>
                      <a:lnTo>
                        <a:pt x="6" y="73"/>
                      </a:lnTo>
                      <a:lnTo>
                        <a:pt x="79" y="12"/>
                      </a:lnTo>
                      <a:lnTo>
                        <a:pt x="0"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29" name="Freeform 56"/>
              <p:cNvSpPr>
                <a:spLocks noEditPoints="1"/>
              </p:cNvSpPr>
              <p:nvPr/>
            </p:nvSpPr>
            <p:spPr bwMode="auto">
              <a:xfrm>
                <a:off x="5677697" y="2931790"/>
                <a:ext cx="248882" cy="252984"/>
              </a:xfrm>
              <a:custGeom>
                <a:avLst/>
                <a:gdLst/>
                <a:ahLst/>
                <a:cxnLst>
                  <a:cxn ang="0">
                    <a:pos x="147" y="112"/>
                  </a:cxn>
                  <a:cxn ang="0">
                    <a:pos x="141" y="98"/>
                  </a:cxn>
                  <a:cxn ang="0">
                    <a:pos x="141" y="44"/>
                  </a:cxn>
                  <a:cxn ang="0">
                    <a:pos x="147" y="37"/>
                  </a:cxn>
                  <a:cxn ang="0">
                    <a:pos x="148" y="37"/>
                  </a:cxn>
                  <a:cxn ang="0">
                    <a:pos x="148" y="13"/>
                  </a:cxn>
                  <a:cxn ang="0">
                    <a:pos x="147" y="13"/>
                  </a:cxn>
                  <a:cxn ang="0">
                    <a:pos x="147" y="12"/>
                  </a:cxn>
                  <a:cxn ang="0">
                    <a:pos x="114" y="0"/>
                  </a:cxn>
                  <a:cxn ang="0">
                    <a:pos x="81" y="12"/>
                  </a:cxn>
                  <a:cxn ang="0">
                    <a:pos x="81" y="13"/>
                  </a:cxn>
                  <a:cxn ang="0">
                    <a:pos x="80" y="13"/>
                  </a:cxn>
                  <a:cxn ang="0">
                    <a:pos x="80" y="37"/>
                  </a:cxn>
                  <a:cxn ang="0">
                    <a:pos x="81" y="37"/>
                  </a:cxn>
                  <a:cxn ang="0">
                    <a:pos x="91" y="44"/>
                  </a:cxn>
                  <a:cxn ang="0">
                    <a:pos x="91" y="98"/>
                  </a:cxn>
                  <a:cxn ang="0">
                    <a:pos x="83" y="112"/>
                  </a:cxn>
                  <a:cxn ang="0">
                    <a:pos x="31" y="212"/>
                  </a:cxn>
                  <a:cxn ang="0">
                    <a:pos x="115" y="230"/>
                  </a:cxn>
                  <a:cxn ang="0">
                    <a:pos x="198" y="212"/>
                  </a:cxn>
                  <a:cxn ang="0">
                    <a:pos x="147" y="112"/>
                  </a:cxn>
                  <a:cxn ang="0">
                    <a:pos x="145" y="213"/>
                  </a:cxn>
                  <a:cxn ang="0">
                    <a:pos x="182" y="187"/>
                  </a:cxn>
                  <a:cxn ang="0">
                    <a:pos x="150" y="134"/>
                  </a:cxn>
                  <a:cxn ang="0">
                    <a:pos x="193" y="190"/>
                  </a:cxn>
                  <a:cxn ang="0">
                    <a:pos x="145" y="213"/>
                  </a:cxn>
                </a:cxnLst>
                <a:rect l="0" t="0" r="r" b="b"/>
                <a:pathLst>
                  <a:path w="229" h="231">
                    <a:moveTo>
                      <a:pt x="147" y="112"/>
                    </a:moveTo>
                    <a:cubicBezTo>
                      <a:pt x="147" y="112"/>
                      <a:pt x="141" y="109"/>
                      <a:pt x="141" y="98"/>
                    </a:cubicBezTo>
                    <a:cubicBezTo>
                      <a:pt x="141" y="89"/>
                      <a:pt x="141" y="55"/>
                      <a:pt x="141" y="44"/>
                    </a:cubicBezTo>
                    <a:cubicBezTo>
                      <a:pt x="145" y="42"/>
                      <a:pt x="147" y="40"/>
                      <a:pt x="147" y="37"/>
                    </a:cubicBezTo>
                    <a:cubicBezTo>
                      <a:pt x="148" y="37"/>
                      <a:pt x="148" y="37"/>
                      <a:pt x="148" y="37"/>
                    </a:cubicBezTo>
                    <a:cubicBezTo>
                      <a:pt x="148" y="13"/>
                      <a:pt x="148" y="13"/>
                      <a:pt x="148" y="13"/>
                    </a:cubicBezTo>
                    <a:cubicBezTo>
                      <a:pt x="147" y="13"/>
                      <a:pt x="147" y="13"/>
                      <a:pt x="147" y="13"/>
                    </a:cubicBezTo>
                    <a:cubicBezTo>
                      <a:pt x="147" y="13"/>
                      <a:pt x="147" y="13"/>
                      <a:pt x="147" y="12"/>
                    </a:cubicBezTo>
                    <a:cubicBezTo>
                      <a:pt x="147" y="5"/>
                      <a:pt x="132" y="0"/>
                      <a:pt x="114" y="0"/>
                    </a:cubicBezTo>
                    <a:cubicBezTo>
                      <a:pt x="96" y="0"/>
                      <a:pt x="81" y="5"/>
                      <a:pt x="81" y="12"/>
                    </a:cubicBezTo>
                    <a:cubicBezTo>
                      <a:pt x="81" y="13"/>
                      <a:pt x="81" y="13"/>
                      <a:pt x="81" y="13"/>
                    </a:cubicBezTo>
                    <a:cubicBezTo>
                      <a:pt x="80" y="13"/>
                      <a:pt x="80" y="13"/>
                      <a:pt x="80" y="13"/>
                    </a:cubicBezTo>
                    <a:cubicBezTo>
                      <a:pt x="80" y="37"/>
                      <a:pt x="80" y="37"/>
                      <a:pt x="80" y="37"/>
                    </a:cubicBezTo>
                    <a:cubicBezTo>
                      <a:pt x="81" y="37"/>
                      <a:pt x="81" y="37"/>
                      <a:pt x="81" y="37"/>
                    </a:cubicBezTo>
                    <a:cubicBezTo>
                      <a:pt x="82" y="40"/>
                      <a:pt x="84" y="42"/>
                      <a:pt x="91" y="44"/>
                    </a:cubicBezTo>
                    <a:cubicBezTo>
                      <a:pt x="91" y="56"/>
                      <a:pt x="91" y="89"/>
                      <a:pt x="91" y="98"/>
                    </a:cubicBezTo>
                    <a:cubicBezTo>
                      <a:pt x="91" y="109"/>
                      <a:pt x="83" y="112"/>
                      <a:pt x="83" y="112"/>
                    </a:cubicBezTo>
                    <a:cubicBezTo>
                      <a:pt x="71" y="119"/>
                      <a:pt x="0" y="190"/>
                      <a:pt x="31" y="212"/>
                    </a:cubicBezTo>
                    <a:cubicBezTo>
                      <a:pt x="59" y="231"/>
                      <a:pt x="105" y="231"/>
                      <a:pt x="115" y="230"/>
                    </a:cubicBezTo>
                    <a:cubicBezTo>
                      <a:pt x="124" y="231"/>
                      <a:pt x="170" y="231"/>
                      <a:pt x="198" y="212"/>
                    </a:cubicBezTo>
                    <a:cubicBezTo>
                      <a:pt x="229" y="190"/>
                      <a:pt x="159" y="119"/>
                      <a:pt x="147" y="112"/>
                    </a:cubicBezTo>
                    <a:close/>
                    <a:moveTo>
                      <a:pt x="145" y="213"/>
                    </a:moveTo>
                    <a:cubicBezTo>
                      <a:pt x="145" y="213"/>
                      <a:pt x="180" y="206"/>
                      <a:pt x="182" y="187"/>
                    </a:cubicBezTo>
                    <a:cubicBezTo>
                      <a:pt x="183" y="169"/>
                      <a:pt x="150" y="134"/>
                      <a:pt x="150" y="134"/>
                    </a:cubicBezTo>
                    <a:cubicBezTo>
                      <a:pt x="150" y="134"/>
                      <a:pt x="194" y="167"/>
                      <a:pt x="193" y="190"/>
                    </a:cubicBezTo>
                    <a:cubicBezTo>
                      <a:pt x="193" y="213"/>
                      <a:pt x="145" y="213"/>
                      <a:pt x="145" y="213"/>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2" name="Group 181"/>
            <p:cNvGrpSpPr/>
            <p:nvPr/>
          </p:nvGrpSpPr>
          <p:grpSpPr>
            <a:xfrm>
              <a:off x="4645688" y="1819110"/>
              <a:ext cx="507337" cy="593487"/>
              <a:chOff x="5225477" y="2162568"/>
              <a:chExt cx="507337" cy="593487"/>
            </a:xfrm>
          </p:grpSpPr>
          <p:grpSp>
            <p:nvGrpSpPr>
              <p:cNvPr id="122" name="Group 144"/>
              <p:cNvGrpSpPr/>
              <p:nvPr/>
            </p:nvGrpSpPr>
            <p:grpSpPr>
              <a:xfrm rot="2364507">
                <a:off x="5225477" y="2162568"/>
                <a:ext cx="507337" cy="593487"/>
                <a:chOff x="5019675" y="2357438"/>
                <a:chExt cx="588963" cy="688975"/>
              </a:xfrm>
              <a:solidFill>
                <a:schemeClr val="accent4"/>
              </a:solidFill>
            </p:grpSpPr>
            <p:sp>
              <p:nvSpPr>
                <p:cNvPr id="126" name="Oval 28"/>
                <p:cNvSpPr>
                  <a:spLocks noChangeArrowheads="1"/>
                </p:cNvSpPr>
                <p:nvPr/>
              </p:nvSpPr>
              <p:spPr bwMode="auto">
                <a:xfrm>
                  <a:off x="5019675" y="2357438"/>
                  <a:ext cx="588963" cy="588963"/>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27" name="Freeform 29"/>
                <p:cNvSpPr>
                  <a:spLocks/>
                </p:cNvSpPr>
                <p:nvPr/>
              </p:nvSpPr>
              <p:spPr bwMode="auto">
                <a:xfrm>
                  <a:off x="5168900" y="2905125"/>
                  <a:ext cx="152400" cy="141288"/>
                </a:xfrm>
                <a:custGeom>
                  <a:avLst/>
                  <a:gdLst/>
                  <a:ahLst/>
                  <a:cxnLst>
                    <a:cxn ang="0">
                      <a:pos x="0" y="0"/>
                    </a:cxn>
                    <a:cxn ang="0">
                      <a:pos x="8" y="89"/>
                    </a:cxn>
                    <a:cxn ang="0">
                      <a:pos x="96" y="15"/>
                    </a:cxn>
                    <a:cxn ang="0">
                      <a:pos x="0" y="0"/>
                    </a:cxn>
                  </a:cxnLst>
                  <a:rect l="0" t="0" r="r" b="b"/>
                  <a:pathLst>
                    <a:path w="96" h="89">
                      <a:moveTo>
                        <a:pt x="0" y="0"/>
                      </a:moveTo>
                      <a:lnTo>
                        <a:pt x="8" y="89"/>
                      </a:lnTo>
                      <a:lnTo>
                        <a:pt x="96" y="15"/>
                      </a:lnTo>
                      <a:lnTo>
                        <a:pt x="0"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23" name="Group 143"/>
              <p:cNvGrpSpPr/>
              <p:nvPr/>
            </p:nvGrpSpPr>
            <p:grpSpPr>
              <a:xfrm>
                <a:off x="5346916" y="2270966"/>
                <a:ext cx="351444" cy="313153"/>
                <a:chOff x="5126038" y="2471738"/>
                <a:chExt cx="407988" cy="363537"/>
              </a:xfrm>
            </p:grpSpPr>
            <p:sp>
              <p:nvSpPr>
                <p:cNvPr id="124" name="Freeform 57"/>
                <p:cNvSpPr>
                  <a:spLocks noEditPoints="1"/>
                </p:cNvSpPr>
                <p:nvPr/>
              </p:nvSpPr>
              <p:spPr bwMode="auto">
                <a:xfrm>
                  <a:off x="5135563" y="2471738"/>
                  <a:ext cx="361950" cy="361950"/>
                </a:xfrm>
                <a:custGeom>
                  <a:avLst/>
                  <a:gdLst/>
                  <a:ahLst/>
                  <a:cxnLst>
                    <a:cxn ang="0">
                      <a:pos x="143" y="0"/>
                    </a:cxn>
                    <a:cxn ang="0">
                      <a:pos x="0" y="143"/>
                    </a:cxn>
                    <a:cxn ang="0">
                      <a:pos x="143" y="286"/>
                    </a:cxn>
                    <a:cxn ang="0">
                      <a:pos x="286" y="143"/>
                    </a:cxn>
                    <a:cxn ang="0">
                      <a:pos x="143" y="0"/>
                    </a:cxn>
                    <a:cxn ang="0">
                      <a:pos x="143" y="279"/>
                    </a:cxn>
                    <a:cxn ang="0">
                      <a:pos x="7" y="143"/>
                    </a:cxn>
                    <a:cxn ang="0">
                      <a:pos x="143" y="6"/>
                    </a:cxn>
                    <a:cxn ang="0">
                      <a:pos x="280" y="143"/>
                    </a:cxn>
                    <a:cxn ang="0">
                      <a:pos x="143" y="279"/>
                    </a:cxn>
                  </a:cxnLst>
                  <a:rect l="0" t="0" r="r" b="b"/>
                  <a:pathLst>
                    <a:path w="286" h="286">
                      <a:moveTo>
                        <a:pt x="143" y="0"/>
                      </a:moveTo>
                      <a:cubicBezTo>
                        <a:pt x="64" y="0"/>
                        <a:pt x="0" y="64"/>
                        <a:pt x="0" y="143"/>
                      </a:cubicBezTo>
                      <a:cubicBezTo>
                        <a:pt x="0" y="222"/>
                        <a:pt x="64" y="286"/>
                        <a:pt x="143" y="286"/>
                      </a:cubicBezTo>
                      <a:cubicBezTo>
                        <a:pt x="222" y="286"/>
                        <a:pt x="286" y="222"/>
                        <a:pt x="286" y="143"/>
                      </a:cubicBezTo>
                      <a:cubicBezTo>
                        <a:pt x="286" y="64"/>
                        <a:pt x="222" y="0"/>
                        <a:pt x="143" y="0"/>
                      </a:cubicBezTo>
                      <a:close/>
                      <a:moveTo>
                        <a:pt x="143" y="279"/>
                      </a:moveTo>
                      <a:cubicBezTo>
                        <a:pt x="68" y="279"/>
                        <a:pt x="7" y="218"/>
                        <a:pt x="7" y="143"/>
                      </a:cubicBezTo>
                      <a:cubicBezTo>
                        <a:pt x="7" y="67"/>
                        <a:pt x="68" y="6"/>
                        <a:pt x="143" y="6"/>
                      </a:cubicBezTo>
                      <a:cubicBezTo>
                        <a:pt x="219" y="6"/>
                        <a:pt x="280" y="67"/>
                        <a:pt x="280" y="143"/>
                      </a:cubicBezTo>
                      <a:cubicBezTo>
                        <a:pt x="280" y="218"/>
                        <a:pt x="219" y="279"/>
                        <a:pt x="143" y="279"/>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25" name="Freeform 58"/>
                <p:cNvSpPr>
                  <a:spLocks/>
                </p:cNvSpPr>
                <p:nvPr/>
              </p:nvSpPr>
              <p:spPr bwMode="auto">
                <a:xfrm>
                  <a:off x="5126038" y="2476500"/>
                  <a:ext cx="407988" cy="358775"/>
                </a:xfrm>
                <a:custGeom>
                  <a:avLst/>
                  <a:gdLst/>
                  <a:ahLst/>
                  <a:cxnLst>
                    <a:cxn ang="0">
                      <a:pos x="93" y="22"/>
                    </a:cxn>
                    <a:cxn ang="0">
                      <a:pos x="87" y="33"/>
                    </a:cxn>
                    <a:cxn ang="0">
                      <a:pos x="81" y="41"/>
                    </a:cxn>
                    <a:cxn ang="0">
                      <a:pos x="76" y="37"/>
                    </a:cxn>
                    <a:cxn ang="0">
                      <a:pos x="75" y="46"/>
                    </a:cxn>
                    <a:cxn ang="0">
                      <a:pos x="60" y="49"/>
                    </a:cxn>
                    <a:cxn ang="0">
                      <a:pos x="51" y="58"/>
                    </a:cxn>
                    <a:cxn ang="0">
                      <a:pos x="39" y="76"/>
                    </a:cxn>
                    <a:cxn ang="0">
                      <a:pos x="31" y="87"/>
                    </a:cxn>
                    <a:cxn ang="0">
                      <a:pos x="38" y="95"/>
                    </a:cxn>
                    <a:cxn ang="0">
                      <a:pos x="39" y="99"/>
                    </a:cxn>
                    <a:cxn ang="0">
                      <a:pos x="32" y="93"/>
                    </a:cxn>
                    <a:cxn ang="0">
                      <a:pos x="27" y="85"/>
                    </a:cxn>
                    <a:cxn ang="0">
                      <a:pos x="24" y="97"/>
                    </a:cxn>
                    <a:cxn ang="0">
                      <a:pos x="25" y="118"/>
                    </a:cxn>
                    <a:cxn ang="0">
                      <a:pos x="35" y="113"/>
                    </a:cxn>
                    <a:cxn ang="0">
                      <a:pos x="46" y="125"/>
                    </a:cxn>
                    <a:cxn ang="0">
                      <a:pos x="59" y="138"/>
                    </a:cxn>
                    <a:cxn ang="0">
                      <a:pos x="71" y="149"/>
                    </a:cxn>
                    <a:cxn ang="0">
                      <a:pos x="87" y="166"/>
                    </a:cxn>
                    <a:cxn ang="0">
                      <a:pos x="82" y="190"/>
                    </a:cxn>
                    <a:cxn ang="0">
                      <a:pos x="69" y="219"/>
                    </a:cxn>
                    <a:cxn ang="0">
                      <a:pos x="74" y="240"/>
                    </a:cxn>
                    <a:cxn ang="0">
                      <a:pos x="66" y="241"/>
                    </a:cxn>
                    <a:cxn ang="0">
                      <a:pos x="46" y="209"/>
                    </a:cxn>
                    <a:cxn ang="0">
                      <a:pos x="24" y="159"/>
                    </a:cxn>
                    <a:cxn ang="0">
                      <a:pos x="17" y="123"/>
                    </a:cxn>
                    <a:cxn ang="0">
                      <a:pos x="104" y="259"/>
                    </a:cxn>
                    <a:cxn ang="0">
                      <a:pos x="127" y="255"/>
                    </a:cxn>
                    <a:cxn ang="0">
                      <a:pos x="156" y="252"/>
                    </a:cxn>
                    <a:cxn ang="0">
                      <a:pos x="154" y="264"/>
                    </a:cxn>
                    <a:cxn ang="0">
                      <a:pos x="171" y="263"/>
                    </a:cxn>
                    <a:cxn ang="0">
                      <a:pos x="196" y="260"/>
                    </a:cxn>
                    <a:cxn ang="0">
                      <a:pos x="194" y="4"/>
                    </a:cxn>
                    <a:cxn ang="0">
                      <a:pos x="278" y="91"/>
                    </a:cxn>
                    <a:cxn ang="0">
                      <a:pos x="267" y="82"/>
                    </a:cxn>
                    <a:cxn ang="0">
                      <a:pos x="256" y="105"/>
                    </a:cxn>
                    <a:cxn ang="0">
                      <a:pos x="240" y="84"/>
                    </a:cxn>
                    <a:cxn ang="0">
                      <a:pos x="247" y="106"/>
                    </a:cxn>
                    <a:cxn ang="0">
                      <a:pos x="263" y="112"/>
                    </a:cxn>
                    <a:cxn ang="0">
                      <a:pos x="256" y="142"/>
                    </a:cxn>
                    <a:cxn ang="0">
                      <a:pos x="248" y="173"/>
                    </a:cxn>
                    <a:cxn ang="0">
                      <a:pos x="238" y="194"/>
                    </a:cxn>
                    <a:cxn ang="0">
                      <a:pos x="208" y="218"/>
                    </a:cxn>
                    <a:cxn ang="0">
                      <a:pos x="200" y="197"/>
                    </a:cxn>
                    <a:cxn ang="0">
                      <a:pos x="201" y="171"/>
                    </a:cxn>
                    <a:cxn ang="0">
                      <a:pos x="191" y="143"/>
                    </a:cxn>
                    <a:cxn ang="0">
                      <a:pos x="177" y="127"/>
                    </a:cxn>
                    <a:cxn ang="0">
                      <a:pos x="140" y="128"/>
                    </a:cxn>
                    <a:cxn ang="0">
                      <a:pos x="127" y="108"/>
                    </a:cxn>
                    <a:cxn ang="0">
                      <a:pos x="142" y="70"/>
                    </a:cxn>
                    <a:cxn ang="0">
                      <a:pos x="168" y="59"/>
                    </a:cxn>
                    <a:cxn ang="0">
                      <a:pos x="185" y="66"/>
                    </a:cxn>
                    <a:cxn ang="0">
                      <a:pos x="207" y="66"/>
                    </a:cxn>
                    <a:cxn ang="0">
                      <a:pos x="229" y="62"/>
                    </a:cxn>
                    <a:cxn ang="0">
                      <a:pos x="208" y="53"/>
                    </a:cxn>
                    <a:cxn ang="0">
                      <a:pos x="207" y="46"/>
                    </a:cxn>
                    <a:cxn ang="0">
                      <a:pos x="180" y="46"/>
                    </a:cxn>
                    <a:cxn ang="0">
                      <a:pos x="157" y="53"/>
                    </a:cxn>
                    <a:cxn ang="0">
                      <a:pos x="152" y="30"/>
                    </a:cxn>
                    <a:cxn ang="0">
                      <a:pos x="136" y="16"/>
                    </a:cxn>
                    <a:cxn ang="0">
                      <a:pos x="154" y="5"/>
                    </a:cxn>
                  </a:cxnLst>
                  <a:rect l="0" t="0" r="r" b="b"/>
                  <a:pathLst>
                    <a:path w="322" h="282">
                      <a:moveTo>
                        <a:pt x="131" y="1"/>
                      </a:moveTo>
                      <a:cubicBezTo>
                        <a:pt x="131" y="1"/>
                        <a:pt x="83" y="7"/>
                        <a:pt x="50" y="45"/>
                      </a:cubicBezTo>
                      <a:cubicBezTo>
                        <a:pt x="50" y="45"/>
                        <a:pt x="75" y="19"/>
                        <a:pt x="91" y="19"/>
                      </a:cubicBezTo>
                      <a:cubicBezTo>
                        <a:pt x="94" y="20"/>
                        <a:pt x="94" y="20"/>
                        <a:pt x="94" y="20"/>
                      </a:cubicBezTo>
                      <a:cubicBezTo>
                        <a:pt x="94" y="20"/>
                        <a:pt x="94" y="22"/>
                        <a:pt x="93" y="22"/>
                      </a:cubicBezTo>
                      <a:cubicBezTo>
                        <a:pt x="93" y="23"/>
                        <a:pt x="91" y="25"/>
                        <a:pt x="91" y="26"/>
                      </a:cubicBezTo>
                      <a:cubicBezTo>
                        <a:pt x="91" y="27"/>
                        <a:pt x="91" y="29"/>
                        <a:pt x="91" y="29"/>
                      </a:cubicBezTo>
                      <a:cubicBezTo>
                        <a:pt x="90" y="30"/>
                        <a:pt x="90" y="30"/>
                        <a:pt x="90" y="30"/>
                      </a:cubicBezTo>
                      <a:cubicBezTo>
                        <a:pt x="90" y="30"/>
                        <a:pt x="88" y="31"/>
                        <a:pt x="88" y="31"/>
                      </a:cubicBezTo>
                      <a:cubicBezTo>
                        <a:pt x="88" y="32"/>
                        <a:pt x="87" y="32"/>
                        <a:pt x="87" y="33"/>
                      </a:cubicBezTo>
                      <a:cubicBezTo>
                        <a:pt x="87" y="34"/>
                        <a:pt x="87" y="36"/>
                        <a:pt x="87" y="36"/>
                      </a:cubicBezTo>
                      <a:cubicBezTo>
                        <a:pt x="88" y="39"/>
                        <a:pt x="88" y="39"/>
                        <a:pt x="88" y="39"/>
                      </a:cubicBezTo>
                      <a:cubicBezTo>
                        <a:pt x="87" y="40"/>
                        <a:pt x="87" y="40"/>
                        <a:pt x="87" y="40"/>
                      </a:cubicBezTo>
                      <a:cubicBezTo>
                        <a:pt x="85" y="41"/>
                        <a:pt x="85" y="41"/>
                        <a:pt x="85" y="41"/>
                      </a:cubicBezTo>
                      <a:cubicBezTo>
                        <a:pt x="85" y="41"/>
                        <a:pt x="82" y="42"/>
                        <a:pt x="81" y="41"/>
                      </a:cubicBezTo>
                      <a:cubicBezTo>
                        <a:pt x="80" y="41"/>
                        <a:pt x="80" y="39"/>
                        <a:pt x="80" y="39"/>
                      </a:cubicBezTo>
                      <a:cubicBezTo>
                        <a:pt x="83" y="37"/>
                        <a:pt x="83" y="37"/>
                        <a:pt x="83" y="37"/>
                      </a:cubicBezTo>
                      <a:cubicBezTo>
                        <a:pt x="83" y="37"/>
                        <a:pt x="83" y="37"/>
                        <a:pt x="82" y="36"/>
                      </a:cubicBezTo>
                      <a:cubicBezTo>
                        <a:pt x="81" y="36"/>
                        <a:pt x="82" y="34"/>
                        <a:pt x="80" y="34"/>
                      </a:cubicBezTo>
                      <a:cubicBezTo>
                        <a:pt x="79" y="35"/>
                        <a:pt x="76" y="37"/>
                        <a:pt x="76" y="37"/>
                      </a:cubicBezTo>
                      <a:cubicBezTo>
                        <a:pt x="74" y="38"/>
                        <a:pt x="74" y="38"/>
                        <a:pt x="74" y="38"/>
                      </a:cubicBezTo>
                      <a:cubicBezTo>
                        <a:pt x="74" y="38"/>
                        <a:pt x="73" y="41"/>
                        <a:pt x="73" y="41"/>
                      </a:cubicBezTo>
                      <a:cubicBezTo>
                        <a:pt x="74" y="41"/>
                        <a:pt x="75" y="42"/>
                        <a:pt x="75" y="42"/>
                      </a:cubicBezTo>
                      <a:cubicBezTo>
                        <a:pt x="75" y="42"/>
                        <a:pt x="75" y="43"/>
                        <a:pt x="75" y="44"/>
                      </a:cubicBezTo>
                      <a:cubicBezTo>
                        <a:pt x="75" y="45"/>
                        <a:pt x="75" y="46"/>
                        <a:pt x="75" y="46"/>
                      </a:cubicBezTo>
                      <a:cubicBezTo>
                        <a:pt x="75" y="46"/>
                        <a:pt x="74" y="47"/>
                        <a:pt x="72" y="47"/>
                      </a:cubicBezTo>
                      <a:cubicBezTo>
                        <a:pt x="71" y="46"/>
                        <a:pt x="69" y="46"/>
                        <a:pt x="68" y="46"/>
                      </a:cubicBezTo>
                      <a:cubicBezTo>
                        <a:pt x="67" y="45"/>
                        <a:pt x="66" y="45"/>
                        <a:pt x="65" y="45"/>
                      </a:cubicBezTo>
                      <a:cubicBezTo>
                        <a:pt x="64" y="46"/>
                        <a:pt x="64" y="46"/>
                        <a:pt x="64" y="46"/>
                      </a:cubicBezTo>
                      <a:cubicBezTo>
                        <a:pt x="64" y="47"/>
                        <a:pt x="60" y="49"/>
                        <a:pt x="60" y="49"/>
                      </a:cubicBezTo>
                      <a:cubicBezTo>
                        <a:pt x="60" y="49"/>
                        <a:pt x="59" y="49"/>
                        <a:pt x="59" y="50"/>
                      </a:cubicBezTo>
                      <a:cubicBezTo>
                        <a:pt x="59" y="51"/>
                        <a:pt x="58" y="53"/>
                        <a:pt x="58" y="53"/>
                      </a:cubicBezTo>
                      <a:cubicBezTo>
                        <a:pt x="58" y="53"/>
                        <a:pt x="57" y="54"/>
                        <a:pt x="55" y="55"/>
                      </a:cubicBezTo>
                      <a:cubicBezTo>
                        <a:pt x="53" y="55"/>
                        <a:pt x="52" y="56"/>
                        <a:pt x="52" y="56"/>
                      </a:cubicBezTo>
                      <a:cubicBezTo>
                        <a:pt x="51" y="58"/>
                        <a:pt x="51" y="58"/>
                        <a:pt x="51" y="58"/>
                      </a:cubicBezTo>
                      <a:cubicBezTo>
                        <a:pt x="51" y="58"/>
                        <a:pt x="49" y="60"/>
                        <a:pt x="48" y="61"/>
                      </a:cubicBezTo>
                      <a:cubicBezTo>
                        <a:pt x="47" y="62"/>
                        <a:pt x="44" y="65"/>
                        <a:pt x="43" y="65"/>
                      </a:cubicBezTo>
                      <a:cubicBezTo>
                        <a:pt x="43" y="65"/>
                        <a:pt x="41" y="67"/>
                        <a:pt x="41" y="68"/>
                      </a:cubicBezTo>
                      <a:cubicBezTo>
                        <a:pt x="40" y="69"/>
                        <a:pt x="41" y="71"/>
                        <a:pt x="40" y="72"/>
                      </a:cubicBezTo>
                      <a:cubicBezTo>
                        <a:pt x="40" y="73"/>
                        <a:pt x="39" y="74"/>
                        <a:pt x="39" y="76"/>
                      </a:cubicBezTo>
                      <a:cubicBezTo>
                        <a:pt x="39" y="77"/>
                        <a:pt x="38" y="79"/>
                        <a:pt x="37" y="79"/>
                      </a:cubicBezTo>
                      <a:cubicBezTo>
                        <a:pt x="36" y="80"/>
                        <a:pt x="35" y="81"/>
                        <a:pt x="35" y="81"/>
                      </a:cubicBezTo>
                      <a:cubicBezTo>
                        <a:pt x="34" y="81"/>
                        <a:pt x="32" y="82"/>
                        <a:pt x="31" y="83"/>
                      </a:cubicBezTo>
                      <a:cubicBezTo>
                        <a:pt x="30" y="83"/>
                        <a:pt x="29" y="85"/>
                        <a:pt x="29" y="85"/>
                      </a:cubicBezTo>
                      <a:cubicBezTo>
                        <a:pt x="29" y="86"/>
                        <a:pt x="31" y="87"/>
                        <a:pt x="31" y="87"/>
                      </a:cubicBezTo>
                      <a:cubicBezTo>
                        <a:pt x="32" y="87"/>
                        <a:pt x="33" y="88"/>
                        <a:pt x="33" y="88"/>
                      </a:cubicBezTo>
                      <a:cubicBezTo>
                        <a:pt x="33" y="88"/>
                        <a:pt x="33" y="90"/>
                        <a:pt x="33" y="91"/>
                      </a:cubicBezTo>
                      <a:cubicBezTo>
                        <a:pt x="33" y="91"/>
                        <a:pt x="32" y="94"/>
                        <a:pt x="33" y="94"/>
                      </a:cubicBezTo>
                      <a:cubicBezTo>
                        <a:pt x="34" y="94"/>
                        <a:pt x="36" y="94"/>
                        <a:pt x="36" y="94"/>
                      </a:cubicBezTo>
                      <a:cubicBezTo>
                        <a:pt x="38" y="95"/>
                        <a:pt x="38" y="95"/>
                        <a:pt x="38" y="95"/>
                      </a:cubicBezTo>
                      <a:cubicBezTo>
                        <a:pt x="41" y="96"/>
                        <a:pt x="41" y="96"/>
                        <a:pt x="41" y="96"/>
                      </a:cubicBezTo>
                      <a:cubicBezTo>
                        <a:pt x="42" y="97"/>
                        <a:pt x="42" y="97"/>
                        <a:pt x="42" y="97"/>
                      </a:cubicBezTo>
                      <a:cubicBezTo>
                        <a:pt x="42" y="97"/>
                        <a:pt x="42" y="99"/>
                        <a:pt x="41" y="99"/>
                      </a:cubicBezTo>
                      <a:cubicBezTo>
                        <a:pt x="41" y="100"/>
                        <a:pt x="40" y="101"/>
                        <a:pt x="40" y="101"/>
                      </a:cubicBezTo>
                      <a:cubicBezTo>
                        <a:pt x="39" y="100"/>
                        <a:pt x="39" y="100"/>
                        <a:pt x="39" y="99"/>
                      </a:cubicBezTo>
                      <a:cubicBezTo>
                        <a:pt x="38" y="98"/>
                        <a:pt x="39" y="98"/>
                        <a:pt x="37" y="97"/>
                      </a:cubicBezTo>
                      <a:cubicBezTo>
                        <a:pt x="36" y="97"/>
                        <a:pt x="35" y="98"/>
                        <a:pt x="35" y="98"/>
                      </a:cubicBezTo>
                      <a:cubicBezTo>
                        <a:pt x="34" y="97"/>
                        <a:pt x="33" y="97"/>
                        <a:pt x="33" y="97"/>
                      </a:cubicBezTo>
                      <a:cubicBezTo>
                        <a:pt x="32" y="96"/>
                        <a:pt x="32" y="97"/>
                        <a:pt x="32" y="96"/>
                      </a:cubicBezTo>
                      <a:cubicBezTo>
                        <a:pt x="32" y="94"/>
                        <a:pt x="33" y="94"/>
                        <a:pt x="32" y="93"/>
                      </a:cubicBezTo>
                      <a:cubicBezTo>
                        <a:pt x="32" y="92"/>
                        <a:pt x="31" y="91"/>
                        <a:pt x="30" y="91"/>
                      </a:cubicBezTo>
                      <a:cubicBezTo>
                        <a:pt x="30" y="91"/>
                        <a:pt x="31" y="92"/>
                        <a:pt x="30" y="91"/>
                      </a:cubicBezTo>
                      <a:cubicBezTo>
                        <a:pt x="29" y="90"/>
                        <a:pt x="28" y="89"/>
                        <a:pt x="27" y="89"/>
                      </a:cubicBezTo>
                      <a:cubicBezTo>
                        <a:pt x="27" y="89"/>
                        <a:pt x="26" y="90"/>
                        <a:pt x="26" y="89"/>
                      </a:cubicBezTo>
                      <a:cubicBezTo>
                        <a:pt x="26" y="88"/>
                        <a:pt x="27" y="86"/>
                        <a:pt x="27" y="85"/>
                      </a:cubicBezTo>
                      <a:cubicBezTo>
                        <a:pt x="27" y="85"/>
                        <a:pt x="27" y="83"/>
                        <a:pt x="27" y="83"/>
                      </a:cubicBezTo>
                      <a:cubicBezTo>
                        <a:pt x="27" y="82"/>
                        <a:pt x="28" y="78"/>
                        <a:pt x="28" y="78"/>
                      </a:cubicBezTo>
                      <a:cubicBezTo>
                        <a:pt x="28" y="78"/>
                        <a:pt x="24" y="87"/>
                        <a:pt x="22" y="93"/>
                      </a:cubicBezTo>
                      <a:cubicBezTo>
                        <a:pt x="22" y="93"/>
                        <a:pt x="24" y="93"/>
                        <a:pt x="24" y="94"/>
                      </a:cubicBezTo>
                      <a:cubicBezTo>
                        <a:pt x="24" y="95"/>
                        <a:pt x="24" y="96"/>
                        <a:pt x="24" y="97"/>
                      </a:cubicBezTo>
                      <a:cubicBezTo>
                        <a:pt x="24" y="98"/>
                        <a:pt x="24" y="98"/>
                        <a:pt x="24" y="102"/>
                      </a:cubicBezTo>
                      <a:cubicBezTo>
                        <a:pt x="24" y="105"/>
                        <a:pt x="25" y="106"/>
                        <a:pt x="24" y="107"/>
                      </a:cubicBezTo>
                      <a:cubicBezTo>
                        <a:pt x="24" y="108"/>
                        <a:pt x="23" y="110"/>
                        <a:pt x="23" y="111"/>
                      </a:cubicBezTo>
                      <a:cubicBezTo>
                        <a:pt x="23" y="112"/>
                        <a:pt x="24" y="116"/>
                        <a:pt x="24" y="116"/>
                      </a:cubicBezTo>
                      <a:cubicBezTo>
                        <a:pt x="25" y="117"/>
                        <a:pt x="25" y="117"/>
                        <a:pt x="25" y="118"/>
                      </a:cubicBezTo>
                      <a:cubicBezTo>
                        <a:pt x="26" y="119"/>
                        <a:pt x="24" y="121"/>
                        <a:pt x="26" y="119"/>
                      </a:cubicBezTo>
                      <a:cubicBezTo>
                        <a:pt x="28" y="116"/>
                        <a:pt x="28" y="115"/>
                        <a:pt x="28" y="115"/>
                      </a:cubicBezTo>
                      <a:cubicBezTo>
                        <a:pt x="29" y="114"/>
                        <a:pt x="29" y="114"/>
                        <a:pt x="29" y="114"/>
                      </a:cubicBezTo>
                      <a:cubicBezTo>
                        <a:pt x="29" y="114"/>
                        <a:pt x="29" y="112"/>
                        <a:pt x="32" y="112"/>
                      </a:cubicBezTo>
                      <a:cubicBezTo>
                        <a:pt x="34" y="113"/>
                        <a:pt x="34" y="112"/>
                        <a:pt x="35" y="113"/>
                      </a:cubicBezTo>
                      <a:cubicBezTo>
                        <a:pt x="35" y="114"/>
                        <a:pt x="34" y="116"/>
                        <a:pt x="35" y="116"/>
                      </a:cubicBezTo>
                      <a:cubicBezTo>
                        <a:pt x="36" y="117"/>
                        <a:pt x="39" y="115"/>
                        <a:pt x="40" y="115"/>
                      </a:cubicBezTo>
                      <a:cubicBezTo>
                        <a:pt x="41" y="116"/>
                        <a:pt x="42" y="116"/>
                        <a:pt x="43" y="117"/>
                      </a:cubicBezTo>
                      <a:cubicBezTo>
                        <a:pt x="43" y="119"/>
                        <a:pt x="44" y="121"/>
                        <a:pt x="45" y="121"/>
                      </a:cubicBezTo>
                      <a:cubicBezTo>
                        <a:pt x="45" y="122"/>
                        <a:pt x="45" y="124"/>
                        <a:pt x="46" y="125"/>
                      </a:cubicBezTo>
                      <a:cubicBezTo>
                        <a:pt x="46" y="126"/>
                        <a:pt x="49" y="127"/>
                        <a:pt x="50" y="127"/>
                      </a:cubicBezTo>
                      <a:cubicBezTo>
                        <a:pt x="50" y="127"/>
                        <a:pt x="54" y="128"/>
                        <a:pt x="54" y="128"/>
                      </a:cubicBezTo>
                      <a:cubicBezTo>
                        <a:pt x="55" y="129"/>
                        <a:pt x="54" y="130"/>
                        <a:pt x="56" y="131"/>
                      </a:cubicBezTo>
                      <a:cubicBezTo>
                        <a:pt x="58" y="131"/>
                        <a:pt x="58" y="135"/>
                        <a:pt x="58" y="135"/>
                      </a:cubicBezTo>
                      <a:cubicBezTo>
                        <a:pt x="58" y="135"/>
                        <a:pt x="59" y="138"/>
                        <a:pt x="59" y="138"/>
                      </a:cubicBezTo>
                      <a:cubicBezTo>
                        <a:pt x="58" y="139"/>
                        <a:pt x="58" y="141"/>
                        <a:pt x="59" y="141"/>
                      </a:cubicBezTo>
                      <a:cubicBezTo>
                        <a:pt x="61" y="141"/>
                        <a:pt x="63" y="142"/>
                        <a:pt x="63" y="142"/>
                      </a:cubicBezTo>
                      <a:cubicBezTo>
                        <a:pt x="63" y="142"/>
                        <a:pt x="62" y="144"/>
                        <a:pt x="64" y="145"/>
                      </a:cubicBezTo>
                      <a:cubicBezTo>
                        <a:pt x="67" y="146"/>
                        <a:pt x="69" y="147"/>
                        <a:pt x="70" y="147"/>
                      </a:cubicBezTo>
                      <a:cubicBezTo>
                        <a:pt x="70" y="147"/>
                        <a:pt x="68" y="149"/>
                        <a:pt x="71" y="149"/>
                      </a:cubicBezTo>
                      <a:cubicBezTo>
                        <a:pt x="74" y="149"/>
                        <a:pt x="76" y="149"/>
                        <a:pt x="78" y="150"/>
                      </a:cubicBezTo>
                      <a:cubicBezTo>
                        <a:pt x="79" y="151"/>
                        <a:pt x="78" y="152"/>
                        <a:pt x="82" y="154"/>
                      </a:cubicBezTo>
                      <a:cubicBezTo>
                        <a:pt x="85" y="156"/>
                        <a:pt x="86" y="157"/>
                        <a:pt x="87" y="157"/>
                      </a:cubicBezTo>
                      <a:cubicBezTo>
                        <a:pt x="88" y="158"/>
                        <a:pt x="90" y="157"/>
                        <a:pt x="89" y="160"/>
                      </a:cubicBezTo>
                      <a:cubicBezTo>
                        <a:pt x="89" y="163"/>
                        <a:pt x="88" y="165"/>
                        <a:pt x="87" y="166"/>
                      </a:cubicBezTo>
                      <a:cubicBezTo>
                        <a:pt x="86" y="167"/>
                        <a:pt x="84" y="170"/>
                        <a:pt x="83" y="171"/>
                      </a:cubicBezTo>
                      <a:cubicBezTo>
                        <a:pt x="82" y="172"/>
                        <a:pt x="81" y="174"/>
                        <a:pt x="82" y="176"/>
                      </a:cubicBezTo>
                      <a:cubicBezTo>
                        <a:pt x="83" y="178"/>
                        <a:pt x="84" y="180"/>
                        <a:pt x="84" y="181"/>
                      </a:cubicBezTo>
                      <a:cubicBezTo>
                        <a:pt x="84" y="182"/>
                        <a:pt x="85" y="185"/>
                        <a:pt x="84" y="187"/>
                      </a:cubicBezTo>
                      <a:cubicBezTo>
                        <a:pt x="83" y="188"/>
                        <a:pt x="82" y="190"/>
                        <a:pt x="82" y="190"/>
                      </a:cubicBezTo>
                      <a:cubicBezTo>
                        <a:pt x="82" y="190"/>
                        <a:pt x="84" y="192"/>
                        <a:pt x="83" y="194"/>
                      </a:cubicBezTo>
                      <a:cubicBezTo>
                        <a:pt x="81" y="196"/>
                        <a:pt x="78" y="198"/>
                        <a:pt x="77" y="198"/>
                      </a:cubicBezTo>
                      <a:cubicBezTo>
                        <a:pt x="76" y="199"/>
                        <a:pt x="73" y="201"/>
                        <a:pt x="73" y="201"/>
                      </a:cubicBezTo>
                      <a:cubicBezTo>
                        <a:pt x="73" y="201"/>
                        <a:pt x="73" y="207"/>
                        <a:pt x="73" y="208"/>
                      </a:cubicBezTo>
                      <a:cubicBezTo>
                        <a:pt x="73" y="209"/>
                        <a:pt x="68" y="217"/>
                        <a:pt x="69" y="219"/>
                      </a:cubicBezTo>
                      <a:cubicBezTo>
                        <a:pt x="71" y="221"/>
                        <a:pt x="71" y="224"/>
                        <a:pt x="71" y="225"/>
                      </a:cubicBezTo>
                      <a:cubicBezTo>
                        <a:pt x="71" y="226"/>
                        <a:pt x="70" y="226"/>
                        <a:pt x="69" y="227"/>
                      </a:cubicBezTo>
                      <a:cubicBezTo>
                        <a:pt x="69" y="228"/>
                        <a:pt x="66" y="227"/>
                        <a:pt x="68" y="230"/>
                      </a:cubicBezTo>
                      <a:cubicBezTo>
                        <a:pt x="70" y="233"/>
                        <a:pt x="71" y="234"/>
                        <a:pt x="72" y="236"/>
                      </a:cubicBezTo>
                      <a:cubicBezTo>
                        <a:pt x="73" y="238"/>
                        <a:pt x="72" y="238"/>
                        <a:pt x="74" y="240"/>
                      </a:cubicBezTo>
                      <a:cubicBezTo>
                        <a:pt x="75" y="242"/>
                        <a:pt x="76" y="243"/>
                        <a:pt x="77" y="245"/>
                      </a:cubicBezTo>
                      <a:cubicBezTo>
                        <a:pt x="79" y="246"/>
                        <a:pt x="80" y="247"/>
                        <a:pt x="80" y="248"/>
                      </a:cubicBezTo>
                      <a:cubicBezTo>
                        <a:pt x="80" y="250"/>
                        <a:pt x="84" y="254"/>
                        <a:pt x="80" y="251"/>
                      </a:cubicBezTo>
                      <a:cubicBezTo>
                        <a:pt x="76" y="248"/>
                        <a:pt x="79" y="251"/>
                        <a:pt x="74" y="247"/>
                      </a:cubicBezTo>
                      <a:cubicBezTo>
                        <a:pt x="69" y="242"/>
                        <a:pt x="68" y="244"/>
                        <a:pt x="66" y="241"/>
                      </a:cubicBezTo>
                      <a:cubicBezTo>
                        <a:pt x="64" y="239"/>
                        <a:pt x="67" y="248"/>
                        <a:pt x="63" y="237"/>
                      </a:cubicBezTo>
                      <a:cubicBezTo>
                        <a:pt x="59" y="226"/>
                        <a:pt x="57" y="227"/>
                        <a:pt x="56" y="225"/>
                      </a:cubicBezTo>
                      <a:cubicBezTo>
                        <a:pt x="55" y="223"/>
                        <a:pt x="56" y="225"/>
                        <a:pt x="53" y="220"/>
                      </a:cubicBezTo>
                      <a:cubicBezTo>
                        <a:pt x="50" y="214"/>
                        <a:pt x="53" y="218"/>
                        <a:pt x="50" y="214"/>
                      </a:cubicBezTo>
                      <a:cubicBezTo>
                        <a:pt x="47" y="211"/>
                        <a:pt x="47" y="216"/>
                        <a:pt x="46" y="209"/>
                      </a:cubicBezTo>
                      <a:cubicBezTo>
                        <a:pt x="45" y="203"/>
                        <a:pt x="44" y="207"/>
                        <a:pt x="43" y="200"/>
                      </a:cubicBezTo>
                      <a:cubicBezTo>
                        <a:pt x="41" y="193"/>
                        <a:pt x="44" y="192"/>
                        <a:pt x="40" y="189"/>
                      </a:cubicBezTo>
                      <a:cubicBezTo>
                        <a:pt x="36" y="186"/>
                        <a:pt x="36" y="187"/>
                        <a:pt x="35" y="185"/>
                      </a:cubicBezTo>
                      <a:cubicBezTo>
                        <a:pt x="34" y="182"/>
                        <a:pt x="35" y="185"/>
                        <a:pt x="32" y="179"/>
                      </a:cubicBezTo>
                      <a:cubicBezTo>
                        <a:pt x="28" y="172"/>
                        <a:pt x="24" y="170"/>
                        <a:pt x="24" y="159"/>
                      </a:cubicBezTo>
                      <a:cubicBezTo>
                        <a:pt x="24" y="149"/>
                        <a:pt x="24" y="147"/>
                        <a:pt x="24" y="147"/>
                      </a:cubicBezTo>
                      <a:cubicBezTo>
                        <a:pt x="24" y="147"/>
                        <a:pt x="19" y="143"/>
                        <a:pt x="20" y="137"/>
                      </a:cubicBezTo>
                      <a:cubicBezTo>
                        <a:pt x="22" y="131"/>
                        <a:pt x="23" y="133"/>
                        <a:pt x="22" y="131"/>
                      </a:cubicBezTo>
                      <a:cubicBezTo>
                        <a:pt x="22" y="129"/>
                        <a:pt x="21" y="129"/>
                        <a:pt x="19" y="127"/>
                      </a:cubicBezTo>
                      <a:cubicBezTo>
                        <a:pt x="17" y="124"/>
                        <a:pt x="17" y="125"/>
                        <a:pt x="17" y="123"/>
                      </a:cubicBezTo>
                      <a:cubicBezTo>
                        <a:pt x="16" y="122"/>
                        <a:pt x="16" y="118"/>
                        <a:pt x="16" y="118"/>
                      </a:cubicBezTo>
                      <a:cubicBezTo>
                        <a:pt x="14" y="119"/>
                        <a:pt x="14" y="119"/>
                        <a:pt x="14" y="119"/>
                      </a:cubicBezTo>
                      <a:cubicBezTo>
                        <a:pt x="14" y="119"/>
                        <a:pt x="0" y="258"/>
                        <a:pt x="138" y="278"/>
                      </a:cubicBezTo>
                      <a:cubicBezTo>
                        <a:pt x="138" y="278"/>
                        <a:pt x="106" y="271"/>
                        <a:pt x="104" y="265"/>
                      </a:cubicBezTo>
                      <a:cubicBezTo>
                        <a:pt x="104" y="265"/>
                        <a:pt x="103" y="259"/>
                        <a:pt x="104" y="259"/>
                      </a:cubicBezTo>
                      <a:cubicBezTo>
                        <a:pt x="106" y="259"/>
                        <a:pt x="108" y="260"/>
                        <a:pt x="110" y="258"/>
                      </a:cubicBezTo>
                      <a:cubicBezTo>
                        <a:pt x="112" y="257"/>
                        <a:pt x="114" y="255"/>
                        <a:pt x="114" y="255"/>
                      </a:cubicBezTo>
                      <a:cubicBezTo>
                        <a:pt x="114" y="257"/>
                        <a:pt x="114" y="257"/>
                        <a:pt x="114" y="257"/>
                      </a:cubicBezTo>
                      <a:cubicBezTo>
                        <a:pt x="114" y="257"/>
                        <a:pt x="112" y="258"/>
                        <a:pt x="118" y="257"/>
                      </a:cubicBezTo>
                      <a:cubicBezTo>
                        <a:pt x="125" y="256"/>
                        <a:pt x="125" y="256"/>
                        <a:pt x="127" y="255"/>
                      </a:cubicBezTo>
                      <a:cubicBezTo>
                        <a:pt x="129" y="254"/>
                        <a:pt x="132" y="249"/>
                        <a:pt x="133" y="252"/>
                      </a:cubicBezTo>
                      <a:cubicBezTo>
                        <a:pt x="135" y="255"/>
                        <a:pt x="132" y="254"/>
                        <a:pt x="135" y="255"/>
                      </a:cubicBezTo>
                      <a:cubicBezTo>
                        <a:pt x="137" y="257"/>
                        <a:pt x="143" y="255"/>
                        <a:pt x="143" y="255"/>
                      </a:cubicBezTo>
                      <a:cubicBezTo>
                        <a:pt x="143" y="255"/>
                        <a:pt x="153" y="255"/>
                        <a:pt x="154" y="254"/>
                      </a:cubicBezTo>
                      <a:cubicBezTo>
                        <a:pt x="155" y="253"/>
                        <a:pt x="155" y="252"/>
                        <a:pt x="156" y="252"/>
                      </a:cubicBezTo>
                      <a:cubicBezTo>
                        <a:pt x="158" y="252"/>
                        <a:pt x="159" y="255"/>
                        <a:pt x="159" y="255"/>
                      </a:cubicBezTo>
                      <a:cubicBezTo>
                        <a:pt x="154" y="258"/>
                        <a:pt x="154" y="258"/>
                        <a:pt x="154" y="258"/>
                      </a:cubicBezTo>
                      <a:cubicBezTo>
                        <a:pt x="149" y="262"/>
                        <a:pt x="149" y="262"/>
                        <a:pt x="149" y="262"/>
                      </a:cubicBezTo>
                      <a:cubicBezTo>
                        <a:pt x="149" y="262"/>
                        <a:pt x="146" y="262"/>
                        <a:pt x="148" y="263"/>
                      </a:cubicBezTo>
                      <a:cubicBezTo>
                        <a:pt x="150" y="264"/>
                        <a:pt x="151" y="264"/>
                        <a:pt x="154" y="264"/>
                      </a:cubicBezTo>
                      <a:cubicBezTo>
                        <a:pt x="156" y="265"/>
                        <a:pt x="161" y="269"/>
                        <a:pt x="163" y="266"/>
                      </a:cubicBezTo>
                      <a:cubicBezTo>
                        <a:pt x="164" y="264"/>
                        <a:pt x="164" y="263"/>
                        <a:pt x="165" y="262"/>
                      </a:cubicBezTo>
                      <a:cubicBezTo>
                        <a:pt x="166" y="260"/>
                        <a:pt x="166" y="258"/>
                        <a:pt x="168" y="258"/>
                      </a:cubicBezTo>
                      <a:cubicBezTo>
                        <a:pt x="171" y="258"/>
                        <a:pt x="173" y="259"/>
                        <a:pt x="173" y="259"/>
                      </a:cubicBezTo>
                      <a:cubicBezTo>
                        <a:pt x="171" y="263"/>
                        <a:pt x="171" y="263"/>
                        <a:pt x="171" y="263"/>
                      </a:cubicBezTo>
                      <a:cubicBezTo>
                        <a:pt x="171" y="263"/>
                        <a:pt x="175" y="263"/>
                        <a:pt x="177" y="263"/>
                      </a:cubicBezTo>
                      <a:cubicBezTo>
                        <a:pt x="178" y="263"/>
                        <a:pt x="179" y="265"/>
                        <a:pt x="181" y="263"/>
                      </a:cubicBezTo>
                      <a:cubicBezTo>
                        <a:pt x="183" y="261"/>
                        <a:pt x="183" y="261"/>
                        <a:pt x="186" y="260"/>
                      </a:cubicBezTo>
                      <a:cubicBezTo>
                        <a:pt x="188" y="260"/>
                        <a:pt x="191" y="259"/>
                        <a:pt x="192" y="259"/>
                      </a:cubicBezTo>
                      <a:cubicBezTo>
                        <a:pt x="193" y="260"/>
                        <a:pt x="195" y="260"/>
                        <a:pt x="196" y="260"/>
                      </a:cubicBezTo>
                      <a:cubicBezTo>
                        <a:pt x="197" y="260"/>
                        <a:pt x="202" y="264"/>
                        <a:pt x="203" y="263"/>
                      </a:cubicBezTo>
                      <a:cubicBezTo>
                        <a:pt x="204" y="262"/>
                        <a:pt x="210" y="263"/>
                        <a:pt x="210" y="263"/>
                      </a:cubicBezTo>
                      <a:cubicBezTo>
                        <a:pt x="210" y="263"/>
                        <a:pt x="194" y="277"/>
                        <a:pt x="160" y="278"/>
                      </a:cubicBezTo>
                      <a:cubicBezTo>
                        <a:pt x="160" y="278"/>
                        <a:pt x="236" y="282"/>
                        <a:pt x="279" y="207"/>
                      </a:cubicBezTo>
                      <a:cubicBezTo>
                        <a:pt x="322" y="133"/>
                        <a:pt x="292" y="37"/>
                        <a:pt x="194" y="4"/>
                      </a:cubicBezTo>
                      <a:cubicBezTo>
                        <a:pt x="194" y="4"/>
                        <a:pt x="267" y="31"/>
                        <a:pt x="287" y="102"/>
                      </a:cubicBezTo>
                      <a:cubicBezTo>
                        <a:pt x="286" y="103"/>
                        <a:pt x="286" y="103"/>
                        <a:pt x="286" y="103"/>
                      </a:cubicBezTo>
                      <a:cubicBezTo>
                        <a:pt x="284" y="101"/>
                        <a:pt x="284" y="102"/>
                        <a:pt x="283" y="99"/>
                      </a:cubicBezTo>
                      <a:cubicBezTo>
                        <a:pt x="281" y="95"/>
                        <a:pt x="282" y="96"/>
                        <a:pt x="281" y="94"/>
                      </a:cubicBezTo>
                      <a:cubicBezTo>
                        <a:pt x="280" y="91"/>
                        <a:pt x="280" y="93"/>
                        <a:pt x="278" y="91"/>
                      </a:cubicBezTo>
                      <a:cubicBezTo>
                        <a:pt x="277" y="88"/>
                        <a:pt x="276" y="89"/>
                        <a:pt x="275" y="87"/>
                      </a:cubicBezTo>
                      <a:cubicBezTo>
                        <a:pt x="274" y="86"/>
                        <a:pt x="272" y="82"/>
                        <a:pt x="271" y="81"/>
                      </a:cubicBezTo>
                      <a:cubicBezTo>
                        <a:pt x="270" y="79"/>
                        <a:pt x="267" y="79"/>
                        <a:pt x="266" y="79"/>
                      </a:cubicBezTo>
                      <a:cubicBezTo>
                        <a:pt x="265" y="78"/>
                        <a:pt x="265" y="77"/>
                        <a:pt x="265" y="78"/>
                      </a:cubicBezTo>
                      <a:cubicBezTo>
                        <a:pt x="264" y="80"/>
                        <a:pt x="267" y="82"/>
                        <a:pt x="267" y="82"/>
                      </a:cubicBezTo>
                      <a:cubicBezTo>
                        <a:pt x="267" y="88"/>
                        <a:pt x="267" y="88"/>
                        <a:pt x="267" y="88"/>
                      </a:cubicBezTo>
                      <a:cubicBezTo>
                        <a:pt x="267" y="88"/>
                        <a:pt x="269" y="93"/>
                        <a:pt x="269" y="94"/>
                      </a:cubicBezTo>
                      <a:cubicBezTo>
                        <a:pt x="269" y="95"/>
                        <a:pt x="267" y="99"/>
                        <a:pt x="267" y="99"/>
                      </a:cubicBezTo>
                      <a:cubicBezTo>
                        <a:pt x="267" y="99"/>
                        <a:pt x="266" y="103"/>
                        <a:pt x="265" y="103"/>
                      </a:cubicBezTo>
                      <a:cubicBezTo>
                        <a:pt x="264" y="104"/>
                        <a:pt x="256" y="105"/>
                        <a:pt x="256" y="105"/>
                      </a:cubicBezTo>
                      <a:cubicBezTo>
                        <a:pt x="256" y="105"/>
                        <a:pt x="254" y="103"/>
                        <a:pt x="253" y="101"/>
                      </a:cubicBezTo>
                      <a:cubicBezTo>
                        <a:pt x="251" y="98"/>
                        <a:pt x="247" y="98"/>
                        <a:pt x="246" y="97"/>
                      </a:cubicBezTo>
                      <a:cubicBezTo>
                        <a:pt x="246" y="96"/>
                        <a:pt x="247" y="94"/>
                        <a:pt x="245" y="91"/>
                      </a:cubicBezTo>
                      <a:cubicBezTo>
                        <a:pt x="243" y="88"/>
                        <a:pt x="245" y="89"/>
                        <a:pt x="243" y="87"/>
                      </a:cubicBezTo>
                      <a:cubicBezTo>
                        <a:pt x="240" y="84"/>
                        <a:pt x="240" y="84"/>
                        <a:pt x="240" y="84"/>
                      </a:cubicBezTo>
                      <a:cubicBezTo>
                        <a:pt x="240" y="84"/>
                        <a:pt x="234" y="82"/>
                        <a:pt x="236" y="86"/>
                      </a:cubicBezTo>
                      <a:cubicBezTo>
                        <a:pt x="238" y="89"/>
                        <a:pt x="236" y="93"/>
                        <a:pt x="238" y="93"/>
                      </a:cubicBezTo>
                      <a:cubicBezTo>
                        <a:pt x="239" y="93"/>
                        <a:pt x="240" y="92"/>
                        <a:pt x="242" y="95"/>
                      </a:cubicBezTo>
                      <a:cubicBezTo>
                        <a:pt x="243" y="98"/>
                        <a:pt x="243" y="99"/>
                        <a:pt x="244" y="100"/>
                      </a:cubicBezTo>
                      <a:cubicBezTo>
                        <a:pt x="245" y="101"/>
                        <a:pt x="245" y="105"/>
                        <a:pt x="247" y="106"/>
                      </a:cubicBezTo>
                      <a:cubicBezTo>
                        <a:pt x="248" y="106"/>
                        <a:pt x="252" y="106"/>
                        <a:pt x="251" y="107"/>
                      </a:cubicBezTo>
                      <a:cubicBezTo>
                        <a:pt x="251" y="109"/>
                        <a:pt x="249" y="111"/>
                        <a:pt x="251" y="112"/>
                      </a:cubicBezTo>
                      <a:cubicBezTo>
                        <a:pt x="254" y="113"/>
                        <a:pt x="254" y="114"/>
                        <a:pt x="255" y="113"/>
                      </a:cubicBezTo>
                      <a:cubicBezTo>
                        <a:pt x="257" y="113"/>
                        <a:pt x="256" y="114"/>
                        <a:pt x="258" y="113"/>
                      </a:cubicBezTo>
                      <a:cubicBezTo>
                        <a:pt x="261" y="112"/>
                        <a:pt x="263" y="112"/>
                        <a:pt x="263" y="112"/>
                      </a:cubicBezTo>
                      <a:cubicBezTo>
                        <a:pt x="263" y="112"/>
                        <a:pt x="266" y="114"/>
                        <a:pt x="266" y="115"/>
                      </a:cubicBezTo>
                      <a:cubicBezTo>
                        <a:pt x="266" y="116"/>
                        <a:pt x="265" y="122"/>
                        <a:pt x="265" y="122"/>
                      </a:cubicBezTo>
                      <a:cubicBezTo>
                        <a:pt x="262" y="127"/>
                        <a:pt x="262" y="127"/>
                        <a:pt x="262" y="127"/>
                      </a:cubicBezTo>
                      <a:cubicBezTo>
                        <a:pt x="262" y="127"/>
                        <a:pt x="262" y="137"/>
                        <a:pt x="261" y="137"/>
                      </a:cubicBezTo>
                      <a:cubicBezTo>
                        <a:pt x="259" y="137"/>
                        <a:pt x="257" y="141"/>
                        <a:pt x="256" y="142"/>
                      </a:cubicBezTo>
                      <a:cubicBezTo>
                        <a:pt x="255" y="143"/>
                        <a:pt x="255" y="149"/>
                        <a:pt x="255" y="149"/>
                      </a:cubicBezTo>
                      <a:cubicBezTo>
                        <a:pt x="252" y="153"/>
                        <a:pt x="252" y="153"/>
                        <a:pt x="252" y="153"/>
                      </a:cubicBezTo>
                      <a:cubicBezTo>
                        <a:pt x="252" y="153"/>
                        <a:pt x="252" y="158"/>
                        <a:pt x="252" y="159"/>
                      </a:cubicBezTo>
                      <a:cubicBezTo>
                        <a:pt x="252" y="160"/>
                        <a:pt x="253" y="165"/>
                        <a:pt x="252" y="168"/>
                      </a:cubicBezTo>
                      <a:cubicBezTo>
                        <a:pt x="252" y="171"/>
                        <a:pt x="248" y="173"/>
                        <a:pt x="248" y="173"/>
                      </a:cubicBezTo>
                      <a:cubicBezTo>
                        <a:pt x="248" y="173"/>
                        <a:pt x="253" y="178"/>
                        <a:pt x="250" y="179"/>
                      </a:cubicBezTo>
                      <a:cubicBezTo>
                        <a:pt x="248" y="179"/>
                        <a:pt x="245" y="183"/>
                        <a:pt x="244" y="184"/>
                      </a:cubicBezTo>
                      <a:cubicBezTo>
                        <a:pt x="244" y="185"/>
                        <a:pt x="244" y="187"/>
                        <a:pt x="242" y="187"/>
                      </a:cubicBezTo>
                      <a:cubicBezTo>
                        <a:pt x="241" y="188"/>
                        <a:pt x="238" y="188"/>
                        <a:pt x="238" y="189"/>
                      </a:cubicBezTo>
                      <a:cubicBezTo>
                        <a:pt x="238" y="190"/>
                        <a:pt x="238" y="194"/>
                        <a:pt x="238" y="194"/>
                      </a:cubicBezTo>
                      <a:cubicBezTo>
                        <a:pt x="233" y="202"/>
                        <a:pt x="233" y="202"/>
                        <a:pt x="233" y="202"/>
                      </a:cubicBezTo>
                      <a:cubicBezTo>
                        <a:pt x="226" y="207"/>
                        <a:pt x="226" y="207"/>
                        <a:pt x="226" y="207"/>
                      </a:cubicBezTo>
                      <a:cubicBezTo>
                        <a:pt x="226" y="207"/>
                        <a:pt x="227" y="210"/>
                        <a:pt x="225" y="211"/>
                      </a:cubicBezTo>
                      <a:cubicBezTo>
                        <a:pt x="223" y="211"/>
                        <a:pt x="217" y="214"/>
                        <a:pt x="216" y="215"/>
                      </a:cubicBezTo>
                      <a:cubicBezTo>
                        <a:pt x="215" y="216"/>
                        <a:pt x="210" y="218"/>
                        <a:pt x="208" y="218"/>
                      </a:cubicBezTo>
                      <a:cubicBezTo>
                        <a:pt x="206" y="218"/>
                        <a:pt x="209" y="223"/>
                        <a:pt x="206" y="218"/>
                      </a:cubicBezTo>
                      <a:cubicBezTo>
                        <a:pt x="204" y="213"/>
                        <a:pt x="206" y="216"/>
                        <a:pt x="203" y="211"/>
                      </a:cubicBezTo>
                      <a:cubicBezTo>
                        <a:pt x="201" y="206"/>
                        <a:pt x="201" y="210"/>
                        <a:pt x="201" y="206"/>
                      </a:cubicBezTo>
                      <a:cubicBezTo>
                        <a:pt x="201" y="202"/>
                        <a:pt x="201" y="206"/>
                        <a:pt x="201" y="202"/>
                      </a:cubicBezTo>
                      <a:cubicBezTo>
                        <a:pt x="201" y="198"/>
                        <a:pt x="202" y="201"/>
                        <a:pt x="200" y="197"/>
                      </a:cubicBezTo>
                      <a:cubicBezTo>
                        <a:pt x="198" y="192"/>
                        <a:pt x="199" y="194"/>
                        <a:pt x="196" y="191"/>
                      </a:cubicBezTo>
                      <a:cubicBezTo>
                        <a:pt x="193" y="188"/>
                        <a:pt x="191" y="191"/>
                        <a:pt x="193" y="187"/>
                      </a:cubicBezTo>
                      <a:cubicBezTo>
                        <a:pt x="195" y="183"/>
                        <a:pt x="194" y="187"/>
                        <a:pt x="195" y="183"/>
                      </a:cubicBezTo>
                      <a:cubicBezTo>
                        <a:pt x="196" y="178"/>
                        <a:pt x="194" y="178"/>
                        <a:pt x="197" y="176"/>
                      </a:cubicBezTo>
                      <a:cubicBezTo>
                        <a:pt x="200" y="174"/>
                        <a:pt x="202" y="173"/>
                        <a:pt x="201" y="171"/>
                      </a:cubicBezTo>
                      <a:cubicBezTo>
                        <a:pt x="201" y="168"/>
                        <a:pt x="201" y="167"/>
                        <a:pt x="201" y="165"/>
                      </a:cubicBezTo>
                      <a:cubicBezTo>
                        <a:pt x="200" y="164"/>
                        <a:pt x="197" y="161"/>
                        <a:pt x="197" y="160"/>
                      </a:cubicBezTo>
                      <a:cubicBezTo>
                        <a:pt x="197" y="159"/>
                        <a:pt x="197" y="160"/>
                        <a:pt x="195" y="157"/>
                      </a:cubicBezTo>
                      <a:cubicBezTo>
                        <a:pt x="193" y="154"/>
                        <a:pt x="191" y="152"/>
                        <a:pt x="191" y="152"/>
                      </a:cubicBezTo>
                      <a:cubicBezTo>
                        <a:pt x="191" y="152"/>
                        <a:pt x="191" y="145"/>
                        <a:pt x="191" y="143"/>
                      </a:cubicBezTo>
                      <a:cubicBezTo>
                        <a:pt x="191" y="140"/>
                        <a:pt x="190" y="144"/>
                        <a:pt x="191" y="140"/>
                      </a:cubicBezTo>
                      <a:cubicBezTo>
                        <a:pt x="192" y="136"/>
                        <a:pt x="192" y="133"/>
                        <a:pt x="192" y="133"/>
                      </a:cubicBezTo>
                      <a:cubicBezTo>
                        <a:pt x="192" y="133"/>
                        <a:pt x="187" y="130"/>
                        <a:pt x="185" y="130"/>
                      </a:cubicBezTo>
                      <a:cubicBezTo>
                        <a:pt x="183" y="131"/>
                        <a:pt x="183" y="134"/>
                        <a:pt x="180" y="131"/>
                      </a:cubicBezTo>
                      <a:cubicBezTo>
                        <a:pt x="178" y="129"/>
                        <a:pt x="178" y="127"/>
                        <a:pt x="177" y="127"/>
                      </a:cubicBezTo>
                      <a:cubicBezTo>
                        <a:pt x="176" y="126"/>
                        <a:pt x="174" y="126"/>
                        <a:pt x="173" y="127"/>
                      </a:cubicBezTo>
                      <a:cubicBezTo>
                        <a:pt x="171" y="128"/>
                        <a:pt x="167" y="128"/>
                        <a:pt x="164" y="130"/>
                      </a:cubicBezTo>
                      <a:cubicBezTo>
                        <a:pt x="161" y="131"/>
                        <a:pt x="160" y="131"/>
                        <a:pt x="157" y="131"/>
                      </a:cubicBezTo>
                      <a:cubicBezTo>
                        <a:pt x="153" y="131"/>
                        <a:pt x="148" y="132"/>
                        <a:pt x="145" y="130"/>
                      </a:cubicBezTo>
                      <a:cubicBezTo>
                        <a:pt x="142" y="129"/>
                        <a:pt x="142" y="131"/>
                        <a:pt x="140" y="128"/>
                      </a:cubicBezTo>
                      <a:cubicBezTo>
                        <a:pt x="139" y="124"/>
                        <a:pt x="140" y="125"/>
                        <a:pt x="137" y="123"/>
                      </a:cubicBezTo>
                      <a:cubicBezTo>
                        <a:pt x="135" y="122"/>
                        <a:pt x="134" y="123"/>
                        <a:pt x="134" y="120"/>
                      </a:cubicBezTo>
                      <a:cubicBezTo>
                        <a:pt x="133" y="117"/>
                        <a:pt x="135" y="118"/>
                        <a:pt x="133" y="115"/>
                      </a:cubicBezTo>
                      <a:cubicBezTo>
                        <a:pt x="130" y="112"/>
                        <a:pt x="134" y="116"/>
                        <a:pt x="130" y="112"/>
                      </a:cubicBezTo>
                      <a:cubicBezTo>
                        <a:pt x="127" y="108"/>
                        <a:pt x="125" y="112"/>
                        <a:pt x="127" y="108"/>
                      </a:cubicBezTo>
                      <a:cubicBezTo>
                        <a:pt x="128" y="105"/>
                        <a:pt x="129" y="107"/>
                        <a:pt x="129" y="103"/>
                      </a:cubicBezTo>
                      <a:cubicBezTo>
                        <a:pt x="129" y="99"/>
                        <a:pt x="135" y="105"/>
                        <a:pt x="131" y="97"/>
                      </a:cubicBezTo>
                      <a:cubicBezTo>
                        <a:pt x="128" y="89"/>
                        <a:pt x="127" y="91"/>
                        <a:pt x="130" y="85"/>
                      </a:cubicBezTo>
                      <a:cubicBezTo>
                        <a:pt x="134" y="79"/>
                        <a:pt x="138" y="77"/>
                        <a:pt x="138" y="76"/>
                      </a:cubicBezTo>
                      <a:cubicBezTo>
                        <a:pt x="139" y="74"/>
                        <a:pt x="140" y="71"/>
                        <a:pt x="142" y="70"/>
                      </a:cubicBezTo>
                      <a:cubicBezTo>
                        <a:pt x="143" y="69"/>
                        <a:pt x="142" y="68"/>
                        <a:pt x="145" y="68"/>
                      </a:cubicBezTo>
                      <a:cubicBezTo>
                        <a:pt x="148" y="69"/>
                        <a:pt x="151" y="67"/>
                        <a:pt x="153" y="65"/>
                      </a:cubicBezTo>
                      <a:cubicBezTo>
                        <a:pt x="155" y="63"/>
                        <a:pt x="158" y="61"/>
                        <a:pt x="159" y="60"/>
                      </a:cubicBezTo>
                      <a:cubicBezTo>
                        <a:pt x="160" y="60"/>
                        <a:pt x="160" y="61"/>
                        <a:pt x="163" y="60"/>
                      </a:cubicBezTo>
                      <a:cubicBezTo>
                        <a:pt x="166" y="59"/>
                        <a:pt x="166" y="59"/>
                        <a:pt x="168" y="59"/>
                      </a:cubicBezTo>
                      <a:cubicBezTo>
                        <a:pt x="170" y="59"/>
                        <a:pt x="166" y="60"/>
                        <a:pt x="172" y="59"/>
                      </a:cubicBezTo>
                      <a:cubicBezTo>
                        <a:pt x="178" y="58"/>
                        <a:pt x="176" y="58"/>
                        <a:pt x="178" y="58"/>
                      </a:cubicBezTo>
                      <a:cubicBezTo>
                        <a:pt x="179" y="58"/>
                        <a:pt x="178" y="58"/>
                        <a:pt x="180" y="58"/>
                      </a:cubicBezTo>
                      <a:cubicBezTo>
                        <a:pt x="183" y="59"/>
                        <a:pt x="182" y="54"/>
                        <a:pt x="183" y="59"/>
                      </a:cubicBezTo>
                      <a:cubicBezTo>
                        <a:pt x="183" y="63"/>
                        <a:pt x="181" y="66"/>
                        <a:pt x="185" y="66"/>
                      </a:cubicBezTo>
                      <a:cubicBezTo>
                        <a:pt x="189" y="66"/>
                        <a:pt x="185" y="66"/>
                        <a:pt x="189" y="66"/>
                      </a:cubicBezTo>
                      <a:cubicBezTo>
                        <a:pt x="193" y="66"/>
                        <a:pt x="192" y="67"/>
                        <a:pt x="194" y="68"/>
                      </a:cubicBezTo>
                      <a:cubicBezTo>
                        <a:pt x="196" y="69"/>
                        <a:pt x="197" y="70"/>
                        <a:pt x="200" y="70"/>
                      </a:cubicBezTo>
                      <a:cubicBezTo>
                        <a:pt x="202" y="70"/>
                        <a:pt x="198" y="75"/>
                        <a:pt x="202" y="70"/>
                      </a:cubicBezTo>
                      <a:cubicBezTo>
                        <a:pt x="207" y="66"/>
                        <a:pt x="199" y="65"/>
                        <a:pt x="207" y="66"/>
                      </a:cubicBezTo>
                      <a:cubicBezTo>
                        <a:pt x="214" y="67"/>
                        <a:pt x="215" y="68"/>
                        <a:pt x="217" y="68"/>
                      </a:cubicBezTo>
                      <a:cubicBezTo>
                        <a:pt x="218" y="67"/>
                        <a:pt x="218" y="68"/>
                        <a:pt x="221" y="67"/>
                      </a:cubicBezTo>
                      <a:cubicBezTo>
                        <a:pt x="225" y="65"/>
                        <a:pt x="225" y="65"/>
                        <a:pt x="226" y="66"/>
                      </a:cubicBezTo>
                      <a:cubicBezTo>
                        <a:pt x="228" y="66"/>
                        <a:pt x="228" y="69"/>
                        <a:pt x="229" y="66"/>
                      </a:cubicBezTo>
                      <a:cubicBezTo>
                        <a:pt x="230" y="63"/>
                        <a:pt x="233" y="64"/>
                        <a:pt x="229" y="62"/>
                      </a:cubicBezTo>
                      <a:cubicBezTo>
                        <a:pt x="225" y="61"/>
                        <a:pt x="224" y="63"/>
                        <a:pt x="223" y="60"/>
                      </a:cubicBezTo>
                      <a:cubicBezTo>
                        <a:pt x="222" y="58"/>
                        <a:pt x="226" y="58"/>
                        <a:pt x="222" y="58"/>
                      </a:cubicBezTo>
                      <a:cubicBezTo>
                        <a:pt x="219" y="57"/>
                        <a:pt x="219" y="57"/>
                        <a:pt x="216" y="56"/>
                      </a:cubicBezTo>
                      <a:cubicBezTo>
                        <a:pt x="213" y="55"/>
                        <a:pt x="210" y="59"/>
                        <a:pt x="209" y="56"/>
                      </a:cubicBezTo>
                      <a:cubicBezTo>
                        <a:pt x="208" y="53"/>
                        <a:pt x="203" y="58"/>
                        <a:pt x="208" y="53"/>
                      </a:cubicBezTo>
                      <a:cubicBezTo>
                        <a:pt x="214" y="48"/>
                        <a:pt x="212" y="46"/>
                        <a:pt x="215" y="47"/>
                      </a:cubicBezTo>
                      <a:cubicBezTo>
                        <a:pt x="219" y="48"/>
                        <a:pt x="218" y="51"/>
                        <a:pt x="220" y="49"/>
                      </a:cubicBezTo>
                      <a:cubicBezTo>
                        <a:pt x="222" y="47"/>
                        <a:pt x="227" y="46"/>
                        <a:pt x="222" y="43"/>
                      </a:cubicBezTo>
                      <a:cubicBezTo>
                        <a:pt x="218" y="40"/>
                        <a:pt x="221" y="41"/>
                        <a:pt x="217" y="40"/>
                      </a:cubicBezTo>
                      <a:cubicBezTo>
                        <a:pt x="213" y="38"/>
                        <a:pt x="209" y="47"/>
                        <a:pt x="207" y="46"/>
                      </a:cubicBezTo>
                      <a:cubicBezTo>
                        <a:pt x="205" y="44"/>
                        <a:pt x="204" y="43"/>
                        <a:pt x="202" y="44"/>
                      </a:cubicBezTo>
                      <a:cubicBezTo>
                        <a:pt x="201" y="45"/>
                        <a:pt x="201" y="48"/>
                        <a:pt x="201" y="51"/>
                      </a:cubicBezTo>
                      <a:cubicBezTo>
                        <a:pt x="201" y="54"/>
                        <a:pt x="203" y="54"/>
                        <a:pt x="199" y="52"/>
                      </a:cubicBezTo>
                      <a:cubicBezTo>
                        <a:pt x="195" y="50"/>
                        <a:pt x="203" y="51"/>
                        <a:pt x="194" y="48"/>
                      </a:cubicBezTo>
                      <a:cubicBezTo>
                        <a:pt x="184" y="44"/>
                        <a:pt x="181" y="45"/>
                        <a:pt x="180" y="46"/>
                      </a:cubicBezTo>
                      <a:cubicBezTo>
                        <a:pt x="179" y="48"/>
                        <a:pt x="177" y="47"/>
                        <a:pt x="176" y="48"/>
                      </a:cubicBezTo>
                      <a:cubicBezTo>
                        <a:pt x="175" y="49"/>
                        <a:pt x="179" y="52"/>
                        <a:pt x="175" y="49"/>
                      </a:cubicBezTo>
                      <a:cubicBezTo>
                        <a:pt x="171" y="47"/>
                        <a:pt x="167" y="51"/>
                        <a:pt x="167" y="51"/>
                      </a:cubicBezTo>
                      <a:cubicBezTo>
                        <a:pt x="167" y="51"/>
                        <a:pt x="165" y="50"/>
                        <a:pt x="164" y="51"/>
                      </a:cubicBezTo>
                      <a:cubicBezTo>
                        <a:pt x="162" y="53"/>
                        <a:pt x="159" y="54"/>
                        <a:pt x="157" y="53"/>
                      </a:cubicBezTo>
                      <a:cubicBezTo>
                        <a:pt x="155" y="52"/>
                        <a:pt x="151" y="54"/>
                        <a:pt x="154" y="49"/>
                      </a:cubicBezTo>
                      <a:cubicBezTo>
                        <a:pt x="158" y="44"/>
                        <a:pt x="155" y="47"/>
                        <a:pt x="161" y="45"/>
                      </a:cubicBezTo>
                      <a:cubicBezTo>
                        <a:pt x="166" y="42"/>
                        <a:pt x="175" y="42"/>
                        <a:pt x="167" y="40"/>
                      </a:cubicBezTo>
                      <a:cubicBezTo>
                        <a:pt x="160" y="39"/>
                        <a:pt x="171" y="39"/>
                        <a:pt x="162" y="34"/>
                      </a:cubicBezTo>
                      <a:cubicBezTo>
                        <a:pt x="152" y="30"/>
                        <a:pt x="152" y="36"/>
                        <a:pt x="152" y="30"/>
                      </a:cubicBezTo>
                      <a:cubicBezTo>
                        <a:pt x="153" y="23"/>
                        <a:pt x="152" y="23"/>
                        <a:pt x="150" y="23"/>
                      </a:cubicBezTo>
                      <a:cubicBezTo>
                        <a:pt x="148" y="24"/>
                        <a:pt x="142" y="25"/>
                        <a:pt x="139" y="25"/>
                      </a:cubicBezTo>
                      <a:cubicBezTo>
                        <a:pt x="137" y="26"/>
                        <a:pt x="140" y="28"/>
                        <a:pt x="136" y="25"/>
                      </a:cubicBezTo>
                      <a:cubicBezTo>
                        <a:pt x="131" y="22"/>
                        <a:pt x="130" y="26"/>
                        <a:pt x="131" y="22"/>
                      </a:cubicBezTo>
                      <a:cubicBezTo>
                        <a:pt x="133" y="19"/>
                        <a:pt x="133" y="18"/>
                        <a:pt x="136" y="16"/>
                      </a:cubicBezTo>
                      <a:cubicBezTo>
                        <a:pt x="138" y="13"/>
                        <a:pt x="138" y="5"/>
                        <a:pt x="144" y="8"/>
                      </a:cubicBezTo>
                      <a:cubicBezTo>
                        <a:pt x="151" y="11"/>
                        <a:pt x="148" y="10"/>
                        <a:pt x="154" y="11"/>
                      </a:cubicBezTo>
                      <a:cubicBezTo>
                        <a:pt x="159" y="11"/>
                        <a:pt x="161" y="10"/>
                        <a:pt x="161" y="9"/>
                      </a:cubicBezTo>
                      <a:cubicBezTo>
                        <a:pt x="161" y="8"/>
                        <a:pt x="155" y="5"/>
                        <a:pt x="155" y="5"/>
                      </a:cubicBezTo>
                      <a:cubicBezTo>
                        <a:pt x="155" y="5"/>
                        <a:pt x="153" y="6"/>
                        <a:pt x="154" y="5"/>
                      </a:cubicBezTo>
                      <a:cubicBezTo>
                        <a:pt x="155" y="4"/>
                        <a:pt x="156" y="2"/>
                        <a:pt x="156" y="2"/>
                      </a:cubicBezTo>
                      <a:cubicBezTo>
                        <a:pt x="154" y="0"/>
                        <a:pt x="154" y="0"/>
                        <a:pt x="154" y="0"/>
                      </a:cubicBezTo>
                      <a:cubicBezTo>
                        <a:pt x="154" y="0"/>
                        <a:pt x="136" y="0"/>
                        <a:pt x="131" y="1"/>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61" name="Group 160"/>
            <p:cNvGrpSpPr/>
            <p:nvPr/>
          </p:nvGrpSpPr>
          <p:grpSpPr>
            <a:xfrm>
              <a:off x="4064716" y="1867447"/>
              <a:ext cx="481354" cy="563403"/>
              <a:chOff x="5615428" y="1751587"/>
              <a:chExt cx="481354" cy="563403"/>
            </a:xfrm>
          </p:grpSpPr>
          <p:grpSp>
            <p:nvGrpSpPr>
              <p:cNvPr id="109" name="Group 146"/>
              <p:cNvGrpSpPr/>
              <p:nvPr/>
            </p:nvGrpSpPr>
            <p:grpSpPr>
              <a:xfrm rot="2284575">
                <a:off x="5615428" y="1751587"/>
                <a:ext cx="481354" cy="563403"/>
                <a:chOff x="5338763" y="1651000"/>
                <a:chExt cx="558800" cy="654050"/>
              </a:xfrm>
              <a:solidFill>
                <a:schemeClr val="accent3"/>
              </a:solidFill>
            </p:grpSpPr>
            <p:sp>
              <p:nvSpPr>
                <p:cNvPr id="116" name="Oval 48"/>
                <p:cNvSpPr>
                  <a:spLocks noChangeArrowheads="1"/>
                </p:cNvSpPr>
                <p:nvPr/>
              </p:nvSpPr>
              <p:spPr bwMode="auto">
                <a:xfrm>
                  <a:off x="5338763" y="1651000"/>
                  <a:ext cx="558800" cy="5588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17" name="Freeform 49"/>
                <p:cNvSpPr>
                  <a:spLocks/>
                </p:cNvSpPr>
                <p:nvPr/>
              </p:nvSpPr>
              <p:spPr bwMode="auto">
                <a:xfrm>
                  <a:off x="5480050" y="2171700"/>
                  <a:ext cx="142875" cy="133350"/>
                </a:xfrm>
                <a:custGeom>
                  <a:avLst/>
                  <a:gdLst/>
                  <a:ahLst/>
                  <a:cxnLst>
                    <a:cxn ang="0">
                      <a:pos x="0" y="0"/>
                    </a:cxn>
                    <a:cxn ang="0">
                      <a:pos x="7" y="84"/>
                    </a:cxn>
                    <a:cxn ang="0">
                      <a:pos x="90" y="14"/>
                    </a:cxn>
                    <a:cxn ang="0">
                      <a:pos x="0" y="0"/>
                    </a:cxn>
                  </a:cxnLst>
                  <a:rect l="0" t="0" r="r" b="b"/>
                  <a:pathLst>
                    <a:path w="90" h="84">
                      <a:moveTo>
                        <a:pt x="0" y="0"/>
                      </a:moveTo>
                      <a:lnTo>
                        <a:pt x="7" y="84"/>
                      </a:lnTo>
                      <a:lnTo>
                        <a:pt x="90" y="14"/>
                      </a:lnTo>
                      <a:lnTo>
                        <a:pt x="0"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10" name="Group 147"/>
              <p:cNvGrpSpPr/>
              <p:nvPr/>
            </p:nvGrpSpPr>
            <p:grpSpPr>
              <a:xfrm>
                <a:off x="5770690" y="1837097"/>
                <a:ext cx="225635" cy="332297"/>
                <a:chOff x="5495925" y="1727200"/>
                <a:chExt cx="261938" cy="385763"/>
              </a:xfrm>
            </p:grpSpPr>
            <p:sp>
              <p:nvSpPr>
                <p:cNvPr id="111" name="Oval 60"/>
                <p:cNvSpPr>
                  <a:spLocks noChangeArrowheads="1"/>
                </p:cNvSpPr>
                <p:nvPr/>
              </p:nvSpPr>
              <p:spPr bwMode="auto">
                <a:xfrm>
                  <a:off x="5586413" y="1757363"/>
                  <a:ext cx="88900" cy="88900"/>
                </a:xfrm>
                <a:prstGeom prst="ellipse">
                  <a:avLst/>
                </a:pr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12" name="Freeform 61"/>
                <p:cNvSpPr>
                  <a:spLocks/>
                </p:cNvSpPr>
                <p:nvPr/>
              </p:nvSpPr>
              <p:spPr bwMode="auto">
                <a:xfrm>
                  <a:off x="5618163" y="1824038"/>
                  <a:ext cx="139700" cy="288925"/>
                </a:xfrm>
                <a:custGeom>
                  <a:avLst/>
                  <a:gdLst/>
                  <a:ahLst/>
                  <a:cxnLst>
                    <a:cxn ang="0">
                      <a:pos x="0" y="6"/>
                    </a:cxn>
                    <a:cxn ang="0">
                      <a:pos x="73" y="198"/>
                    </a:cxn>
                    <a:cxn ang="0">
                      <a:pos x="107" y="229"/>
                    </a:cxn>
                    <a:cxn ang="0">
                      <a:pos x="24" y="0"/>
                    </a:cxn>
                    <a:cxn ang="0">
                      <a:pos x="0" y="6"/>
                    </a:cxn>
                  </a:cxnLst>
                  <a:rect l="0" t="0" r="r" b="b"/>
                  <a:pathLst>
                    <a:path w="110" h="229">
                      <a:moveTo>
                        <a:pt x="0" y="6"/>
                      </a:moveTo>
                      <a:cubicBezTo>
                        <a:pt x="0" y="8"/>
                        <a:pt x="73" y="198"/>
                        <a:pt x="73" y="198"/>
                      </a:cubicBezTo>
                      <a:cubicBezTo>
                        <a:pt x="73" y="198"/>
                        <a:pt x="103" y="229"/>
                        <a:pt x="107" y="229"/>
                      </a:cubicBezTo>
                      <a:cubicBezTo>
                        <a:pt x="110" y="229"/>
                        <a:pt x="24" y="0"/>
                        <a:pt x="24" y="0"/>
                      </a:cubicBezTo>
                      <a:lnTo>
                        <a:pt x="0" y="6"/>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13" name="Freeform 62"/>
                <p:cNvSpPr>
                  <a:spLocks/>
                </p:cNvSpPr>
                <p:nvPr/>
              </p:nvSpPr>
              <p:spPr bwMode="auto">
                <a:xfrm>
                  <a:off x="5495925" y="1824038"/>
                  <a:ext cx="149225" cy="285750"/>
                </a:xfrm>
                <a:custGeom>
                  <a:avLst/>
                  <a:gdLst/>
                  <a:ahLst/>
                  <a:cxnLst>
                    <a:cxn ang="0">
                      <a:pos x="93" y="8"/>
                    </a:cxn>
                    <a:cxn ang="0">
                      <a:pos x="25" y="155"/>
                    </a:cxn>
                    <a:cxn ang="0">
                      <a:pos x="0" y="180"/>
                    </a:cxn>
                    <a:cxn ang="0">
                      <a:pos x="8" y="146"/>
                    </a:cxn>
                    <a:cxn ang="0">
                      <a:pos x="73" y="0"/>
                    </a:cxn>
                    <a:cxn ang="0">
                      <a:pos x="94" y="6"/>
                    </a:cxn>
                    <a:cxn ang="0">
                      <a:pos x="93" y="8"/>
                    </a:cxn>
                  </a:cxnLst>
                  <a:rect l="0" t="0" r="r" b="b"/>
                  <a:pathLst>
                    <a:path w="94" h="180">
                      <a:moveTo>
                        <a:pt x="93" y="8"/>
                      </a:moveTo>
                      <a:lnTo>
                        <a:pt x="25" y="155"/>
                      </a:lnTo>
                      <a:lnTo>
                        <a:pt x="0" y="180"/>
                      </a:lnTo>
                      <a:lnTo>
                        <a:pt x="8" y="146"/>
                      </a:lnTo>
                      <a:lnTo>
                        <a:pt x="73" y="0"/>
                      </a:lnTo>
                      <a:lnTo>
                        <a:pt x="94" y="6"/>
                      </a:lnTo>
                      <a:lnTo>
                        <a:pt x="93" y="8"/>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14" name="Freeform 63"/>
                <p:cNvSpPr>
                  <a:spLocks/>
                </p:cNvSpPr>
                <p:nvPr/>
              </p:nvSpPr>
              <p:spPr bwMode="auto">
                <a:xfrm>
                  <a:off x="5495925" y="1824038"/>
                  <a:ext cx="149225" cy="285750"/>
                </a:xfrm>
                <a:custGeom>
                  <a:avLst/>
                  <a:gdLst/>
                  <a:ahLst/>
                  <a:cxnLst>
                    <a:cxn ang="0">
                      <a:pos x="93" y="8"/>
                    </a:cxn>
                    <a:cxn ang="0">
                      <a:pos x="25" y="155"/>
                    </a:cxn>
                    <a:cxn ang="0">
                      <a:pos x="0" y="180"/>
                    </a:cxn>
                    <a:cxn ang="0">
                      <a:pos x="8" y="146"/>
                    </a:cxn>
                    <a:cxn ang="0">
                      <a:pos x="73" y="0"/>
                    </a:cxn>
                    <a:cxn ang="0">
                      <a:pos x="94" y="6"/>
                    </a:cxn>
                  </a:cxnLst>
                  <a:rect l="0" t="0" r="r" b="b"/>
                  <a:pathLst>
                    <a:path w="94" h="180">
                      <a:moveTo>
                        <a:pt x="93" y="8"/>
                      </a:moveTo>
                      <a:lnTo>
                        <a:pt x="25" y="155"/>
                      </a:lnTo>
                      <a:lnTo>
                        <a:pt x="0" y="180"/>
                      </a:lnTo>
                      <a:lnTo>
                        <a:pt x="8" y="146"/>
                      </a:lnTo>
                      <a:lnTo>
                        <a:pt x="73" y="0"/>
                      </a:lnTo>
                      <a:lnTo>
                        <a:pt x="94" y="6"/>
                      </a:lnTo>
                    </a:path>
                  </a:pathLst>
                </a:custGeom>
                <a:no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15" name="Freeform 64"/>
                <p:cNvSpPr>
                  <a:spLocks/>
                </p:cNvSpPr>
                <p:nvPr/>
              </p:nvSpPr>
              <p:spPr bwMode="auto">
                <a:xfrm>
                  <a:off x="5626100" y="1727200"/>
                  <a:ext cx="15875" cy="47625"/>
                </a:xfrm>
                <a:custGeom>
                  <a:avLst/>
                  <a:gdLst/>
                  <a:ahLst/>
                  <a:cxnLst>
                    <a:cxn ang="0">
                      <a:pos x="13" y="32"/>
                    </a:cxn>
                    <a:cxn ang="0">
                      <a:pos x="7" y="38"/>
                    </a:cxn>
                    <a:cxn ang="0">
                      <a:pos x="7" y="38"/>
                    </a:cxn>
                    <a:cxn ang="0">
                      <a:pos x="0" y="32"/>
                    </a:cxn>
                    <a:cxn ang="0">
                      <a:pos x="0" y="6"/>
                    </a:cxn>
                    <a:cxn ang="0">
                      <a:pos x="7" y="0"/>
                    </a:cxn>
                    <a:cxn ang="0">
                      <a:pos x="7" y="0"/>
                    </a:cxn>
                    <a:cxn ang="0">
                      <a:pos x="13" y="6"/>
                    </a:cxn>
                    <a:cxn ang="0">
                      <a:pos x="13" y="32"/>
                    </a:cxn>
                  </a:cxnLst>
                  <a:rect l="0" t="0" r="r" b="b"/>
                  <a:pathLst>
                    <a:path w="13" h="38">
                      <a:moveTo>
                        <a:pt x="13" y="32"/>
                      </a:moveTo>
                      <a:cubicBezTo>
                        <a:pt x="13" y="35"/>
                        <a:pt x="10" y="38"/>
                        <a:pt x="7" y="38"/>
                      </a:cubicBezTo>
                      <a:cubicBezTo>
                        <a:pt x="7" y="38"/>
                        <a:pt x="7" y="38"/>
                        <a:pt x="7" y="38"/>
                      </a:cubicBezTo>
                      <a:cubicBezTo>
                        <a:pt x="3" y="38"/>
                        <a:pt x="0" y="35"/>
                        <a:pt x="0" y="32"/>
                      </a:cubicBezTo>
                      <a:cubicBezTo>
                        <a:pt x="0" y="6"/>
                        <a:pt x="0" y="6"/>
                        <a:pt x="0" y="6"/>
                      </a:cubicBezTo>
                      <a:cubicBezTo>
                        <a:pt x="0" y="2"/>
                        <a:pt x="3" y="0"/>
                        <a:pt x="7" y="0"/>
                      </a:cubicBezTo>
                      <a:cubicBezTo>
                        <a:pt x="7" y="0"/>
                        <a:pt x="7" y="0"/>
                        <a:pt x="7" y="0"/>
                      </a:cubicBezTo>
                      <a:cubicBezTo>
                        <a:pt x="10" y="0"/>
                        <a:pt x="13" y="2"/>
                        <a:pt x="13" y="6"/>
                      </a:cubicBezTo>
                      <a:lnTo>
                        <a:pt x="13" y="32"/>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59" name="Group 158"/>
            <p:cNvGrpSpPr/>
            <p:nvPr/>
          </p:nvGrpSpPr>
          <p:grpSpPr>
            <a:xfrm>
              <a:off x="3472860" y="1899799"/>
              <a:ext cx="507337" cy="593487"/>
              <a:chOff x="4859210" y="1630618"/>
              <a:chExt cx="507337" cy="593487"/>
            </a:xfrm>
          </p:grpSpPr>
          <p:grpSp>
            <p:nvGrpSpPr>
              <p:cNvPr id="100" name="Group 140"/>
              <p:cNvGrpSpPr/>
              <p:nvPr/>
            </p:nvGrpSpPr>
            <p:grpSpPr>
              <a:xfrm rot="2327168">
                <a:off x="4859210" y="1630618"/>
                <a:ext cx="507337" cy="593487"/>
                <a:chOff x="4468813" y="1739900"/>
                <a:chExt cx="588963" cy="688975"/>
              </a:xfrm>
              <a:solidFill>
                <a:schemeClr val="accent2"/>
              </a:solidFill>
            </p:grpSpPr>
            <p:sp>
              <p:nvSpPr>
                <p:cNvPr id="107" name="Oval 30"/>
                <p:cNvSpPr>
                  <a:spLocks noChangeArrowheads="1"/>
                </p:cNvSpPr>
                <p:nvPr/>
              </p:nvSpPr>
              <p:spPr bwMode="auto">
                <a:xfrm>
                  <a:off x="4468813" y="1739900"/>
                  <a:ext cx="588963" cy="588963"/>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08" name="Freeform 31"/>
                <p:cNvSpPr>
                  <a:spLocks/>
                </p:cNvSpPr>
                <p:nvPr/>
              </p:nvSpPr>
              <p:spPr bwMode="auto">
                <a:xfrm>
                  <a:off x="4618038" y="2289175"/>
                  <a:ext cx="150813" cy="139700"/>
                </a:xfrm>
                <a:custGeom>
                  <a:avLst/>
                  <a:gdLst/>
                  <a:ahLst/>
                  <a:cxnLst>
                    <a:cxn ang="0">
                      <a:pos x="0" y="0"/>
                    </a:cxn>
                    <a:cxn ang="0">
                      <a:pos x="8" y="88"/>
                    </a:cxn>
                    <a:cxn ang="0">
                      <a:pos x="95" y="15"/>
                    </a:cxn>
                    <a:cxn ang="0">
                      <a:pos x="0" y="0"/>
                    </a:cxn>
                  </a:cxnLst>
                  <a:rect l="0" t="0" r="r" b="b"/>
                  <a:pathLst>
                    <a:path w="95" h="88">
                      <a:moveTo>
                        <a:pt x="0" y="0"/>
                      </a:moveTo>
                      <a:lnTo>
                        <a:pt x="8" y="88"/>
                      </a:lnTo>
                      <a:lnTo>
                        <a:pt x="95" y="15"/>
                      </a:lnTo>
                      <a:lnTo>
                        <a:pt x="0"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1" name="Group 139"/>
              <p:cNvGrpSpPr/>
              <p:nvPr/>
            </p:nvGrpSpPr>
            <p:grpSpPr>
              <a:xfrm>
                <a:off x="4952297" y="1709298"/>
                <a:ext cx="377426" cy="376058"/>
                <a:chOff x="4530725" y="1808163"/>
                <a:chExt cx="438150" cy="436563"/>
              </a:xfrm>
            </p:grpSpPr>
            <p:sp>
              <p:nvSpPr>
                <p:cNvPr id="102" name="Freeform 65"/>
                <p:cNvSpPr>
                  <a:spLocks noEditPoints="1"/>
                </p:cNvSpPr>
                <p:nvPr/>
              </p:nvSpPr>
              <p:spPr bwMode="auto">
                <a:xfrm>
                  <a:off x="4668838" y="1808163"/>
                  <a:ext cx="160338" cy="436563"/>
                </a:xfrm>
                <a:custGeom>
                  <a:avLst/>
                  <a:gdLst/>
                  <a:ahLst/>
                  <a:cxnLst>
                    <a:cxn ang="0">
                      <a:pos x="64" y="0"/>
                    </a:cxn>
                    <a:cxn ang="0">
                      <a:pos x="0" y="172"/>
                    </a:cxn>
                    <a:cxn ang="0">
                      <a:pos x="64" y="345"/>
                    </a:cxn>
                    <a:cxn ang="0">
                      <a:pos x="127" y="172"/>
                    </a:cxn>
                    <a:cxn ang="0">
                      <a:pos x="64" y="0"/>
                    </a:cxn>
                    <a:cxn ang="0">
                      <a:pos x="64" y="317"/>
                    </a:cxn>
                    <a:cxn ang="0">
                      <a:pos x="10" y="172"/>
                    </a:cxn>
                    <a:cxn ang="0">
                      <a:pos x="64" y="28"/>
                    </a:cxn>
                    <a:cxn ang="0">
                      <a:pos x="117" y="172"/>
                    </a:cxn>
                    <a:cxn ang="0">
                      <a:pos x="64" y="317"/>
                    </a:cxn>
                  </a:cxnLst>
                  <a:rect l="0" t="0" r="r" b="b"/>
                  <a:pathLst>
                    <a:path w="127" h="345">
                      <a:moveTo>
                        <a:pt x="64" y="0"/>
                      </a:moveTo>
                      <a:cubicBezTo>
                        <a:pt x="29" y="0"/>
                        <a:pt x="0" y="77"/>
                        <a:pt x="0" y="172"/>
                      </a:cubicBezTo>
                      <a:cubicBezTo>
                        <a:pt x="0" y="268"/>
                        <a:pt x="29" y="345"/>
                        <a:pt x="64" y="345"/>
                      </a:cubicBezTo>
                      <a:cubicBezTo>
                        <a:pt x="99" y="345"/>
                        <a:pt x="127" y="268"/>
                        <a:pt x="127" y="172"/>
                      </a:cubicBezTo>
                      <a:cubicBezTo>
                        <a:pt x="127" y="77"/>
                        <a:pt x="99" y="0"/>
                        <a:pt x="64" y="0"/>
                      </a:cubicBezTo>
                      <a:close/>
                      <a:moveTo>
                        <a:pt x="64" y="317"/>
                      </a:moveTo>
                      <a:cubicBezTo>
                        <a:pt x="34" y="317"/>
                        <a:pt x="10" y="252"/>
                        <a:pt x="10" y="172"/>
                      </a:cubicBezTo>
                      <a:cubicBezTo>
                        <a:pt x="10" y="92"/>
                        <a:pt x="34" y="28"/>
                        <a:pt x="64" y="28"/>
                      </a:cubicBezTo>
                      <a:cubicBezTo>
                        <a:pt x="93" y="28"/>
                        <a:pt x="117" y="92"/>
                        <a:pt x="117" y="172"/>
                      </a:cubicBezTo>
                      <a:cubicBezTo>
                        <a:pt x="117" y="252"/>
                        <a:pt x="93" y="317"/>
                        <a:pt x="64" y="317"/>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03" name="Freeform 66"/>
                <p:cNvSpPr>
                  <a:spLocks noEditPoints="1"/>
                </p:cNvSpPr>
                <p:nvPr/>
              </p:nvSpPr>
              <p:spPr bwMode="auto">
                <a:xfrm>
                  <a:off x="4530725" y="1946275"/>
                  <a:ext cx="438150" cy="160338"/>
                </a:xfrm>
                <a:custGeom>
                  <a:avLst/>
                  <a:gdLst/>
                  <a:ahLst/>
                  <a:cxnLst>
                    <a:cxn ang="0">
                      <a:pos x="346" y="63"/>
                    </a:cxn>
                    <a:cxn ang="0">
                      <a:pos x="173" y="0"/>
                    </a:cxn>
                    <a:cxn ang="0">
                      <a:pos x="0" y="63"/>
                    </a:cxn>
                    <a:cxn ang="0">
                      <a:pos x="173" y="127"/>
                    </a:cxn>
                    <a:cxn ang="0">
                      <a:pos x="346" y="63"/>
                    </a:cxn>
                    <a:cxn ang="0">
                      <a:pos x="28" y="63"/>
                    </a:cxn>
                    <a:cxn ang="0">
                      <a:pos x="173" y="10"/>
                    </a:cxn>
                    <a:cxn ang="0">
                      <a:pos x="317" y="63"/>
                    </a:cxn>
                    <a:cxn ang="0">
                      <a:pos x="173" y="117"/>
                    </a:cxn>
                    <a:cxn ang="0">
                      <a:pos x="28" y="63"/>
                    </a:cxn>
                  </a:cxnLst>
                  <a:rect l="0" t="0" r="r" b="b"/>
                  <a:pathLst>
                    <a:path w="346" h="127">
                      <a:moveTo>
                        <a:pt x="346" y="63"/>
                      </a:moveTo>
                      <a:cubicBezTo>
                        <a:pt x="346" y="28"/>
                        <a:pt x="268" y="0"/>
                        <a:pt x="173" y="0"/>
                      </a:cubicBezTo>
                      <a:cubicBezTo>
                        <a:pt x="77" y="0"/>
                        <a:pt x="0" y="28"/>
                        <a:pt x="0" y="63"/>
                      </a:cubicBezTo>
                      <a:cubicBezTo>
                        <a:pt x="0" y="99"/>
                        <a:pt x="77" y="127"/>
                        <a:pt x="173" y="127"/>
                      </a:cubicBezTo>
                      <a:cubicBezTo>
                        <a:pt x="268" y="127"/>
                        <a:pt x="346" y="99"/>
                        <a:pt x="346" y="63"/>
                      </a:cubicBezTo>
                      <a:close/>
                      <a:moveTo>
                        <a:pt x="28" y="63"/>
                      </a:moveTo>
                      <a:cubicBezTo>
                        <a:pt x="28" y="34"/>
                        <a:pt x="93" y="10"/>
                        <a:pt x="173" y="10"/>
                      </a:cubicBezTo>
                      <a:cubicBezTo>
                        <a:pt x="253" y="10"/>
                        <a:pt x="317" y="34"/>
                        <a:pt x="317" y="63"/>
                      </a:cubicBezTo>
                      <a:cubicBezTo>
                        <a:pt x="317" y="93"/>
                        <a:pt x="253" y="117"/>
                        <a:pt x="173" y="117"/>
                      </a:cubicBezTo>
                      <a:cubicBezTo>
                        <a:pt x="93" y="117"/>
                        <a:pt x="28" y="93"/>
                        <a:pt x="28" y="63"/>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04" name="Freeform 67"/>
                <p:cNvSpPr>
                  <a:spLocks noEditPoints="1"/>
                </p:cNvSpPr>
                <p:nvPr/>
              </p:nvSpPr>
              <p:spPr bwMode="auto">
                <a:xfrm>
                  <a:off x="4562475" y="1839913"/>
                  <a:ext cx="373063" cy="373063"/>
                </a:xfrm>
                <a:custGeom>
                  <a:avLst/>
                  <a:gdLst/>
                  <a:ahLst/>
                  <a:cxnLst>
                    <a:cxn ang="0">
                      <a:pos x="269" y="25"/>
                    </a:cxn>
                    <a:cxn ang="0">
                      <a:pos x="102" y="102"/>
                    </a:cxn>
                    <a:cxn ang="0">
                      <a:pos x="25" y="270"/>
                    </a:cxn>
                    <a:cxn ang="0">
                      <a:pos x="192" y="192"/>
                    </a:cxn>
                    <a:cxn ang="0">
                      <a:pos x="269" y="25"/>
                    </a:cxn>
                    <a:cxn ang="0">
                      <a:pos x="44" y="250"/>
                    </a:cxn>
                    <a:cxn ang="0">
                      <a:pos x="109" y="110"/>
                    </a:cxn>
                    <a:cxn ang="0">
                      <a:pos x="249" y="45"/>
                    </a:cxn>
                    <a:cxn ang="0">
                      <a:pos x="184" y="185"/>
                    </a:cxn>
                    <a:cxn ang="0">
                      <a:pos x="44" y="250"/>
                    </a:cxn>
                  </a:cxnLst>
                  <a:rect l="0" t="0" r="r" b="b"/>
                  <a:pathLst>
                    <a:path w="294" h="294">
                      <a:moveTo>
                        <a:pt x="269" y="25"/>
                      </a:moveTo>
                      <a:cubicBezTo>
                        <a:pt x="244" y="0"/>
                        <a:pt x="169" y="35"/>
                        <a:pt x="102" y="102"/>
                      </a:cubicBezTo>
                      <a:cubicBezTo>
                        <a:pt x="34" y="170"/>
                        <a:pt x="0" y="245"/>
                        <a:pt x="25" y="270"/>
                      </a:cubicBezTo>
                      <a:cubicBezTo>
                        <a:pt x="49" y="294"/>
                        <a:pt x="124" y="260"/>
                        <a:pt x="192" y="192"/>
                      </a:cubicBezTo>
                      <a:cubicBezTo>
                        <a:pt x="259" y="125"/>
                        <a:pt x="294" y="50"/>
                        <a:pt x="269" y="25"/>
                      </a:cubicBezTo>
                      <a:close/>
                      <a:moveTo>
                        <a:pt x="44" y="250"/>
                      </a:moveTo>
                      <a:cubicBezTo>
                        <a:pt x="24" y="229"/>
                        <a:pt x="53" y="166"/>
                        <a:pt x="109" y="110"/>
                      </a:cubicBezTo>
                      <a:cubicBezTo>
                        <a:pt x="166" y="53"/>
                        <a:pt x="228" y="24"/>
                        <a:pt x="249" y="45"/>
                      </a:cubicBezTo>
                      <a:cubicBezTo>
                        <a:pt x="270" y="66"/>
                        <a:pt x="241" y="129"/>
                        <a:pt x="184" y="185"/>
                      </a:cubicBezTo>
                      <a:cubicBezTo>
                        <a:pt x="128" y="242"/>
                        <a:pt x="65" y="271"/>
                        <a:pt x="44" y="250"/>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05" name="Freeform 68"/>
                <p:cNvSpPr>
                  <a:spLocks noEditPoints="1"/>
                </p:cNvSpPr>
                <p:nvPr/>
              </p:nvSpPr>
              <p:spPr bwMode="auto">
                <a:xfrm>
                  <a:off x="4562475" y="1839913"/>
                  <a:ext cx="373063" cy="373063"/>
                </a:xfrm>
                <a:custGeom>
                  <a:avLst/>
                  <a:gdLst/>
                  <a:ahLst/>
                  <a:cxnLst>
                    <a:cxn ang="0">
                      <a:pos x="269" y="270"/>
                    </a:cxn>
                    <a:cxn ang="0">
                      <a:pos x="192" y="102"/>
                    </a:cxn>
                    <a:cxn ang="0">
                      <a:pos x="25" y="25"/>
                    </a:cxn>
                    <a:cxn ang="0">
                      <a:pos x="102" y="192"/>
                    </a:cxn>
                    <a:cxn ang="0">
                      <a:pos x="269" y="270"/>
                    </a:cxn>
                    <a:cxn ang="0">
                      <a:pos x="44" y="45"/>
                    </a:cxn>
                    <a:cxn ang="0">
                      <a:pos x="184" y="110"/>
                    </a:cxn>
                    <a:cxn ang="0">
                      <a:pos x="249" y="250"/>
                    </a:cxn>
                    <a:cxn ang="0">
                      <a:pos x="109" y="185"/>
                    </a:cxn>
                    <a:cxn ang="0">
                      <a:pos x="44" y="45"/>
                    </a:cxn>
                  </a:cxnLst>
                  <a:rect l="0" t="0" r="r" b="b"/>
                  <a:pathLst>
                    <a:path w="294" h="294">
                      <a:moveTo>
                        <a:pt x="269" y="270"/>
                      </a:moveTo>
                      <a:cubicBezTo>
                        <a:pt x="294" y="245"/>
                        <a:pt x="259" y="170"/>
                        <a:pt x="192" y="102"/>
                      </a:cubicBezTo>
                      <a:cubicBezTo>
                        <a:pt x="124" y="35"/>
                        <a:pt x="49" y="0"/>
                        <a:pt x="25" y="25"/>
                      </a:cubicBezTo>
                      <a:cubicBezTo>
                        <a:pt x="0" y="50"/>
                        <a:pt x="34" y="125"/>
                        <a:pt x="102" y="192"/>
                      </a:cubicBezTo>
                      <a:cubicBezTo>
                        <a:pt x="169" y="260"/>
                        <a:pt x="244" y="294"/>
                        <a:pt x="269" y="270"/>
                      </a:cubicBezTo>
                      <a:close/>
                      <a:moveTo>
                        <a:pt x="44" y="45"/>
                      </a:moveTo>
                      <a:cubicBezTo>
                        <a:pt x="65" y="24"/>
                        <a:pt x="128" y="53"/>
                        <a:pt x="184" y="110"/>
                      </a:cubicBezTo>
                      <a:cubicBezTo>
                        <a:pt x="241" y="166"/>
                        <a:pt x="270" y="229"/>
                        <a:pt x="249" y="250"/>
                      </a:cubicBezTo>
                      <a:cubicBezTo>
                        <a:pt x="228" y="271"/>
                        <a:pt x="166" y="242"/>
                        <a:pt x="109" y="185"/>
                      </a:cubicBezTo>
                      <a:cubicBezTo>
                        <a:pt x="53" y="129"/>
                        <a:pt x="24" y="66"/>
                        <a:pt x="44" y="45"/>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06" name="Oval 69"/>
                <p:cNvSpPr>
                  <a:spLocks noChangeArrowheads="1"/>
                </p:cNvSpPr>
                <p:nvPr/>
              </p:nvSpPr>
              <p:spPr bwMode="auto">
                <a:xfrm>
                  <a:off x="4714875" y="1993900"/>
                  <a:ext cx="68263" cy="66675"/>
                </a:xfrm>
                <a:prstGeom prst="ellipse">
                  <a:avLst/>
                </a:pr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56" name="Group 155"/>
            <p:cNvGrpSpPr/>
            <p:nvPr/>
          </p:nvGrpSpPr>
          <p:grpSpPr>
            <a:xfrm rot="19909362">
              <a:off x="4386964" y="1433040"/>
              <a:ext cx="470413" cy="402040"/>
              <a:chOff x="4424663" y="1441256"/>
              <a:chExt cx="470413" cy="402040"/>
            </a:xfrm>
          </p:grpSpPr>
          <p:grpSp>
            <p:nvGrpSpPr>
              <p:cNvPr id="93" name="Group 153"/>
              <p:cNvGrpSpPr/>
              <p:nvPr/>
            </p:nvGrpSpPr>
            <p:grpSpPr>
              <a:xfrm rot="4911537">
                <a:off x="4458850" y="1407069"/>
                <a:ext cx="402040" cy="470413"/>
                <a:chOff x="3973513" y="1209674"/>
                <a:chExt cx="466725" cy="546101"/>
              </a:xfrm>
              <a:solidFill>
                <a:schemeClr val="accent6"/>
              </a:solidFill>
            </p:grpSpPr>
            <p:sp>
              <p:nvSpPr>
                <p:cNvPr id="98" name="Oval 34"/>
                <p:cNvSpPr>
                  <a:spLocks noChangeArrowheads="1"/>
                </p:cNvSpPr>
                <p:nvPr/>
              </p:nvSpPr>
              <p:spPr bwMode="auto">
                <a:xfrm>
                  <a:off x="3973513" y="1209674"/>
                  <a:ext cx="466725" cy="466725"/>
                </a:xfrm>
                <a:prstGeom prst="ellipse">
                  <a:avLst/>
                </a:prstGeom>
                <a:solidFill>
                  <a:schemeClr val="accent5"/>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99" name="Freeform 35"/>
                <p:cNvSpPr>
                  <a:spLocks/>
                </p:cNvSpPr>
                <p:nvPr/>
              </p:nvSpPr>
              <p:spPr bwMode="auto">
                <a:xfrm>
                  <a:off x="4202113" y="1644650"/>
                  <a:ext cx="119063" cy="111125"/>
                </a:xfrm>
                <a:custGeom>
                  <a:avLst/>
                  <a:gdLst/>
                  <a:ahLst/>
                  <a:cxnLst>
                    <a:cxn ang="0">
                      <a:pos x="75" y="0"/>
                    </a:cxn>
                    <a:cxn ang="0">
                      <a:pos x="69" y="70"/>
                    </a:cxn>
                    <a:cxn ang="0">
                      <a:pos x="0" y="12"/>
                    </a:cxn>
                    <a:cxn ang="0">
                      <a:pos x="75" y="0"/>
                    </a:cxn>
                  </a:cxnLst>
                  <a:rect l="0" t="0" r="r" b="b"/>
                  <a:pathLst>
                    <a:path w="75" h="70">
                      <a:moveTo>
                        <a:pt x="75" y="0"/>
                      </a:moveTo>
                      <a:lnTo>
                        <a:pt x="69" y="70"/>
                      </a:lnTo>
                      <a:lnTo>
                        <a:pt x="0" y="12"/>
                      </a:lnTo>
                      <a:lnTo>
                        <a:pt x="75" y="0"/>
                      </a:lnTo>
                      <a:close/>
                    </a:path>
                  </a:pathLst>
                </a:custGeom>
                <a:solidFill>
                  <a:schemeClr val="accent5"/>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4" name="Group 154"/>
              <p:cNvGrpSpPr/>
              <p:nvPr/>
            </p:nvGrpSpPr>
            <p:grpSpPr>
              <a:xfrm>
                <a:off x="4632620" y="1523671"/>
                <a:ext cx="136748" cy="244780"/>
                <a:chOff x="4129088" y="1333500"/>
                <a:chExt cx="158750" cy="284163"/>
              </a:xfrm>
            </p:grpSpPr>
            <p:sp>
              <p:nvSpPr>
                <p:cNvPr id="95" name="Freeform 70"/>
                <p:cNvSpPr>
                  <a:spLocks noEditPoints="1"/>
                </p:cNvSpPr>
                <p:nvPr/>
              </p:nvSpPr>
              <p:spPr bwMode="auto">
                <a:xfrm>
                  <a:off x="4129088" y="1333500"/>
                  <a:ext cx="158750" cy="158750"/>
                </a:xfrm>
                <a:custGeom>
                  <a:avLst/>
                  <a:gdLst/>
                  <a:ahLst/>
                  <a:cxnLst>
                    <a:cxn ang="0">
                      <a:pos x="63" y="0"/>
                    </a:cxn>
                    <a:cxn ang="0">
                      <a:pos x="0" y="63"/>
                    </a:cxn>
                    <a:cxn ang="0">
                      <a:pos x="63" y="126"/>
                    </a:cxn>
                    <a:cxn ang="0">
                      <a:pos x="126" y="63"/>
                    </a:cxn>
                    <a:cxn ang="0">
                      <a:pos x="63" y="0"/>
                    </a:cxn>
                    <a:cxn ang="0">
                      <a:pos x="63" y="114"/>
                    </a:cxn>
                    <a:cxn ang="0">
                      <a:pos x="12" y="63"/>
                    </a:cxn>
                    <a:cxn ang="0">
                      <a:pos x="63" y="12"/>
                    </a:cxn>
                    <a:cxn ang="0">
                      <a:pos x="115" y="63"/>
                    </a:cxn>
                    <a:cxn ang="0">
                      <a:pos x="63" y="114"/>
                    </a:cxn>
                  </a:cxnLst>
                  <a:rect l="0" t="0" r="r" b="b"/>
                  <a:pathLst>
                    <a:path w="126" h="126">
                      <a:moveTo>
                        <a:pt x="63" y="0"/>
                      </a:moveTo>
                      <a:cubicBezTo>
                        <a:pt x="29" y="0"/>
                        <a:pt x="0" y="28"/>
                        <a:pt x="0" y="63"/>
                      </a:cubicBezTo>
                      <a:cubicBezTo>
                        <a:pt x="0" y="98"/>
                        <a:pt x="29" y="126"/>
                        <a:pt x="63" y="126"/>
                      </a:cubicBezTo>
                      <a:cubicBezTo>
                        <a:pt x="98" y="126"/>
                        <a:pt x="126" y="98"/>
                        <a:pt x="126" y="63"/>
                      </a:cubicBezTo>
                      <a:cubicBezTo>
                        <a:pt x="126" y="28"/>
                        <a:pt x="98" y="0"/>
                        <a:pt x="63" y="0"/>
                      </a:cubicBezTo>
                      <a:close/>
                      <a:moveTo>
                        <a:pt x="63" y="114"/>
                      </a:moveTo>
                      <a:cubicBezTo>
                        <a:pt x="35" y="114"/>
                        <a:pt x="12" y="91"/>
                        <a:pt x="12" y="63"/>
                      </a:cubicBezTo>
                      <a:cubicBezTo>
                        <a:pt x="12" y="35"/>
                        <a:pt x="35" y="12"/>
                        <a:pt x="63" y="12"/>
                      </a:cubicBezTo>
                      <a:cubicBezTo>
                        <a:pt x="92" y="12"/>
                        <a:pt x="115" y="35"/>
                        <a:pt x="115" y="63"/>
                      </a:cubicBezTo>
                      <a:cubicBezTo>
                        <a:pt x="115" y="91"/>
                        <a:pt x="92" y="114"/>
                        <a:pt x="63" y="114"/>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96" name="Rectangle 71"/>
                <p:cNvSpPr>
                  <a:spLocks noChangeArrowheads="1"/>
                </p:cNvSpPr>
                <p:nvPr/>
              </p:nvSpPr>
              <p:spPr bwMode="auto">
                <a:xfrm>
                  <a:off x="4198938" y="1484313"/>
                  <a:ext cx="20638" cy="77788"/>
                </a:xfrm>
                <a:prstGeom prst="rect">
                  <a:avLst/>
                </a:prstGeom>
                <a:solidFill>
                  <a:srgbClr val="F2F2F2"/>
                </a:solidFill>
                <a:ln w="9525">
                  <a:noFill/>
                  <a:miter lim="800000"/>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97" name="Freeform 72"/>
                <p:cNvSpPr>
                  <a:spLocks/>
                </p:cNvSpPr>
                <p:nvPr/>
              </p:nvSpPr>
              <p:spPr bwMode="auto">
                <a:xfrm>
                  <a:off x="4192588" y="1509713"/>
                  <a:ext cx="33338" cy="107950"/>
                </a:xfrm>
                <a:custGeom>
                  <a:avLst/>
                  <a:gdLst/>
                  <a:ahLst/>
                  <a:cxnLst>
                    <a:cxn ang="0">
                      <a:pos x="27" y="71"/>
                    </a:cxn>
                    <a:cxn ang="0">
                      <a:pos x="13" y="85"/>
                    </a:cxn>
                    <a:cxn ang="0">
                      <a:pos x="13" y="85"/>
                    </a:cxn>
                    <a:cxn ang="0">
                      <a:pos x="0" y="71"/>
                    </a:cxn>
                    <a:cxn ang="0">
                      <a:pos x="0" y="13"/>
                    </a:cxn>
                    <a:cxn ang="0">
                      <a:pos x="13" y="0"/>
                    </a:cxn>
                    <a:cxn ang="0">
                      <a:pos x="13" y="0"/>
                    </a:cxn>
                    <a:cxn ang="0">
                      <a:pos x="27" y="13"/>
                    </a:cxn>
                    <a:cxn ang="0">
                      <a:pos x="27" y="71"/>
                    </a:cxn>
                  </a:cxnLst>
                  <a:rect l="0" t="0" r="r" b="b"/>
                  <a:pathLst>
                    <a:path w="27" h="85">
                      <a:moveTo>
                        <a:pt x="27" y="71"/>
                      </a:moveTo>
                      <a:cubicBezTo>
                        <a:pt x="27" y="79"/>
                        <a:pt x="21" y="85"/>
                        <a:pt x="13" y="85"/>
                      </a:cubicBezTo>
                      <a:cubicBezTo>
                        <a:pt x="13" y="85"/>
                        <a:pt x="13" y="85"/>
                        <a:pt x="13" y="85"/>
                      </a:cubicBezTo>
                      <a:cubicBezTo>
                        <a:pt x="6" y="85"/>
                        <a:pt x="0" y="79"/>
                        <a:pt x="0" y="71"/>
                      </a:cubicBezTo>
                      <a:cubicBezTo>
                        <a:pt x="0" y="13"/>
                        <a:pt x="0" y="13"/>
                        <a:pt x="0" y="13"/>
                      </a:cubicBezTo>
                      <a:cubicBezTo>
                        <a:pt x="0" y="6"/>
                        <a:pt x="6" y="0"/>
                        <a:pt x="13" y="0"/>
                      </a:cubicBezTo>
                      <a:cubicBezTo>
                        <a:pt x="13" y="0"/>
                        <a:pt x="13" y="0"/>
                        <a:pt x="13" y="0"/>
                      </a:cubicBezTo>
                      <a:cubicBezTo>
                        <a:pt x="21" y="0"/>
                        <a:pt x="27" y="6"/>
                        <a:pt x="27" y="13"/>
                      </a:cubicBezTo>
                      <a:lnTo>
                        <a:pt x="27" y="71"/>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58" name="Group 157"/>
            <p:cNvGrpSpPr/>
            <p:nvPr/>
          </p:nvGrpSpPr>
          <p:grpSpPr>
            <a:xfrm>
              <a:off x="3800720" y="1437894"/>
              <a:ext cx="544259" cy="463577"/>
              <a:chOff x="4214441" y="1844910"/>
              <a:chExt cx="544259" cy="463577"/>
            </a:xfrm>
          </p:grpSpPr>
          <p:grpSp>
            <p:nvGrpSpPr>
              <p:cNvPr id="87" name="Group 138"/>
              <p:cNvGrpSpPr/>
              <p:nvPr/>
            </p:nvGrpSpPr>
            <p:grpSpPr>
              <a:xfrm rot="4962133">
                <a:off x="4254782" y="1804569"/>
                <a:ext cx="463577" cy="544259"/>
                <a:chOff x="3767138" y="1962150"/>
                <a:chExt cx="538163" cy="631826"/>
              </a:xfrm>
              <a:solidFill>
                <a:schemeClr val="accent1"/>
              </a:solidFill>
            </p:grpSpPr>
            <p:sp>
              <p:nvSpPr>
                <p:cNvPr id="91" name="Oval 46"/>
                <p:cNvSpPr>
                  <a:spLocks noChangeArrowheads="1"/>
                </p:cNvSpPr>
                <p:nvPr/>
              </p:nvSpPr>
              <p:spPr bwMode="auto">
                <a:xfrm>
                  <a:off x="3767138" y="1962150"/>
                  <a:ext cx="538163" cy="5397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92" name="Freeform 47"/>
                <p:cNvSpPr>
                  <a:spLocks/>
                </p:cNvSpPr>
                <p:nvPr/>
              </p:nvSpPr>
              <p:spPr bwMode="auto">
                <a:xfrm>
                  <a:off x="4030663" y="2465388"/>
                  <a:ext cx="138113" cy="128588"/>
                </a:xfrm>
                <a:custGeom>
                  <a:avLst/>
                  <a:gdLst/>
                  <a:ahLst/>
                  <a:cxnLst>
                    <a:cxn ang="0">
                      <a:pos x="87" y="0"/>
                    </a:cxn>
                    <a:cxn ang="0">
                      <a:pos x="80" y="81"/>
                    </a:cxn>
                    <a:cxn ang="0">
                      <a:pos x="0" y="13"/>
                    </a:cxn>
                    <a:cxn ang="0">
                      <a:pos x="87" y="0"/>
                    </a:cxn>
                  </a:cxnLst>
                  <a:rect l="0" t="0" r="r" b="b"/>
                  <a:pathLst>
                    <a:path w="87" h="81">
                      <a:moveTo>
                        <a:pt x="87" y="0"/>
                      </a:moveTo>
                      <a:lnTo>
                        <a:pt x="80" y="81"/>
                      </a:lnTo>
                      <a:lnTo>
                        <a:pt x="0" y="13"/>
                      </a:lnTo>
                      <a:lnTo>
                        <a:pt x="87"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8" name="Group 137"/>
              <p:cNvGrpSpPr/>
              <p:nvPr/>
            </p:nvGrpSpPr>
            <p:grpSpPr>
              <a:xfrm>
                <a:off x="4463456" y="1922906"/>
                <a:ext cx="209224" cy="263924"/>
                <a:chOff x="3940175" y="2076450"/>
                <a:chExt cx="242888" cy="306388"/>
              </a:xfrm>
            </p:grpSpPr>
            <p:sp>
              <p:nvSpPr>
                <p:cNvPr id="89" name="Freeform 73"/>
                <p:cNvSpPr>
                  <a:spLocks noEditPoints="1"/>
                </p:cNvSpPr>
                <p:nvPr/>
              </p:nvSpPr>
              <p:spPr bwMode="auto">
                <a:xfrm>
                  <a:off x="4021138" y="2078038"/>
                  <a:ext cx="161925" cy="304800"/>
                </a:xfrm>
                <a:custGeom>
                  <a:avLst/>
                  <a:gdLst/>
                  <a:ahLst/>
                  <a:cxnLst>
                    <a:cxn ang="0">
                      <a:pos x="0" y="0"/>
                    </a:cxn>
                    <a:cxn ang="0">
                      <a:pos x="0" y="192"/>
                    </a:cxn>
                    <a:cxn ang="0">
                      <a:pos x="102" y="192"/>
                    </a:cxn>
                    <a:cxn ang="0">
                      <a:pos x="0" y="0"/>
                    </a:cxn>
                    <a:cxn ang="0">
                      <a:pos x="15" y="74"/>
                    </a:cxn>
                    <a:cxn ang="0">
                      <a:pos x="69" y="167"/>
                    </a:cxn>
                    <a:cxn ang="0">
                      <a:pos x="15" y="167"/>
                    </a:cxn>
                    <a:cxn ang="0">
                      <a:pos x="15" y="74"/>
                    </a:cxn>
                  </a:cxnLst>
                  <a:rect l="0" t="0" r="r" b="b"/>
                  <a:pathLst>
                    <a:path w="102" h="192">
                      <a:moveTo>
                        <a:pt x="0" y="0"/>
                      </a:moveTo>
                      <a:lnTo>
                        <a:pt x="0" y="192"/>
                      </a:lnTo>
                      <a:lnTo>
                        <a:pt x="102" y="192"/>
                      </a:lnTo>
                      <a:lnTo>
                        <a:pt x="0" y="0"/>
                      </a:lnTo>
                      <a:close/>
                      <a:moveTo>
                        <a:pt x="15" y="74"/>
                      </a:moveTo>
                      <a:lnTo>
                        <a:pt x="69" y="167"/>
                      </a:lnTo>
                      <a:lnTo>
                        <a:pt x="15" y="167"/>
                      </a:lnTo>
                      <a:lnTo>
                        <a:pt x="15" y="74"/>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90" name="Rectangle 74"/>
                <p:cNvSpPr>
                  <a:spLocks noChangeArrowheads="1"/>
                </p:cNvSpPr>
                <p:nvPr/>
              </p:nvSpPr>
              <p:spPr bwMode="auto">
                <a:xfrm>
                  <a:off x="3940175" y="2076450"/>
                  <a:ext cx="39688" cy="300038"/>
                </a:xfrm>
                <a:prstGeom prst="rect">
                  <a:avLst/>
                </a:prstGeom>
                <a:solidFill>
                  <a:srgbClr val="F2F2F2"/>
                </a:solidFill>
                <a:ln w="9525">
                  <a:noFill/>
                  <a:miter lim="800000"/>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55" name="Group 154"/>
            <p:cNvGrpSpPr/>
            <p:nvPr/>
          </p:nvGrpSpPr>
          <p:grpSpPr>
            <a:xfrm>
              <a:off x="4919124" y="1396921"/>
              <a:ext cx="470413" cy="402040"/>
              <a:chOff x="3895582" y="1483551"/>
              <a:chExt cx="470413" cy="402040"/>
            </a:xfrm>
          </p:grpSpPr>
          <p:grpSp>
            <p:nvGrpSpPr>
              <p:cNvPr id="83" name="Group 132"/>
              <p:cNvGrpSpPr/>
              <p:nvPr/>
            </p:nvGrpSpPr>
            <p:grpSpPr>
              <a:xfrm rot="4753204">
                <a:off x="3929769" y="1449364"/>
                <a:ext cx="402040" cy="470413"/>
                <a:chOff x="3308352" y="1454150"/>
                <a:chExt cx="466725" cy="546101"/>
              </a:xfrm>
              <a:solidFill>
                <a:schemeClr val="accent2"/>
              </a:solidFill>
            </p:grpSpPr>
            <p:sp>
              <p:nvSpPr>
                <p:cNvPr id="85" name="Oval 36"/>
                <p:cNvSpPr>
                  <a:spLocks noChangeArrowheads="1"/>
                </p:cNvSpPr>
                <p:nvPr/>
              </p:nvSpPr>
              <p:spPr bwMode="auto">
                <a:xfrm>
                  <a:off x="3308352" y="1454150"/>
                  <a:ext cx="466725" cy="465138"/>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86" name="Freeform 37"/>
                <p:cNvSpPr>
                  <a:spLocks/>
                </p:cNvSpPr>
                <p:nvPr/>
              </p:nvSpPr>
              <p:spPr bwMode="auto">
                <a:xfrm>
                  <a:off x="3536950" y="1887538"/>
                  <a:ext cx="120650" cy="112713"/>
                </a:xfrm>
                <a:custGeom>
                  <a:avLst/>
                  <a:gdLst/>
                  <a:ahLst/>
                  <a:cxnLst>
                    <a:cxn ang="0">
                      <a:pos x="76" y="0"/>
                    </a:cxn>
                    <a:cxn ang="0">
                      <a:pos x="70" y="71"/>
                    </a:cxn>
                    <a:cxn ang="0">
                      <a:pos x="0" y="12"/>
                    </a:cxn>
                    <a:cxn ang="0">
                      <a:pos x="76" y="0"/>
                    </a:cxn>
                  </a:cxnLst>
                  <a:rect l="0" t="0" r="r" b="b"/>
                  <a:pathLst>
                    <a:path w="76" h="71">
                      <a:moveTo>
                        <a:pt x="76" y="0"/>
                      </a:moveTo>
                      <a:lnTo>
                        <a:pt x="70" y="71"/>
                      </a:lnTo>
                      <a:lnTo>
                        <a:pt x="0" y="12"/>
                      </a:lnTo>
                      <a:lnTo>
                        <a:pt x="76"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84" name="Freeform 75"/>
              <p:cNvSpPr>
                <a:spLocks noEditPoints="1"/>
              </p:cNvSpPr>
              <p:nvPr/>
            </p:nvSpPr>
            <p:spPr bwMode="auto">
              <a:xfrm>
                <a:off x="4051208" y="1548557"/>
                <a:ext cx="236575" cy="239310"/>
              </a:xfrm>
              <a:custGeom>
                <a:avLst/>
                <a:gdLst/>
                <a:ahLst/>
                <a:cxnLst>
                  <a:cxn ang="0">
                    <a:pos x="139" y="105"/>
                  </a:cxn>
                  <a:cxn ang="0">
                    <a:pos x="134" y="93"/>
                  </a:cxn>
                  <a:cxn ang="0">
                    <a:pos x="134" y="42"/>
                  </a:cxn>
                  <a:cxn ang="0">
                    <a:pos x="139" y="35"/>
                  </a:cxn>
                  <a:cxn ang="0">
                    <a:pos x="140" y="35"/>
                  </a:cxn>
                  <a:cxn ang="0">
                    <a:pos x="140" y="12"/>
                  </a:cxn>
                  <a:cxn ang="0">
                    <a:pos x="139" y="12"/>
                  </a:cxn>
                  <a:cxn ang="0">
                    <a:pos x="139" y="12"/>
                  </a:cxn>
                  <a:cxn ang="0">
                    <a:pos x="108" y="0"/>
                  </a:cxn>
                  <a:cxn ang="0">
                    <a:pos x="77" y="12"/>
                  </a:cxn>
                  <a:cxn ang="0">
                    <a:pos x="77" y="12"/>
                  </a:cxn>
                  <a:cxn ang="0">
                    <a:pos x="76" y="12"/>
                  </a:cxn>
                  <a:cxn ang="0">
                    <a:pos x="76" y="35"/>
                  </a:cxn>
                  <a:cxn ang="0">
                    <a:pos x="77" y="35"/>
                  </a:cxn>
                  <a:cxn ang="0">
                    <a:pos x="86" y="42"/>
                  </a:cxn>
                  <a:cxn ang="0">
                    <a:pos x="86" y="93"/>
                  </a:cxn>
                  <a:cxn ang="0">
                    <a:pos x="79" y="105"/>
                  </a:cxn>
                  <a:cxn ang="0">
                    <a:pos x="29" y="200"/>
                  </a:cxn>
                  <a:cxn ang="0">
                    <a:pos x="108" y="218"/>
                  </a:cxn>
                  <a:cxn ang="0">
                    <a:pos x="187" y="200"/>
                  </a:cxn>
                  <a:cxn ang="0">
                    <a:pos x="139" y="105"/>
                  </a:cxn>
                  <a:cxn ang="0">
                    <a:pos x="137" y="201"/>
                  </a:cxn>
                  <a:cxn ang="0">
                    <a:pos x="172" y="177"/>
                  </a:cxn>
                  <a:cxn ang="0">
                    <a:pos x="142" y="126"/>
                  </a:cxn>
                  <a:cxn ang="0">
                    <a:pos x="183" y="179"/>
                  </a:cxn>
                  <a:cxn ang="0">
                    <a:pos x="137" y="201"/>
                  </a:cxn>
                </a:cxnLst>
                <a:rect l="0" t="0" r="r" b="b"/>
                <a:pathLst>
                  <a:path w="217" h="219">
                    <a:moveTo>
                      <a:pt x="139" y="105"/>
                    </a:moveTo>
                    <a:cubicBezTo>
                      <a:pt x="139" y="105"/>
                      <a:pt x="134" y="103"/>
                      <a:pt x="134" y="93"/>
                    </a:cubicBezTo>
                    <a:cubicBezTo>
                      <a:pt x="134" y="84"/>
                      <a:pt x="134" y="52"/>
                      <a:pt x="134" y="42"/>
                    </a:cubicBezTo>
                    <a:cubicBezTo>
                      <a:pt x="137" y="40"/>
                      <a:pt x="139" y="37"/>
                      <a:pt x="139" y="35"/>
                    </a:cubicBezTo>
                    <a:cubicBezTo>
                      <a:pt x="140" y="35"/>
                      <a:pt x="140" y="35"/>
                      <a:pt x="140" y="35"/>
                    </a:cubicBezTo>
                    <a:cubicBezTo>
                      <a:pt x="140" y="12"/>
                      <a:pt x="140" y="12"/>
                      <a:pt x="140" y="12"/>
                    </a:cubicBezTo>
                    <a:cubicBezTo>
                      <a:pt x="139" y="12"/>
                      <a:pt x="139" y="12"/>
                      <a:pt x="139" y="12"/>
                    </a:cubicBezTo>
                    <a:cubicBezTo>
                      <a:pt x="139" y="12"/>
                      <a:pt x="139" y="12"/>
                      <a:pt x="139" y="12"/>
                    </a:cubicBezTo>
                    <a:cubicBezTo>
                      <a:pt x="139" y="5"/>
                      <a:pt x="125" y="0"/>
                      <a:pt x="108" y="0"/>
                    </a:cubicBezTo>
                    <a:cubicBezTo>
                      <a:pt x="91" y="0"/>
                      <a:pt x="77" y="5"/>
                      <a:pt x="77" y="12"/>
                    </a:cubicBezTo>
                    <a:cubicBezTo>
                      <a:pt x="77" y="12"/>
                      <a:pt x="77" y="12"/>
                      <a:pt x="77" y="12"/>
                    </a:cubicBezTo>
                    <a:cubicBezTo>
                      <a:pt x="76" y="12"/>
                      <a:pt x="76" y="12"/>
                      <a:pt x="76" y="12"/>
                    </a:cubicBezTo>
                    <a:cubicBezTo>
                      <a:pt x="76" y="35"/>
                      <a:pt x="76" y="35"/>
                      <a:pt x="76" y="35"/>
                    </a:cubicBezTo>
                    <a:cubicBezTo>
                      <a:pt x="77" y="35"/>
                      <a:pt x="77" y="35"/>
                      <a:pt x="77" y="35"/>
                    </a:cubicBezTo>
                    <a:cubicBezTo>
                      <a:pt x="77" y="38"/>
                      <a:pt x="79" y="40"/>
                      <a:pt x="86" y="42"/>
                    </a:cubicBezTo>
                    <a:cubicBezTo>
                      <a:pt x="86" y="53"/>
                      <a:pt x="86" y="85"/>
                      <a:pt x="86" y="93"/>
                    </a:cubicBezTo>
                    <a:cubicBezTo>
                      <a:pt x="86" y="103"/>
                      <a:pt x="79" y="105"/>
                      <a:pt x="79" y="105"/>
                    </a:cubicBezTo>
                    <a:cubicBezTo>
                      <a:pt x="67" y="112"/>
                      <a:pt x="0" y="180"/>
                      <a:pt x="29" y="200"/>
                    </a:cubicBezTo>
                    <a:cubicBezTo>
                      <a:pt x="56" y="219"/>
                      <a:pt x="100" y="218"/>
                      <a:pt x="108" y="218"/>
                    </a:cubicBezTo>
                    <a:cubicBezTo>
                      <a:pt x="117" y="218"/>
                      <a:pt x="161" y="219"/>
                      <a:pt x="187" y="200"/>
                    </a:cubicBezTo>
                    <a:cubicBezTo>
                      <a:pt x="217" y="180"/>
                      <a:pt x="150" y="112"/>
                      <a:pt x="139" y="105"/>
                    </a:cubicBezTo>
                    <a:close/>
                    <a:moveTo>
                      <a:pt x="137" y="201"/>
                    </a:moveTo>
                    <a:cubicBezTo>
                      <a:pt x="137" y="201"/>
                      <a:pt x="170" y="195"/>
                      <a:pt x="172" y="177"/>
                    </a:cubicBezTo>
                    <a:cubicBezTo>
                      <a:pt x="173" y="159"/>
                      <a:pt x="142" y="126"/>
                      <a:pt x="142" y="126"/>
                    </a:cubicBezTo>
                    <a:cubicBezTo>
                      <a:pt x="142" y="126"/>
                      <a:pt x="183" y="158"/>
                      <a:pt x="183" y="179"/>
                    </a:cubicBezTo>
                    <a:cubicBezTo>
                      <a:pt x="182" y="201"/>
                      <a:pt x="137" y="201"/>
                      <a:pt x="137" y="201"/>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57" name="Group 156"/>
            <p:cNvGrpSpPr/>
            <p:nvPr/>
          </p:nvGrpSpPr>
          <p:grpSpPr>
            <a:xfrm rot="1860349">
              <a:off x="4374504" y="2341555"/>
              <a:ext cx="470413" cy="402039"/>
              <a:chOff x="3692842" y="2183081"/>
              <a:chExt cx="470413" cy="402039"/>
            </a:xfrm>
          </p:grpSpPr>
          <p:grpSp>
            <p:nvGrpSpPr>
              <p:cNvPr id="79" name="Group 133"/>
              <p:cNvGrpSpPr/>
              <p:nvPr/>
            </p:nvGrpSpPr>
            <p:grpSpPr>
              <a:xfrm rot="4811506">
                <a:off x="3727029" y="2148894"/>
                <a:ext cx="402039" cy="470413"/>
                <a:chOff x="3008313" y="2062163"/>
                <a:chExt cx="466725" cy="546100"/>
              </a:xfrm>
              <a:solidFill>
                <a:schemeClr val="accent6"/>
              </a:solidFill>
            </p:grpSpPr>
            <p:sp>
              <p:nvSpPr>
                <p:cNvPr id="81" name="Oval 38"/>
                <p:cNvSpPr>
                  <a:spLocks noChangeArrowheads="1"/>
                </p:cNvSpPr>
                <p:nvPr/>
              </p:nvSpPr>
              <p:spPr bwMode="auto">
                <a:xfrm>
                  <a:off x="3008313" y="2062163"/>
                  <a:ext cx="466725" cy="465138"/>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82" name="Freeform 39"/>
                <p:cNvSpPr>
                  <a:spLocks/>
                </p:cNvSpPr>
                <p:nvPr/>
              </p:nvSpPr>
              <p:spPr bwMode="auto">
                <a:xfrm>
                  <a:off x="3236913" y="2495550"/>
                  <a:ext cx="120650" cy="112713"/>
                </a:xfrm>
                <a:custGeom>
                  <a:avLst/>
                  <a:gdLst/>
                  <a:ahLst/>
                  <a:cxnLst>
                    <a:cxn ang="0">
                      <a:pos x="76" y="0"/>
                    </a:cxn>
                    <a:cxn ang="0">
                      <a:pos x="69" y="71"/>
                    </a:cxn>
                    <a:cxn ang="0">
                      <a:pos x="0" y="12"/>
                    </a:cxn>
                    <a:cxn ang="0">
                      <a:pos x="76" y="0"/>
                    </a:cxn>
                  </a:cxnLst>
                  <a:rect l="0" t="0" r="r" b="b"/>
                  <a:pathLst>
                    <a:path w="76" h="71">
                      <a:moveTo>
                        <a:pt x="76" y="0"/>
                      </a:moveTo>
                      <a:lnTo>
                        <a:pt x="69" y="71"/>
                      </a:lnTo>
                      <a:lnTo>
                        <a:pt x="0" y="12"/>
                      </a:lnTo>
                      <a:lnTo>
                        <a:pt x="76"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80" name="Freeform 76"/>
              <p:cNvSpPr>
                <a:spLocks noEditPoints="1"/>
              </p:cNvSpPr>
              <p:nvPr/>
            </p:nvSpPr>
            <p:spPr bwMode="auto">
              <a:xfrm>
                <a:off x="3733965" y="2271700"/>
                <a:ext cx="381528" cy="250249"/>
              </a:xfrm>
              <a:custGeom>
                <a:avLst/>
                <a:gdLst/>
                <a:ahLst/>
                <a:cxnLst>
                  <a:cxn ang="0">
                    <a:pos x="333" y="51"/>
                  </a:cxn>
                  <a:cxn ang="0">
                    <a:pos x="259" y="0"/>
                  </a:cxn>
                  <a:cxn ang="0">
                    <a:pos x="170" y="224"/>
                  </a:cxn>
                  <a:cxn ang="0">
                    <a:pos x="269" y="132"/>
                  </a:cxn>
                  <a:cxn ang="0">
                    <a:pos x="333" y="51"/>
                  </a:cxn>
                  <a:cxn ang="0">
                    <a:pos x="140" y="41"/>
                  </a:cxn>
                  <a:cxn ang="0">
                    <a:pos x="155" y="56"/>
                  </a:cxn>
                  <a:cxn ang="0">
                    <a:pos x="140" y="71"/>
                  </a:cxn>
                  <a:cxn ang="0">
                    <a:pos x="125" y="56"/>
                  </a:cxn>
                  <a:cxn ang="0">
                    <a:pos x="140" y="41"/>
                  </a:cxn>
                  <a:cxn ang="0">
                    <a:pos x="105" y="101"/>
                  </a:cxn>
                  <a:cxn ang="0">
                    <a:pos x="125" y="81"/>
                  </a:cxn>
                  <a:cxn ang="0">
                    <a:pos x="145" y="101"/>
                  </a:cxn>
                  <a:cxn ang="0">
                    <a:pos x="125" y="121"/>
                  </a:cxn>
                  <a:cxn ang="0">
                    <a:pos x="105" y="101"/>
                  </a:cxn>
                  <a:cxn ang="0">
                    <a:pos x="139" y="174"/>
                  </a:cxn>
                  <a:cxn ang="0">
                    <a:pos x="116" y="151"/>
                  </a:cxn>
                  <a:cxn ang="0">
                    <a:pos x="139" y="127"/>
                  </a:cxn>
                  <a:cxn ang="0">
                    <a:pos x="161" y="151"/>
                  </a:cxn>
                  <a:cxn ang="0">
                    <a:pos x="139" y="174"/>
                  </a:cxn>
                  <a:cxn ang="0">
                    <a:pos x="180" y="213"/>
                  </a:cxn>
                  <a:cxn ang="0">
                    <a:pos x="155" y="188"/>
                  </a:cxn>
                  <a:cxn ang="0">
                    <a:pos x="180" y="163"/>
                  </a:cxn>
                  <a:cxn ang="0">
                    <a:pos x="205" y="188"/>
                  </a:cxn>
                  <a:cxn ang="0">
                    <a:pos x="180" y="213"/>
                  </a:cxn>
                  <a:cxn ang="0">
                    <a:pos x="281" y="97"/>
                  </a:cxn>
                  <a:cxn ang="0">
                    <a:pos x="251" y="67"/>
                  </a:cxn>
                  <a:cxn ang="0">
                    <a:pos x="281" y="37"/>
                  </a:cxn>
                  <a:cxn ang="0">
                    <a:pos x="311" y="67"/>
                  </a:cxn>
                  <a:cxn ang="0">
                    <a:pos x="281" y="97"/>
                  </a:cxn>
                </a:cxnLst>
                <a:rect l="0" t="0" r="r" b="b"/>
                <a:pathLst>
                  <a:path w="349" h="229">
                    <a:moveTo>
                      <a:pt x="333" y="51"/>
                    </a:moveTo>
                    <a:cubicBezTo>
                      <a:pt x="316" y="6"/>
                      <a:pt x="259" y="0"/>
                      <a:pt x="259" y="0"/>
                    </a:cubicBezTo>
                    <a:cubicBezTo>
                      <a:pt x="0" y="4"/>
                      <a:pt x="103" y="219"/>
                      <a:pt x="170" y="224"/>
                    </a:cubicBezTo>
                    <a:cubicBezTo>
                      <a:pt x="236" y="229"/>
                      <a:pt x="226" y="149"/>
                      <a:pt x="269" y="132"/>
                    </a:cubicBezTo>
                    <a:cubicBezTo>
                      <a:pt x="311" y="116"/>
                      <a:pt x="349" y="96"/>
                      <a:pt x="333" y="51"/>
                    </a:cubicBezTo>
                    <a:close/>
                    <a:moveTo>
                      <a:pt x="140" y="41"/>
                    </a:moveTo>
                    <a:cubicBezTo>
                      <a:pt x="148" y="41"/>
                      <a:pt x="155" y="47"/>
                      <a:pt x="155" y="56"/>
                    </a:cubicBezTo>
                    <a:cubicBezTo>
                      <a:pt x="155" y="64"/>
                      <a:pt x="148" y="71"/>
                      <a:pt x="140" y="71"/>
                    </a:cubicBezTo>
                    <a:cubicBezTo>
                      <a:pt x="131" y="71"/>
                      <a:pt x="125" y="64"/>
                      <a:pt x="125" y="56"/>
                    </a:cubicBezTo>
                    <a:cubicBezTo>
                      <a:pt x="125" y="47"/>
                      <a:pt x="131" y="41"/>
                      <a:pt x="140" y="41"/>
                    </a:cubicBezTo>
                    <a:close/>
                    <a:moveTo>
                      <a:pt x="105" y="101"/>
                    </a:moveTo>
                    <a:cubicBezTo>
                      <a:pt x="105" y="90"/>
                      <a:pt x="114" y="81"/>
                      <a:pt x="125" y="81"/>
                    </a:cubicBezTo>
                    <a:cubicBezTo>
                      <a:pt x="136" y="81"/>
                      <a:pt x="145" y="90"/>
                      <a:pt x="145" y="101"/>
                    </a:cubicBezTo>
                    <a:cubicBezTo>
                      <a:pt x="145" y="112"/>
                      <a:pt x="136" y="121"/>
                      <a:pt x="125" y="121"/>
                    </a:cubicBezTo>
                    <a:cubicBezTo>
                      <a:pt x="114" y="121"/>
                      <a:pt x="105" y="112"/>
                      <a:pt x="105" y="101"/>
                    </a:cubicBezTo>
                    <a:close/>
                    <a:moveTo>
                      <a:pt x="139" y="174"/>
                    </a:moveTo>
                    <a:cubicBezTo>
                      <a:pt x="126" y="174"/>
                      <a:pt x="116" y="163"/>
                      <a:pt x="116" y="151"/>
                    </a:cubicBezTo>
                    <a:cubicBezTo>
                      <a:pt x="116" y="138"/>
                      <a:pt x="126" y="127"/>
                      <a:pt x="139" y="127"/>
                    </a:cubicBezTo>
                    <a:cubicBezTo>
                      <a:pt x="151" y="127"/>
                      <a:pt x="161" y="138"/>
                      <a:pt x="161" y="151"/>
                    </a:cubicBezTo>
                    <a:cubicBezTo>
                      <a:pt x="161" y="163"/>
                      <a:pt x="151" y="174"/>
                      <a:pt x="139" y="174"/>
                    </a:cubicBezTo>
                    <a:close/>
                    <a:moveTo>
                      <a:pt x="180" y="213"/>
                    </a:moveTo>
                    <a:cubicBezTo>
                      <a:pt x="166" y="213"/>
                      <a:pt x="155" y="202"/>
                      <a:pt x="155" y="188"/>
                    </a:cubicBezTo>
                    <a:cubicBezTo>
                      <a:pt x="155" y="174"/>
                      <a:pt x="166" y="163"/>
                      <a:pt x="180" y="163"/>
                    </a:cubicBezTo>
                    <a:cubicBezTo>
                      <a:pt x="193" y="163"/>
                      <a:pt x="205" y="174"/>
                      <a:pt x="205" y="188"/>
                    </a:cubicBezTo>
                    <a:cubicBezTo>
                      <a:pt x="205" y="202"/>
                      <a:pt x="193" y="213"/>
                      <a:pt x="180" y="213"/>
                    </a:cubicBezTo>
                    <a:close/>
                    <a:moveTo>
                      <a:pt x="281" y="97"/>
                    </a:moveTo>
                    <a:cubicBezTo>
                      <a:pt x="265" y="97"/>
                      <a:pt x="251" y="84"/>
                      <a:pt x="251" y="67"/>
                    </a:cubicBezTo>
                    <a:cubicBezTo>
                      <a:pt x="251" y="51"/>
                      <a:pt x="265" y="37"/>
                      <a:pt x="281" y="37"/>
                    </a:cubicBezTo>
                    <a:cubicBezTo>
                      <a:pt x="298" y="37"/>
                      <a:pt x="311" y="51"/>
                      <a:pt x="311" y="67"/>
                    </a:cubicBezTo>
                    <a:cubicBezTo>
                      <a:pt x="311" y="84"/>
                      <a:pt x="298" y="97"/>
                      <a:pt x="281" y="97"/>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gn="r" rtl="1">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0" name="Group 179"/>
            <p:cNvGrpSpPr/>
            <p:nvPr/>
          </p:nvGrpSpPr>
          <p:grpSpPr>
            <a:xfrm>
              <a:off x="4237019" y="2779310"/>
              <a:ext cx="470413" cy="402040"/>
              <a:chOff x="4265593" y="3118357"/>
              <a:chExt cx="470413" cy="402040"/>
            </a:xfrm>
          </p:grpSpPr>
          <p:grpSp>
            <p:nvGrpSpPr>
              <p:cNvPr id="75" name="Group 134"/>
              <p:cNvGrpSpPr/>
              <p:nvPr/>
            </p:nvGrpSpPr>
            <p:grpSpPr>
              <a:xfrm rot="5400000">
                <a:off x="4299780" y="3084170"/>
                <a:ext cx="402040" cy="470413"/>
                <a:chOff x="3008313" y="2686050"/>
                <a:chExt cx="466725" cy="546100"/>
              </a:xfrm>
              <a:solidFill>
                <a:schemeClr val="accent3"/>
              </a:solidFill>
            </p:grpSpPr>
            <p:sp>
              <p:nvSpPr>
                <p:cNvPr id="77" name="Oval 42"/>
                <p:cNvSpPr>
                  <a:spLocks noChangeArrowheads="1"/>
                </p:cNvSpPr>
                <p:nvPr/>
              </p:nvSpPr>
              <p:spPr bwMode="auto">
                <a:xfrm>
                  <a:off x="3008313" y="2686050"/>
                  <a:ext cx="466725" cy="466725"/>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78" name="Freeform 43"/>
                <p:cNvSpPr>
                  <a:spLocks/>
                </p:cNvSpPr>
                <p:nvPr/>
              </p:nvSpPr>
              <p:spPr bwMode="auto">
                <a:xfrm>
                  <a:off x="3236913" y="3121025"/>
                  <a:ext cx="120650" cy="111125"/>
                </a:xfrm>
                <a:custGeom>
                  <a:avLst/>
                  <a:gdLst/>
                  <a:ahLst/>
                  <a:cxnLst>
                    <a:cxn ang="0">
                      <a:pos x="76" y="0"/>
                    </a:cxn>
                    <a:cxn ang="0">
                      <a:pos x="69" y="70"/>
                    </a:cxn>
                    <a:cxn ang="0">
                      <a:pos x="0" y="11"/>
                    </a:cxn>
                    <a:cxn ang="0">
                      <a:pos x="76" y="0"/>
                    </a:cxn>
                  </a:cxnLst>
                  <a:rect l="0" t="0" r="r" b="b"/>
                  <a:pathLst>
                    <a:path w="76" h="70">
                      <a:moveTo>
                        <a:pt x="76" y="0"/>
                      </a:moveTo>
                      <a:lnTo>
                        <a:pt x="69" y="70"/>
                      </a:lnTo>
                      <a:lnTo>
                        <a:pt x="0" y="11"/>
                      </a:lnTo>
                      <a:lnTo>
                        <a:pt x="76"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76" name="Freeform 77"/>
              <p:cNvSpPr>
                <a:spLocks/>
              </p:cNvSpPr>
              <p:nvPr/>
            </p:nvSpPr>
            <p:spPr bwMode="auto">
              <a:xfrm>
                <a:off x="4440730" y="3219650"/>
                <a:ext cx="213328" cy="196917"/>
              </a:xfrm>
              <a:custGeom>
                <a:avLst/>
                <a:gdLst/>
                <a:ahLst/>
                <a:cxnLst>
                  <a:cxn ang="0">
                    <a:pos x="96" y="181"/>
                  </a:cxn>
                  <a:cxn ang="0">
                    <a:pos x="0" y="180"/>
                  </a:cxn>
                  <a:cxn ang="0">
                    <a:pos x="0" y="36"/>
                  </a:cxn>
                  <a:cxn ang="0">
                    <a:pos x="98" y="36"/>
                  </a:cxn>
                  <a:cxn ang="0">
                    <a:pos x="196" y="36"/>
                  </a:cxn>
                  <a:cxn ang="0">
                    <a:pos x="196" y="180"/>
                  </a:cxn>
                  <a:cxn ang="0">
                    <a:pos x="96" y="181"/>
                  </a:cxn>
                </a:cxnLst>
                <a:rect l="0" t="0" r="r" b="b"/>
                <a:pathLst>
                  <a:path w="196" h="181">
                    <a:moveTo>
                      <a:pt x="96" y="181"/>
                    </a:moveTo>
                    <a:cubicBezTo>
                      <a:pt x="96" y="181"/>
                      <a:pt x="62" y="147"/>
                      <a:pt x="0" y="180"/>
                    </a:cubicBezTo>
                    <a:cubicBezTo>
                      <a:pt x="0" y="36"/>
                      <a:pt x="0" y="36"/>
                      <a:pt x="0" y="36"/>
                    </a:cubicBezTo>
                    <a:cubicBezTo>
                      <a:pt x="0" y="36"/>
                      <a:pt x="63" y="0"/>
                      <a:pt x="98" y="36"/>
                    </a:cubicBezTo>
                    <a:cubicBezTo>
                      <a:pt x="196" y="36"/>
                      <a:pt x="196" y="36"/>
                      <a:pt x="196" y="36"/>
                    </a:cubicBezTo>
                    <a:cubicBezTo>
                      <a:pt x="196" y="180"/>
                      <a:pt x="196" y="180"/>
                      <a:pt x="196" y="180"/>
                    </a:cubicBezTo>
                    <a:lnTo>
                      <a:pt x="96" y="181"/>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79" name="Group 178"/>
            <p:cNvGrpSpPr/>
            <p:nvPr/>
          </p:nvGrpSpPr>
          <p:grpSpPr>
            <a:xfrm rot="19773652">
              <a:off x="6853641" y="1132006"/>
              <a:ext cx="433311" cy="370120"/>
              <a:chOff x="4083852" y="2435631"/>
              <a:chExt cx="656392" cy="560668"/>
            </a:xfrm>
          </p:grpSpPr>
          <p:grpSp>
            <p:nvGrpSpPr>
              <p:cNvPr id="67" name="Group 136"/>
              <p:cNvGrpSpPr/>
              <p:nvPr/>
            </p:nvGrpSpPr>
            <p:grpSpPr>
              <a:xfrm rot="5554138">
                <a:off x="4131714" y="2387769"/>
                <a:ext cx="560668" cy="656392"/>
                <a:chOff x="3581400" y="2638425"/>
                <a:chExt cx="650875" cy="762001"/>
              </a:xfrm>
              <a:solidFill>
                <a:schemeClr val="accent2"/>
              </a:solidFill>
            </p:grpSpPr>
            <p:sp>
              <p:nvSpPr>
                <p:cNvPr id="73" name="Oval 44"/>
                <p:cNvSpPr>
                  <a:spLocks noChangeArrowheads="1"/>
                </p:cNvSpPr>
                <p:nvPr/>
              </p:nvSpPr>
              <p:spPr bwMode="auto">
                <a:xfrm>
                  <a:off x="3581400" y="2638425"/>
                  <a:ext cx="650875" cy="650875"/>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45"/>
                <p:cNvSpPr>
                  <a:spLocks/>
                </p:cNvSpPr>
                <p:nvPr/>
              </p:nvSpPr>
              <p:spPr bwMode="auto">
                <a:xfrm>
                  <a:off x="3898900" y="3243263"/>
                  <a:ext cx="168275" cy="157163"/>
                </a:xfrm>
                <a:custGeom>
                  <a:avLst/>
                  <a:gdLst/>
                  <a:ahLst/>
                  <a:cxnLst>
                    <a:cxn ang="0">
                      <a:pos x="106" y="0"/>
                    </a:cxn>
                    <a:cxn ang="0">
                      <a:pos x="97" y="99"/>
                    </a:cxn>
                    <a:cxn ang="0">
                      <a:pos x="0" y="17"/>
                    </a:cxn>
                    <a:cxn ang="0">
                      <a:pos x="106" y="0"/>
                    </a:cxn>
                  </a:cxnLst>
                  <a:rect l="0" t="0" r="r" b="b"/>
                  <a:pathLst>
                    <a:path w="106" h="99">
                      <a:moveTo>
                        <a:pt x="106" y="0"/>
                      </a:moveTo>
                      <a:lnTo>
                        <a:pt x="97" y="99"/>
                      </a:lnTo>
                      <a:lnTo>
                        <a:pt x="0" y="17"/>
                      </a:lnTo>
                      <a:lnTo>
                        <a:pt x="106"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8" name="Group 135"/>
              <p:cNvGrpSpPr/>
              <p:nvPr/>
            </p:nvGrpSpPr>
            <p:grpSpPr>
              <a:xfrm>
                <a:off x="4318524" y="2563559"/>
                <a:ext cx="306316" cy="329557"/>
                <a:chOff x="3729038" y="2790825"/>
                <a:chExt cx="355600" cy="382588"/>
              </a:xfrm>
            </p:grpSpPr>
            <p:sp>
              <p:nvSpPr>
                <p:cNvPr id="69" name="Freeform 78"/>
                <p:cNvSpPr>
                  <a:spLocks/>
                </p:cNvSpPr>
                <p:nvPr/>
              </p:nvSpPr>
              <p:spPr bwMode="auto">
                <a:xfrm>
                  <a:off x="3867150" y="3111500"/>
                  <a:ext cx="82550" cy="19050"/>
                </a:xfrm>
                <a:custGeom>
                  <a:avLst/>
                  <a:gdLst/>
                  <a:ahLst/>
                  <a:cxnLst>
                    <a:cxn ang="0">
                      <a:pos x="66" y="7"/>
                    </a:cxn>
                    <a:cxn ang="0">
                      <a:pos x="55" y="15"/>
                    </a:cxn>
                    <a:cxn ang="0">
                      <a:pos x="11" y="15"/>
                    </a:cxn>
                    <a:cxn ang="0">
                      <a:pos x="0" y="7"/>
                    </a:cxn>
                    <a:cxn ang="0">
                      <a:pos x="0" y="7"/>
                    </a:cxn>
                    <a:cxn ang="0">
                      <a:pos x="11" y="0"/>
                    </a:cxn>
                    <a:cxn ang="0">
                      <a:pos x="55" y="0"/>
                    </a:cxn>
                    <a:cxn ang="0">
                      <a:pos x="66" y="7"/>
                    </a:cxn>
                  </a:cxnLst>
                  <a:rect l="0" t="0" r="r" b="b"/>
                  <a:pathLst>
                    <a:path w="66" h="15">
                      <a:moveTo>
                        <a:pt x="66" y="7"/>
                      </a:moveTo>
                      <a:cubicBezTo>
                        <a:pt x="66" y="12"/>
                        <a:pt x="61" y="15"/>
                        <a:pt x="55" y="15"/>
                      </a:cubicBezTo>
                      <a:cubicBezTo>
                        <a:pt x="11" y="15"/>
                        <a:pt x="11" y="15"/>
                        <a:pt x="11" y="15"/>
                      </a:cubicBezTo>
                      <a:cubicBezTo>
                        <a:pt x="5" y="15"/>
                        <a:pt x="0" y="12"/>
                        <a:pt x="0" y="7"/>
                      </a:cubicBezTo>
                      <a:cubicBezTo>
                        <a:pt x="0" y="7"/>
                        <a:pt x="0" y="7"/>
                        <a:pt x="0" y="7"/>
                      </a:cubicBezTo>
                      <a:cubicBezTo>
                        <a:pt x="0" y="3"/>
                        <a:pt x="5" y="0"/>
                        <a:pt x="11" y="0"/>
                      </a:cubicBezTo>
                      <a:cubicBezTo>
                        <a:pt x="55" y="0"/>
                        <a:pt x="55" y="0"/>
                        <a:pt x="55" y="0"/>
                      </a:cubicBezTo>
                      <a:cubicBezTo>
                        <a:pt x="61" y="0"/>
                        <a:pt x="66" y="3"/>
                        <a:pt x="66" y="7"/>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70" name="Freeform 79"/>
                <p:cNvSpPr>
                  <a:spLocks/>
                </p:cNvSpPr>
                <p:nvPr/>
              </p:nvSpPr>
              <p:spPr bwMode="auto">
                <a:xfrm>
                  <a:off x="3867150" y="3132138"/>
                  <a:ext cx="82550" cy="20638"/>
                </a:xfrm>
                <a:custGeom>
                  <a:avLst/>
                  <a:gdLst/>
                  <a:ahLst/>
                  <a:cxnLst>
                    <a:cxn ang="0">
                      <a:pos x="66" y="8"/>
                    </a:cxn>
                    <a:cxn ang="0">
                      <a:pos x="55" y="16"/>
                    </a:cxn>
                    <a:cxn ang="0">
                      <a:pos x="11" y="16"/>
                    </a:cxn>
                    <a:cxn ang="0">
                      <a:pos x="0" y="8"/>
                    </a:cxn>
                    <a:cxn ang="0">
                      <a:pos x="0" y="8"/>
                    </a:cxn>
                    <a:cxn ang="0">
                      <a:pos x="11" y="0"/>
                    </a:cxn>
                    <a:cxn ang="0">
                      <a:pos x="55" y="0"/>
                    </a:cxn>
                    <a:cxn ang="0">
                      <a:pos x="66" y="8"/>
                    </a:cxn>
                  </a:cxnLst>
                  <a:rect l="0" t="0" r="r" b="b"/>
                  <a:pathLst>
                    <a:path w="66" h="16">
                      <a:moveTo>
                        <a:pt x="66" y="8"/>
                      </a:moveTo>
                      <a:cubicBezTo>
                        <a:pt x="66" y="13"/>
                        <a:pt x="61" y="16"/>
                        <a:pt x="55" y="16"/>
                      </a:cubicBezTo>
                      <a:cubicBezTo>
                        <a:pt x="11" y="16"/>
                        <a:pt x="11" y="16"/>
                        <a:pt x="11" y="16"/>
                      </a:cubicBezTo>
                      <a:cubicBezTo>
                        <a:pt x="5" y="16"/>
                        <a:pt x="0" y="13"/>
                        <a:pt x="0" y="8"/>
                      </a:cubicBezTo>
                      <a:cubicBezTo>
                        <a:pt x="0" y="8"/>
                        <a:pt x="0" y="8"/>
                        <a:pt x="0" y="8"/>
                      </a:cubicBezTo>
                      <a:cubicBezTo>
                        <a:pt x="0" y="4"/>
                        <a:pt x="5" y="0"/>
                        <a:pt x="11" y="0"/>
                      </a:cubicBezTo>
                      <a:cubicBezTo>
                        <a:pt x="55" y="0"/>
                        <a:pt x="55" y="0"/>
                        <a:pt x="55" y="0"/>
                      </a:cubicBezTo>
                      <a:cubicBezTo>
                        <a:pt x="61" y="0"/>
                        <a:pt x="66" y="4"/>
                        <a:pt x="66" y="8"/>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71" name="Freeform 80"/>
                <p:cNvSpPr>
                  <a:spLocks/>
                </p:cNvSpPr>
                <p:nvPr/>
              </p:nvSpPr>
              <p:spPr bwMode="auto">
                <a:xfrm>
                  <a:off x="3883025" y="3154363"/>
                  <a:ext cx="50800" cy="19050"/>
                </a:xfrm>
                <a:custGeom>
                  <a:avLst/>
                  <a:gdLst/>
                  <a:ahLst/>
                  <a:cxnLst>
                    <a:cxn ang="0">
                      <a:pos x="40" y="8"/>
                    </a:cxn>
                    <a:cxn ang="0">
                      <a:pos x="33" y="16"/>
                    </a:cxn>
                    <a:cxn ang="0">
                      <a:pos x="7" y="16"/>
                    </a:cxn>
                    <a:cxn ang="0">
                      <a:pos x="0" y="8"/>
                    </a:cxn>
                    <a:cxn ang="0">
                      <a:pos x="0" y="8"/>
                    </a:cxn>
                    <a:cxn ang="0">
                      <a:pos x="7" y="0"/>
                    </a:cxn>
                    <a:cxn ang="0">
                      <a:pos x="33" y="0"/>
                    </a:cxn>
                    <a:cxn ang="0">
                      <a:pos x="40" y="8"/>
                    </a:cxn>
                  </a:cxnLst>
                  <a:rect l="0" t="0" r="r" b="b"/>
                  <a:pathLst>
                    <a:path w="40" h="16">
                      <a:moveTo>
                        <a:pt x="40" y="8"/>
                      </a:moveTo>
                      <a:cubicBezTo>
                        <a:pt x="40" y="13"/>
                        <a:pt x="37" y="16"/>
                        <a:pt x="33" y="16"/>
                      </a:cubicBezTo>
                      <a:cubicBezTo>
                        <a:pt x="7" y="16"/>
                        <a:pt x="7" y="16"/>
                        <a:pt x="7" y="16"/>
                      </a:cubicBezTo>
                      <a:cubicBezTo>
                        <a:pt x="3" y="16"/>
                        <a:pt x="0" y="13"/>
                        <a:pt x="0" y="8"/>
                      </a:cubicBezTo>
                      <a:cubicBezTo>
                        <a:pt x="0" y="8"/>
                        <a:pt x="0" y="8"/>
                        <a:pt x="0" y="8"/>
                      </a:cubicBezTo>
                      <a:cubicBezTo>
                        <a:pt x="0" y="4"/>
                        <a:pt x="3" y="0"/>
                        <a:pt x="7" y="0"/>
                      </a:cubicBezTo>
                      <a:cubicBezTo>
                        <a:pt x="33" y="0"/>
                        <a:pt x="33" y="0"/>
                        <a:pt x="33" y="0"/>
                      </a:cubicBezTo>
                      <a:cubicBezTo>
                        <a:pt x="37" y="0"/>
                        <a:pt x="40" y="4"/>
                        <a:pt x="40" y="8"/>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81"/>
                <p:cNvSpPr>
                  <a:spLocks noEditPoints="1"/>
                </p:cNvSpPr>
                <p:nvPr/>
              </p:nvSpPr>
              <p:spPr bwMode="auto">
                <a:xfrm>
                  <a:off x="3729038" y="2790825"/>
                  <a:ext cx="355600" cy="317500"/>
                </a:xfrm>
                <a:custGeom>
                  <a:avLst/>
                  <a:gdLst/>
                  <a:ahLst/>
                  <a:cxnLst>
                    <a:cxn ang="0">
                      <a:pos x="143" y="0"/>
                    </a:cxn>
                    <a:cxn ang="0">
                      <a:pos x="143" y="0"/>
                    </a:cxn>
                    <a:cxn ang="0">
                      <a:pos x="140" y="0"/>
                    </a:cxn>
                    <a:cxn ang="0">
                      <a:pos x="138" y="0"/>
                    </a:cxn>
                    <a:cxn ang="0">
                      <a:pos x="138" y="0"/>
                    </a:cxn>
                    <a:cxn ang="0">
                      <a:pos x="71" y="174"/>
                    </a:cxn>
                    <a:cxn ang="0">
                      <a:pos x="107" y="251"/>
                    </a:cxn>
                    <a:cxn ang="0">
                      <a:pos x="140" y="251"/>
                    </a:cxn>
                    <a:cxn ang="0">
                      <a:pos x="146" y="251"/>
                    </a:cxn>
                    <a:cxn ang="0">
                      <a:pos x="176" y="251"/>
                    </a:cxn>
                    <a:cxn ang="0">
                      <a:pos x="211" y="174"/>
                    </a:cxn>
                    <a:cxn ang="0">
                      <a:pos x="143" y="0"/>
                    </a:cxn>
                    <a:cxn ang="0">
                      <a:pos x="210" y="127"/>
                    </a:cxn>
                    <a:cxn ang="0">
                      <a:pos x="170" y="28"/>
                    </a:cxn>
                    <a:cxn ang="0">
                      <a:pos x="210" y="127"/>
                    </a:cxn>
                  </a:cxnLst>
                  <a:rect l="0" t="0" r="r" b="b"/>
                  <a:pathLst>
                    <a:path w="281" h="251">
                      <a:moveTo>
                        <a:pt x="143" y="0"/>
                      </a:moveTo>
                      <a:cubicBezTo>
                        <a:pt x="143" y="0"/>
                        <a:pt x="143" y="0"/>
                        <a:pt x="143" y="0"/>
                      </a:cubicBezTo>
                      <a:cubicBezTo>
                        <a:pt x="143" y="0"/>
                        <a:pt x="141" y="0"/>
                        <a:pt x="140" y="0"/>
                      </a:cubicBezTo>
                      <a:cubicBezTo>
                        <a:pt x="140" y="0"/>
                        <a:pt x="143" y="0"/>
                        <a:pt x="138" y="0"/>
                      </a:cubicBezTo>
                      <a:cubicBezTo>
                        <a:pt x="138" y="0"/>
                        <a:pt x="138" y="0"/>
                        <a:pt x="138" y="0"/>
                      </a:cubicBezTo>
                      <a:cubicBezTo>
                        <a:pt x="0" y="4"/>
                        <a:pt x="34" y="140"/>
                        <a:pt x="71" y="174"/>
                      </a:cubicBezTo>
                      <a:cubicBezTo>
                        <a:pt x="109" y="208"/>
                        <a:pt x="107" y="251"/>
                        <a:pt x="107" y="251"/>
                      </a:cubicBezTo>
                      <a:cubicBezTo>
                        <a:pt x="140" y="251"/>
                        <a:pt x="140" y="251"/>
                        <a:pt x="140" y="251"/>
                      </a:cubicBezTo>
                      <a:cubicBezTo>
                        <a:pt x="146" y="251"/>
                        <a:pt x="146" y="251"/>
                        <a:pt x="146" y="251"/>
                      </a:cubicBezTo>
                      <a:cubicBezTo>
                        <a:pt x="176" y="251"/>
                        <a:pt x="176" y="251"/>
                        <a:pt x="176" y="251"/>
                      </a:cubicBezTo>
                      <a:cubicBezTo>
                        <a:pt x="176" y="251"/>
                        <a:pt x="174" y="208"/>
                        <a:pt x="211" y="174"/>
                      </a:cubicBezTo>
                      <a:cubicBezTo>
                        <a:pt x="249" y="140"/>
                        <a:pt x="281" y="4"/>
                        <a:pt x="143" y="0"/>
                      </a:cubicBezTo>
                      <a:close/>
                      <a:moveTo>
                        <a:pt x="210" y="127"/>
                      </a:moveTo>
                      <a:cubicBezTo>
                        <a:pt x="233" y="63"/>
                        <a:pt x="170" y="28"/>
                        <a:pt x="170" y="28"/>
                      </a:cubicBezTo>
                      <a:cubicBezTo>
                        <a:pt x="264" y="43"/>
                        <a:pt x="210" y="127"/>
                        <a:pt x="210" y="127"/>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83" name="Group 182"/>
            <p:cNvGrpSpPr/>
            <p:nvPr/>
          </p:nvGrpSpPr>
          <p:grpSpPr>
            <a:xfrm rot="20136824">
              <a:off x="3215664" y="1274271"/>
              <a:ext cx="609415" cy="519068"/>
              <a:chOff x="4754597" y="2354698"/>
              <a:chExt cx="470413" cy="400673"/>
            </a:xfrm>
          </p:grpSpPr>
          <p:grpSp>
            <p:nvGrpSpPr>
              <p:cNvPr id="55" name="Group 142"/>
              <p:cNvGrpSpPr/>
              <p:nvPr/>
            </p:nvGrpSpPr>
            <p:grpSpPr>
              <a:xfrm rot="4652138">
                <a:off x="4789467" y="2319828"/>
                <a:ext cx="400673" cy="470413"/>
                <a:chOff x="4387850" y="2540000"/>
                <a:chExt cx="465138" cy="546100"/>
              </a:xfrm>
              <a:solidFill>
                <a:schemeClr val="accent5"/>
              </a:solidFill>
            </p:grpSpPr>
            <p:sp>
              <p:nvSpPr>
                <p:cNvPr id="65" name="Oval 40"/>
                <p:cNvSpPr>
                  <a:spLocks noChangeArrowheads="1"/>
                </p:cNvSpPr>
                <p:nvPr/>
              </p:nvSpPr>
              <p:spPr bwMode="auto">
                <a:xfrm>
                  <a:off x="4387850" y="2540000"/>
                  <a:ext cx="465138" cy="466725"/>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41"/>
                <p:cNvSpPr>
                  <a:spLocks/>
                </p:cNvSpPr>
                <p:nvPr/>
              </p:nvSpPr>
              <p:spPr bwMode="auto">
                <a:xfrm>
                  <a:off x="4614863" y="2974975"/>
                  <a:ext cx="120650" cy="111125"/>
                </a:xfrm>
                <a:custGeom>
                  <a:avLst/>
                  <a:gdLst/>
                  <a:ahLst/>
                  <a:cxnLst>
                    <a:cxn ang="0">
                      <a:pos x="76" y="0"/>
                    </a:cxn>
                    <a:cxn ang="0">
                      <a:pos x="70" y="70"/>
                    </a:cxn>
                    <a:cxn ang="0">
                      <a:pos x="0" y="11"/>
                    </a:cxn>
                    <a:cxn ang="0">
                      <a:pos x="76" y="0"/>
                    </a:cxn>
                  </a:cxnLst>
                  <a:rect l="0" t="0" r="r" b="b"/>
                  <a:pathLst>
                    <a:path w="76" h="70">
                      <a:moveTo>
                        <a:pt x="76" y="0"/>
                      </a:moveTo>
                      <a:lnTo>
                        <a:pt x="70" y="70"/>
                      </a:lnTo>
                      <a:lnTo>
                        <a:pt x="0" y="11"/>
                      </a:lnTo>
                      <a:lnTo>
                        <a:pt x="76"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6" name="Group 141"/>
              <p:cNvGrpSpPr/>
              <p:nvPr/>
            </p:nvGrpSpPr>
            <p:grpSpPr>
              <a:xfrm>
                <a:off x="4917743" y="2407079"/>
                <a:ext cx="240677" cy="310419"/>
                <a:chOff x="4502150" y="2606675"/>
                <a:chExt cx="279401" cy="360363"/>
              </a:xfrm>
            </p:grpSpPr>
            <p:sp>
              <p:nvSpPr>
                <p:cNvPr id="57" name="Freeform 82"/>
                <p:cNvSpPr>
                  <a:spLocks/>
                </p:cNvSpPr>
                <p:nvPr/>
              </p:nvSpPr>
              <p:spPr bwMode="auto">
                <a:xfrm>
                  <a:off x="4506913" y="2606675"/>
                  <a:ext cx="274638" cy="277813"/>
                </a:xfrm>
                <a:custGeom>
                  <a:avLst/>
                  <a:gdLst/>
                  <a:ahLst/>
                  <a:cxnLst>
                    <a:cxn ang="0">
                      <a:pos x="160" y="11"/>
                    </a:cxn>
                    <a:cxn ang="0">
                      <a:pos x="204" y="97"/>
                    </a:cxn>
                    <a:cxn ang="0">
                      <a:pos x="97" y="205"/>
                    </a:cxn>
                    <a:cxn ang="0">
                      <a:pos x="11" y="162"/>
                    </a:cxn>
                    <a:cxn ang="0">
                      <a:pos x="0" y="171"/>
                    </a:cxn>
                    <a:cxn ang="0">
                      <a:pos x="97" y="219"/>
                    </a:cxn>
                    <a:cxn ang="0">
                      <a:pos x="218" y="97"/>
                    </a:cxn>
                    <a:cxn ang="0">
                      <a:pos x="169" y="0"/>
                    </a:cxn>
                    <a:cxn ang="0">
                      <a:pos x="160" y="11"/>
                    </a:cxn>
                  </a:cxnLst>
                  <a:rect l="0" t="0" r="r" b="b"/>
                  <a:pathLst>
                    <a:path w="218" h="219">
                      <a:moveTo>
                        <a:pt x="160" y="11"/>
                      </a:moveTo>
                      <a:cubicBezTo>
                        <a:pt x="187" y="30"/>
                        <a:pt x="204" y="62"/>
                        <a:pt x="204" y="97"/>
                      </a:cubicBezTo>
                      <a:cubicBezTo>
                        <a:pt x="204" y="157"/>
                        <a:pt x="156" y="205"/>
                        <a:pt x="97" y="205"/>
                      </a:cubicBezTo>
                      <a:cubicBezTo>
                        <a:pt x="62" y="205"/>
                        <a:pt x="31" y="188"/>
                        <a:pt x="11" y="162"/>
                      </a:cubicBezTo>
                      <a:cubicBezTo>
                        <a:pt x="0" y="171"/>
                        <a:pt x="0" y="171"/>
                        <a:pt x="0" y="171"/>
                      </a:cubicBezTo>
                      <a:cubicBezTo>
                        <a:pt x="22" y="200"/>
                        <a:pt x="57" y="219"/>
                        <a:pt x="97" y="219"/>
                      </a:cubicBezTo>
                      <a:cubicBezTo>
                        <a:pt x="164" y="219"/>
                        <a:pt x="218" y="165"/>
                        <a:pt x="218" y="97"/>
                      </a:cubicBezTo>
                      <a:cubicBezTo>
                        <a:pt x="218" y="57"/>
                        <a:pt x="199" y="22"/>
                        <a:pt x="169" y="0"/>
                      </a:cubicBezTo>
                      <a:lnTo>
                        <a:pt x="160" y="11"/>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83"/>
                <p:cNvSpPr>
                  <a:spLocks noEditPoints="1"/>
                </p:cNvSpPr>
                <p:nvPr/>
              </p:nvSpPr>
              <p:spPr bwMode="auto">
                <a:xfrm>
                  <a:off x="4508500" y="2609850"/>
                  <a:ext cx="244475" cy="244475"/>
                </a:xfrm>
                <a:custGeom>
                  <a:avLst/>
                  <a:gdLst/>
                  <a:ahLst/>
                  <a:cxnLst>
                    <a:cxn ang="0">
                      <a:pos x="96" y="0"/>
                    </a:cxn>
                    <a:cxn ang="0">
                      <a:pos x="0" y="97"/>
                    </a:cxn>
                    <a:cxn ang="0">
                      <a:pos x="96" y="193"/>
                    </a:cxn>
                    <a:cxn ang="0">
                      <a:pos x="193" y="97"/>
                    </a:cxn>
                    <a:cxn ang="0">
                      <a:pos x="96" y="0"/>
                    </a:cxn>
                    <a:cxn ang="0">
                      <a:pos x="96" y="189"/>
                    </a:cxn>
                    <a:cxn ang="0">
                      <a:pos x="4" y="97"/>
                    </a:cxn>
                    <a:cxn ang="0">
                      <a:pos x="96" y="5"/>
                    </a:cxn>
                    <a:cxn ang="0">
                      <a:pos x="188" y="97"/>
                    </a:cxn>
                    <a:cxn ang="0">
                      <a:pos x="96" y="189"/>
                    </a:cxn>
                  </a:cxnLst>
                  <a:rect l="0" t="0" r="r" b="b"/>
                  <a:pathLst>
                    <a:path w="193" h="193">
                      <a:moveTo>
                        <a:pt x="96" y="0"/>
                      </a:moveTo>
                      <a:cubicBezTo>
                        <a:pt x="43" y="0"/>
                        <a:pt x="0" y="43"/>
                        <a:pt x="0" y="97"/>
                      </a:cubicBezTo>
                      <a:cubicBezTo>
                        <a:pt x="0" y="150"/>
                        <a:pt x="43" y="193"/>
                        <a:pt x="96" y="193"/>
                      </a:cubicBezTo>
                      <a:cubicBezTo>
                        <a:pt x="149" y="193"/>
                        <a:pt x="193" y="150"/>
                        <a:pt x="193" y="97"/>
                      </a:cubicBezTo>
                      <a:cubicBezTo>
                        <a:pt x="193" y="43"/>
                        <a:pt x="149" y="0"/>
                        <a:pt x="96" y="0"/>
                      </a:cubicBezTo>
                      <a:close/>
                      <a:moveTo>
                        <a:pt x="96" y="189"/>
                      </a:moveTo>
                      <a:cubicBezTo>
                        <a:pt x="46" y="189"/>
                        <a:pt x="4" y="147"/>
                        <a:pt x="4" y="97"/>
                      </a:cubicBezTo>
                      <a:cubicBezTo>
                        <a:pt x="4" y="46"/>
                        <a:pt x="46" y="5"/>
                        <a:pt x="96" y="5"/>
                      </a:cubicBezTo>
                      <a:cubicBezTo>
                        <a:pt x="147" y="5"/>
                        <a:pt x="188" y="46"/>
                        <a:pt x="188" y="97"/>
                      </a:cubicBezTo>
                      <a:cubicBezTo>
                        <a:pt x="188" y="147"/>
                        <a:pt x="147" y="189"/>
                        <a:pt x="96" y="189"/>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84"/>
                <p:cNvSpPr>
                  <a:spLocks/>
                </p:cNvSpPr>
                <p:nvPr/>
              </p:nvSpPr>
              <p:spPr bwMode="auto">
                <a:xfrm>
                  <a:off x="4502150" y="2614613"/>
                  <a:ext cx="273050" cy="239713"/>
                </a:xfrm>
                <a:custGeom>
                  <a:avLst/>
                  <a:gdLst/>
                  <a:ahLst/>
                  <a:cxnLst>
                    <a:cxn ang="0">
                      <a:pos x="62" y="15"/>
                    </a:cxn>
                    <a:cxn ang="0">
                      <a:pos x="58" y="22"/>
                    </a:cxn>
                    <a:cxn ang="0">
                      <a:pos x="54" y="28"/>
                    </a:cxn>
                    <a:cxn ang="0">
                      <a:pos x="51" y="25"/>
                    </a:cxn>
                    <a:cxn ang="0">
                      <a:pos x="50" y="31"/>
                    </a:cxn>
                    <a:cxn ang="0">
                      <a:pos x="40" y="33"/>
                    </a:cxn>
                    <a:cxn ang="0">
                      <a:pos x="34" y="39"/>
                    </a:cxn>
                    <a:cxn ang="0">
                      <a:pos x="26" y="51"/>
                    </a:cxn>
                    <a:cxn ang="0">
                      <a:pos x="20" y="58"/>
                    </a:cxn>
                    <a:cxn ang="0">
                      <a:pos x="25" y="64"/>
                    </a:cxn>
                    <a:cxn ang="0">
                      <a:pos x="26" y="67"/>
                    </a:cxn>
                    <a:cxn ang="0">
                      <a:pos x="21" y="62"/>
                    </a:cxn>
                    <a:cxn ang="0">
                      <a:pos x="17" y="57"/>
                    </a:cxn>
                    <a:cxn ang="0">
                      <a:pos x="16" y="65"/>
                    </a:cxn>
                    <a:cxn ang="0">
                      <a:pos x="16" y="79"/>
                    </a:cxn>
                    <a:cxn ang="0">
                      <a:pos x="23" y="76"/>
                    </a:cxn>
                    <a:cxn ang="0">
                      <a:pos x="30" y="84"/>
                    </a:cxn>
                    <a:cxn ang="0">
                      <a:pos x="39" y="93"/>
                    </a:cxn>
                    <a:cxn ang="0">
                      <a:pos x="47" y="100"/>
                    </a:cxn>
                    <a:cxn ang="0">
                      <a:pos x="58" y="111"/>
                    </a:cxn>
                    <a:cxn ang="0">
                      <a:pos x="55" y="128"/>
                    </a:cxn>
                    <a:cxn ang="0">
                      <a:pos x="46" y="147"/>
                    </a:cxn>
                    <a:cxn ang="0">
                      <a:pos x="49" y="161"/>
                    </a:cxn>
                    <a:cxn ang="0">
                      <a:pos x="44" y="162"/>
                    </a:cxn>
                    <a:cxn ang="0">
                      <a:pos x="30" y="141"/>
                    </a:cxn>
                    <a:cxn ang="0">
                      <a:pos x="15" y="107"/>
                    </a:cxn>
                    <a:cxn ang="0">
                      <a:pos x="11" y="83"/>
                    </a:cxn>
                    <a:cxn ang="0">
                      <a:pos x="70" y="174"/>
                    </a:cxn>
                    <a:cxn ang="0">
                      <a:pos x="85" y="172"/>
                    </a:cxn>
                    <a:cxn ang="0">
                      <a:pos x="105" y="169"/>
                    </a:cxn>
                    <a:cxn ang="0">
                      <a:pos x="103" y="178"/>
                    </a:cxn>
                    <a:cxn ang="0">
                      <a:pos x="114" y="177"/>
                    </a:cxn>
                    <a:cxn ang="0">
                      <a:pos x="131" y="175"/>
                    </a:cxn>
                    <a:cxn ang="0">
                      <a:pos x="130" y="3"/>
                    </a:cxn>
                    <a:cxn ang="0">
                      <a:pos x="187" y="61"/>
                    </a:cxn>
                    <a:cxn ang="0">
                      <a:pos x="179" y="55"/>
                    </a:cxn>
                    <a:cxn ang="0">
                      <a:pos x="172" y="71"/>
                    </a:cxn>
                    <a:cxn ang="0">
                      <a:pos x="161" y="57"/>
                    </a:cxn>
                    <a:cxn ang="0">
                      <a:pos x="165" y="71"/>
                    </a:cxn>
                    <a:cxn ang="0">
                      <a:pos x="176" y="75"/>
                    </a:cxn>
                    <a:cxn ang="0">
                      <a:pos x="172" y="95"/>
                    </a:cxn>
                    <a:cxn ang="0">
                      <a:pos x="166" y="117"/>
                    </a:cxn>
                    <a:cxn ang="0">
                      <a:pos x="159" y="130"/>
                    </a:cxn>
                    <a:cxn ang="0">
                      <a:pos x="139" y="147"/>
                    </a:cxn>
                    <a:cxn ang="0">
                      <a:pos x="134" y="132"/>
                    </a:cxn>
                    <a:cxn ang="0">
                      <a:pos x="135" y="115"/>
                    </a:cxn>
                    <a:cxn ang="0">
                      <a:pos x="128" y="96"/>
                    </a:cxn>
                    <a:cxn ang="0">
                      <a:pos x="119" y="85"/>
                    </a:cxn>
                    <a:cxn ang="0">
                      <a:pos x="94" y="86"/>
                    </a:cxn>
                    <a:cxn ang="0">
                      <a:pos x="85" y="73"/>
                    </a:cxn>
                    <a:cxn ang="0">
                      <a:pos x="95" y="47"/>
                    </a:cxn>
                    <a:cxn ang="0">
                      <a:pos x="113" y="39"/>
                    </a:cxn>
                    <a:cxn ang="0">
                      <a:pos x="124" y="44"/>
                    </a:cxn>
                    <a:cxn ang="0">
                      <a:pos x="139" y="44"/>
                    </a:cxn>
                    <a:cxn ang="0">
                      <a:pos x="154" y="42"/>
                    </a:cxn>
                    <a:cxn ang="0">
                      <a:pos x="140" y="36"/>
                    </a:cxn>
                    <a:cxn ang="0">
                      <a:pos x="139" y="31"/>
                    </a:cxn>
                    <a:cxn ang="0">
                      <a:pos x="120" y="31"/>
                    </a:cxn>
                    <a:cxn ang="0">
                      <a:pos x="105" y="36"/>
                    </a:cxn>
                    <a:cxn ang="0">
                      <a:pos x="102" y="20"/>
                    </a:cxn>
                    <a:cxn ang="0">
                      <a:pos x="91" y="10"/>
                    </a:cxn>
                    <a:cxn ang="0">
                      <a:pos x="103" y="3"/>
                    </a:cxn>
                  </a:cxnLst>
                  <a:rect l="0" t="0" r="r" b="b"/>
                  <a:pathLst>
                    <a:path w="216" h="189">
                      <a:moveTo>
                        <a:pt x="88" y="1"/>
                      </a:moveTo>
                      <a:cubicBezTo>
                        <a:pt x="88" y="1"/>
                        <a:pt x="55" y="5"/>
                        <a:pt x="33" y="30"/>
                      </a:cubicBezTo>
                      <a:cubicBezTo>
                        <a:pt x="33" y="30"/>
                        <a:pt x="50" y="13"/>
                        <a:pt x="60" y="13"/>
                      </a:cubicBezTo>
                      <a:cubicBezTo>
                        <a:pt x="63" y="14"/>
                        <a:pt x="63" y="14"/>
                        <a:pt x="63" y="14"/>
                      </a:cubicBezTo>
                      <a:cubicBezTo>
                        <a:pt x="63" y="14"/>
                        <a:pt x="62" y="14"/>
                        <a:pt x="62" y="15"/>
                      </a:cubicBezTo>
                      <a:cubicBezTo>
                        <a:pt x="62" y="15"/>
                        <a:pt x="60" y="17"/>
                        <a:pt x="60" y="17"/>
                      </a:cubicBezTo>
                      <a:cubicBezTo>
                        <a:pt x="60" y="18"/>
                        <a:pt x="61" y="19"/>
                        <a:pt x="61" y="19"/>
                      </a:cubicBezTo>
                      <a:cubicBezTo>
                        <a:pt x="60" y="20"/>
                        <a:pt x="60" y="20"/>
                        <a:pt x="60" y="20"/>
                      </a:cubicBezTo>
                      <a:cubicBezTo>
                        <a:pt x="60" y="20"/>
                        <a:pt x="59" y="21"/>
                        <a:pt x="59" y="21"/>
                      </a:cubicBezTo>
                      <a:cubicBezTo>
                        <a:pt x="59" y="21"/>
                        <a:pt x="58" y="21"/>
                        <a:pt x="58" y="22"/>
                      </a:cubicBezTo>
                      <a:cubicBezTo>
                        <a:pt x="58" y="23"/>
                        <a:pt x="58" y="24"/>
                        <a:pt x="58" y="24"/>
                      </a:cubicBezTo>
                      <a:cubicBezTo>
                        <a:pt x="58" y="26"/>
                        <a:pt x="58" y="26"/>
                        <a:pt x="58" y="26"/>
                      </a:cubicBezTo>
                      <a:cubicBezTo>
                        <a:pt x="58" y="27"/>
                        <a:pt x="58" y="27"/>
                        <a:pt x="58" y="27"/>
                      </a:cubicBezTo>
                      <a:cubicBezTo>
                        <a:pt x="56" y="28"/>
                        <a:pt x="56" y="28"/>
                        <a:pt x="56" y="28"/>
                      </a:cubicBezTo>
                      <a:cubicBezTo>
                        <a:pt x="56" y="28"/>
                        <a:pt x="55" y="28"/>
                        <a:pt x="54" y="28"/>
                      </a:cubicBezTo>
                      <a:cubicBezTo>
                        <a:pt x="53" y="27"/>
                        <a:pt x="53" y="26"/>
                        <a:pt x="53" y="26"/>
                      </a:cubicBezTo>
                      <a:cubicBezTo>
                        <a:pt x="55" y="25"/>
                        <a:pt x="55" y="25"/>
                        <a:pt x="55" y="25"/>
                      </a:cubicBezTo>
                      <a:cubicBezTo>
                        <a:pt x="55" y="25"/>
                        <a:pt x="55" y="25"/>
                        <a:pt x="55" y="24"/>
                      </a:cubicBezTo>
                      <a:cubicBezTo>
                        <a:pt x="54" y="24"/>
                        <a:pt x="54" y="23"/>
                        <a:pt x="53" y="23"/>
                      </a:cubicBezTo>
                      <a:cubicBezTo>
                        <a:pt x="52" y="23"/>
                        <a:pt x="51" y="25"/>
                        <a:pt x="51" y="25"/>
                      </a:cubicBezTo>
                      <a:cubicBezTo>
                        <a:pt x="49" y="26"/>
                        <a:pt x="49" y="26"/>
                        <a:pt x="49" y="26"/>
                      </a:cubicBezTo>
                      <a:cubicBezTo>
                        <a:pt x="49" y="26"/>
                        <a:pt x="48" y="28"/>
                        <a:pt x="49" y="28"/>
                      </a:cubicBezTo>
                      <a:cubicBezTo>
                        <a:pt x="49" y="28"/>
                        <a:pt x="50" y="28"/>
                        <a:pt x="50" y="28"/>
                      </a:cubicBezTo>
                      <a:cubicBezTo>
                        <a:pt x="50" y="28"/>
                        <a:pt x="50" y="29"/>
                        <a:pt x="50" y="29"/>
                      </a:cubicBezTo>
                      <a:cubicBezTo>
                        <a:pt x="50" y="30"/>
                        <a:pt x="50" y="31"/>
                        <a:pt x="50" y="31"/>
                      </a:cubicBezTo>
                      <a:cubicBezTo>
                        <a:pt x="50" y="31"/>
                        <a:pt x="49" y="32"/>
                        <a:pt x="48" y="31"/>
                      </a:cubicBezTo>
                      <a:cubicBezTo>
                        <a:pt x="47" y="31"/>
                        <a:pt x="46" y="31"/>
                        <a:pt x="45" y="31"/>
                      </a:cubicBezTo>
                      <a:cubicBezTo>
                        <a:pt x="45" y="30"/>
                        <a:pt x="44" y="30"/>
                        <a:pt x="43" y="30"/>
                      </a:cubicBezTo>
                      <a:cubicBezTo>
                        <a:pt x="43" y="31"/>
                        <a:pt x="43" y="31"/>
                        <a:pt x="42" y="31"/>
                      </a:cubicBezTo>
                      <a:cubicBezTo>
                        <a:pt x="42" y="31"/>
                        <a:pt x="40" y="33"/>
                        <a:pt x="40" y="33"/>
                      </a:cubicBezTo>
                      <a:cubicBezTo>
                        <a:pt x="40" y="33"/>
                        <a:pt x="39" y="33"/>
                        <a:pt x="39" y="34"/>
                      </a:cubicBezTo>
                      <a:cubicBezTo>
                        <a:pt x="39" y="34"/>
                        <a:pt x="39" y="36"/>
                        <a:pt x="39" y="36"/>
                      </a:cubicBezTo>
                      <a:cubicBezTo>
                        <a:pt x="39" y="36"/>
                        <a:pt x="38" y="36"/>
                        <a:pt x="36" y="37"/>
                      </a:cubicBezTo>
                      <a:cubicBezTo>
                        <a:pt x="35" y="37"/>
                        <a:pt x="35" y="38"/>
                        <a:pt x="35" y="38"/>
                      </a:cubicBezTo>
                      <a:cubicBezTo>
                        <a:pt x="34" y="39"/>
                        <a:pt x="34" y="39"/>
                        <a:pt x="34" y="39"/>
                      </a:cubicBezTo>
                      <a:cubicBezTo>
                        <a:pt x="34" y="39"/>
                        <a:pt x="33" y="40"/>
                        <a:pt x="32" y="41"/>
                      </a:cubicBezTo>
                      <a:cubicBezTo>
                        <a:pt x="31" y="42"/>
                        <a:pt x="29" y="44"/>
                        <a:pt x="29" y="44"/>
                      </a:cubicBezTo>
                      <a:cubicBezTo>
                        <a:pt x="28" y="44"/>
                        <a:pt x="27" y="45"/>
                        <a:pt x="27" y="46"/>
                      </a:cubicBezTo>
                      <a:cubicBezTo>
                        <a:pt x="27" y="47"/>
                        <a:pt x="27" y="48"/>
                        <a:pt x="26" y="48"/>
                      </a:cubicBezTo>
                      <a:cubicBezTo>
                        <a:pt x="26" y="49"/>
                        <a:pt x="26" y="50"/>
                        <a:pt x="26" y="51"/>
                      </a:cubicBezTo>
                      <a:cubicBezTo>
                        <a:pt x="25" y="52"/>
                        <a:pt x="25" y="53"/>
                        <a:pt x="24" y="53"/>
                      </a:cubicBezTo>
                      <a:cubicBezTo>
                        <a:pt x="24" y="54"/>
                        <a:pt x="23" y="54"/>
                        <a:pt x="23" y="54"/>
                      </a:cubicBezTo>
                      <a:cubicBezTo>
                        <a:pt x="23" y="54"/>
                        <a:pt x="21" y="55"/>
                        <a:pt x="20" y="55"/>
                      </a:cubicBezTo>
                      <a:cubicBezTo>
                        <a:pt x="19" y="56"/>
                        <a:pt x="19" y="57"/>
                        <a:pt x="19" y="57"/>
                      </a:cubicBezTo>
                      <a:cubicBezTo>
                        <a:pt x="19" y="58"/>
                        <a:pt x="20" y="58"/>
                        <a:pt x="20" y="58"/>
                      </a:cubicBezTo>
                      <a:cubicBezTo>
                        <a:pt x="21" y="58"/>
                        <a:pt x="22" y="59"/>
                        <a:pt x="22" y="59"/>
                      </a:cubicBezTo>
                      <a:cubicBezTo>
                        <a:pt x="22" y="59"/>
                        <a:pt x="22" y="61"/>
                        <a:pt x="22" y="61"/>
                      </a:cubicBezTo>
                      <a:cubicBezTo>
                        <a:pt x="22" y="61"/>
                        <a:pt x="21" y="63"/>
                        <a:pt x="22" y="63"/>
                      </a:cubicBezTo>
                      <a:cubicBezTo>
                        <a:pt x="22" y="63"/>
                        <a:pt x="23" y="63"/>
                        <a:pt x="23" y="63"/>
                      </a:cubicBezTo>
                      <a:cubicBezTo>
                        <a:pt x="25" y="64"/>
                        <a:pt x="25" y="64"/>
                        <a:pt x="25" y="64"/>
                      </a:cubicBezTo>
                      <a:cubicBezTo>
                        <a:pt x="27" y="65"/>
                        <a:pt x="27" y="65"/>
                        <a:pt x="27" y="65"/>
                      </a:cubicBezTo>
                      <a:cubicBezTo>
                        <a:pt x="28" y="65"/>
                        <a:pt x="28" y="65"/>
                        <a:pt x="28" y="65"/>
                      </a:cubicBezTo>
                      <a:cubicBezTo>
                        <a:pt x="28" y="65"/>
                        <a:pt x="27" y="66"/>
                        <a:pt x="27" y="67"/>
                      </a:cubicBezTo>
                      <a:cubicBezTo>
                        <a:pt x="27" y="67"/>
                        <a:pt x="27" y="68"/>
                        <a:pt x="26" y="68"/>
                      </a:cubicBezTo>
                      <a:cubicBezTo>
                        <a:pt x="26" y="67"/>
                        <a:pt x="26" y="67"/>
                        <a:pt x="26" y="67"/>
                      </a:cubicBezTo>
                      <a:cubicBezTo>
                        <a:pt x="25" y="66"/>
                        <a:pt x="25" y="66"/>
                        <a:pt x="25" y="65"/>
                      </a:cubicBezTo>
                      <a:cubicBezTo>
                        <a:pt x="24" y="65"/>
                        <a:pt x="23" y="66"/>
                        <a:pt x="23" y="66"/>
                      </a:cubicBezTo>
                      <a:cubicBezTo>
                        <a:pt x="22" y="65"/>
                        <a:pt x="22" y="65"/>
                        <a:pt x="21" y="65"/>
                      </a:cubicBezTo>
                      <a:cubicBezTo>
                        <a:pt x="21" y="64"/>
                        <a:pt x="21" y="65"/>
                        <a:pt x="21" y="64"/>
                      </a:cubicBezTo>
                      <a:cubicBezTo>
                        <a:pt x="21" y="63"/>
                        <a:pt x="21" y="63"/>
                        <a:pt x="21" y="62"/>
                      </a:cubicBezTo>
                      <a:cubicBezTo>
                        <a:pt x="21" y="62"/>
                        <a:pt x="20" y="61"/>
                        <a:pt x="20" y="61"/>
                      </a:cubicBezTo>
                      <a:cubicBezTo>
                        <a:pt x="19" y="61"/>
                        <a:pt x="20" y="62"/>
                        <a:pt x="19" y="61"/>
                      </a:cubicBezTo>
                      <a:cubicBezTo>
                        <a:pt x="19" y="60"/>
                        <a:pt x="18" y="60"/>
                        <a:pt x="18" y="60"/>
                      </a:cubicBezTo>
                      <a:cubicBezTo>
                        <a:pt x="18" y="60"/>
                        <a:pt x="17" y="60"/>
                        <a:pt x="17" y="60"/>
                      </a:cubicBezTo>
                      <a:cubicBezTo>
                        <a:pt x="17" y="59"/>
                        <a:pt x="17" y="58"/>
                        <a:pt x="17" y="57"/>
                      </a:cubicBezTo>
                      <a:cubicBezTo>
                        <a:pt x="17" y="57"/>
                        <a:pt x="18" y="56"/>
                        <a:pt x="18" y="55"/>
                      </a:cubicBezTo>
                      <a:cubicBezTo>
                        <a:pt x="18" y="55"/>
                        <a:pt x="18" y="52"/>
                        <a:pt x="18" y="52"/>
                      </a:cubicBezTo>
                      <a:cubicBezTo>
                        <a:pt x="18" y="52"/>
                        <a:pt x="15" y="58"/>
                        <a:pt x="14" y="63"/>
                      </a:cubicBezTo>
                      <a:cubicBezTo>
                        <a:pt x="14" y="63"/>
                        <a:pt x="15" y="62"/>
                        <a:pt x="15" y="63"/>
                      </a:cubicBezTo>
                      <a:cubicBezTo>
                        <a:pt x="15" y="64"/>
                        <a:pt x="16" y="65"/>
                        <a:pt x="16" y="65"/>
                      </a:cubicBezTo>
                      <a:cubicBezTo>
                        <a:pt x="15" y="66"/>
                        <a:pt x="15" y="66"/>
                        <a:pt x="15" y="68"/>
                      </a:cubicBezTo>
                      <a:cubicBezTo>
                        <a:pt x="15" y="71"/>
                        <a:pt x="16" y="71"/>
                        <a:pt x="16" y="72"/>
                      </a:cubicBezTo>
                      <a:cubicBezTo>
                        <a:pt x="15" y="73"/>
                        <a:pt x="15" y="74"/>
                        <a:pt x="15" y="75"/>
                      </a:cubicBezTo>
                      <a:cubicBezTo>
                        <a:pt x="15" y="76"/>
                        <a:pt x="15" y="78"/>
                        <a:pt x="16" y="78"/>
                      </a:cubicBezTo>
                      <a:cubicBezTo>
                        <a:pt x="16" y="79"/>
                        <a:pt x="16" y="79"/>
                        <a:pt x="16" y="79"/>
                      </a:cubicBezTo>
                      <a:cubicBezTo>
                        <a:pt x="17" y="80"/>
                        <a:pt x="16" y="81"/>
                        <a:pt x="17" y="80"/>
                      </a:cubicBezTo>
                      <a:cubicBezTo>
                        <a:pt x="18" y="78"/>
                        <a:pt x="19" y="77"/>
                        <a:pt x="19" y="77"/>
                      </a:cubicBezTo>
                      <a:cubicBezTo>
                        <a:pt x="19" y="76"/>
                        <a:pt x="19" y="76"/>
                        <a:pt x="19" y="76"/>
                      </a:cubicBezTo>
                      <a:cubicBezTo>
                        <a:pt x="19" y="76"/>
                        <a:pt x="19" y="75"/>
                        <a:pt x="21" y="75"/>
                      </a:cubicBezTo>
                      <a:cubicBezTo>
                        <a:pt x="22" y="76"/>
                        <a:pt x="22" y="75"/>
                        <a:pt x="23" y="76"/>
                      </a:cubicBezTo>
                      <a:cubicBezTo>
                        <a:pt x="23" y="77"/>
                        <a:pt x="22" y="78"/>
                        <a:pt x="23" y="78"/>
                      </a:cubicBezTo>
                      <a:cubicBezTo>
                        <a:pt x="24" y="78"/>
                        <a:pt x="26" y="77"/>
                        <a:pt x="26" y="77"/>
                      </a:cubicBezTo>
                      <a:cubicBezTo>
                        <a:pt x="27" y="78"/>
                        <a:pt x="28" y="78"/>
                        <a:pt x="28" y="79"/>
                      </a:cubicBezTo>
                      <a:cubicBezTo>
                        <a:pt x="28" y="80"/>
                        <a:pt x="29" y="81"/>
                        <a:pt x="29" y="82"/>
                      </a:cubicBezTo>
                      <a:cubicBezTo>
                        <a:pt x="30" y="82"/>
                        <a:pt x="30" y="83"/>
                        <a:pt x="30" y="84"/>
                      </a:cubicBezTo>
                      <a:cubicBezTo>
                        <a:pt x="30" y="85"/>
                        <a:pt x="33" y="86"/>
                        <a:pt x="33" y="86"/>
                      </a:cubicBezTo>
                      <a:cubicBezTo>
                        <a:pt x="33" y="86"/>
                        <a:pt x="35" y="86"/>
                        <a:pt x="36" y="86"/>
                      </a:cubicBezTo>
                      <a:cubicBezTo>
                        <a:pt x="37" y="86"/>
                        <a:pt x="36" y="87"/>
                        <a:pt x="37" y="88"/>
                      </a:cubicBezTo>
                      <a:cubicBezTo>
                        <a:pt x="38" y="88"/>
                        <a:pt x="39" y="90"/>
                        <a:pt x="39" y="90"/>
                      </a:cubicBezTo>
                      <a:cubicBezTo>
                        <a:pt x="39" y="90"/>
                        <a:pt x="39" y="92"/>
                        <a:pt x="39" y="93"/>
                      </a:cubicBezTo>
                      <a:cubicBezTo>
                        <a:pt x="39" y="94"/>
                        <a:pt x="39" y="95"/>
                        <a:pt x="39" y="95"/>
                      </a:cubicBezTo>
                      <a:cubicBezTo>
                        <a:pt x="40" y="95"/>
                        <a:pt x="42" y="95"/>
                        <a:pt x="42" y="95"/>
                      </a:cubicBezTo>
                      <a:cubicBezTo>
                        <a:pt x="42" y="95"/>
                        <a:pt x="41" y="97"/>
                        <a:pt x="43" y="97"/>
                      </a:cubicBezTo>
                      <a:cubicBezTo>
                        <a:pt x="44" y="98"/>
                        <a:pt x="46" y="98"/>
                        <a:pt x="46" y="99"/>
                      </a:cubicBezTo>
                      <a:cubicBezTo>
                        <a:pt x="47" y="99"/>
                        <a:pt x="45" y="100"/>
                        <a:pt x="47" y="100"/>
                      </a:cubicBezTo>
                      <a:cubicBezTo>
                        <a:pt x="49" y="100"/>
                        <a:pt x="51" y="100"/>
                        <a:pt x="52" y="101"/>
                      </a:cubicBezTo>
                      <a:cubicBezTo>
                        <a:pt x="53" y="101"/>
                        <a:pt x="52" y="102"/>
                        <a:pt x="54" y="104"/>
                      </a:cubicBezTo>
                      <a:cubicBezTo>
                        <a:pt x="57" y="105"/>
                        <a:pt x="57" y="105"/>
                        <a:pt x="58" y="106"/>
                      </a:cubicBezTo>
                      <a:cubicBezTo>
                        <a:pt x="59" y="106"/>
                        <a:pt x="60" y="106"/>
                        <a:pt x="59" y="108"/>
                      </a:cubicBezTo>
                      <a:cubicBezTo>
                        <a:pt x="59" y="109"/>
                        <a:pt x="59" y="111"/>
                        <a:pt x="58" y="111"/>
                      </a:cubicBezTo>
                      <a:cubicBezTo>
                        <a:pt x="57" y="112"/>
                        <a:pt x="56" y="114"/>
                        <a:pt x="55" y="115"/>
                      </a:cubicBezTo>
                      <a:cubicBezTo>
                        <a:pt x="55" y="116"/>
                        <a:pt x="54" y="117"/>
                        <a:pt x="55" y="118"/>
                      </a:cubicBezTo>
                      <a:cubicBezTo>
                        <a:pt x="55" y="120"/>
                        <a:pt x="56" y="121"/>
                        <a:pt x="56" y="122"/>
                      </a:cubicBezTo>
                      <a:cubicBezTo>
                        <a:pt x="56" y="122"/>
                        <a:pt x="56" y="125"/>
                        <a:pt x="56" y="125"/>
                      </a:cubicBezTo>
                      <a:cubicBezTo>
                        <a:pt x="55" y="126"/>
                        <a:pt x="55" y="128"/>
                        <a:pt x="55" y="128"/>
                      </a:cubicBezTo>
                      <a:cubicBezTo>
                        <a:pt x="55" y="128"/>
                        <a:pt x="56" y="129"/>
                        <a:pt x="55" y="130"/>
                      </a:cubicBezTo>
                      <a:cubicBezTo>
                        <a:pt x="54" y="132"/>
                        <a:pt x="52" y="133"/>
                        <a:pt x="51" y="133"/>
                      </a:cubicBezTo>
                      <a:cubicBezTo>
                        <a:pt x="50" y="134"/>
                        <a:pt x="49" y="135"/>
                        <a:pt x="49" y="135"/>
                      </a:cubicBezTo>
                      <a:cubicBezTo>
                        <a:pt x="49" y="135"/>
                        <a:pt x="49" y="139"/>
                        <a:pt x="49" y="140"/>
                      </a:cubicBezTo>
                      <a:cubicBezTo>
                        <a:pt x="48" y="140"/>
                        <a:pt x="45" y="146"/>
                        <a:pt x="46" y="147"/>
                      </a:cubicBezTo>
                      <a:cubicBezTo>
                        <a:pt x="47" y="149"/>
                        <a:pt x="48" y="150"/>
                        <a:pt x="47" y="151"/>
                      </a:cubicBezTo>
                      <a:cubicBezTo>
                        <a:pt x="47" y="152"/>
                        <a:pt x="47" y="152"/>
                        <a:pt x="46" y="153"/>
                      </a:cubicBezTo>
                      <a:cubicBezTo>
                        <a:pt x="46" y="153"/>
                        <a:pt x="44" y="153"/>
                        <a:pt x="45" y="155"/>
                      </a:cubicBezTo>
                      <a:cubicBezTo>
                        <a:pt x="46" y="157"/>
                        <a:pt x="47" y="157"/>
                        <a:pt x="48" y="159"/>
                      </a:cubicBezTo>
                      <a:cubicBezTo>
                        <a:pt x="48" y="160"/>
                        <a:pt x="48" y="160"/>
                        <a:pt x="49" y="161"/>
                      </a:cubicBezTo>
                      <a:cubicBezTo>
                        <a:pt x="50" y="162"/>
                        <a:pt x="50" y="164"/>
                        <a:pt x="51" y="165"/>
                      </a:cubicBezTo>
                      <a:cubicBezTo>
                        <a:pt x="52" y="165"/>
                        <a:pt x="54" y="166"/>
                        <a:pt x="54" y="167"/>
                      </a:cubicBezTo>
                      <a:cubicBezTo>
                        <a:pt x="54" y="168"/>
                        <a:pt x="56" y="170"/>
                        <a:pt x="53" y="169"/>
                      </a:cubicBezTo>
                      <a:cubicBezTo>
                        <a:pt x="50" y="167"/>
                        <a:pt x="53" y="169"/>
                        <a:pt x="49" y="166"/>
                      </a:cubicBezTo>
                      <a:cubicBezTo>
                        <a:pt x="46" y="163"/>
                        <a:pt x="45" y="164"/>
                        <a:pt x="44" y="162"/>
                      </a:cubicBezTo>
                      <a:cubicBezTo>
                        <a:pt x="42" y="161"/>
                        <a:pt x="44" y="167"/>
                        <a:pt x="42" y="159"/>
                      </a:cubicBezTo>
                      <a:cubicBezTo>
                        <a:pt x="39" y="152"/>
                        <a:pt x="38" y="153"/>
                        <a:pt x="37" y="151"/>
                      </a:cubicBezTo>
                      <a:cubicBezTo>
                        <a:pt x="37" y="150"/>
                        <a:pt x="37" y="151"/>
                        <a:pt x="35" y="148"/>
                      </a:cubicBezTo>
                      <a:cubicBezTo>
                        <a:pt x="33" y="144"/>
                        <a:pt x="35" y="146"/>
                        <a:pt x="33" y="144"/>
                      </a:cubicBezTo>
                      <a:cubicBezTo>
                        <a:pt x="31" y="142"/>
                        <a:pt x="31" y="145"/>
                        <a:pt x="30" y="141"/>
                      </a:cubicBezTo>
                      <a:cubicBezTo>
                        <a:pt x="29" y="136"/>
                        <a:pt x="29" y="139"/>
                        <a:pt x="28" y="134"/>
                      </a:cubicBezTo>
                      <a:cubicBezTo>
                        <a:pt x="27" y="130"/>
                        <a:pt x="29" y="129"/>
                        <a:pt x="26" y="127"/>
                      </a:cubicBezTo>
                      <a:cubicBezTo>
                        <a:pt x="24" y="125"/>
                        <a:pt x="24" y="126"/>
                        <a:pt x="23" y="124"/>
                      </a:cubicBezTo>
                      <a:cubicBezTo>
                        <a:pt x="22" y="123"/>
                        <a:pt x="23" y="124"/>
                        <a:pt x="21" y="120"/>
                      </a:cubicBezTo>
                      <a:cubicBezTo>
                        <a:pt x="19" y="116"/>
                        <a:pt x="15" y="114"/>
                        <a:pt x="15" y="107"/>
                      </a:cubicBezTo>
                      <a:cubicBezTo>
                        <a:pt x="16" y="100"/>
                        <a:pt x="16" y="99"/>
                        <a:pt x="16" y="99"/>
                      </a:cubicBezTo>
                      <a:cubicBezTo>
                        <a:pt x="16" y="99"/>
                        <a:pt x="12" y="96"/>
                        <a:pt x="13" y="92"/>
                      </a:cubicBezTo>
                      <a:cubicBezTo>
                        <a:pt x="14" y="88"/>
                        <a:pt x="15" y="89"/>
                        <a:pt x="14" y="88"/>
                      </a:cubicBezTo>
                      <a:cubicBezTo>
                        <a:pt x="14" y="87"/>
                        <a:pt x="14" y="87"/>
                        <a:pt x="12" y="85"/>
                      </a:cubicBezTo>
                      <a:cubicBezTo>
                        <a:pt x="11" y="84"/>
                        <a:pt x="11" y="84"/>
                        <a:pt x="11" y="83"/>
                      </a:cubicBezTo>
                      <a:cubicBezTo>
                        <a:pt x="10" y="82"/>
                        <a:pt x="10" y="80"/>
                        <a:pt x="10" y="80"/>
                      </a:cubicBezTo>
                      <a:cubicBezTo>
                        <a:pt x="9" y="80"/>
                        <a:pt x="9" y="80"/>
                        <a:pt x="9" y="80"/>
                      </a:cubicBezTo>
                      <a:cubicBezTo>
                        <a:pt x="9" y="80"/>
                        <a:pt x="0" y="173"/>
                        <a:pt x="92" y="187"/>
                      </a:cubicBezTo>
                      <a:cubicBezTo>
                        <a:pt x="92" y="187"/>
                        <a:pt x="71" y="182"/>
                        <a:pt x="69" y="178"/>
                      </a:cubicBezTo>
                      <a:cubicBezTo>
                        <a:pt x="69" y="178"/>
                        <a:pt x="69" y="174"/>
                        <a:pt x="70" y="174"/>
                      </a:cubicBezTo>
                      <a:cubicBezTo>
                        <a:pt x="71" y="174"/>
                        <a:pt x="72" y="175"/>
                        <a:pt x="73" y="174"/>
                      </a:cubicBezTo>
                      <a:cubicBezTo>
                        <a:pt x="75" y="173"/>
                        <a:pt x="76" y="171"/>
                        <a:pt x="76" y="171"/>
                      </a:cubicBezTo>
                      <a:cubicBezTo>
                        <a:pt x="76" y="173"/>
                        <a:pt x="76" y="173"/>
                        <a:pt x="76" y="173"/>
                      </a:cubicBezTo>
                      <a:cubicBezTo>
                        <a:pt x="76" y="173"/>
                        <a:pt x="75" y="173"/>
                        <a:pt x="79" y="173"/>
                      </a:cubicBezTo>
                      <a:cubicBezTo>
                        <a:pt x="83" y="172"/>
                        <a:pt x="83" y="172"/>
                        <a:pt x="85" y="172"/>
                      </a:cubicBezTo>
                      <a:cubicBezTo>
                        <a:pt x="86" y="171"/>
                        <a:pt x="88" y="168"/>
                        <a:pt x="89" y="170"/>
                      </a:cubicBezTo>
                      <a:cubicBezTo>
                        <a:pt x="90" y="172"/>
                        <a:pt x="88" y="171"/>
                        <a:pt x="90" y="172"/>
                      </a:cubicBezTo>
                      <a:cubicBezTo>
                        <a:pt x="92" y="173"/>
                        <a:pt x="96" y="171"/>
                        <a:pt x="96" y="171"/>
                      </a:cubicBezTo>
                      <a:cubicBezTo>
                        <a:pt x="96" y="171"/>
                        <a:pt x="102" y="172"/>
                        <a:pt x="103" y="171"/>
                      </a:cubicBezTo>
                      <a:cubicBezTo>
                        <a:pt x="103" y="170"/>
                        <a:pt x="103" y="169"/>
                        <a:pt x="105" y="169"/>
                      </a:cubicBezTo>
                      <a:cubicBezTo>
                        <a:pt x="106" y="170"/>
                        <a:pt x="106" y="171"/>
                        <a:pt x="106" y="171"/>
                      </a:cubicBezTo>
                      <a:cubicBezTo>
                        <a:pt x="103" y="173"/>
                        <a:pt x="103" y="173"/>
                        <a:pt x="103" y="173"/>
                      </a:cubicBezTo>
                      <a:cubicBezTo>
                        <a:pt x="99" y="176"/>
                        <a:pt x="99" y="176"/>
                        <a:pt x="99" y="176"/>
                      </a:cubicBezTo>
                      <a:cubicBezTo>
                        <a:pt x="99" y="176"/>
                        <a:pt x="98" y="176"/>
                        <a:pt x="99" y="177"/>
                      </a:cubicBezTo>
                      <a:cubicBezTo>
                        <a:pt x="101" y="178"/>
                        <a:pt x="101" y="177"/>
                        <a:pt x="103" y="178"/>
                      </a:cubicBezTo>
                      <a:cubicBezTo>
                        <a:pt x="104" y="178"/>
                        <a:pt x="108" y="181"/>
                        <a:pt x="109" y="179"/>
                      </a:cubicBezTo>
                      <a:cubicBezTo>
                        <a:pt x="110" y="177"/>
                        <a:pt x="110" y="177"/>
                        <a:pt x="111" y="176"/>
                      </a:cubicBezTo>
                      <a:cubicBezTo>
                        <a:pt x="111" y="175"/>
                        <a:pt x="111" y="173"/>
                        <a:pt x="113" y="173"/>
                      </a:cubicBezTo>
                      <a:cubicBezTo>
                        <a:pt x="114" y="173"/>
                        <a:pt x="116" y="174"/>
                        <a:pt x="116" y="174"/>
                      </a:cubicBezTo>
                      <a:cubicBezTo>
                        <a:pt x="114" y="177"/>
                        <a:pt x="114" y="177"/>
                        <a:pt x="114" y="177"/>
                      </a:cubicBezTo>
                      <a:cubicBezTo>
                        <a:pt x="114" y="177"/>
                        <a:pt x="117" y="177"/>
                        <a:pt x="118" y="177"/>
                      </a:cubicBezTo>
                      <a:cubicBezTo>
                        <a:pt x="119" y="177"/>
                        <a:pt x="120" y="178"/>
                        <a:pt x="121" y="177"/>
                      </a:cubicBezTo>
                      <a:cubicBezTo>
                        <a:pt x="123" y="175"/>
                        <a:pt x="123" y="175"/>
                        <a:pt x="124" y="175"/>
                      </a:cubicBezTo>
                      <a:cubicBezTo>
                        <a:pt x="126" y="175"/>
                        <a:pt x="128" y="174"/>
                        <a:pt x="129" y="174"/>
                      </a:cubicBezTo>
                      <a:cubicBezTo>
                        <a:pt x="129" y="175"/>
                        <a:pt x="131" y="175"/>
                        <a:pt x="131" y="175"/>
                      </a:cubicBezTo>
                      <a:cubicBezTo>
                        <a:pt x="132" y="175"/>
                        <a:pt x="135" y="177"/>
                        <a:pt x="136" y="177"/>
                      </a:cubicBezTo>
                      <a:cubicBezTo>
                        <a:pt x="137" y="176"/>
                        <a:pt x="141" y="177"/>
                        <a:pt x="141" y="177"/>
                      </a:cubicBezTo>
                      <a:cubicBezTo>
                        <a:pt x="141" y="177"/>
                        <a:pt x="130" y="186"/>
                        <a:pt x="107" y="187"/>
                      </a:cubicBezTo>
                      <a:cubicBezTo>
                        <a:pt x="107" y="187"/>
                        <a:pt x="158" y="189"/>
                        <a:pt x="187" y="139"/>
                      </a:cubicBezTo>
                      <a:cubicBezTo>
                        <a:pt x="216" y="89"/>
                        <a:pt x="196" y="25"/>
                        <a:pt x="130" y="3"/>
                      </a:cubicBezTo>
                      <a:cubicBezTo>
                        <a:pt x="130" y="3"/>
                        <a:pt x="179" y="21"/>
                        <a:pt x="192" y="68"/>
                      </a:cubicBezTo>
                      <a:cubicBezTo>
                        <a:pt x="192" y="69"/>
                        <a:pt x="192" y="69"/>
                        <a:pt x="192" y="69"/>
                      </a:cubicBezTo>
                      <a:cubicBezTo>
                        <a:pt x="191" y="68"/>
                        <a:pt x="191" y="68"/>
                        <a:pt x="190" y="66"/>
                      </a:cubicBezTo>
                      <a:cubicBezTo>
                        <a:pt x="188" y="64"/>
                        <a:pt x="189" y="64"/>
                        <a:pt x="188" y="63"/>
                      </a:cubicBezTo>
                      <a:cubicBezTo>
                        <a:pt x="188" y="61"/>
                        <a:pt x="188" y="62"/>
                        <a:pt x="187" y="61"/>
                      </a:cubicBezTo>
                      <a:cubicBezTo>
                        <a:pt x="186" y="59"/>
                        <a:pt x="185" y="60"/>
                        <a:pt x="184" y="59"/>
                      </a:cubicBezTo>
                      <a:cubicBezTo>
                        <a:pt x="184" y="58"/>
                        <a:pt x="183" y="55"/>
                        <a:pt x="182" y="54"/>
                      </a:cubicBezTo>
                      <a:cubicBezTo>
                        <a:pt x="181" y="53"/>
                        <a:pt x="179" y="53"/>
                        <a:pt x="178" y="53"/>
                      </a:cubicBezTo>
                      <a:cubicBezTo>
                        <a:pt x="178" y="53"/>
                        <a:pt x="178" y="51"/>
                        <a:pt x="178" y="53"/>
                      </a:cubicBezTo>
                      <a:cubicBezTo>
                        <a:pt x="177" y="54"/>
                        <a:pt x="179" y="55"/>
                        <a:pt x="179" y="55"/>
                      </a:cubicBezTo>
                      <a:cubicBezTo>
                        <a:pt x="179" y="59"/>
                        <a:pt x="179" y="59"/>
                        <a:pt x="179" y="59"/>
                      </a:cubicBezTo>
                      <a:cubicBezTo>
                        <a:pt x="179" y="59"/>
                        <a:pt x="180" y="62"/>
                        <a:pt x="180" y="63"/>
                      </a:cubicBezTo>
                      <a:cubicBezTo>
                        <a:pt x="180" y="64"/>
                        <a:pt x="179" y="66"/>
                        <a:pt x="179" y="66"/>
                      </a:cubicBezTo>
                      <a:cubicBezTo>
                        <a:pt x="179" y="66"/>
                        <a:pt x="179" y="69"/>
                        <a:pt x="178" y="70"/>
                      </a:cubicBezTo>
                      <a:cubicBezTo>
                        <a:pt x="177" y="70"/>
                        <a:pt x="172" y="71"/>
                        <a:pt x="172" y="71"/>
                      </a:cubicBezTo>
                      <a:cubicBezTo>
                        <a:pt x="172" y="71"/>
                        <a:pt x="170" y="69"/>
                        <a:pt x="169" y="68"/>
                      </a:cubicBezTo>
                      <a:cubicBezTo>
                        <a:pt x="169" y="66"/>
                        <a:pt x="166" y="66"/>
                        <a:pt x="165" y="65"/>
                      </a:cubicBezTo>
                      <a:cubicBezTo>
                        <a:pt x="165" y="64"/>
                        <a:pt x="166" y="63"/>
                        <a:pt x="165" y="61"/>
                      </a:cubicBezTo>
                      <a:cubicBezTo>
                        <a:pt x="163" y="59"/>
                        <a:pt x="165" y="60"/>
                        <a:pt x="163" y="58"/>
                      </a:cubicBezTo>
                      <a:cubicBezTo>
                        <a:pt x="161" y="57"/>
                        <a:pt x="161" y="57"/>
                        <a:pt x="161" y="57"/>
                      </a:cubicBezTo>
                      <a:cubicBezTo>
                        <a:pt x="161" y="57"/>
                        <a:pt x="157" y="55"/>
                        <a:pt x="158" y="58"/>
                      </a:cubicBezTo>
                      <a:cubicBezTo>
                        <a:pt x="160" y="60"/>
                        <a:pt x="158" y="62"/>
                        <a:pt x="159" y="62"/>
                      </a:cubicBezTo>
                      <a:cubicBezTo>
                        <a:pt x="160" y="63"/>
                        <a:pt x="161" y="62"/>
                        <a:pt x="162" y="64"/>
                      </a:cubicBezTo>
                      <a:cubicBezTo>
                        <a:pt x="163" y="66"/>
                        <a:pt x="163" y="67"/>
                        <a:pt x="164" y="67"/>
                      </a:cubicBezTo>
                      <a:cubicBezTo>
                        <a:pt x="164" y="68"/>
                        <a:pt x="165" y="71"/>
                        <a:pt x="165" y="71"/>
                      </a:cubicBezTo>
                      <a:cubicBezTo>
                        <a:pt x="166" y="71"/>
                        <a:pt x="169" y="71"/>
                        <a:pt x="169" y="72"/>
                      </a:cubicBezTo>
                      <a:cubicBezTo>
                        <a:pt x="168" y="73"/>
                        <a:pt x="167" y="75"/>
                        <a:pt x="169" y="75"/>
                      </a:cubicBezTo>
                      <a:cubicBezTo>
                        <a:pt x="170" y="76"/>
                        <a:pt x="170" y="76"/>
                        <a:pt x="171" y="76"/>
                      </a:cubicBezTo>
                      <a:cubicBezTo>
                        <a:pt x="172" y="76"/>
                        <a:pt x="172" y="76"/>
                        <a:pt x="173" y="76"/>
                      </a:cubicBezTo>
                      <a:cubicBezTo>
                        <a:pt x="175" y="75"/>
                        <a:pt x="176" y="75"/>
                        <a:pt x="176" y="75"/>
                      </a:cubicBezTo>
                      <a:cubicBezTo>
                        <a:pt x="176" y="75"/>
                        <a:pt x="178" y="77"/>
                        <a:pt x="178" y="77"/>
                      </a:cubicBezTo>
                      <a:cubicBezTo>
                        <a:pt x="178" y="78"/>
                        <a:pt x="178" y="82"/>
                        <a:pt x="178" y="82"/>
                      </a:cubicBezTo>
                      <a:cubicBezTo>
                        <a:pt x="176" y="85"/>
                        <a:pt x="176" y="85"/>
                        <a:pt x="176" y="85"/>
                      </a:cubicBezTo>
                      <a:cubicBezTo>
                        <a:pt x="176" y="85"/>
                        <a:pt x="176" y="92"/>
                        <a:pt x="175" y="92"/>
                      </a:cubicBezTo>
                      <a:cubicBezTo>
                        <a:pt x="174" y="92"/>
                        <a:pt x="173" y="95"/>
                        <a:pt x="172" y="95"/>
                      </a:cubicBezTo>
                      <a:cubicBezTo>
                        <a:pt x="171" y="96"/>
                        <a:pt x="171" y="100"/>
                        <a:pt x="171" y="100"/>
                      </a:cubicBezTo>
                      <a:cubicBezTo>
                        <a:pt x="169" y="103"/>
                        <a:pt x="169" y="103"/>
                        <a:pt x="169" y="103"/>
                      </a:cubicBezTo>
                      <a:cubicBezTo>
                        <a:pt x="169" y="103"/>
                        <a:pt x="169" y="106"/>
                        <a:pt x="169" y="107"/>
                      </a:cubicBezTo>
                      <a:cubicBezTo>
                        <a:pt x="169" y="108"/>
                        <a:pt x="170" y="111"/>
                        <a:pt x="169" y="113"/>
                      </a:cubicBezTo>
                      <a:cubicBezTo>
                        <a:pt x="169" y="115"/>
                        <a:pt x="166" y="117"/>
                        <a:pt x="166" y="117"/>
                      </a:cubicBezTo>
                      <a:cubicBezTo>
                        <a:pt x="166" y="117"/>
                        <a:pt x="170" y="120"/>
                        <a:pt x="168" y="120"/>
                      </a:cubicBezTo>
                      <a:cubicBezTo>
                        <a:pt x="166" y="120"/>
                        <a:pt x="164" y="123"/>
                        <a:pt x="164" y="124"/>
                      </a:cubicBezTo>
                      <a:cubicBezTo>
                        <a:pt x="163" y="124"/>
                        <a:pt x="164" y="126"/>
                        <a:pt x="163" y="126"/>
                      </a:cubicBezTo>
                      <a:cubicBezTo>
                        <a:pt x="161" y="126"/>
                        <a:pt x="159" y="126"/>
                        <a:pt x="159" y="127"/>
                      </a:cubicBezTo>
                      <a:cubicBezTo>
                        <a:pt x="159" y="128"/>
                        <a:pt x="159" y="130"/>
                        <a:pt x="159" y="130"/>
                      </a:cubicBezTo>
                      <a:cubicBezTo>
                        <a:pt x="156" y="135"/>
                        <a:pt x="156" y="135"/>
                        <a:pt x="156" y="135"/>
                      </a:cubicBezTo>
                      <a:cubicBezTo>
                        <a:pt x="152" y="139"/>
                        <a:pt x="152" y="139"/>
                        <a:pt x="152" y="139"/>
                      </a:cubicBezTo>
                      <a:cubicBezTo>
                        <a:pt x="152" y="139"/>
                        <a:pt x="152" y="141"/>
                        <a:pt x="151" y="142"/>
                      </a:cubicBezTo>
                      <a:cubicBezTo>
                        <a:pt x="150" y="142"/>
                        <a:pt x="145" y="144"/>
                        <a:pt x="144" y="144"/>
                      </a:cubicBezTo>
                      <a:cubicBezTo>
                        <a:pt x="144" y="145"/>
                        <a:pt x="141" y="147"/>
                        <a:pt x="139" y="147"/>
                      </a:cubicBezTo>
                      <a:cubicBezTo>
                        <a:pt x="138" y="147"/>
                        <a:pt x="140" y="150"/>
                        <a:pt x="138" y="147"/>
                      </a:cubicBezTo>
                      <a:cubicBezTo>
                        <a:pt x="137" y="143"/>
                        <a:pt x="138" y="145"/>
                        <a:pt x="136" y="142"/>
                      </a:cubicBezTo>
                      <a:cubicBezTo>
                        <a:pt x="135" y="138"/>
                        <a:pt x="135" y="141"/>
                        <a:pt x="135" y="138"/>
                      </a:cubicBezTo>
                      <a:cubicBezTo>
                        <a:pt x="135" y="136"/>
                        <a:pt x="135" y="138"/>
                        <a:pt x="135" y="136"/>
                      </a:cubicBezTo>
                      <a:cubicBezTo>
                        <a:pt x="135" y="133"/>
                        <a:pt x="135" y="135"/>
                        <a:pt x="134" y="132"/>
                      </a:cubicBezTo>
                      <a:cubicBezTo>
                        <a:pt x="133" y="129"/>
                        <a:pt x="133" y="130"/>
                        <a:pt x="131" y="128"/>
                      </a:cubicBezTo>
                      <a:cubicBezTo>
                        <a:pt x="129" y="127"/>
                        <a:pt x="128" y="128"/>
                        <a:pt x="129" y="126"/>
                      </a:cubicBezTo>
                      <a:cubicBezTo>
                        <a:pt x="130" y="123"/>
                        <a:pt x="130" y="126"/>
                        <a:pt x="130" y="123"/>
                      </a:cubicBezTo>
                      <a:cubicBezTo>
                        <a:pt x="131" y="120"/>
                        <a:pt x="130" y="119"/>
                        <a:pt x="132" y="118"/>
                      </a:cubicBezTo>
                      <a:cubicBezTo>
                        <a:pt x="134" y="117"/>
                        <a:pt x="135" y="117"/>
                        <a:pt x="135" y="115"/>
                      </a:cubicBezTo>
                      <a:cubicBezTo>
                        <a:pt x="135" y="113"/>
                        <a:pt x="135" y="112"/>
                        <a:pt x="134" y="111"/>
                      </a:cubicBezTo>
                      <a:cubicBezTo>
                        <a:pt x="134" y="110"/>
                        <a:pt x="132" y="108"/>
                        <a:pt x="132" y="108"/>
                      </a:cubicBezTo>
                      <a:cubicBezTo>
                        <a:pt x="132" y="107"/>
                        <a:pt x="132" y="107"/>
                        <a:pt x="130" y="105"/>
                      </a:cubicBezTo>
                      <a:cubicBezTo>
                        <a:pt x="129" y="103"/>
                        <a:pt x="128" y="102"/>
                        <a:pt x="128" y="102"/>
                      </a:cubicBezTo>
                      <a:cubicBezTo>
                        <a:pt x="128" y="102"/>
                        <a:pt x="128" y="98"/>
                        <a:pt x="128" y="96"/>
                      </a:cubicBezTo>
                      <a:cubicBezTo>
                        <a:pt x="128" y="94"/>
                        <a:pt x="127" y="97"/>
                        <a:pt x="128" y="94"/>
                      </a:cubicBezTo>
                      <a:cubicBezTo>
                        <a:pt x="128" y="91"/>
                        <a:pt x="129" y="90"/>
                        <a:pt x="129" y="90"/>
                      </a:cubicBezTo>
                      <a:cubicBezTo>
                        <a:pt x="129" y="90"/>
                        <a:pt x="125" y="87"/>
                        <a:pt x="124" y="88"/>
                      </a:cubicBezTo>
                      <a:cubicBezTo>
                        <a:pt x="123" y="88"/>
                        <a:pt x="123" y="90"/>
                        <a:pt x="121" y="88"/>
                      </a:cubicBezTo>
                      <a:cubicBezTo>
                        <a:pt x="119" y="87"/>
                        <a:pt x="119" y="86"/>
                        <a:pt x="119" y="85"/>
                      </a:cubicBezTo>
                      <a:cubicBezTo>
                        <a:pt x="118" y="85"/>
                        <a:pt x="117" y="85"/>
                        <a:pt x="116" y="85"/>
                      </a:cubicBezTo>
                      <a:cubicBezTo>
                        <a:pt x="114" y="86"/>
                        <a:pt x="112" y="86"/>
                        <a:pt x="110" y="87"/>
                      </a:cubicBezTo>
                      <a:cubicBezTo>
                        <a:pt x="108" y="88"/>
                        <a:pt x="107" y="88"/>
                        <a:pt x="105" y="88"/>
                      </a:cubicBezTo>
                      <a:cubicBezTo>
                        <a:pt x="102" y="88"/>
                        <a:pt x="99" y="89"/>
                        <a:pt x="97" y="88"/>
                      </a:cubicBezTo>
                      <a:cubicBezTo>
                        <a:pt x="95" y="86"/>
                        <a:pt x="95" y="88"/>
                        <a:pt x="94" y="86"/>
                      </a:cubicBezTo>
                      <a:cubicBezTo>
                        <a:pt x="93" y="84"/>
                        <a:pt x="94" y="84"/>
                        <a:pt x="92" y="83"/>
                      </a:cubicBezTo>
                      <a:cubicBezTo>
                        <a:pt x="90" y="82"/>
                        <a:pt x="90" y="83"/>
                        <a:pt x="89" y="81"/>
                      </a:cubicBezTo>
                      <a:cubicBezTo>
                        <a:pt x="89" y="79"/>
                        <a:pt x="90" y="79"/>
                        <a:pt x="89" y="77"/>
                      </a:cubicBezTo>
                      <a:cubicBezTo>
                        <a:pt x="87" y="75"/>
                        <a:pt x="90" y="78"/>
                        <a:pt x="87" y="75"/>
                      </a:cubicBezTo>
                      <a:cubicBezTo>
                        <a:pt x="85" y="73"/>
                        <a:pt x="84" y="75"/>
                        <a:pt x="85" y="73"/>
                      </a:cubicBezTo>
                      <a:cubicBezTo>
                        <a:pt x="86" y="71"/>
                        <a:pt x="86" y="72"/>
                        <a:pt x="86" y="69"/>
                      </a:cubicBezTo>
                      <a:cubicBezTo>
                        <a:pt x="86" y="67"/>
                        <a:pt x="90" y="70"/>
                        <a:pt x="88" y="65"/>
                      </a:cubicBezTo>
                      <a:cubicBezTo>
                        <a:pt x="85" y="60"/>
                        <a:pt x="85" y="61"/>
                        <a:pt x="87" y="57"/>
                      </a:cubicBezTo>
                      <a:cubicBezTo>
                        <a:pt x="89" y="53"/>
                        <a:pt x="92" y="52"/>
                        <a:pt x="93" y="51"/>
                      </a:cubicBezTo>
                      <a:cubicBezTo>
                        <a:pt x="93" y="50"/>
                        <a:pt x="94" y="48"/>
                        <a:pt x="95" y="47"/>
                      </a:cubicBezTo>
                      <a:cubicBezTo>
                        <a:pt x="96" y="46"/>
                        <a:pt x="95" y="46"/>
                        <a:pt x="97" y="46"/>
                      </a:cubicBezTo>
                      <a:cubicBezTo>
                        <a:pt x="99" y="46"/>
                        <a:pt x="101" y="45"/>
                        <a:pt x="103" y="44"/>
                      </a:cubicBezTo>
                      <a:cubicBezTo>
                        <a:pt x="104" y="43"/>
                        <a:pt x="106" y="41"/>
                        <a:pt x="107" y="40"/>
                      </a:cubicBezTo>
                      <a:cubicBezTo>
                        <a:pt x="107" y="40"/>
                        <a:pt x="107" y="41"/>
                        <a:pt x="109" y="40"/>
                      </a:cubicBezTo>
                      <a:cubicBezTo>
                        <a:pt x="111" y="40"/>
                        <a:pt x="111" y="39"/>
                        <a:pt x="113" y="39"/>
                      </a:cubicBezTo>
                      <a:cubicBezTo>
                        <a:pt x="114" y="39"/>
                        <a:pt x="111" y="40"/>
                        <a:pt x="115" y="39"/>
                      </a:cubicBezTo>
                      <a:cubicBezTo>
                        <a:pt x="119" y="39"/>
                        <a:pt x="118" y="39"/>
                        <a:pt x="119" y="39"/>
                      </a:cubicBezTo>
                      <a:cubicBezTo>
                        <a:pt x="120" y="39"/>
                        <a:pt x="119" y="39"/>
                        <a:pt x="121" y="39"/>
                      </a:cubicBezTo>
                      <a:cubicBezTo>
                        <a:pt x="122" y="39"/>
                        <a:pt x="122" y="36"/>
                        <a:pt x="122" y="39"/>
                      </a:cubicBezTo>
                      <a:cubicBezTo>
                        <a:pt x="123" y="43"/>
                        <a:pt x="121" y="44"/>
                        <a:pt x="124" y="44"/>
                      </a:cubicBezTo>
                      <a:cubicBezTo>
                        <a:pt x="126" y="45"/>
                        <a:pt x="124" y="45"/>
                        <a:pt x="126" y="45"/>
                      </a:cubicBezTo>
                      <a:cubicBezTo>
                        <a:pt x="129" y="45"/>
                        <a:pt x="128" y="45"/>
                        <a:pt x="130" y="46"/>
                      </a:cubicBezTo>
                      <a:cubicBezTo>
                        <a:pt x="131" y="46"/>
                        <a:pt x="132" y="47"/>
                        <a:pt x="134" y="47"/>
                      </a:cubicBezTo>
                      <a:cubicBezTo>
                        <a:pt x="136" y="47"/>
                        <a:pt x="133" y="50"/>
                        <a:pt x="136" y="47"/>
                      </a:cubicBezTo>
                      <a:cubicBezTo>
                        <a:pt x="139" y="44"/>
                        <a:pt x="133" y="44"/>
                        <a:pt x="139" y="44"/>
                      </a:cubicBezTo>
                      <a:cubicBezTo>
                        <a:pt x="144" y="45"/>
                        <a:pt x="144" y="46"/>
                        <a:pt x="145" y="45"/>
                      </a:cubicBezTo>
                      <a:cubicBezTo>
                        <a:pt x="146" y="45"/>
                        <a:pt x="146" y="46"/>
                        <a:pt x="148" y="45"/>
                      </a:cubicBezTo>
                      <a:cubicBezTo>
                        <a:pt x="151" y="44"/>
                        <a:pt x="151" y="44"/>
                        <a:pt x="152" y="44"/>
                      </a:cubicBezTo>
                      <a:cubicBezTo>
                        <a:pt x="153" y="45"/>
                        <a:pt x="153" y="47"/>
                        <a:pt x="154" y="45"/>
                      </a:cubicBezTo>
                      <a:cubicBezTo>
                        <a:pt x="154" y="43"/>
                        <a:pt x="156" y="43"/>
                        <a:pt x="154" y="42"/>
                      </a:cubicBezTo>
                      <a:cubicBezTo>
                        <a:pt x="151" y="41"/>
                        <a:pt x="150" y="42"/>
                        <a:pt x="150" y="40"/>
                      </a:cubicBezTo>
                      <a:cubicBezTo>
                        <a:pt x="149" y="39"/>
                        <a:pt x="152" y="39"/>
                        <a:pt x="149" y="39"/>
                      </a:cubicBezTo>
                      <a:cubicBezTo>
                        <a:pt x="146" y="38"/>
                        <a:pt x="147" y="38"/>
                        <a:pt x="145" y="38"/>
                      </a:cubicBezTo>
                      <a:cubicBezTo>
                        <a:pt x="143" y="37"/>
                        <a:pt x="141" y="39"/>
                        <a:pt x="140" y="38"/>
                      </a:cubicBezTo>
                      <a:cubicBezTo>
                        <a:pt x="140" y="36"/>
                        <a:pt x="136" y="39"/>
                        <a:pt x="140" y="36"/>
                      </a:cubicBezTo>
                      <a:cubicBezTo>
                        <a:pt x="143" y="32"/>
                        <a:pt x="142" y="31"/>
                        <a:pt x="144" y="32"/>
                      </a:cubicBezTo>
                      <a:cubicBezTo>
                        <a:pt x="147" y="32"/>
                        <a:pt x="146" y="34"/>
                        <a:pt x="148" y="33"/>
                      </a:cubicBezTo>
                      <a:cubicBezTo>
                        <a:pt x="149" y="32"/>
                        <a:pt x="152" y="31"/>
                        <a:pt x="149" y="29"/>
                      </a:cubicBezTo>
                      <a:cubicBezTo>
                        <a:pt x="146" y="27"/>
                        <a:pt x="148" y="28"/>
                        <a:pt x="145" y="26"/>
                      </a:cubicBezTo>
                      <a:cubicBezTo>
                        <a:pt x="142" y="25"/>
                        <a:pt x="140" y="32"/>
                        <a:pt x="139" y="31"/>
                      </a:cubicBezTo>
                      <a:cubicBezTo>
                        <a:pt x="137" y="30"/>
                        <a:pt x="137" y="29"/>
                        <a:pt x="136" y="30"/>
                      </a:cubicBezTo>
                      <a:cubicBezTo>
                        <a:pt x="135" y="30"/>
                        <a:pt x="135" y="32"/>
                        <a:pt x="135" y="34"/>
                      </a:cubicBezTo>
                      <a:cubicBezTo>
                        <a:pt x="134" y="36"/>
                        <a:pt x="136" y="36"/>
                        <a:pt x="133" y="35"/>
                      </a:cubicBezTo>
                      <a:cubicBezTo>
                        <a:pt x="130" y="34"/>
                        <a:pt x="136" y="34"/>
                        <a:pt x="130" y="32"/>
                      </a:cubicBezTo>
                      <a:cubicBezTo>
                        <a:pt x="124" y="30"/>
                        <a:pt x="121" y="30"/>
                        <a:pt x="120" y="31"/>
                      </a:cubicBezTo>
                      <a:cubicBezTo>
                        <a:pt x="120" y="32"/>
                        <a:pt x="118" y="32"/>
                        <a:pt x="118" y="32"/>
                      </a:cubicBezTo>
                      <a:cubicBezTo>
                        <a:pt x="117" y="33"/>
                        <a:pt x="120" y="35"/>
                        <a:pt x="117" y="33"/>
                      </a:cubicBezTo>
                      <a:cubicBezTo>
                        <a:pt x="114" y="32"/>
                        <a:pt x="112" y="34"/>
                        <a:pt x="112" y="34"/>
                      </a:cubicBezTo>
                      <a:cubicBezTo>
                        <a:pt x="112" y="34"/>
                        <a:pt x="111" y="34"/>
                        <a:pt x="110" y="34"/>
                      </a:cubicBezTo>
                      <a:cubicBezTo>
                        <a:pt x="109" y="35"/>
                        <a:pt x="106" y="36"/>
                        <a:pt x="105" y="36"/>
                      </a:cubicBezTo>
                      <a:cubicBezTo>
                        <a:pt x="104" y="35"/>
                        <a:pt x="101" y="36"/>
                        <a:pt x="103" y="33"/>
                      </a:cubicBezTo>
                      <a:cubicBezTo>
                        <a:pt x="106" y="30"/>
                        <a:pt x="104" y="32"/>
                        <a:pt x="108" y="30"/>
                      </a:cubicBezTo>
                      <a:cubicBezTo>
                        <a:pt x="111" y="28"/>
                        <a:pt x="117" y="28"/>
                        <a:pt x="112" y="27"/>
                      </a:cubicBezTo>
                      <a:cubicBezTo>
                        <a:pt x="107" y="26"/>
                        <a:pt x="115" y="26"/>
                        <a:pt x="108" y="23"/>
                      </a:cubicBezTo>
                      <a:cubicBezTo>
                        <a:pt x="102" y="20"/>
                        <a:pt x="102" y="24"/>
                        <a:pt x="102" y="20"/>
                      </a:cubicBezTo>
                      <a:cubicBezTo>
                        <a:pt x="102" y="16"/>
                        <a:pt x="101" y="15"/>
                        <a:pt x="100" y="16"/>
                      </a:cubicBezTo>
                      <a:cubicBezTo>
                        <a:pt x="99" y="16"/>
                        <a:pt x="95" y="17"/>
                        <a:pt x="93" y="17"/>
                      </a:cubicBezTo>
                      <a:cubicBezTo>
                        <a:pt x="92" y="17"/>
                        <a:pt x="94" y="19"/>
                        <a:pt x="91" y="17"/>
                      </a:cubicBezTo>
                      <a:cubicBezTo>
                        <a:pt x="88" y="15"/>
                        <a:pt x="87" y="18"/>
                        <a:pt x="88" y="15"/>
                      </a:cubicBezTo>
                      <a:cubicBezTo>
                        <a:pt x="89" y="12"/>
                        <a:pt x="89" y="12"/>
                        <a:pt x="91" y="10"/>
                      </a:cubicBezTo>
                      <a:cubicBezTo>
                        <a:pt x="93" y="9"/>
                        <a:pt x="92" y="3"/>
                        <a:pt x="97" y="5"/>
                      </a:cubicBezTo>
                      <a:cubicBezTo>
                        <a:pt x="101" y="7"/>
                        <a:pt x="99" y="7"/>
                        <a:pt x="103" y="7"/>
                      </a:cubicBezTo>
                      <a:cubicBezTo>
                        <a:pt x="106" y="7"/>
                        <a:pt x="108" y="7"/>
                        <a:pt x="108" y="6"/>
                      </a:cubicBezTo>
                      <a:cubicBezTo>
                        <a:pt x="108" y="5"/>
                        <a:pt x="104" y="3"/>
                        <a:pt x="104" y="3"/>
                      </a:cubicBezTo>
                      <a:cubicBezTo>
                        <a:pt x="104" y="3"/>
                        <a:pt x="103" y="4"/>
                        <a:pt x="103" y="3"/>
                      </a:cubicBezTo>
                      <a:cubicBezTo>
                        <a:pt x="103" y="2"/>
                        <a:pt x="104" y="1"/>
                        <a:pt x="104" y="1"/>
                      </a:cubicBezTo>
                      <a:cubicBezTo>
                        <a:pt x="103" y="0"/>
                        <a:pt x="103" y="0"/>
                        <a:pt x="103" y="0"/>
                      </a:cubicBezTo>
                      <a:cubicBezTo>
                        <a:pt x="103" y="0"/>
                        <a:pt x="91" y="0"/>
                        <a:pt x="88" y="1"/>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60" name="Freeform 85"/>
                <p:cNvSpPr>
                  <a:spLocks/>
                </p:cNvSpPr>
                <p:nvPr/>
              </p:nvSpPr>
              <p:spPr bwMode="auto">
                <a:xfrm>
                  <a:off x="4567238" y="2873375"/>
                  <a:ext cx="77788" cy="93663"/>
                </a:xfrm>
                <a:custGeom>
                  <a:avLst/>
                  <a:gdLst/>
                  <a:ahLst/>
                  <a:cxnLst>
                    <a:cxn ang="0">
                      <a:pos x="43" y="5"/>
                    </a:cxn>
                    <a:cxn ang="0">
                      <a:pos x="43" y="27"/>
                    </a:cxn>
                    <a:cxn ang="0">
                      <a:pos x="24" y="43"/>
                    </a:cxn>
                    <a:cxn ang="0">
                      <a:pos x="1" y="61"/>
                    </a:cxn>
                    <a:cxn ang="0">
                      <a:pos x="62" y="73"/>
                    </a:cxn>
                    <a:cxn ang="0">
                      <a:pos x="62" y="0"/>
                    </a:cxn>
                    <a:cxn ang="0">
                      <a:pos x="43" y="5"/>
                    </a:cxn>
                  </a:cxnLst>
                  <a:rect l="0" t="0" r="r" b="b"/>
                  <a:pathLst>
                    <a:path w="62" h="73">
                      <a:moveTo>
                        <a:pt x="43" y="5"/>
                      </a:moveTo>
                      <a:cubicBezTo>
                        <a:pt x="43" y="27"/>
                        <a:pt x="43" y="27"/>
                        <a:pt x="43" y="27"/>
                      </a:cubicBezTo>
                      <a:cubicBezTo>
                        <a:pt x="43" y="27"/>
                        <a:pt x="37" y="38"/>
                        <a:pt x="24" y="43"/>
                      </a:cubicBezTo>
                      <a:cubicBezTo>
                        <a:pt x="12" y="47"/>
                        <a:pt x="0" y="54"/>
                        <a:pt x="1" y="61"/>
                      </a:cubicBezTo>
                      <a:cubicBezTo>
                        <a:pt x="2" y="67"/>
                        <a:pt x="17" y="73"/>
                        <a:pt x="62" y="73"/>
                      </a:cubicBezTo>
                      <a:cubicBezTo>
                        <a:pt x="62" y="0"/>
                        <a:pt x="62" y="0"/>
                        <a:pt x="62" y="0"/>
                      </a:cubicBezTo>
                      <a:lnTo>
                        <a:pt x="43" y="5"/>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61" name="Freeform 86"/>
                <p:cNvSpPr>
                  <a:spLocks/>
                </p:cNvSpPr>
                <p:nvPr/>
              </p:nvSpPr>
              <p:spPr bwMode="auto">
                <a:xfrm>
                  <a:off x="4637088" y="2873375"/>
                  <a:ext cx="74613" cy="93663"/>
                </a:xfrm>
                <a:custGeom>
                  <a:avLst/>
                  <a:gdLst/>
                  <a:ahLst/>
                  <a:cxnLst>
                    <a:cxn ang="0">
                      <a:pos x="12" y="5"/>
                    </a:cxn>
                    <a:cxn ang="0">
                      <a:pos x="12" y="27"/>
                    </a:cxn>
                    <a:cxn ang="0">
                      <a:pos x="30" y="43"/>
                    </a:cxn>
                    <a:cxn ang="0">
                      <a:pos x="57" y="61"/>
                    </a:cxn>
                    <a:cxn ang="0">
                      <a:pos x="0" y="73"/>
                    </a:cxn>
                    <a:cxn ang="0">
                      <a:pos x="0" y="0"/>
                    </a:cxn>
                    <a:cxn ang="0">
                      <a:pos x="12" y="5"/>
                    </a:cxn>
                  </a:cxnLst>
                  <a:rect l="0" t="0" r="r" b="b"/>
                  <a:pathLst>
                    <a:path w="58" h="73">
                      <a:moveTo>
                        <a:pt x="12" y="5"/>
                      </a:moveTo>
                      <a:cubicBezTo>
                        <a:pt x="12" y="27"/>
                        <a:pt x="12" y="27"/>
                        <a:pt x="12" y="27"/>
                      </a:cubicBezTo>
                      <a:cubicBezTo>
                        <a:pt x="12" y="27"/>
                        <a:pt x="17" y="38"/>
                        <a:pt x="30" y="43"/>
                      </a:cubicBezTo>
                      <a:cubicBezTo>
                        <a:pt x="43" y="47"/>
                        <a:pt x="58" y="54"/>
                        <a:pt x="57" y="61"/>
                      </a:cubicBezTo>
                      <a:cubicBezTo>
                        <a:pt x="56" y="67"/>
                        <a:pt x="32" y="73"/>
                        <a:pt x="0" y="73"/>
                      </a:cubicBezTo>
                      <a:cubicBezTo>
                        <a:pt x="0" y="0"/>
                        <a:pt x="0" y="0"/>
                        <a:pt x="0" y="0"/>
                      </a:cubicBezTo>
                      <a:lnTo>
                        <a:pt x="12" y="5"/>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62" name="Freeform 87"/>
                <p:cNvSpPr>
                  <a:spLocks/>
                </p:cNvSpPr>
                <p:nvPr/>
              </p:nvSpPr>
              <p:spPr bwMode="auto">
                <a:xfrm>
                  <a:off x="4506913" y="2606675"/>
                  <a:ext cx="274638" cy="277813"/>
                </a:xfrm>
                <a:custGeom>
                  <a:avLst/>
                  <a:gdLst/>
                  <a:ahLst/>
                  <a:cxnLst>
                    <a:cxn ang="0">
                      <a:pos x="160" y="11"/>
                    </a:cxn>
                    <a:cxn ang="0">
                      <a:pos x="204" y="97"/>
                    </a:cxn>
                    <a:cxn ang="0">
                      <a:pos x="97" y="205"/>
                    </a:cxn>
                    <a:cxn ang="0">
                      <a:pos x="11" y="162"/>
                    </a:cxn>
                    <a:cxn ang="0">
                      <a:pos x="0" y="171"/>
                    </a:cxn>
                    <a:cxn ang="0">
                      <a:pos x="97" y="219"/>
                    </a:cxn>
                    <a:cxn ang="0">
                      <a:pos x="218" y="97"/>
                    </a:cxn>
                    <a:cxn ang="0">
                      <a:pos x="169" y="0"/>
                    </a:cxn>
                    <a:cxn ang="0">
                      <a:pos x="160" y="11"/>
                    </a:cxn>
                  </a:cxnLst>
                  <a:rect l="0" t="0" r="r" b="b"/>
                  <a:pathLst>
                    <a:path w="218" h="219">
                      <a:moveTo>
                        <a:pt x="160" y="11"/>
                      </a:moveTo>
                      <a:cubicBezTo>
                        <a:pt x="187" y="30"/>
                        <a:pt x="204" y="62"/>
                        <a:pt x="204" y="97"/>
                      </a:cubicBezTo>
                      <a:cubicBezTo>
                        <a:pt x="204" y="157"/>
                        <a:pt x="156" y="205"/>
                        <a:pt x="97" y="205"/>
                      </a:cubicBezTo>
                      <a:cubicBezTo>
                        <a:pt x="62" y="205"/>
                        <a:pt x="31" y="188"/>
                        <a:pt x="11" y="162"/>
                      </a:cubicBezTo>
                      <a:cubicBezTo>
                        <a:pt x="0" y="171"/>
                        <a:pt x="0" y="171"/>
                        <a:pt x="0" y="171"/>
                      </a:cubicBezTo>
                      <a:cubicBezTo>
                        <a:pt x="22" y="200"/>
                        <a:pt x="57" y="219"/>
                        <a:pt x="97" y="219"/>
                      </a:cubicBezTo>
                      <a:cubicBezTo>
                        <a:pt x="164" y="219"/>
                        <a:pt x="218" y="165"/>
                        <a:pt x="218" y="97"/>
                      </a:cubicBezTo>
                      <a:cubicBezTo>
                        <a:pt x="218" y="57"/>
                        <a:pt x="199" y="22"/>
                        <a:pt x="169" y="0"/>
                      </a:cubicBezTo>
                      <a:lnTo>
                        <a:pt x="160" y="11"/>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88"/>
                <p:cNvSpPr>
                  <a:spLocks noEditPoints="1"/>
                </p:cNvSpPr>
                <p:nvPr/>
              </p:nvSpPr>
              <p:spPr bwMode="auto">
                <a:xfrm>
                  <a:off x="4508500" y="2609850"/>
                  <a:ext cx="244475" cy="244475"/>
                </a:xfrm>
                <a:custGeom>
                  <a:avLst/>
                  <a:gdLst/>
                  <a:ahLst/>
                  <a:cxnLst>
                    <a:cxn ang="0">
                      <a:pos x="96" y="0"/>
                    </a:cxn>
                    <a:cxn ang="0">
                      <a:pos x="0" y="97"/>
                    </a:cxn>
                    <a:cxn ang="0">
                      <a:pos x="96" y="193"/>
                    </a:cxn>
                    <a:cxn ang="0">
                      <a:pos x="193" y="97"/>
                    </a:cxn>
                    <a:cxn ang="0">
                      <a:pos x="96" y="0"/>
                    </a:cxn>
                    <a:cxn ang="0">
                      <a:pos x="96" y="189"/>
                    </a:cxn>
                    <a:cxn ang="0">
                      <a:pos x="4" y="97"/>
                    </a:cxn>
                    <a:cxn ang="0">
                      <a:pos x="96" y="5"/>
                    </a:cxn>
                    <a:cxn ang="0">
                      <a:pos x="188" y="97"/>
                    </a:cxn>
                    <a:cxn ang="0">
                      <a:pos x="96" y="189"/>
                    </a:cxn>
                  </a:cxnLst>
                  <a:rect l="0" t="0" r="r" b="b"/>
                  <a:pathLst>
                    <a:path w="193" h="193">
                      <a:moveTo>
                        <a:pt x="96" y="0"/>
                      </a:moveTo>
                      <a:cubicBezTo>
                        <a:pt x="43" y="0"/>
                        <a:pt x="0" y="43"/>
                        <a:pt x="0" y="97"/>
                      </a:cubicBezTo>
                      <a:cubicBezTo>
                        <a:pt x="0" y="150"/>
                        <a:pt x="43" y="193"/>
                        <a:pt x="96" y="193"/>
                      </a:cubicBezTo>
                      <a:cubicBezTo>
                        <a:pt x="149" y="193"/>
                        <a:pt x="193" y="150"/>
                        <a:pt x="193" y="97"/>
                      </a:cubicBezTo>
                      <a:cubicBezTo>
                        <a:pt x="193" y="43"/>
                        <a:pt x="149" y="0"/>
                        <a:pt x="96" y="0"/>
                      </a:cubicBezTo>
                      <a:close/>
                      <a:moveTo>
                        <a:pt x="96" y="189"/>
                      </a:moveTo>
                      <a:cubicBezTo>
                        <a:pt x="46" y="189"/>
                        <a:pt x="4" y="147"/>
                        <a:pt x="4" y="97"/>
                      </a:cubicBezTo>
                      <a:cubicBezTo>
                        <a:pt x="4" y="46"/>
                        <a:pt x="46" y="5"/>
                        <a:pt x="96" y="5"/>
                      </a:cubicBezTo>
                      <a:cubicBezTo>
                        <a:pt x="147" y="5"/>
                        <a:pt x="188" y="46"/>
                        <a:pt x="188" y="97"/>
                      </a:cubicBezTo>
                      <a:cubicBezTo>
                        <a:pt x="188" y="147"/>
                        <a:pt x="147" y="189"/>
                        <a:pt x="96" y="189"/>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89"/>
                <p:cNvSpPr>
                  <a:spLocks/>
                </p:cNvSpPr>
                <p:nvPr/>
              </p:nvSpPr>
              <p:spPr bwMode="auto">
                <a:xfrm>
                  <a:off x="4502150" y="2614613"/>
                  <a:ext cx="273050" cy="239713"/>
                </a:xfrm>
                <a:custGeom>
                  <a:avLst/>
                  <a:gdLst/>
                  <a:ahLst/>
                  <a:cxnLst>
                    <a:cxn ang="0">
                      <a:pos x="62" y="15"/>
                    </a:cxn>
                    <a:cxn ang="0">
                      <a:pos x="58" y="22"/>
                    </a:cxn>
                    <a:cxn ang="0">
                      <a:pos x="54" y="28"/>
                    </a:cxn>
                    <a:cxn ang="0">
                      <a:pos x="51" y="25"/>
                    </a:cxn>
                    <a:cxn ang="0">
                      <a:pos x="50" y="31"/>
                    </a:cxn>
                    <a:cxn ang="0">
                      <a:pos x="40" y="33"/>
                    </a:cxn>
                    <a:cxn ang="0">
                      <a:pos x="34" y="39"/>
                    </a:cxn>
                    <a:cxn ang="0">
                      <a:pos x="26" y="51"/>
                    </a:cxn>
                    <a:cxn ang="0">
                      <a:pos x="20" y="58"/>
                    </a:cxn>
                    <a:cxn ang="0">
                      <a:pos x="25" y="64"/>
                    </a:cxn>
                    <a:cxn ang="0">
                      <a:pos x="26" y="67"/>
                    </a:cxn>
                    <a:cxn ang="0">
                      <a:pos x="21" y="62"/>
                    </a:cxn>
                    <a:cxn ang="0">
                      <a:pos x="17" y="57"/>
                    </a:cxn>
                    <a:cxn ang="0">
                      <a:pos x="16" y="65"/>
                    </a:cxn>
                    <a:cxn ang="0">
                      <a:pos x="16" y="79"/>
                    </a:cxn>
                    <a:cxn ang="0">
                      <a:pos x="23" y="76"/>
                    </a:cxn>
                    <a:cxn ang="0">
                      <a:pos x="30" y="84"/>
                    </a:cxn>
                    <a:cxn ang="0">
                      <a:pos x="39" y="93"/>
                    </a:cxn>
                    <a:cxn ang="0">
                      <a:pos x="47" y="100"/>
                    </a:cxn>
                    <a:cxn ang="0">
                      <a:pos x="58" y="111"/>
                    </a:cxn>
                    <a:cxn ang="0">
                      <a:pos x="55" y="128"/>
                    </a:cxn>
                    <a:cxn ang="0">
                      <a:pos x="46" y="147"/>
                    </a:cxn>
                    <a:cxn ang="0">
                      <a:pos x="49" y="161"/>
                    </a:cxn>
                    <a:cxn ang="0">
                      <a:pos x="44" y="162"/>
                    </a:cxn>
                    <a:cxn ang="0">
                      <a:pos x="30" y="141"/>
                    </a:cxn>
                    <a:cxn ang="0">
                      <a:pos x="15" y="107"/>
                    </a:cxn>
                    <a:cxn ang="0">
                      <a:pos x="11" y="83"/>
                    </a:cxn>
                    <a:cxn ang="0">
                      <a:pos x="70" y="174"/>
                    </a:cxn>
                    <a:cxn ang="0">
                      <a:pos x="85" y="172"/>
                    </a:cxn>
                    <a:cxn ang="0">
                      <a:pos x="105" y="169"/>
                    </a:cxn>
                    <a:cxn ang="0">
                      <a:pos x="103" y="178"/>
                    </a:cxn>
                    <a:cxn ang="0">
                      <a:pos x="114" y="177"/>
                    </a:cxn>
                    <a:cxn ang="0">
                      <a:pos x="131" y="175"/>
                    </a:cxn>
                    <a:cxn ang="0">
                      <a:pos x="130" y="3"/>
                    </a:cxn>
                    <a:cxn ang="0">
                      <a:pos x="187" y="61"/>
                    </a:cxn>
                    <a:cxn ang="0">
                      <a:pos x="179" y="55"/>
                    </a:cxn>
                    <a:cxn ang="0">
                      <a:pos x="172" y="71"/>
                    </a:cxn>
                    <a:cxn ang="0">
                      <a:pos x="161" y="57"/>
                    </a:cxn>
                    <a:cxn ang="0">
                      <a:pos x="165" y="71"/>
                    </a:cxn>
                    <a:cxn ang="0">
                      <a:pos x="176" y="75"/>
                    </a:cxn>
                    <a:cxn ang="0">
                      <a:pos x="172" y="95"/>
                    </a:cxn>
                    <a:cxn ang="0">
                      <a:pos x="166" y="117"/>
                    </a:cxn>
                    <a:cxn ang="0">
                      <a:pos x="159" y="130"/>
                    </a:cxn>
                    <a:cxn ang="0">
                      <a:pos x="139" y="147"/>
                    </a:cxn>
                    <a:cxn ang="0">
                      <a:pos x="134" y="132"/>
                    </a:cxn>
                    <a:cxn ang="0">
                      <a:pos x="135" y="115"/>
                    </a:cxn>
                    <a:cxn ang="0">
                      <a:pos x="128" y="96"/>
                    </a:cxn>
                    <a:cxn ang="0">
                      <a:pos x="119" y="85"/>
                    </a:cxn>
                    <a:cxn ang="0">
                      <a:pos x="94" y="86"/>
                    </a:cxn>
                    <a:cxn ang="0">
                      <a:pos x="85" y="73"/>
                    </a:cxn>
                    <a:cxn ang="0">
                      <a:pos x="95" y="47"/>
                    </a:cxn>
                    <a:cxn ang="0">
                      <a:pos x="113" y="39"/>
                    </a:cxn>
                    <a:cxn ang="0">
                      <a:pos x="124" y="44"/>
                    </a:cxn>
                    <a:cxn ang="0">
                      <a:pos x="139" y="44"/>
                    </a:cxn>
                    <a:cxn ang="0">
                      <a:pos x="154" y="42"/>
                    </a:cxn>
                    <a:cxn ang="0">
                      <a:pos x="140" y="36"/>
                    </a:cxn>
                    <a:cxn ang="0">
                      <a:pos x="139" y="31"/>
                    </a:cxn>
                    <a:cxn ang="0">
                      <a:pos x="120" y="31"/>
                    </a:cxn>
                    <a:cxn ang="0">
                      <a:pos x="105" y="36"/>
                    </a:cxn>
                    <a:cxn ang="0">
                      <a:pos x="102" y="20"/>
                    </a:cxn>
                    <a:cxn ang="0">
                      <a:pos x="91" y="10"/>
                    </a:cxn>
                    <a:cxn ang="0">
                      <a:pos x="103" y="3"/>
                    </a:cxn>
                  </a:cxnLst>
                  <a:rect l="0" t="0" r="r" b="b"/>
                  <a:pathLst>
                    <a:path w="216" h="189">
                      <a:moveTo>
                        <a:pt x="88" y="1"/>
                      </a:moveTo>
                      <a:cubicBezTo>
                        <a:pt x="88" y="1"/>
                        <a:pt x="55" y="5"/>
                        <a:pt x="33" y="30"/>
                      </a:cubicBezTo>
                      <a:cubicBezTo>
                        <a:pt x="33" y="30"/>
                        <a:pt x="50" y="13"/>
                        <a:pt x="60" y="13"/>
                      </a:cubicBezTo>
                      <a:cubicBezTo>
                        <a:pt x="63" y="14"/>
                        <a:pt x="63" y="14"/>
                        <a:pt x="63" y="14"/>
                      </a:cubicBezTo>
                      <a:cubicBezTo>
                        <a:pt x="63" y="14"/>
                        <a:pt x="62" y="14"/>
                        <a:pt x="62" y="15"/>
                      </a:cubicBezTo>
                      <a:cubicBezTo>
                        <a:pt x="62" y="15"/>
                        <a:pt x="60" y="17"/>
                        <a:pt x="60" y="17"/>
                      </a:cubicBezTo>
                      <a:cubicBezTo>
                        <a:pt x="60" y="18"/>
                        <a:pt x="61" y="19"/>
                        <a:pt x="61" y="19"/>
                      </a:cubicBezTo>
                      <a:cubicBezTo>
                        <a:pt x="60" y="20"/>
                        <a:pt x="60" y="20"/>
                        <a:pt x="60" y="20"/>
                      </a:cubicBezTo>
                      <a:cubicBezTo>
                        <a:pt x="60" y="20"/>
                        <a:pt x="59" y="21"/>
                        <a:pt x="59" y="21"/>
                      </a:cubicBezTo>
                      <a:cubicBezTo>
                        <a:pt x="59" y="21"/>
                        <a:pt x="58" y="21"/>
                        <a:pt x="58" y="22"/>
                      </a:cubicBezTo>
                      <a:cubicBezTo>
                        <a:pt x="58" y="23"/>
                        <a:pt x="58" y="24"/>
                        <a:pt x="58" y="24"/>
                      </a:cubicBezTo>
                      <a:cubicBezTo>
                        <a:pt x="58" y="26"/>
                        <a:pt x="58" y="26"/>
                        <a:pt x="58" y="26"/>
                      </a:cubicBezTo>
                      <a:cubicBezTo>
                        <a:pt x="58" y="27"/>
                        <a:pt x="58" y="27"/>
                        <a:pt x="58" y="27"/>
                      </a:cubicBezTo>
                      <a:cubicBezTo>
                        <a:pt x="56" y="28"/>
                        <a:pt x="56" y="28"/>
                        <a:pt x="56" y="28"/>
                      </a:cubicBezTo>
                      <a:cubicBezTo>
                        <a:pt x="56" y="28"/>
                        <a:pt x="55" y="28"/>
                        <a:pt x="54" y="28"/>
                      </a:cubicBezTo>
                      <a:cubicBezTo>
                        <a:pt x="53" y="27"/>
                        <a:pt x="53" y="26"/>
                        <a:pt x="53" y="26"/>
                      </a:cubicBezTo>
                      <a:cubicBezTo>
                        <a:pt x="55" y="25"/>
                        <a:pt x="55" y="25"/>
                        <a:pt x="55" y="25"/>
                      </a:cubicBezTo>
                      <a:cubicBezTo>
                        <a:pt x="55" y="25"/>
                        <a:pt x="55" y="25"/>
                        <a:pt x="55" y="24"/>
                      </a:cubicBezTo>
                      <a:cubicBezTo>
                        <a:pt x="54" y="24"/>
                        <a:pt x="54" y="23"/>
                        <a:pt x="53" y="23"/>
                      </a:cubicBezTo>
                      <a:cubicBezTo>
                        <a:pt x="52" y="23"/>
                        <a:pt x="51" y="25"/>
                        <a:pt x="51" y="25"/>
                      </a:cubicBezTo>
                      <a:cubicBezTo>
                        <a:pt x="49" y="26"/>
                        <a:pt x="49" y="26"/>
                        <a:pt x="49" y="26"/>
                      </a:cubicBezTo>
                      <a:cubicBezTo>
                        <a:pt x="49" y="26"/>
                        <a:pt x="48" y="28"/>
                        <a:pt x="49" y="28"/>
                      </a:cubicBezTo>
                      <a:cubicBezTo>
                        <a:pt x="49" y="28"/>
                        <a:pt x="50" y="28"/>
                        <a:pt x="50" y="28"/>
                      </a:cubicBezTo>
                      <a:cubicBezTo>
                        <a:pt x="50" y="28"/>
                        <a:pt x="50" y="29"/>
                        <a:pt x="50" y="29"/>
                      </a:cubicBezTo>
                      <a:cubicBezTo>
                        <a:pt x="50" y="30"/>
                        <a:pt x="50" y="31"/>
                        <a:pt x="50" y="31"/>
                      </a:cubicBezTo>
                      <a:cubicBezTo>
                        <a:pt x="50" y="31"/>
                        <a:pt x="49" y="32"/>
                        <a:pt x="48" y="31"/>
                      </a:cubicBezTo>
                      <a:cubicBezTo>
                        <a:pt x="47" y="31"/>
                        <a:pt x="46" y="31"/>
                        <a:pt x="45" y="31"/>
                      </a:cubicBezTo>
                      <a:cubicBezTo>
                        <a:pt x="45" y="30"/>
                        <a:pt x="44" y="30"/>
                        <a:pt x="43" y="30"/>
                      </a:cubicBezTo>
                      <a:cubicBezTo>
                        <a:pt x="43" y="31"/>
                        <a:pt x="43" y="31"/>
                        <a:pt x="42" y="31"/>
                      </a:cubicBezTo>
                      <a:cubicBezTo>
                        <a:pt x="42" y="31"/>
                        <a:pt x="40" y="33"/>
                        <a:pt x="40" y="33"/>
                      </a:cubicBezTo>
                      <a:cubicBezTo>
                        <a:pt x="40" y="33"/>
                        <a:pt x="39" y="33"/>
                        <a:pt x="39" y="34"/>
                      </a:cubicBezTo>
                      <a:cubicBezTo>
                        <a:pt x="39" y="34"/>
                        <a:pt x="39" y="36"/>
                        <a:pt x="39" y="36"/>
                      </a:cubicBezTo>
                      <a:cubicBezTo>
                        <a:pt x="39" y="36"/>
                        <a:pt x="38" y="36"/>
                        <a:pt x="36" y="37"/>
                      </a:cubicBezTo>
                      <a:cubicBezTo>
                        <a:pt x="35" y="37"/>
                        <a:pt x="35" y="38"/>
                        <a:pt x="35" y="38"/>
                      </a:cubicBezTo>
                      <a:cubicBezTo>
                        <a:pt x="34" y="39"/>
                        <a:pt x="34" y="39"/>
                        <a:pt x="34" y="39"/>
                      </a:cubicBezTo>
                      <a:cubicBezTo>
                        <a:pt x="34" y="39"/>
                        <a:pt x="33" y="40"/>
                        <a:pt x="32" y="41"/>
                      </a:cubicBezTo>
                      <a:cubicBezTo>
                        <a:pt x="31" y="42"/>
                        <a:pt x="29" y="44"/>
                        <a:pt x="29" y="44"/>
                      </a:cubicBezTo>
                      <a:cubicBezTo>
                        <a:pt x="28" y="44"/>
                        <a:pt x="27" y="45"/>
                        <a:pt x="27" y="46"/>
                      </a:cubicBezTo>
                      <a:cubicBezTo>
                        <a:pt x="27" y="47"/>
                        <a:pt x="27" y="48"/>
                        <a:pt x="26" y="48"/>
                      </a:cubicBezTo>
                      <a:cubicBezTo>
                        <a:pt x="26" y="49"/>
                        <a:pt x="26" y="50"/>
                        <a:pt x="26" y="51"/>
                      </a:cubicBezTo>
                      <a:cubicBezTo>
                        <a:pt x="25" y="52"/>
                        <a:pt x="25" y="53"/>
                        <a:pt x="24" y="53"/>
                      </a:cubicBezTo>
                      <a:cubicBezTo>
                        <a:pt x="24" y="54"/>
                        <a:pt x="23" y="54"/>
                        <a:pt x="23" y="54"/>
                      </a:cubicBezTo>
                      <a:cubicBezTo>
                        <a:pt x="23" y="54"/>
                        <a:pt x="21" y="55"/>
                        <a:pt x="20" y="55"/>
                      </a:cubicBezTo>
                      <a:cubicBezTo>
                        <a:pt x="19" y="56"/>
                        <a:pt x="19" y="57"/>
                        <a:pt x="19" y="57"/>
                      </a:cubicBezTo>
                      <a:cubicBezTo>
                        <a:pt x="19" y="58"/>
                        <a:pt x="20" y="58"/>
                        <a:pt x="20" y="58"/>
                      </a:cubicBezTo>
                      <a:cubicBezTo>
                        <a:pt x="21" y="58"/>
                        <a:pt x="22" y="59"/>
                        <a:pt x="22" y="59"/>
                      </a:cubicBezTo>
                      <a:cubicBezTo>
                        <a:pt x="22" y="59"/>
                        <a:pt x="22" y="61"/>
                        <a:pt x="22" y="61"/>
                      </a:cubicBezTo>
                      <a:cubicBezTo>
                        <a:pt x="22" y="61"/>
                        <a:pt x="21" y="63"/>
                        <a:pt x="22" y="63"/>
                      </a:cubicBezTo>
                      <a:cubicBezTo>
                        <a:pt x="22" y="63"/>
                        <a:pt x="23" y="63"/>
                        <a:pt x="23" y="63"/>
                      </a:cubicBezTo>
                      <a:cubicBezTo>
                        <a:pt x="25" y="64"/>
                        <a:pt x="25" y="64"/>
                        <a:pt x="25" y="64"/>
                      </a:cubicBezTo>
                      <a:cubicBezTo>
                        <a:pt x="27" y="65"/>
                        <a:pt x="27" y="65"/>
                        <a:pt x="27" y="65"/>
                      </a:cubicBezTo>
                      <a:cubicBezTo>
                        <a:pt x="28" y="65"/>
                        <a:pt x="28" y="65"/>
                        <a:pt x="28" y="65"/>
                      </a:cubicBezTo>
                      <a:cubicBezTo>
                        <a:pt x="28" y="65"/>
                        <a:pt x="27" y="66"/>
                        <a:pt x="27" y="67"/>
                      </a:cubicBezTo>
                      <a:cubicBezTo>
                        <a:pt x="27" y="67"/>
                        <a:pt x="27" y="68"/>
                        <a:pt x="26" y="68"/>
                      </a:cubicBezTo>
                      <a:cubicBezTo>
                        <a:pt x="26" y="67"/>
                        <a:pt x="26" y="67"/>
                        <a:pt x="26" y="67"/>
                      </a:cubicBezTo>
                      <a:cubicBezTo>
                        <a:pt x="25" y="66"/>
                        <a:pt x="25" y="66"/>
                        <a:pt x="25" y="65"/>
                      </a:cubicBezTo>
                      <a:cubicBezTo>
                        <a:pt x="24" y="65"/>
                        <a:pt x="23" y="66"/>
                        <a:pt x="23" y="66"/>
                      </a:cubicBezTo>
                      <a:cubicBezTo>
                        <a:pt x="22" y="65"/>
                        <a:pt x="22" y="65"/>
                        <a:pt x="21" y="65"/>
                      </a:cubicBezTo>
                      <a:cubicBezTo>
                        <a:pt x="21" y="64"/>
                        <a:pt x="21" y="65"/>
                        <a:pt x="21" y="64"/>
                      </a:cubicBezTo>
                      <a:cubicBezTo>
                        <a:pt x="21" y="63"/>
                        <a:pt x="21" y="63"/>
                        <a:pt x="21" y="62"/>
                      </a:cubicBezTo>
                      <a:cubicBezTo>
                        <a:pt x="21" y="62"/>
                        <a:pt x="20" y="61"/>
                        <a:pt x="20" y="61"/>
                      </a:cubicBezTo>
                      <a:cubicBezTo>
                        <a:pt x="19" y="61"/>
                        <a:pt x="20" y="62"/>
                        <a:pt x="19" y="61"/>
                      </a:cubicBezTo>
                      <a:cubicBezTo>
                        <a:pt x="19" y="60"/>
                        <a:pt x="18" y="60"/>
                        <a:pt x="18" y="60"/>
                      </a:cubicBezTo>
                      <a:cubicBezTo>
                        <a:pt x="18" y="60"/>
                        <a:pt x="17" y="60"/>
                        <a:pt x="17" y="60"/>
                      </a:cubicBezTo>
                      <a:cubicBezTo>
                        <a:pt x="17" y="59"/>
                        <a:pt x="17" y="58"/>
                        <a:pt x="17" y="57"/>
                      </a:cubicBezTo>
                      <a:cubicBezTo>
                        <a:pt x="17" y="57"/>
                        <a:pt x="18" y="56"/>
                        <a:pt x="18" y="55"/>
                      </a:cubicBezTo>
                      <a:cubicBezTo>
                        <a:pt x="18" y="55"/>
                        <a:pt x="18" y="52"/>
                        <a:pt x="18" y="52"/>
                      </a:cubicBezTo>
                      <a:cubicBezTo>
                        <a:pt x="18" y="52"/>
                        <a:pt x="15" y="58"/>
                        <a:pt x="14" y="63"/>
                      </a:cubicBezTo>
                      <a:cubicBezTo>
                        <a:pt x="14" y="63"/>
                        <a:pt x="15" y="62"/>
                        <a:pt x="15" y="63"/>
                      </a:cubicBezTo>
                      <a:cubicBezTo>
                        <a:pt x="15" y="64"/>
                        <a:pt x="16" y="65"/>
                        <a:pt x="16" y="65"/>
                      </a:cubicBezTo>
                      <a:cubicBezTo>
                        <a:pt x="15" y="66"/>
                        <a:pt x="15" y="66"/>
                        <a:pt x="15" y="68"/>
                      </a:cubicBezTo>
                      <a:cubicBezTo>
                        <a:pt x="15" y="71"/>
                        <a:pt x="16" y="71"/>
                        <a:pt x="16" y="72"/>
                      </a:cubicBezTo>
                      <a:cubicBezTo>
                        <a:pt x="15" y="73"/>
                        <a:pt x="15" y="74"/>
                        <a:pt x="15" y="75"/>
                      </a:cubicBezTo>
                      <a:cubicBezTo>
                        <a:pt x="15" y="76"/>
                        <a:pt x="15" y="78"/>
                        <a:pt x="16" y="78"/>
                      </a:cubicBezTo>
                      <a:cubicBezTo>
                        <a:pt x="16" y="79"/>
                        <a:pt x="16" y="79"/>
                        <a:pt x="16" y="79"/>
                      </a:cubicBezTo>
                      <a:cubicBezTo>
                        <a:pt x="17" y="80"/>
                        <a:pt x="16" y="81"/>
                        <a:pt x="17" y="80"/>
                      </a:cubicBezTo>
                      <a:cubicBezTo>
                        <a:pt x="18" y="78"/>
                        <a:pt x="19" y="77"/>
                        <a:pt x="19" y="77"/>
                      </a:cubicBezTo>
                      <a:cubicBezTo>
                        <a:pt x="19" y="76"/>
                        <a:pt x="19" y="76"/>
                        <a:pt x="19" y="76"/>
                      </a:cubicBezTo>
                      <a:cubicBezTo>
                        <a:pt x="19" y="76"/>
                        <a:pt x="19" y="75"/>
                        <a:pt x="21" y="75"/>
                      </a:cubicBezTo>
                      <a:cubicBezTo>
                        <a:pt x="22" y="76"/>
                        <a:pt x="22" y="75"/>
                        <a:pt x="23" y="76"/>
                      </a:cubicBezTo>
                      <a:cubicBezTo>
                        <a:pt x="23" y="77"/>
                        <a:pt x="22" y="78"/>
                        <a:pt x="23" y="78"/>
                      </a:cubicBezTo>
                      <a:cubicBezTo>
                        <a:pt x="24" y="78"/>
                        <a:pt x="26" y="77"/>
                        <a:pt x="26" y="77"/>
                      </a:cubicBezTo>
                      <a:cubicBezTo>
                        <a:pt x="27" y="78"/>
                        <a:pt x="28" y="78"/>
                        <a:pt x="28" y="79"/>
                      </a:cubicBezTo>
                      <a:cubicBezTo>
                        <a:pt x="28" y="80"/>
                        <a:pt x="29" y="81"/>
                        <a:pt x="29" y="82"/>
                      </a:cubicBezTo>
                      <a:cubicBezTo>
                        <a:pt x="30" y="82"/>
                        <a:pt x="30" y="83"/>
                        <a:pt x="30" y="84"/>
                      </a:cubicBezTo>
                      <a:cubicBezTo>
                        <a:pt x="30" y="85"/>
                        <a:pt x="33" y="86"/>
                        <a:pt x="33" y="86"/>
                      </a:cubicBezTo>
                      <a:cubicBezTo>
                        <a:pt x="33" y="86"/>
                        <a:pt x="35" y="86"/>
                        <a:pt x="36" y="86"/>
                      </a:cubicBezTo>
                      <a:cubicBezTo>
                        <a:pt x="37" y="86"/>
                        <a:pt x="36" y="87"/>
                        <a:pt x="37" y="88"/>
                      </a:cubicBezTo>
                      <a:cubicBezTo>
                        <a:pt x="38" y="88"/>
                        <a:pt x="39" y="90"/>
                        <a:pt x="39" y="90"/>
                      </a:cubicBezTo>
                      <a:cubicBezTo>
                        <a:pt x="39" y="90"/>
                        <a:pt x="39" y="92"/>
                        <a:pt x="39" y="93"/>
                      </a:cubicBezTo>
                      <a:cubicBezTo>
                        <a:pt x="39" y="94"/>
                        <a:pt x="39" y="95"/>
                        <a:pt x="39" y="95"/>
                      </a:cubicBezTo>
                      <a:cubicBezTo>
                        <a:pt x="40" y="95"/>
                        <a:pt x="42" y="95"/>
                        <a:pt x="42" y="95"/>
                      </a:cubicBezTo>
                      <a:cubicBezTo>
                        <a:pt x="42" y="95"/>
                        <a:pt x="41" y="97"/>
                        <a:pt x="43" y="97"/>
                      </a:cubicBezTo>
                      <a:cubicBezTo>
                        <a:pt x="44" y="98"/>
                        <a:pt x="46" y="98"/>
                        <a:pt x="46" y="99"/>
                      </a:cubicBezTo>
                      <a:cubicBezTo>
                        <a:pt x="47" y="99"/>
                        <a:pt x="45" y="100"/>
                        <a:pt x="47" y="100"/>
                      </a:cubicBezTo>
                      <a:cubicBezTo>
                        <a:pt x="49" y="100"/>
                        <a:pt x="51" y="100"/>
                        <a:pt x="52" y="101"/>
                      </a:cubicBezTo>
                      <a:cubicBezTo>
                        <a:pt x="53" y="101"/>
                        <a:pt x="52" y="102"/>
                        <a:pt x="54" y="104"/>
                      </a:cubicBezTo>
                      <a:cubicBezTo>
                        <a:pt x="57" y="105"/>
                        <a:pt x="57" y="105"/>
                        <a:pt x="58" y="106"/>
                      </a:cubicBezTo>
                      <a:cubicBezTo>
                        <a:pt x="59" y="106"/>
                        <a:pt x="60" y="106"/>
                        <a:pt x="59" y="108"/>
                      </a:cubicBezTo>
                      <a:cubicBezTo>
                        <a:pt x="59" y="109"/>
                        <a:pt x="59" y="111"/>
                        <a:pt x="58" y="111"/>
                      </a:cubicBezTo>
                      <a:cubicBezTo>
                        <a:pt x="57" y="112"/>
                        <a:pt x="56" y="114"/>
                        <a:pt x="55" y="115"/>
                      </a:cubicBezTo>
                      <a:cubicBezTo>
                        <a:pt x="55" y="116"/>
                        <a:pt x="54" y="117"/>
                        <a:pt x="55" y="118"/>
                      </a:cubicBezTo>
                      <a:cubicBezTo>
                        <a:pt x="55" y="120"/>
                        <a:pt x="56" y="121"/>
                        <a:pt x="56" y="122"/>
                      </a:cubicBezTo>
                      <a:cubicBezTo>
                        <a:pt x="56" y="122"/>
                        <a:pt x="56" y="125"/>
                        <a:pt x="56" y="125"/>
                      </a:cubicBezTo>
                      <a:cubicBezTo>
                        <a:pt x="55" y="126"/>
                        <a:pt x="55" y="128"/>
                        <a:pt x="55" y="128"/>
                      </a:cubicBezTo>
                      <a:cubicBezTo>
                        <a:pt x="55" y="128"/>
                        <a:pt x="56" y="129"/>
                        <a:pt x="55" y="130"/>
                      </a:cubicBezTo>
                      <a:cubicBezTo>
                        <a:pt x="54" y="132"/>
                        <a:pt x="52" y="133"/>
                        <a:pt x="51" y="133"/>
                      </a:cubicBezTo>
                      <a:cubicBezTo>
                        <a:pt x="50" y="134"/>
                        <a:pt x="49" y="135"/>
                        <a:pt x="49" y="135"/>
                      </a:cubicBezTo>
                      <a:cubicBezTo>
                        <a:pt x="49" y="135"/>
                        <a:pt x="49" y="139"/>
                        <a:pt x="49" y="140"/>
                      </a:cubicBezTo>
                      <a:cubicBezTo>
                        <a:pt x="48" y="140"/>
                        <a:pt x="45" y="146"/>
                        <a:pt x="46" y="147"/>
                      </a:cubicBezTo>
                      <a:cubicBezTo>
                        <a:pt x="47" y="149"/>
                        <a:pt x="48" y="150"/>
                        <a:pt x="47" y="151"/>
                      </a:cubicBezTo>
                      <a:cubicBezTo>
                        <a:pt x="47" y="152"/>
                        <a:pt x="47" y="152"/>
                        <a:pt x="46" y="153"/>
                      </a:cubicBezTo>
                      <a:cubicBezTo>
                        <a:pt x="46" y="153"/>
                        <a:pt x="44" y="153"/>
                        <a:pt x="45" y="155"/>
                      </a:cubicBezTo>
                      <a:cubicBezTo>
                        <a:pt x="46" y="157"/>
                        <a:pt x="47" y="157"/>
                        <a:pt x="48" y="159"/>
                      </a:cubicBezTo>
                      <a:cubicBezTo>
                        <a:pt x="48" y="160"/>
                        <a:pt x="48" y="160"/>
                        <a:pt x="49" y="161"/>
                      </a:cubicBezTo>
                      <a:cubicBezTo>
                        <a:pt x="50" y="162"/>
                        <a:pt x="50" y="164"/>
                        <a:pt x="51" y="165"/>
                      </a:cubicBezTo>
                      <a:cubicBezTo>
                        <a:pt x="52" y="165"/>
                        <a:pt x="54" y="166"/>
                        <a:pt x="54" y="167"/>
                      </a:cubicBezTo>
                      <a:cubicBezTo>
                        <a:pt x="54" y="168"/>
                        <a:pt x="56" y="170"/>
                        <a:pt x="53" y="169"/>
                      </a:cubicBezTo>
                      <a:cubicBezTo>
                        <a:pt x="50" y="167"/>
                        <a:pt x="53" y="169"/>
                        <a:pt x="49" y="166"/>
                      </a:cubicBezTo>
                      <a:cubicBezTo>
                        <a:pt x="46" y="163"/>
                        <a:pt x="45" y="164"/>
                        <a:pt x="44" y="162"/>
                      </a:cubicBezTo>
                      <a:cubicBezTo>
                        <a:pt x="42" y="161"/>
                        <a:pt x="44" y="167"/>
                        <a:pt x="42" y="159"/>
                      </a:cubicBezTo>
                      <a:cubicBezTo>
                        <a:pt x="39" y="152"/>
                        <a:pt x="38" y="153"/>
                        <a:pt x="37" y="151"/>
                      </a:cubicBezTo>
                      <a:cubicBezTo>
                        <a:pt x="37" y="150"/>
                        <a:pt x="37" y="151"/>
                        <a:pt x="35" y="148"/>
                      </a:cubicBezTo>
                      <a:cubicBezTo>
                        <a:pt x="33" y="144"/>
                        <a:pt x="35" y="146"/>
                        <a:pt x="33" y="144"/>
                      </a:cubicBezTo>
                      <a:cubicBezTo>
                        <a:pt x="31" y="142"/>
                        <a:pt x="31" y="145"/>
                        <a:pt x="30" y="141"/>
                      </a:cubicBezTo>
                      <a:cubicBezTo>
                        <a:pt x="29" y="136"/>
                        <a:pt x="29" y="139"/>
                        <a:pt x="28" y="134"/>
                      </a:cubicBezTo>
                      <a:cubicBezTo>
                        <a:pt x="27" y="130"/>
                        <a:pt x="29" y="129"/>
                        <a:pt x="26" y="127"/>
                      </a:cubicBezTo>
                      <a:cubicBezTo>
                        <a:pt x="24" y="125"/>
                        <a:pt x="24" y="126"/>
                        <a:pt x="23" y="124"/>
                      </a:cubicBezTo>
                      <a:cubicBezTo>
                        <a:pt x="22" y="123"/>
                        <a:pt x="23" y="124"/>
                        <a:pt x="21" y="120"/>
                      </a:cubicBezTo>
                      <a:cubicBezTo>
                        <a:pt x="19" y="116"/>
                        <a:pt x="15" y="114"/>
                        <a:pt x="15" y="107"/>
                      </a:cubicBezTo>
                      <a:cubicBezTo>
                        <a:pt x="16" y="100"/>
                        <a:pt x="16" y="99"/>
                        <a:pt x="16" y="99"/>
                      </a:cubicBezTo>
                      <a:cubicBezTo>
                        <a:pt x="16" y="99"/>
                        <a:pt x="12" y="96"/>
                        <a:pt x="13" y="92"/>
                      </a:cubicBezTo>
                      <a:cubicBezTo>
                        <a:pt x="14" y="88"/>
                        <a:pt x="15" y="89"/>
                        <a:pt x="14" y="88"/>
                      </a:cubicBezTo>
                      <a:cubicBezTo>
                        <a:pt x="14" y="87"/>
                        <a:pt x="14" y="87"/>
                        <a:pt x="12" y="85"/>
                      </a:cubicBezTo>
                      <a:cubicBezTo>
                        <a:pt x="11" y="84"/>
                        <a:pt x="11" y="84"/>
                        <a:pt x="11" y="83"/>
                      </a:cubicBezTo>
                      <a:cubicBezTo>
                        <a:pt x="10" y="82"/>
                        <a:pt x="10" y="80"/>
                        <a:pt x="10" y="80"/>
                      </a:cubicBezTo>
                      <a:cubicBezTo>
                        <a:pt x="9" y="80"/>
                        <a:pt x="9" y="80"/>
                        <a:pt x="9" y="80"/>
                      </a:cubicBezTo>
                      <a:cubicBezTo>
                        <a:pt x="9" y="80"/>
                        <a:pt x="0" y="173"/>
                        <a:pt x="92" y="187"/>
                      </a:cubicBezTo>
                      <a:cubicBezTo>
                        <a:pt x="92" y="187"/>
                        <a:pt x="71" y="182"/>
                        <a:pt x="69" y="178"/>
                      </a:cubicBezTo>
                      <a:cubicBezTo>
                        <a:pt x="69" y="178"/>
                        <a:pt x="69" y="174"/>
                        <a:pt x="70" y="174"/>
                      </a:cubicBezTo>
                      <a:cubicBezTo>
                        <a:pt x="71" y="174"/>
                        <a:pt x="72" y="175"/>
                        <a:pt x="73" y="174"/>
                      </a:cubicBezTo>
                      <a:cubicBezTo>
                        <a:pt x="75" y="173"/>
                        <a:pt x="76" y="171"/>
                        <a:pt x="76" y="171"/>
                      </a:cubicBezTo>
                      <a:cubicBezTo>
                        <a:pt x="76" y="173"/>
                        <a:pt x="76" y="173"/>
                        <a:pt x="76" y="173"/>
                      </a:cubicBezTo>
                      <a:cubicBezTo>
                        <a:pt x="76" y="173"/>
                        <a:pt x="75" y="173"/>
                        <a:pt x="79" y="173"/>
                      </a:cubicBezTo>
                      <a:cubicBezTo>
                        <a:pt x="83" y="172"/>
                        <a:pt x="83" y="172"/>
                        <a:pt x="85" y="172"/>
                      </a:cubicBezTo>
                      <a:cubicBezTo>
                        <a:pt x="86" y="171"/>
                        <a:pt x="88" y="168"/>
                        <a:pt x="89" y="170"/>
                      </a:cubicBezTo>
                      <a:cubicBezTo>
                        <a:pt x="90" y="172"/>
                        <a:pt x="88" y="171"/>
                        <a:pt x="90" y="172"/>
                      </a:cubicBezTo>
                      <a:cubicBezTo>
                        <a:pt x="92" y="173"/>
                        <a:pt x="96" y="171"/>
                        <a:pt x="96" y="171"/>
                      </a:cubicBezTo>
                      <a:cubicBezTo>
                        <a:pt x="96" y="171"/>
                        <a:pt x="102" y="172"/>
                        <a:pt x="103" y="171"/>
                      </a:cubicBezTo>
                      <a:cubicBezTo>
                        <a:pt x="103" y="170"/>
                        <a:pt x="103" y="169"/>
                        <a:pt x="105" y="169"/>
                      </a:cubicBezTo>
                      <a:cubicBezTo>
                        <a:pt x="106" y="170"/>
                        <a:pt x="106" y="171"/>
                        <a:pt x="106" y="171"/>
                      </a:cubicBezTo>
                      <a:cubicBezTo>
                        <a:pt x="103" y="173"/>
                        <a:pt x="103" y="173"/>
                        <a:pt x="103" y="173"/>
                      </a:cubicBezTo>
                      <a:cubicBezTo>
                        <a:pt x="99" y="176"/>
                        <a:pt x="99" y="176"/>
                        <a:pt x="99" y="176"/>
                      </a:cubicBezTo>
                      <a:cubicBezTo>
                        <a:pt x="99" y="176"/>
                        <a:pt x="98" y="176"/>
                        <a:pt x="99" y="177"/>
                      </a:cubicBezTo>
                      <a:cubicBezTo>
                        <a:pt x="101" y="178"/>
                        <a:pt x="101" y="177"/>
                        <a:pt x="103" y="178"/>
                      </a:cubicBezTo>
                      <a:cubicBezTo>
                        <a:pt x="104" y="178"/>
                        <a:pt x="108" y="181"/>
                        <a:pt x="109" y="179"/>
                      </a:cubicBezTo>
                      <a:cubicBezTo>
                        <a:pt x="110" y="177"/>
                        <a:pt x="110" y="177"/>
                        <a:pt x="111" y="176"/>
                      </a:cubicBezTo>
                      <a:cubicBezTo>
                        <a:pt x="111" y="175"/>
                        <a:pt x="111" y="173"/>
                        <a:pt x="113" y="173"/>
                      </a:cubicBezTo>
                      <a:cubicBezTo>
                        <a:pt x="114" y="173"/>
                        <a:pt x="116" y="174"/>
                        <a:pt x="116" y="174"/>
                      </a:cubicBezTo>
                      <a:cubicBezTo>
                        <a:pt x="114" y="177"/>
                        <a:pt x="114" y="177"/>
                        <a:pt x="114" y="177"/>
                      </a:cubicBezTo>
                      <a:cubicBezTo>
                        <a:pt x="114" y="177"/>
                        <a:pt x="117" y="177"/>
                        <a:pt x="118" y="177"/>
                      </a:cubicBezTo>
                      <a:cubicBezTo>
                        <a:pt x="119" y="177"/>
                        <a:pt x="120" y="178"/>
                        <a:pt x="121" y="177"/>
                      </a:cubicBezTo>
                      <a:cubicBezTo>
                        <a:pt x="123" y="175"/>
                        <a:pt x="123" y="175"/>
                        <a:pt x="124" y="175"/>
                      </a:cubicBezTo>
                      <a:cubicBezTo>
                        <a:pt x="126" y="175"/>
                        <a:pt x="128" y="174"/>
                        <a:pt x="129" y="174"/>
                      </a:cubicBezTo>
                      <a:cubicBezTo>
                        <a:pt x="129" y="175"/>
                        <a:pt x="131" y="175"/>
                        <a:pt x="131" y="175"/>
                      </a:cubicBezTo>
                      <a:cubicBezTo>
                        <a:pt x="132" y="175"/>
                        <a:pt x="135" y="177"/>
                        <a:pt x="136" y="177"/>
                      </a:cubicBezTo>
                      <a:cubicBezTo>
                        <a:pt x="137" y="176"/>
                        <a:pt x="141" y="177"/>
                        <a:pt x="141" y="177"/>
                      </a:cubicBezTo>
                      <a:cubicBezTo>
                        <a:pt x="141" y="177"/>
                        <a:pt x="130" y="186"/>
                        <a:pt x="107" y="187"/>
                      </a:cubicBezTo>
                      <a:cubicBezTo>
                        <a:pt x="107" y="187"/>
                        <a:pt x="158" y="189"/>
                        <a:pt x="187" y="139"/>
                      </a:cubicBezTo>
                      <a:cubicBezTo>
                        <a:pt x="216" y="89"/>
                        <a:pt x="196" y="25"/>
                        <a:pt x="130" y="3"/>
                      </a:cubicBezTo>
                      <a:cubicBezTo>
                        <a:pt x="130" y="3"/>
                        <a:pt x="179" y="21"/>
                        <a:pt x="192" y="68"/>
                      </a:cubicBezTo>
                      <a:cubicBezTo>
                        <a:pt x="192" y="69"/>
                        <a:pt x="192" y="69"/>
                        <a:pt x="192" y="69"/>
                      </a:cubicBezTo>
                      <a:cubicBezTo>
                        <a:pt x="191" y="68"/>
                        <a:pt x="191" y="68"/>
                        <a:pt x="190" y="66"/>
                      </a:cubicBezTo>
                      <a:cubicBezTo>
                        <a:pt x="188" y="64"/>
                        <a:pt x="189" y="64"/>
                        <a:pt x="188" y="63"/>
                      </a:cubicBezTo>
                      <a:cubicBezTo>
                        <a:pt x="188" y="61"/>
                        <a:pt x="188" y="62"/>
                        <a:pt x="187" y="61"/>
                      </a:cubicBezTo>
                      <a:cubicBezTo>
                        <a:pt x="186" y="59"/>
                        <a:pt x="185" y="60"/>
                        <a:pt x="184" y="59"/>
                      </a:cubicBezTo>
                      <a:cubicBezTo>
                        <a:pt x="184" y="58"/>
                        <a:pt x="183" y="55"/>
                        <a:pt x="182" y="54"/>
                      </a:cubicBezTo>
                      <a:cubicBezTo>
                        <a:pt x="181" y="53"/>
                        <a:pt x="179" y="53"/>
                        <a:pt x="178" y="53"/>
                      </a:cubicBezTo>
                      <a:cubicBezTo>
                        <a:pt x="178" y="53"/>
                        <a:pt x="178" y="51"/>
                        <a:pt x="178" y="53"/>
                      </a:cubicBezTo>
                      <a:cubicBezTo>
                        <a:pt x="177" y="54"/>
                        <a:pt x="179" y="55"/>
                        <a:pt x="179" y="55"/>
                      </a:cubicBezTo>
                      <a:cubicBezTo>
                        <a:pt x="179" y="59"/>
                        <a:pt x="179" y="59"/>
                        <a:pt x="179" y="59"/>
                      </a:cubicBezTo>
                      <a:cubicBezTo>
                        <a:pt x="179" y="59"/>
                        <a:pt x="180" y="62"/>
                        <a:pt x="180" y="63"/>
                      </a:cubicBezTo>
                      <a:cubicBezTo>
                        <a:pt x="180" y="64"/>
                        <a:pt x="179" y="66"/>
                        <a:pt x="179" y="66"/>
                      </a:cubicBezTo>
                      <a:cubicBezTo>
                        <a:pt x="179" y="66"/>
                        <a:pt x="179" y="69"/>
                        <a:pt x="178" y="70"/>
                      </a:cubicBezTo>
                      <a:cubicBezTo>
                        <a:pt x="177" y="70"/>
                        <a:pt x="172" y="71"/>
                        <a:pt x="172" y="71"/>
                      </a:cubicBezTo>
                      <a:cubicBezTo>
                        <a:pt x="172" y="71"/>
                        <a:pt x="170" y="69"/>
                        <a:pt x="169" y="68"/>
                      </a:cubicBezTo>
                      <a:cubicBezTo>
                        <a:pt x="169" y="66"/>
                        <a:pt x="166" y="66"/>
                        <a:pt x="165" y="65"/>
                      </a:cubicBezTo>
                      <a:cubicBezTo>
                        <a:pt x="165" y="64"/>
                        <a:pt x="166" y="63"/>
                        <a:pt x="165" y="61"/>
                      </a:cubicBezTo>
                      <a:cubicBezTo>
                        <a:pt x="163" y="59"/>
                        <a:pt x="165" y="60"/>
                        <a:pt x="163" y="58"/>
                      </a:cubicBezTo>
                      <a:cubicBezTo>
                        <a:pt x="161" y="57"/>
                        <a:pt x="161" y="57"/>
                        <a:pt x="161" y="57"/>
                      </a:cubicBezTo>
                      <a:cubicBezTo>
                        <a:pt x="161" y="57"/>
                        <a:pt x="157" y="55"/>
                        <a:pt x="158" y="58"/>
                      </a:cubicBezTo>
                      <a:cubicBezTo>
                        <a:pt x="160" y="60"/>
                        <a:pt x="158" y="62"/>
                        <a:pt x="159" y="62"/>
                      </a:cubicBezTo>
                      <a:cubicBezTo>
                        <a:pt x="160" y="63"/>
                        <a:pt x="161" y="62"/>
                        <a:pt x="162" y="64"/>
                      </a:cubicBezTo>
                      <a:cubicBezTo>
                        <a:pt x="163" y="66"/>
                        <a:pt x="163" y="67"/>
                        <a:pt x="164" y="67"/>
                      </a:cubicBezTo>
                      <a:cubicBezTo>
                        <a:pt x="164" y="68"/>
                        <a:pt x="165" y="71"/>
                        <a:pt x="165" y="71"/>
                      </a:cubicBezTo>
                      <a:cubicBezTo>
                        <a:pt x="166" y="71"/>
                        <a:pt x="169" y="71"/>
                        <a:pt x="169" y="72"/>
                      </a:cubicBezTo>
                      <a:cubicBezTo>
                        <a:pt x="168" y="73"/>
                        <a:pt x="167" y="75"/>
                        <a:pt x="169" y="75"/>
                      </a:cubicBezTo>
                      <a:cubicBezTo>
                        <a:pt x="170" y="76"/>
                        <a:pt x="170" y="76"/>
                        <a:pt x="171" y="76"/>
                      </a:cubicBezTo>
                      <a:cubicBezTo>
                        <a:pt x="172" y="76"/>
                        <a:pt x="172" y="76"/>
                        <a:pt x="173" y="76"/>
                      </a:cubicBezTo>
                      <a:cubicBezTo>
                        <a:pt x="175" y="75"/>
                        <a:pt x="176" y="75"/>
                        <a:pt x="176" y="75"/>
                      </a:cubicBezTo>
                      <a:cubicBezTo>
                        <a:pt x="176" y="75"/>
                        <a:pt x="178" y="77"/>
                        <a:pt x="178" y="77"/>
                      </a:cubicBezTo>
                      <a:cubicBezTo>
                        <a:pt x="178" y="78"/>
                        <a:pt x="178" y="82"/>
                        <a:pt x="178" y="82"/>
                      </a:cubicBezTo>
                      <a:cubicBezTo>
                        <a:pt x="176" y="85"/>
                        <a:pt x="176" y="85"/>
                        <a:pt x="176" y="85"/>
                      </a:cubicBezTo>
                      <a:cubicBezTo>
                        <a:pt x="176" y="85"/>
                        <a:pt x="176" y="92"/>
                        <a:pt x="175" y="92"/>
                      </a:cubicBezTo>
                      <a:cubicBezTo>
                        <a:pt x="174" y="92"/>
                        <a:pt x="173" y="95"/>
                        <a:pt x="172" y="95"/>
                      </a:cubicBezTo>
                      <a:cubicBezTo>
                        <a:pt x="171" y="96"/>
                        <a:pt x="171" y="100"/>
                        <a:pt x="171" y="100"/>
                      </a:cubicBezTo>
                      <a:cubicBezTo>
                        <a:pt x="169" y="103"/>
                        <a:pt x="169" y="103"/>
                        <a:pt x="169" y="103"/>
                      </a:cubicBezTo>
                      <a:cubicBezTo>
                        <a:pt x="169" y="103"/>
                        <a:pt x="169" y="106"/>
                        <a:pt x="169" y="107"/>
                      </a:cubicBezTo>
                      <a:cubicBezTo>
                        <a:pt x="169" y="108"/>
                        <a:pt x="170" y="111"/>
                        <a:pt x="169" y="113"/>
                      </a:cubicBezTo>
                      <a:cubicBezTo>
                        <a:pt x="169" y="115"/>
                        <a:pt x="166" y="117"/>
                        <a:pt x="166" y="117"/>
                      </a:cubicBezTo>
                      <a:cubicBezTo>
                        <a:pt x="166" y="117"/>
                        <a:pt x="170" y="120"/>
                        <a:pt x="168" y="120"/>
                      </a:cubicBezTo>
                      <a:cubicBezTo>
                        <a:pt x="166" y="120"/>
                        <a:pt x="164" y="123"/>
                        <a:pt x="164" y="124"/>
                      </a:cubicBezTo>
                      <a:cubicBezTo>
                        <a:pt x="163" y="124"/>
                        <a:pt x="164" y="126"/>
                        <a:pt x="163" y="126"/>
                      </a:cubicBezTo>
                      <a:cubicBezTo>
                        <a:pt x="161" y="126"/>
                        <a:pt x="159" y="126"/>
                        <a:pt x="159" y="127"/>
                      </a:cubicBezTo>
                      <a:cubicBezTo>
                        <a:pt x="159" y="128"/>
                        <a:pt x="159" y="130"/>
                        <a:pt x="159" y="130"/>
                      </a:cubicBezTo>
                      <a:cubicBezTo>
                        <a:pt x="156" y="135"/>
                        <a:pt x="156" y="135"/>
                        <a:pt x="156" y="135"/>
                      </a:cubicBezTo>
                      <a:cubicBezTo>
                        <a:pt x="152" y="139"/>
                        <a:pt x="152" y="139"/>
                        <a:pt x="152" y="139"/>
                      </a:cubicBezTo>
                      <a:cubicBezTo>
                        <a:pt x="152" y="139"/>
                        <a:pt x="152" y="141"/>
                        <a:pt x="151" y="142"/>
                      </a:cubicBezTo>
                      <a:cubicBezTo>
                        <a:pt x="150" y="142"/>
                        <a:pt x="145" y="144"/>
                        <a:pt x="144" y="144"/>
                      </a:cubicBezTo>
                      <a:cubicBezTo>
                        <a:pt x="144" y="145"/>
                        <a:pt x="141" y="147"/>
                        <a:pt x="139" y="147"/>
                      </a:cubicBezTo>
                      <a:cubicBezTo>
                        <a:pt x="138" y="147"/>
                        <a:pt x="140" y="150"/>
                        <a:pt x="138" y="147"/>
                      </a:cubicBezTo>
                      <a:cubicBezTo>
                        <a:pt x="137" y="143"/>
                        <a:pt x="138" y="145"/>
                        <a:pt x="136" y="142"/>
                      </a:cubicBezTo>
                      <a:cubicBezTo>
                        <a:pt x="135" y="138"/>
                        <a:pt x="135" y="141"/>
                        <a:pt x="135" y="138"/>
                      </a:cubicBezTo>
                      <a:cubicBezTo>
                        <a:pt x="135" y="136"/>
                        <a:pt x="135" y="138"/>
                        <a:pt x="135" y="136"/>
                      </a:cubicBezTo>
                      <a:cubicBezTo>
                        <a:pt x="135" y="133"/>
                        <a:pt x="135" y="135"/>
                        <a:pt x="134" y="132"/>
                      </a:cubicBezTo>
                      <a:cubicBezTo>
                        <a:pt x="133" y="129"/>
                        <a:pt x="133" y="130"/>
                        <a:pt x="131" y="128"/>
                      </a:cubicBezTo>
                      <a:cubicBezTo>
                        <a:pt x="129" y="127"/>
                        <a:pt x="128" y="128"/>
                        <a:pt x="129" y="126"/>
                      </a:cubicBezTo>
                      <a:cubicBezTo>
                        <a:pt x="130" y="123"/>
                        <a:pt x="130" y="126"/>
                        <a:pt x="130" y="123"/>
                      </a:cubicBezTo>
                      <a:cubicBezTo>
                        <a:pt x="131" y="120"/>
                        <a:pt x="130" y="119"/>
                        <a:pt x="132" y="118"/>
                      </a:cubicBezTo>
                      <a:cubicBezTo>
                        <a:pt x="134" y="117"/>
                        <a:pt x="135" y="117"/>
                        <a:pt x="135" y="115"/>
                      </a:cubicBezTo>
                      <a:cubicBezTo>
                        <a:pt x="135" y="113"/>
                        <a:pt x="135" y="112"/>
                        <a:pt x="134" y="111"/>
                      </a:cubicBezTo>
                      <a:cubicBezTo>
                        <a:pt x="134" y="110"/>
                        <a:pt x="132" y="108"/>
                        <a:pt x="132" y="108"/>
                      </a:cubicBezTo>
                      <a:cubicBezTo>
                        <a:pt x="132" y="107"/>
                        <a:pt x="132" y="107"/>
                        <a:pt x="130" y="105"/>
                      </a:cubicBezTo>
                      <a:cubicBezTo>
                        <a:pt x="129" y="103"/>
                        <a:pt x="128" y="102"/>
                        <a:pt x="128" y="102"/>
                      </a:cubicBezTo>
                      <a:cubicBezTo>
                        <a:pt x="128" y="102"/>
                        <a:pt x="128" y="98"/>
                        <a:pt x="128" y="96"/>
                      </a:cubicBezTo>
                      <a:cubicBezTo>
                        <a:pt x="128" y="94"/>
                        <a:pt x="127" y="97"/>
                        <a:pt x="128" y="94"/>
                      </a:cubicBezTo>
                      <a:cubicBezTo>
                        <a:pt x="128" y="91"/>
                        <a:pt x="129" y="90"/>
                        <a:pt x="129" y="90"/>
                      </a:cubicBezTo>
                      <a:cubicBezTo>
                        <a:pt x="129" y="90"/>
                        <a:pt x="125" y="87"/>
                        <a:pt x="124" y="88"/>
                      </a:cubicBezTo>
                      <a:cubicBezTo>
                        <a:pt x="123" y="88"/>
                        <a:pt x="123" y="90"/>
                        <a:pt x="121" y="88"/>
                      </a:cubicBezTo>
                      <a:cubicBezTo>
                        <a:pt x="119" y="87"/>
                        <a:pt x="119" y="86"/>
                        <a:pt x="119" y="85"/>
                      </a:cubicBezTo>
                      <a:cubicBezTo>
                        <a:pt x="118" y="85"/>
                        <a:pt x="117" y="85"/>
                        <a:pt x="116" y="85"/>
                      </a:cubicBezTo>
                      <a:cubicBezTo>
                        <a:pt x="114" y="86"/>
                        <a:pt x="112" y="86"/>
                        <a:pt x="110" y="87"/>
                      </a:cubicBezTo>
                      <a:cubicBezTo>
                        <a:pt x="108" y="88"/>
                        <a:pt x="107" y="88"/>
                        <a:pt x="105" y="88"/>
                      </a:cubicBezTo>
                      <a:cubicBezTo>
                        <a:pt x="102" y="88"/>
                        <a:pt x="99" y="89"/>
                        <a:pt x="97" y="88"/>
                      </a:cubicBezTo>
                      <a:cubicBezTo>
                        <a:pt x="95" y="86"/>
                        <a:pt x="95" y="88"/>
                        <a:pt x="94" y="86"/>
                      </a:cubicBezTo>
                      <a:cubicBezTo>
                        <a:pt x="93" y="84"/>
                        <a:pt x="94" y="84"/>
                        <a:pt x="92" y="83"/>
                      </a:cubicBezTo>
                      <a:cubicBezTo>
                        <a:pt x="90" y="82"/>
                        <a:pt x="90" y="83"/>
                        <a:pt x="89" y="81"/>
                      </a:cubicBezTo>
                      <a:cubicBezTo>
                        <a:pt x="89" y="79"/>
                        <a:pt x="90" y="79"/>
                        <a:pt x="89" y="77"/>
                      </a:cubicBezTo>
                      <a:cubicBezTo>
                        <a:pt x="87" y="75"/>
                        <a:pt x="90" y="78"/>
                        <a:pt x="87" y="75"/>
                      </a:cubicBezTo>
                      <a:cubicBezTo>
                        <a:pt x="85" y="73"/>
                        <a:pt x="84" y="75"/>
                        <a:pt x="85" y="73"/>
                      </a:cubicBezTo>
                      <a:cubicBezTo>
                        <a:pt x="86" y="71"/>
                        <a:pt x="86" y="72"/>
                        <a:pt x="86" y="69"/>
                      </a:cubicBezTo>
                      <a:cubicBezTo>
                        <a:pt x="86" y="67"/>
                        <a:pt x="90" y="70"/>
                        <a:pt x="88" y="65"/>
                      </a:cubicBezTo>
                      <a:cubicBezTo>
                        <a:pt x="85" y="60"/>
                        <a:pt x="85" y="61"/>
                        <a:pt x="87" y="57"/>
                      </a:cubicBezTo>
                      <a:cubicBezTo>
                        <a:pt x="89" y="53"/>
                        <a:pt x="92" y="52"/>
                        <a:pt x="93" y="51"/>
                      </a:cubicBezTo>
                      <a:cubicBezTo>
                        <a:pt x="93" y="50"/>
                        <a:pt x="94" y="48"/>
                        <a:pt x="95" y="47"/>
                      </a:cubicBezTo>
                      <a:cubicBezTo>
                        <a:pt x="96" y="46"/>
                        <a:pt x="95" y="46"/>
                        <a:pt x="97" y="46"/>
                      </a:cubicBezTo>
                      <a:cubicBezTo>
                        <a:pt x="99" y="46"/>
                        <a:pt x="101" y="45"/>
                        <a:pt x="103" y="44"/>
                      </a:cubicBezTo>
                      <a:cubicBezTo>
                        <a:pt x="104" y="43"/>
                        <a:pt x="106" y="41"/>
                        <a:pt x="107" y="40"/>
                      </a:cubicBezTo>
                      <a:cubicBezTo>
                        <a:pt x="107" y="40"/>
                        <a:pt x="107" y="41"/>
                        <a:pt x="109" y="40"/>
                      </a:cubicBezTo>
                      <a:cubicBezTo>
                        <a:pt x="111" y="40"/>
                        <a:pt x="111" y="39"/>
                        <a:pt x="113" y="39"/>
                      </a:cubicBezTo>
                      <a:cubicBezTo>
                        <a:pt x="114" y="39"/>
                        <a:pt x="111" y="40"/>
                        <a:pt x="115" y="39"/>
                      </a:cubicBezTo>
                      <a:cubicBezTo>
                        <a:pt x="119" y="39"/>
                        <a:pt x="118" y="39"/>
                        <a:pt x="119" y="39"/>
                      </a:cubicBezTo>
                      <a:cubicBezTo>
                        <a:pt x="120" y="39"/>
                        <a:pt x="119" y="39"/>
                        <a:pt x="121" y="39"/>
                      </a:cubicBezTo>
                      <a:cubicBezTo>
                        <a:pt x="122" y="39"/>
                        <a:pt x="122" y="36"/>
                        <a:pt x="122" y="39"/>
                      </a:cubicBezTo>
                      <a:cubicBezTo>
                        <a:pt x="123" y="43"/>
                        <a:pt x="121" y="44"/>
                        <a:pt x="124" y="44"/>
                      </a:cubicBezTo>
                      <a:cubicBezTo>
                        <a:pt x="126" y="45"/>
                        <a:pt x="124" y="45"/>
                        <a:pt x="126" y="45"/>
                      </a:cubicBezTo>
                      <a:cubicBezTo>
                        <a:pt x="129" y="45"/>
                        <a:pt x="128" y="45"/>
                        <a:pt x="130" y="46"/>
                      </a:cubicBezTo>
                      <a:cubicBezTo>
                        <a:pt x="131" y="46"/>
                        <a:pt x="132" y="47"/>
                        <a:pt x="134" y="47"/>
                      </a:cubicBezTo>
                      <a:cubicBezTo>
                        <a:pt x="136" y="47"/>
                        <a:pt x="133" y="50"/>
                        <a:pt x="136" y="47"/>
                      </a:cubicBezTo>
                      <a:cubicBezTo>
                        <a:pt x="139" y="44"/>
                        <a:pt x="133" y="44"/>
                        <a:pt x="139" y="44"/>
                      </a:cubicBezTo>
                      <a:cubicBezTo>
                        <a:pt x="144" y="45"/>
                        <a:pt x="144" y="46"/>
                        <a:pt x="145" y="45"/>
                      </a:cubicBezTo>
                      <a:cubicBezTo>
                        <a:pt x="146" y="45"/>
                        <a:pt x="146" y="46"/>
                        <a:pt x="148" y="45"/>
                      </a:cubicBezTo>
                      <a:cubicBezTo>
                        <a:pt x="151" y="44"/>
                        <a:pt x="151" y="44"/>
                        <a:pt x="152" y="44"/>
                      </a:cubicBezTo>
                      <a:cubicBezTo>
                        <a:pt x="153" y="45"/>
                        <a:pt x="153" y="47"/>
                        <a:pt x="154" y="45"/>
                      </a:cubicBezTo>
                      <a:cubicBezTo>
                        <a:pt x="154" y="43"/>
                        <a:pt x="156" y="43"/>
                        <a:pt x="154" y="42"/>
                      </a:cubicBezTo>
                      <a:cubicBezTo>
                        <a:pt x="151" y="41"/>
                        <a:pt x="150" y="42"/>
                        <a:pt x="150" y="40"/>
                      </a:cubicBezTo>
                      <a:cubicBezTo>
                        <a:pt x="149" y="39"/>
                        <a:pt x="152" y="39"/>
                        <a:pt x="149" y="39"/>
                      </a:cubicBezTo>
                      <a:cubicBezTo>
                        <a:pt x="146" y="38"/>
                        <a:pt x="147" y="38"/>
                        <a:pt x="145" y="38"/>
                      </a:cubicBezTo>
                      <a:cubicBezTo>
                        <a:pt x="143" y="37"/>
                        <a:pt x="141" y="39"/>
                        <a:pt x="140" y="38"/>
                      </a:cubicBezTo>
                      <a:cubicBezTo>
                        <a:pt x="140" y="36"/>
                        <a:pt x="136" y="39"/>
                        <a:pt x="140" y="36"/>
                      </a:cubicBezTo>
                      <a:cubicBezTo>
                        <a:pt x="143" y="32"/>
                        <a:pt x="142" y="31"/>
                        <a:pt x="144" y="32"/>
                      </a:cubicBezTo>
                      <a:cubicBezTo>
                        <a:pt x="147" y="32"/>
                        <a:pt x="146" y="34"/>
                        <a:pt x="148" y="33"/>
                      </a:cubicBezTo>
                      <a:cubicBezTo>
                        <a:pt x="149" y="32"/>
                        <a:pt x="152" y="31"/>
                        <a:pt x="149" y="29"/>
                      </a:cubicBezTo>
                      <a:cubicBezTo>
                        <a:pt x="146" y="27"/>
                        <a:pt x="148" y="28"/>
                        <a:pt x="145" y="26"/>
                      </a:cubicBezTo>
                      <a:cubicBezTo>
                        <a:pt x="142" y="25"/>
                        <a:pt x="140" y="32"/>
                        <a:pt x="139" y="31"/>
                      </a:cubicBezTo>
                      <a:cubicBezTo>
                        <a:pt x="137" y="30"/>
                        <a:pt x="137" y="29"/>
                        <a:pt x="136" y="30"/>
                      </a:cubicBezTo>
                      <a:cubicBezTo>
                        <a:pt x="135" y="30"/>
                        <a:pt x="135" y="32"/>
                        <a:pt x="135" y="34"/>
                      </a:cubicBezTo>
                      <a:cubicBezTo>
                        <a:pt x="134" y="36"/>
                        <a:pt x="136" y="36"/>
                        <a:pt x="133" y="35"/>
                      </a:cubicBezTo>
                      <a:cubicBezTo>
                        <a:pt x="130" y="34"/>
                        <a:pt x="136" y="34"/>
                        <a:pt x="130" y="32"/>
                      </a:cubicBezTo>
                      <a:cubicBezTo>
                        <a:pt x="124" y="30"/>
                        <a:pt x="121" y="30"/>
                        <a:pt x="120" y="31"/>
                      </a:cubicBezTo>
                      <a:cubicBezTo>
                        <a:pt x="120" y="32"/>
                        <a:pt x="118" y="32"/>
                        <a:pt x="118" y="32"/>
                      </a:cubicBezTo>
                      <a:cubicBezTo>
                        <a:pt x="117" y="33"/>
                        <a:pt x="120" y="35"/>
                        <a:pt x="117" y="33"/>
                      </a:cubicBezTo>
                      <a:cubicBezTo>
                        <a:pt x="114" y="32"/>
                        <a:pt x="112" y="34"/>
                        <a:pt x="112" y="34"/>
                      </a:cubicBezTo>
                      <a:cubicBezTo>
                        <a:pt x="112" y="34"/>
                        <a:pt x="111" y="34"/>
                        <a:pt x="110" y="34"/>
                      </a:cubicBezTo>
                      <a:cubicBezTo>
                        <a:pt x="109" y="35"/>
                        <a:pt x="106" y="36"/>
                        <a:pt x="105" y="36"/>
                      </a:cubicBezTo>
                      <a:cubicBezTo>
                        <a:pt x="104" y="35"/>
                        <a:pt x="101" y="36"/>
                        <a:pt x="103" y="33"/>
                      </a:cubicBezTo>
                      <a:cubicBezTo>
                        <a:pt x="106" y="30"/>
                        <a:pt x="104" y="32"/>
                        <a:pt x="108" y="30"/>
                      </a:cubicBezTo>
                      <a:cubicBezTo>
                        <a:pt x="111" y="28"/>
                        <a:pt x="117" y="28"/>
                        <a:pt x="112" y="27"/>
                      </a:cubicBezTo>
                      <a:cubicBezTo>
                        <a:pt x="107" y="26"/>
                        <a:pt x="115" y="26"/>
                        <a:pt x="108" y="23"/>
                      </a:cubicBezTo>
                      <a:cubicBezTo>
                        <a:pt x="102" y="20"/>
                        <a:pt x="102" y="24"/>
                        <a:pt x="102" y="20"/>
                      </a:cubicBezTo>
                      <a:cubicBezTo>
                        <a:pt x="102" y="16"/>
                        <a:pt x="101" y="15"/>
                        <a:pt x="100" y="16"/>
                      </a:cubicBezTo>
                      <a:cubicBezTo>
                        <a:pt x="99" y="16"/>
                        <a:pt x="95" y="17"/>
                        <a:pt x="93" y="17"/>
                      </a:cubicBezTo>
                      <a:cubicBezTo>
                        <a:pt x="92" y="17"/>
                        <a:pt x="94" y="19"/>
                        <a:pt x="91" y="17"/>
                      </a:cubicBezTo>
                      <a:cubicBezTo>
                        <a:pt x="88" y="15"/>
                        <a:pt x="87" y="18"/>
                        <a:pt x="88" y="15"/>
                      </a:cubicBezTo>
                      <a:cubicBezTo>
                        <a:pt x="89" y="12"/>
                        <a:pt x="89" y="12"/>
                        <a:pt x="91" y="10"/>
                      </a:cubicBezTo>
                      <a:cubicBezTo>
                        <a:pt x="93" y="9"/>
                        <a:pt x="92" y="3"/>
                        <a:pt x="97" y="5"/>
                      </a:cubicBezTo>
                      <a:cubicBezTo>
                        <a:pt x="101" y="7"/>
                        <a:pt x="99" y="7"/>
                        <a:pt x="103" y="7"/>
                      </a:cubicBezTo>
                      <a:cubicBezTo>
                        <a:pt x="106" y="7"/>
                        <a:pt x="108" y="7"/>
                        <a:pt x="108" y="6"/>
                      </a:cubicBezTo>
                      <a:cubicBezTo>
                        <a:pt x="108" y="5"/>
                        <a:pt x="104" y="3"/>
                        <a:pt x="104" y="3"/>
                      </a:cubicBezTo>
                      <a:cubicBezTo>
                        <a:pt x="104" y="3"/>
                        <a:pt x="103" y="4"/>
                        <a:pt x="103" y="3"/>
                      </a:cubicBezTo>
                      <a:cubicBezTo>
                        <a:pt x="103" y="2"/>
                        <a:pt x="104" y="1"/>
                        <a:pt x="104" y="1"/>
                      </a:cubicBezTo>
                      <a:cubicBezTo>
                        <a:pt x="103" y="0"/>
                        <a:pt x="103" y="0"/>
                        <a:pt x="103" y="0"/>
                      </a:cubicBezTo>
                      <a:cubicBezTo>
                        <a:pt x="103" y="0"/>
                        <a:pt x="91" y="0"/>
                        <a:pt x="88" y="1"/>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62" name="Group 161"/>
            <p:cNvGrpSpPr/>
            <p:nvPr/>
          </p:nvGrpSpPr>
          <p:grpSpPr>
            <a:xfrm>
              <a:off x="6290093" y="1605941"/>
              <a:ext cx="470413" cy="402040"/>
              <a:chOff x="3895582" y="1483551"/>
              <a:chExt cx="470413" cy="402040"/>
            </a:xfrm>
          </p:grpSpPr>
          <p:grpSp>
            <p:nvGrpSpPr>
              <p:cNvPr id="163" name="Group 132"/>
              <p:cNvGrpSpPr/>
              <p:nvPr/>
            </p:nvGrpSpPr>
            <p:grpSpPr>
              <a:xfrm rot="4753204">
                <a:off x="3929769" y="1449364"/>
                <a:ext cx="402040" cy="470413"/>
                <a:chOff x="3308352" y="1454150"/>
                <a:chExt cx="466725" cy="546101"/>
              </a:xfrm>
              <a:solidFill>
                <a:schemeClr val="accent2"/>
              </a:solidFill>
            </p:grpSpPr>
            <p:sp>
              <p:nvSpPr>
                <p:cNvPr id="165" name="Oval 36"/>
                <p:cNvSpPr>
                  <a:spLocks noChangeArrowheads="1"/>
                </p:cNvSpPr>
                <p:nvPr/>
              </p:nvSpPr>
              <p:spPr bwMode="auto">
                <a:xfrm>
                  <a:off x="3308352" y="1454150"/>
                  <a:ext cx="466725" cy="465138"/>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66" name="Freeform 37"/>
                <p:cNvSpPr>
                  <a:spLocks/>
                </p:cNvSpPr>
                <p:nvPr/>
              </p:nvSpPr>
              <p:spPr bwMode="auto">
                <a:xfrm>
                  <a:off x="3536950" y="1887538"/>
                  <a:ext cx="120650" cy="112713"/>
                </a:xfrm>
                <a:custGeom>
                  <a:avLst/>
                  <a:gdLst/>
                  <a:ahLst/>
                  <a:cxnLst>
                    <a:cxn ang="0">
                      <a:pos x="76" y="0"/>
                    </a:cxn>
                    <a:cxn ang="0">
                      <a:pos x="70" y="71"/>
                    </a:cxn>
                    <a:cxn ang="0">
                      <a:pos x="0" y="12"/>
                    </a:cxn>
                    <a:cxn ang="0">
                      <a:pos x="76" y="0"/>
                    </a:cxn>
                  </a:cxnLst>
                  <a:rect l="0" t="0" r="r" b="b"/>
                  <a:pathLst>
                    <a:path w="76" h="71">
                      <a:moveTo>
                        <a:pt x="76" y="0"/>
                      </a:moveTo>
                      <a:lnTo>
                        <a:pt x="70" y="71"/>
                      </a:lnTo>
                      <a:lnTo>
                        <a:pt x="0" y="12"/>
                      </a:lnTo>
                      <a:lnTo>
                        <a:pt x="76"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164" name="Freeform 75"/>
              <p:cNvSpPr>
                <a:spLocks noEditPoints="1"/>
              </p:cNvSpPr>
              <p:nvPr/>
            </p:nvSpPr>
            <p:spPr bwMode="auto">
              <a:xfrm>
                <a:off x="4051208" y="1548557"/>
                <a:ext cx="236575" cy="239310"/>
              </a:xfrm>
              <a:custGeom>
                <a:avLst/>
                <a:gdLst/>
                <a:ahLst/>
                <a:cxnLst>
                  <a:cxn ang="0">
                    <a:pos x="139" y="105"/>
                  </a:cxn>
                  <a:cxn ang="0">
                    <a:pos x="134" y="93"/>
                  </a:cxn>
                  <a:cxn ang="0">
                    <a:pos x="134" y="42"/>
                  </a:cxn>
                  <a:cxn ang="0">
                    <a:pos x="139" y="35"/>
                  </a:cxn>
                  <a:cxn ang="0">
                    <a:pos x="140" y="35"/>
                  </a:cxn>
                  <a:cxn ang="0">
                    <a:pos x="140" y="12"/>
                  </a:cxn>
                  <a:cxn ang="0">
                    <a:pos x="139" y="12"/>
                  </a:cxn>
                  <a:cxn ang="0">
                    <a:pos x="139" y="12"/>
                  </a:cxn>
                  <a:cxn ang="0">
                    <a:pos x="108" y="0"/>
                  </a:cxn>
                  <a:cxn ang="0">
                    <a:pos x="77" y="12"/>
                  </a:cxn>
                  <a:cxn ang="0">
                    <a:pos x="77" y="12"/>
                  </a:cxn>
                  <a:cxn ang="0">
                    <a:pos x="76" y="12"/>
                  </a:cxn>
                  <a:cxn ang="0">
                    <a:pos x="76" y="35"/>
                  </a:cxn>
                  <a:cxn ang="0">
                    <a:pos x="77" y="35"/>
                  </a:cxn>
                  <a:cxn ang="0">
                    <a:pos x="86" y="42"/>
                  </a:cxn>
                  <a:cxn ang="0">
                    <a:pos x="86" y="93"/>
                  </a:cxn>
                  <a:cxn ang="0">
                    <a:pos x="79" y="105"/>
                  </a:cxn>
                  <a:cxn ang="0">
                    <a:pos x="29" y="200"/>
                  </a:cxn>
                  <a:cxn ang="0">
                    <a:pos x="108" y="218"/>
                  </a:cxn>
                  <a:cxn ang="0">
                    <a:pos x="187" y="200"/>
                  </a:cxn>
                  <a:cxn ang="0">
                    <a:pos x="139" y="105"/>
                  </a:cxn>
                  <a:cxn ang="0">
                    <a:pos x="137" y="201"/>
                  </a:cxn>
                  <a:cxn ang="0">
                    <a:pos x="172" y="177"/>
                  </a:cxn>
                  <a:cxn ang="0">
                    <a:pos x="142" y="126"/>
                  </a:cxn>
                  <a:cxn ang="0">
                    <a:pos x="183" y="179"/>
                  </a:cxn>
                  <a:cxn ang="0">
                    <a:pos x="137" y="201"/>
                  </a:cxn>
                </a:cxnLst>
                <a:rect l="0" t="0" r="r" b="b"/>
                <a:pathLst>
                  <a:path w="217" h="219">
                    <a:moveTo>
                      <a:pt x="139" y="105"/>
                    </a:moveTo>
                    <a:cubicBezTo>
                      <a:pt x="139" y="105"/>
                      <a:pt x="134" y="103"/>
                      <a:pt x="134" y="93"/>
                    </a:cubicBezTo>
                    <a:cubicBezTo>
                      <a:pt x="134" y="84"/>
                      <a:pt x="134" y="52"/>
                      <a:pt x="134" y="42"/>
                    </a:cubicBezTo>
                    <a:cubicBezTo>
                      <a:pt x="137" y="40"/>
                      <a:pt x="139" y="37"/>
                      <a:pt x="139" y="35"/>
                    </a:cubicBezTo>
                    <a:cubicBezTo>
                      <a:pt x="140" y="35"/>
                      <a:pt x="140" y="35"/>
                      <a:pt x="140" y="35"/>
                    </a:cubicBezTo>
                    <a:cubicBezTo>
                      <a:pt x="140" y="12"/>
                      <a:pt x="140" y="12"/>
                      <a:pt x="140" y="12"/>
                    </a:cubicBezTo>
                    <a:cubicBezTo>
                      <a:pt x="139" y="12"/>
                      <a:pt x="139" y="12"/>
                      <a:pt x="139" y="12"/>
                    </a:cubicBezTo>
                    <a:cubicBezTo>
                      <a:pt x="139" y="12"/>
                      <a:pt x="139" y="12"/>
                      <a:pt x="139" y="12"/>
                    </a:cubicBezTo>
                    <a:cubicBezTo>
                      <a:pt x="139" y="5"/>
                      <a:pt x="125" y="0"/>
                      <a:pt x="108" y="0"/>
                    </a:cubicBezTo>
                    <a:cubicBezTo>
                      <a:pt x="91" y="0"/>
                      <a:pt x="77" y="5"/>
                      <a:pt x="77" y="12"/>
                    </a:cubicBezTo>
                    <a:cubicBezTo>
                      <a:pt x="77" y="12"/>
                      <a:pt x="77" y="12"/>
                      <a:pt x="77" y="12"/>
                    </a:cubicBezTo>
                    <a:cubicBezTo>
                      <a:pt x="76" y="12"/>
                      <a:pt x="76" y="12"/>
                      <a:pt x="76" y="12"/>
                    </a:cubicBezTo>
                    <a:cubicBezTo>
                      <a:pt x="76" y="35"/>
                      <a:pt x="76" y="35"/>
                      <a:pt x="76" y="35"/>
                    </a:cubicBezTo>
                    <a:cubicBezTo>
                      <a:pt x="77" y="35"/>
                      <a:pt x="77" y="35"/>
                      <a:pt x="77" y="35"/>
                    </a:cubicBezTo>
                    <a:cubicBezTo>
                      <a:pt x="77" y="38"/>
                      <a:pt x="79" y="40"/>
                      <a:pt x="86" y="42"/>
                    </a:cubicBezTo>
                    <a:cubicBezTo>
                      <a:pt x="86" y="53"/>
                      <a:pt x="86" y="85"/>
                      <a:pt x="86" y="93"/>
                    </a:cubicBezTo>
                    <a:cubicBezTo>
                      <a:pt x="86" y="103"/>
                      <a:pt x="79" y="105"/>
                      <a:pt x="79" y="105"/>
                    </a:cubicBezTo>
                    <a:cubicBezTo>
                      <a:pt x="67" y="112"/>
                      <a:pt x="0" y="180"/>
                      <a:pt x="29" y="200"/>
                    </a:cubicBezTo>
                    <a:cubicBezTo>
                      <a:pt x="56" y="219"/>
                      <a:pt x="100" y="218"/>
                      <a:pt x="108" y="218"/>
                    </a:cubicBezTo>
                    <a:cubicBezTo>
                      <a:pt x="117" y="218"/>
                      <a:pt x="161" y="219"/>
                      <a:pt x="187" y="200"/>
                    </a:cubicBezTo>
                    <a:cubicBezTo>
                      <a:pt x="217" y="180"/>
                      <a:pt x="150" y="112"/>
                      <a:pt x="139" y="105"/>
                    </a:cubicBezTo>
                    <a:close/>
                    <a:moveTo>
                      <a:pt x="137" y="201"/>
                    </a:moveTo>
                    <a:cubicBezTo>
                      <a:pt x="137" y="201"/>
                      <a:pt x="170" y="195"/>
                      <a:pt x="172" y="177"/>
                    </a:cubicBezTo>
                    <a:cubicBezTo>
                      <a:pt x="173" y="159"/>
                      <a:pt x="142" y="126"/>
                      <a:pt x="142" y="126"/>
                    </a:cubicBezTo>
                    <a:cubicBezTo>
                      <a:pt x="142" y="126"/>
                      <a:pt x="183" y="158"/>
                      <a:pt x="183" y="179"/>
                    </a:cubicBezTo>
                    <a:cubicBezTo>
                      <a:pt x="182" y="201"/>
                      <a:pt x="137" y="201"/>
                      <a:pt x="137" y="201"/>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5" name="Group 184"/>
            <p:cNvGrpSpPr/>
            <p:nvPr/>
          </p:nvGrpSpPr>
          <p:grpSpPr>
            <a:xfrm>
              <a:off x="6417037" y="1162090"/>
              <a:ext cx="376918" cy="440922"/>
              <a:chOff x="5225477" y="2162568"/>
              <a:chExt cx="507337" cy="593487"/>
            </a:xfrm>
          </p:grpSpPr>
          <p:grpSp>
            <p:nvGrpSpPr>
              <p:cNvPr id="186" name="Group 144"/>
              <p:cNvGrpSpPr/>
              <p:nvPr/>
            </p:nvGrpSpPr>
            <p:grpSpPr>
              <a:xfrm rot="2364507">
                <a:off x="5225477" y="2162568"/>
                <a:ext cx="507337" cy="593487"/>
                <a:chOff x="5019675" y="2357438"/>
                <a:chExt cx="588963" cy="688975"/>
              </a:xfrm>
              <a:solidFill>
                <a:schemeClr val="accent4"/>
              </a:solidFill>
            </p:grpSpPr>
            <p:sp>
              <p:nvSpPr>
                <p:cNvPr id="190" name="Oval 28"/>
                <p:cNvSpPr>
                  <a:spLocks noChangeArrowheads="1"/>
                </p:cNvSpPr>
                <p:nvPr/>
              </p:nvSpPr>
              <p:spPr bwMode="auto">
                <a:xfrm>
                  <a:off x="5019675" y="2357438"/>
                  <a:ext cx="588963" cy="588963"/>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91" name="Freeform 29"/>
                <p:cNvSpPr>
                  <a:spLocks/>
                </p:cNvSpPr>
                <p:nvPr/>
              </p:nvSpPr>
              <p:spPr bwMode="auto">
                <a:xfrm>
                  <a:off x="5168900" y="2905125"/>
                  <a:ext cx="152400" cy="141288"/>
                </a:xfrm>
                <a:custGeom>
                  <a:avLst/>
                  <a:gdLst/>
                  <a:ahLst/>
                  <a:cxnLst>
                    <a:cxn ang="0">
                      <a:pos x="0" y="0"/>
                    </a:cxn>
                    <a:cxn ang="0">
                      <a:pos x="8" y="89"/>
                    </a:cxn>
                    <a:cxn ang="0">
                      <a:pos x="96" y="15"/>
                    </a:cxn>
                    <a:cxn ang="0">
                      <a:pos x="0" y="0"/>
                    </a:cxn>
                  </a:cxnLst>
                  <a:rect l="0" t="0" r="r" b="b"/>
                  <a:pathLst>
                    <a:path w="96" h="89">
                      <a:moveTo>
                        <a:pt x="0" y="0"/>
                      </a:moveTo>
                      <a:lnTo>
                        <a:pt x="8" y="89"/>
                      </a:lnTo>
                      <a:lnTo>
                        <a:pt x="96" y="15"/>
                      </a:lnTo>
                      <a:lnTo>
                        <a:pt x="0"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87" name="Group 143"/>
              <p:cNvGrpSpPr/>
              <p:nvPr/>
            </p:nvGrpSpPr>
            <p:grpSpPr>
              <a:xfrm>
                <a:off x="5346929" y="2270966"/>
                <a:ext cx="351445" cy="313153"/>
                <a:chOff x="5126038" y="2471738"/>
                <a:chExt cx="407988" cy="363537"/>
              </a:xfrm>
            </p:grpSpPr>
            <p:sp>
              <p:nvSpPr>
                <p:cNvPr id="188" name="Freeform 57"/>
                <p:cNvSpPr>
                  <a:spLocks noEditPoints="1"/>
                </p:cNvSpPr>
                <p:nvPr/>
              </p:nvSpPr>
              <p:spPr bwMode="auto">
                <a:xfrm>
                  <a:off x="5135563" y="2471738"/>
                  <a:ext cx="361950" cy="361950"/>
                </a:xfrm>
                <a:custGeom>
                  <a:avLst/>
                  <a:gdLst/>
                  <a:ahLst/>
                  <a:cxnLst>
                    <a:cxn ang="0">
                      <a:pos x="143" y="0"/>
                    </a:cxn>
                    <a:cxn ang="0">
                      <a:pos x="0" y="143"/>
                    </a:cxn>
                    <a:cxn ang="0">
                      <a:pos x="143" y="286"/>
                    </a:cxn>
                    <a:cxn ang="0">
                      <a:pos x="286" y="143"/>
                    </a:cxn>
                    <a:cxn ang="0">
                      <a:pos x="143" y="0"/>
                    </a:cxn>
                    <a:cxn ang="0">
                      <a:pos x="143" y="279"/>
                    </a:cxn>
                    <a:cxn ang="0">
                      <a:pos x="7" y="143"/>
                    </a:cxn>
                    <a:cxn ang="0">
                      <a:pos x="143" y="6"/>
                    </a:cxn>
                    <a:cxn ang="0">
                      <a:pos x="280" y="143"/>
                    </a:cxn>
                    <a:cxn ang="0">
                      <a:pos x="143" y="279"/>
                    </a:cxn>
                  </a:cxnLst>
                  <a:rect l="0" t="0" r="r" b="b"/>
                  <a:pathLst>
                    <a:path w="286" h="286">
                      <a:moveTo>
                        <a:pt x="143" y="0"/>
                      </a:moveTo>
                      <a:cubicBezTo>
                        <a:pt x="64" y="0"/>
                        <a:pt x="0" y="64"/>
                        <a:pt x="0" y="143"/>
                      </a:cubicBezTo>
                      <a:cubicBezTo>
                        <a:pt x="0" y="222"/>
                        <a:pt x="64" y="286"/>
                        <a:pt x="143" y="286"/>
                      </a:cubicBezTo>
                      <a:cubicBezTo>
                        <a:pt x="222" y="286"/>
                        <a:pt x="286" y="222"/>
                        <a:pt x="286" y="143"/>
                      </a:cubicBezTo>
                      <a:cubicBezTo>
                        <a:pt x="286" y="64"/>
                        <a:pt x="222" y="0"/>
                        <a:pt x="143" y="0"/>
                      </a:cubicBezTo>
                      <a:close/>
                      <a:moveTo>
                        <a:pt x="143" y="279"/>
                      </a:moveTo>
                      <a:cubicBezTo>
                        <a:pt x="68" y="279"/>
                        <a:pt x="7" y="218"/>
                        <a:pt x="7" y="143"/>
                      </a:cubicBezTo>
                      <a:cubicBezTo>
                        <a:pt x="7" y="67"/>
                        <a:pt x="68" y="6"/>
                        <a:pt x="143" y="6"/>
                      </a:cubicBezTo>
                      <a:cubicBezTo>
                        <a:pt x="219" y="6"/>
                        <a:pt x="280" y="67"/>
                        <a:pt x="280" y="143"/>
                      </a:cubicBezTo>
                      <a:cubicBezTo>
                        <a:pt x="280" y="218"/>
                        <a:pt x="219" y="279"/>
                        <a:pt x="143" y="279"/>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89" name="Freeform 58"/>
                <p:cNvSpPr>
                  <a:spLocks/>
                </p:cNvSpPr>
                <p:nvPr/>
              </p:nvSpPr>
              <p:spPr bwMode="auto">
                <a:xfrm>
                  <a:off x="5126038" y="2476500"/>
                  <a:ext cx="407988" cy="358775"/>
                </a:xfrm>
                <a:custGeom>
                  <a:avLst/>
                  <a:gdLst/>
                  <a:ahLst/>
                  <a:cxnLst>
                    <a:cxn ang="0">
                      <a:pos x="93" y="22"/>
                    </a:cxn>
                    <a:cxn ang="0">
                      <a:pos x="87" y="33"/>
                    </a:cxn>
                    <a:cxn ang="0">
                      <a:pos x="81" y="41"/>
                    </a:cxn>
                    <a:cxn ang="0">
                      <a:pos x="76" y="37"/>
                    </a:cxn>
                    <a:cxn ang="0">
                      <a:pos x="75" y="46"/>
                    </a:cxn>
                    <a:cxn ang="0">
                      <a:pos x="60" y="49"/>
                    </a:cxn>
                    <a:cxn ang="0">
                      <a:pos x="51" y="58"/>
                    </a:cxn>
                    <a:cxn ang="0">
                      <a:pos x="39" y="76"/>
                    </a:cxn>
                    <a:cxn ang="0">
                      <a:pos x="31" y="87"/>
                    </a:cxn>
                    <a:cxn ang="0">
                      <a:pos x="38" y="95"/>
                    </a:cxn>
                    <a:cxn ang="0">
                      <a:pos x="39" y="99"/>
                    </a:cxn>
                    <a:cxn ang="0">
                      <a:pos x="32" y="93"/>
                    </a:cxn>
                    <a:cxn ang="0">
                      <a:pos x="27" y="85"/>
                    </a:cxn>
                    <a:cxn ang="0">
                      <a:pos x="24" y="97"/>
                    </a:cxn>
                    <a:cxn ang="0">
                      <a:pos x="25" y="118"/>
                    </a:cxn>
                    <a:cxn ang="0">
                      <a:pos x="35" y="113"/>
                    </a:cxn>
                    <a:cxn ang="0">
                      <a:pos x="46" y="125"/>
                    </a:cxn>
                    <a:cxn ang="0">
                      <a:pos x="59" y="138"/>
                    </a:cxn>
                    <a:cxn ang="0">
                      <a:pos x="71" y="149"/>
                    </a:cxn>
                    <a:cxn ang="0">
                      <a:pos x="87" y="166"/>
                    </a:cxn>
                    <a:cxn ang="0">
                      <a:pos x="82" y="190"/>
                    </a:cxn>
                    <a:cxn ang="0">
                      <a:pos x="69" y="219"/>
                    </a:cxn>
                    <a:cxn ang="0">
                      <a:pos x="74" y="240"/>
                    </a:cxn>
                    <a:cxn ang="0">
                      <a:pos x="66" y="241"/>
                    </a:cxn>
                    <a:cxn ang="0">
                      <a:pos x="46" y="209"/>
                    </a:cxn>
                    <a:cxn ang="0">
                      <a:pos x="24" y="159"/>
                    </a:cxn>
                    <a:cxn ang="0">
                      <a:pos x="17" y="123"/>
                    </a:cxn>
                    <a:cxn ang="0">
                      <a:pos x="104" y="259"/>
                    </a:cxn>
                    <a:cxn ang="0">
                      <a:pos x="127" y="255"/>
                    </a:cxn>
                    <a:cxn ang="0">
                      <a:pos x="156" y="252"/>
                    </a:cxn>
                    <a:cxn ang="0">
                      <a:pos x="154" y="264"/>
                    </a:cxn>
                    <a:cxn ang="0">
                      <a:pos x="171" y="263"/>
                    </a:cxn>
                    <a:cxn ang="0">
                      <a:pos x="196" y="260"/>
                    </a:cxn>
                    <a:cxn ang="0">
                      <a:pos x="194" y="4"/>
                    </a:cxn>
                    <a:cxn ang="0">
                      <a:pos x="278" y="91"/>
                    </a:cxn>
                    <a:cxn ang="0">
                      <a:pos x="267" y="82"/>
                    </a:cxn>
                    <a:cxn ang="0">
                      <a:pos x="256" y="105"/>
                    </a:cxn>
                    <a:cxn ang="0">
                      <a:pos x="240" y="84"/>
                    </a:cxn>
                    <a:cxn ang="0">
                      <a:pos x="247" y="106"/>
                    </a:cxn>
                    <a:cxn ang="0">
                      <a:pos x="263" y="112"/>
                    </a:cxn>
                    <a:cxn ang="0">
                      <a:pos x="256" y="142"/>
                    </a:cxn>
                    <a:cxn ang="0">
                      <a:pos x="248" y="173"/>
                    </a:cxn>
                    <a:cxn ang="0">
                      <a:pos x="238" y="194"/>
                    </a:cxn>
                    <a:cxn ang="0">
                      <a:pos x="208" y="218"/>
                    </a:cxn>
                    <a:cxn ang="0">
                      <a:pos x="200" y="197"/>
                    </a:cxn>
                    <a:cxn ang="0">
                      <a:pos x="201" y="171"/>
                    </a:cxn>
                    <a:cxn ang="0">
                      <a:pos x="191" y="143"/>
                    </a:cxn>
                    <a:cxn ang="0">
                      <a:pos x="177" y="127"/>
                    </a:cxn>
                    <a:cxn ang="0">
                      <a:pos x="140" y="128"/>
                    </a:cxn>
                    <a:cxn ang="0">
                      <a:pos x="127" y="108"/>
                    </a:cxn>
                    <a:cxn ang="0">
                      <a:pos x="142" y="70"/>
                    </a:cxn>
                    <a:cxn ang="0">
                      <a:pos x="168" y="59"/>
                    </a:cxn>
                    <a:cxn ang="0">
                      <a:pos x="185" y="66"/>
                    </a:cxn>
                    <a:cxn ang="0">
                      <a:pos x="207" y="66"/>
                    </a:cxn>
                    <a:cxn ang="0">
                      <a:pos x="229" y="62"/>
                    </a:cxn>
                    <a:cxn ang="0">
                      <a:pos x="208" y="53"/>
                    </a:cxn>
                    <a:cxn ang="0">
                      <a:pos x="207" y="46"/>
                    </a:cxn>
                    <a:cxn ang="0">
                      <a:pos x="180" y="46"/>
                    </a:cxn>
                    <a:cxn ang="0">
                      <a:pos x="157" y="53"/>
                    </a:cxn>
                    <a:cxn ang="0">
                      <a:pos x="152" y="30"/>
                    </a:cxn>
                    <a:cxn ang="0">
                      <a:pos x="136" y="16"/>
                    </a:cxn>
                    <a:cxn ang="0">
                      <a:pos x="154" y="5"/>
                    </a:cxn>
                  </a:cxnLst>
                  <a:rect l="0" t="0" r="r" b="b"/>
                  <a:pathLst>
                    <a:path w="322" h="282">
                      <a:moveTo>
                        <a:pt x="131" y="1"/>
                      </a:moveTo>
                      <a:cubicBezTo>
                        <a:pt x="131" y="1"/>
                        <a:pt x="83" y="7"/>
                        <a:pt x="50" y="45"/>
                      </a:cubicBezTo>
                      <a:cubicBezTo>
                        <a:pt x="50" y="45"/>
                        <a:pt x="75" y="19"/>
                        <a:pt x="91" y="19"/>
                      </a:cubicBezTo>
                      <a:cubicBezTo>
                        <a:pt x="94" y="20"/>
                        <a:pt x="94" y="20"/>
                        <a:pt x="94" y="20"/>
                      </a:cubicBezTo>
                      <a:cubicBezTo>
                        <a:pt x="94" y="20"/>
                        <a:pt x="94" y="22"/>
                        <a:pt x="93" y="22"/>
                      </a:cubicBezTo>
                      <a:cubicBezTo>
                        <a:pt x="93" y="23"/>
                        <a:pt x="91" y="25"/>
                        <a:pt x="91" y="26"/>
                      </a:cubicBezTo>
                      <a:cubicBezTo>
                        <a:pt x="91" y="27"/>
                        <a:pt x="91" y="29"/>
                        <a:pt x="91" y="29"/>
                      </a:cubicBezTo>
                      <a:cubicBezTo>
                        <a:pt x="90" y="30"/>
                        <a:pt x="90" y="30"/>
                        <a:pt x="90" y="30"/>
                      </a:cubicBezTo>
                      <a:cubicBezTo>
                        <a:pt x="90" y="30"/>
                        <a:pt x="88" y="31"/>
                        <a:pt x="88" y="31"/>
                      </a:cubicBezTo>
                      <a:cubicBezTo>
                        <a:pt x="88" y="32"/>
                        <a:pt x="87" y="32"/>
                        <a:pt x="87" y="33"/>
                      </a:cubicBezTo>
                      <a:cubicBezTo>
                        <a:pt x="87" y="34"/>
                        <a:pt x="87" y="36"/>
                        <a:pt x="87" y="36"/>
                      </a:cubicBezTo>
                      <a:cubicBezTo>
                        <a:pt x="88" y="39"/>
                        <a:pt x="88" y="39"/>
                        <a:pt x="88" y="39"/>
                      </a:cubicBezTo>
                      <a:cubicBezTo>
                        <a:pt x="87" y="40"/>
                        <a:pt x="87" y="40"/>
                        <a:pt x="87" y="40"/>
                      </a:cubicBezTo>
                      <a:cubicBezTo>
                        <a:pt x="85" y="41"/>
                        <a:pt x="85" y="41"/>
                        <a:pt x="85" y="41"/>
                      </a:cubicBezTo>
                      <a:cubicBezTo>
                        <a:pt x="85" y="41"/>
                        <a:pt x="82" y="42"/>
                        <a:pt x="81" y="41"/>
                      </a:cubicBezTo>
                      <a:cubicBezTo>
                        <a:pt x="80" y="41"/>
                        <a:pt x="80" y="39"/>
                        <a:pt x="80" y="39"/>
                      </a:cubicBezTo>
                      <a:cubicBezTo>
                        <a:pt x="83" y="37"/>
                        <a:pt x="83" y="37"/>
                        <a:pt x="83" y="37"/>
                      </a:cubicBezTo>
                      <a:cubicBezTo>
                        <a:pt x="83" y="37"/>
                        <a:pt x="83" y="37"/>
                        <a:pt x="82" y="36"/>
                      </a:cubicBezTo>
                      <a:cubicBezTo>
                        <a:pt x="81" y="36"/>
                        <a:pt x="82" y="34"/>
                        <a:pt x="80" y="34"/>
                      </a:cubicBezTo>
                      <a:cubicBezTo>
                        <a:pt x="79" y="35"/>
                        <a:pt x="76" y="37"/>
                        <a:pt x="76" y="37"/>
                      </a:cubicBezTo>
                      <a:cubicBezTo>
                        <a:pt x="74" y="38"/>
                        <a:pt x="74" y="38"/>
                        <a:pt x="74" y="38"/>
                      </a:cubicBezTo>
                      <a:cubicBezTo>
                        <a:pt x="74" y="38"/>
                        <a:pt x="73" y="41"/>
                        <a:pt x="73" y="41"/>
                      </a:cubicBezTo>
                      <a:cubicBezTo>
                        <a:pt x="74" y="41"/>
                        <a:pt x="75" y="42"/>
                        <a:pt x="75" y="42"/>
                      </a:cubicBezTo>
                      <a:cubicBezTo>
                        <a:pt x="75" y="42"/>
                        <a:pt x="75" y="43"/>
                        <a:pt x="75" y="44"/>
                      </a:cubicBezTo>
                      <a:cubicBezTo>
                        <a:pt x="75" y="45"/>
                        <a:pt x="75" y="46"/>
                        <a:pt x="75" y="46"/>
                      </a:cubicBezTo>
                      <a:cubicBezTo>
                        <a:pt x="75" y="46"/>
                        <a:pt x="74" y="47"/>
                        <a:pt x="72" y="47"/>
                      </a:cubicBezTo>
                      <a:cubicBezTo>
                        <a:pt x="71" y="46"/>
                        <a:pt x="69" y="46"/>
                        <a:pt x="68" y="46"/>
                      </a:cubicBezTo>
                      <a:cubicBezTo>
                        <a:pt x="67" y="45"/>
                        <a:pt x="66" y="45"/>
                        <a:pt x="65" y="45"/>
                      </a:cubicBezTo>
                      <a:cubicBezTo>
                        <a:pt x="64" y="46"/>
                        <a:pt x="64" y="46"/>
                        <a:pt x="64" y="46"/>
                      </a:cubicBezTo>
                      <a:cubicBezTo>
                        <a:pt x="64" y="47"/>
                        <a:pt x="60" y="49"/>
                        <a:pt x="60" y="49"/>
                      </a:cubicBezTo>
                      <a:cubicBezTo>
                        <a:pt x="60" y="49"/>
                        <a:pt x="59" y="49"/>
                        <a:pt x="59" y="50"/>
                      </a:cubicBezTo>
                      <a:cubicBezTo>
                        <a:pt x="59" y="51"/>
                        <a:pt x="58" y="53"/>
                        <a:pt x="58" y="53"/>
                      </a:cubicBezTo>
                      <a:cubicBezTo>
                        <a:pt x="58" y="53"/>
                        <a:pt x="57" y="54"/>
                        <a:pt x="55" y="55"/>
                      </a:cubicBezTo>
                      <a:cubicBezTo>
                        <a:pt x="53" y="55"/>
                        <a:pt x="52" y="56"/>
                        <a:pt x="52" y="56"/>
                      </a:cubicBezTo>
                      <a:cubicBezTo>
                        <a:pt x="51" y="58"/>
                        <a:pt x="51" y="58"/>
                        <a:pt x="51" y="58"/>
                      </a:cubicBezTo>
                      <a:cubicBezTo>
                        <a:pt x="51" y="58"/>
                        <a:pt x="49" y="60"/>
                        <a:pt x="48" y="61"/>
                      </a:cubicBezTo>
                      <a:cubicBezTo>
                        <a:pt x="47" y="62"/>
                        <a:pt x="44" y="65"/>
                        <a:pt x="43" y="65"/>
                      </a:cubicBezTo>
                      <a:cubicBezTo>
                        <a:pt x="43" y="65"/>
                        <a:pt x="41" y="67"/>
                        <a:pt x="41" y="68"/>
                      </a:cubicBezTo>
                      <a:cubicBezTo>
                        <a:pt x="40" y="69"/>
                        <a:pt x="41" y="71"/>
                        <a:pt x="40" y="72"/>
                      </a:cubicBezTo>
                      <a:cubicBezTo>
                        <a:pt x="40" y="73"/>
                        <a:pt x="39" y="74"/>
                        <a:pt x="39" y="76"/>
                      </a:cubicBezTo>
                      <a:cubicBezTo>
                        <a:pt x="39" y="77"/>
                        <a:pt x="38" y="79"/>
                        <a:pt x="37" y="79"/>
                      </a:cubicBezTo>
                      <a:cubicBezTo>
                        <a:pt x="36" y="80"/>
                        <a:pt x="35" y="81"/>
                        <a:pt x="35" y="81"/>
                      </a:cubicBezTo>
                      <a:cubicBezTo>
                        <a:pt x="34" y="81"/>
                        <a:pt x="32" y="82"/>
                        <a:pt x="31" y="83"/>
                      </a:cubicBezTo>
                      <a:cubicBezTo>
                        <a:pt x="30" y="83"/>
                        <a:pt x="29" y="85"/>
                        <a:pt x="29" y="85"/>
                      </a:cubicBezTo>
                      <a:cubicBezTo>
                        <a:pt x="29" y="86"/>
                        <a:pt x="31" y="87"/>
                        <a:pt x="31" y="87"/>
                      </a:cubicBezTo>
                      <a:cubicBezTo>
                        <a:pt x="32" y="87"/>
                        <a:pt x="33" y="88"/>
                        <a:pt x="33" y="88"/>
                      </a:cubicBezTo>
                      <a:cubicBezTo>
                        <a:pt x="33" y="88"/>
                        <a:pt x="33" y="90"/>
                        <a:pt x="33" y="91"/>
                      </a:cubicBezTo>
                      <a:cubicBezTo>
                        <a:pt x="33" y="91"/>
                        <a:pt x="32" y="94"/>
                        <a:pt x="33" y="94"/>
                      </a:cubicBezTo>
                      <a:cubicBezTo>
                        <a:pt x="34" y="94"/>
                        <a:pt x="36" y="94"/>
                        <a:pt x="36" y="94"/>
                      </a:cubicBezTo>
                      <a:cubicBezTo>
                        <a:pt x="38" y="95"/>
                        <a:pt x="38" y="95"/>
                        <a:pt x="38" y="95"/>
                      </a:cubicBezTo>
                      <a:cubicBezTo>
                        <a:pt x="41" y="96"/>
                        <a:pt x="41" y="96"/>
                        <a:pt x="41" y="96"/>
                      </a:cubicBezTo>
                      <a:cubicBezTo>
                        <a:pt x="42" y="97"/>
                        <a:pt x="42" y="97"/>
                        <a:pt x="42" y="97"/>
                      </a:cubicBezTo>
                      <a:cubicBezTo>
                        <a:pt x="42" y="97"/>
                        <a:pt x="42" y="99"/>
                        <a:pt x="41" y="99"/>
                      </a:cubicBezTo>
                      <a:cubicBezTo>
                        <a:pt x="41" y="100"/>
                        <a:pt x="40" y="101"/>
                        <a:pt x="40" y="101"/>
                      </a:cubicBezTo>
                      <a:cubicBezTo>
                        <a:pt x="39" y="100"/>
                        <a:pt x="39" y="100"/>
                        <a:pt x="39" y="99"/>
                      </a:cubicBezTo>
                      <a:cubicBezTo>
                        <a:pt x="38" y="98"/>
                        <a:pt x="39" y="98"/>
                        <a:pt x="37" y="97"/>
                      </a:cubicBezTo>
                      <a:cubicBezTo>
                        <a:pt x="36" y="97"/>
                        <a:pt x="35" y="98"/>
                        <a:pt x="35" y="98"/>
                      </a:cubicBezTo>
                      <a:cubicBezTo>
                        <a:pt x="34" y="97"/>
                        <a:pt x="33" y="97"/>
                        <a:pt x="33" y="97"/>
                      </a:cubicBezTo>
                      <a:cubicBezTo>
                        <a:pt x="32" y="96"/>
                        <a:pt x="32" y="97"/>
                        <a:pt x="32" y="96"/>
                      </a:cubicBezTo>
                      <a:cubicBezTo>
                        <a:pt x="32" y="94"/>
                        <a:pt x="33" y="94"/>
                        <a:pt x="32" y="93"/>
                      </a:cubicBezTo>
                      <a:cubicBezTo>
                        <a:pt x="32" y="92"/>
                        <a:pt x="31" y="91"/>
                        <a:pt x="30" y="91"/>
                      </a:cubicBezTo>
                      <a:cubicBezTo>
                        <a:pt x="30" y="91"/>
                        <a:pt x="31" y="92"/>
                        <a:pt x="30" y="91"/>
                      </a:cubicBezTo>
                      <a:cubicBezTo>
                        <a:pt x="29" y="90"/>
                        <a:pt x="28" y="89"/>
                        <a:pt x="27" y="89"/>
                      </a:cubicBezTo>
                      <a:cubicBezTo>
                        <a:pt x="27" y="89"/>
                        <a:pt x="26" y="90"/>
                        <a:pt x="26" y="89"/>
                      </a:cubicBezTo>
                      <a:cubicBezTo>
                        <a:pt x="26" y="88"/>
                        <a:pt x="27" y="86"/>
                        <a:pt x="27" y="85"/>
                      </a:cubicBezTo>
                      <a:cubicBezTo>
                        <a:pt x="27" y="85"/>
                        <a:pt x="27" y="83"/>
                        <a:pt x="27" y="83"/>
                      </a:cubicBezTo>
                      <a:cubicBezTo>
                        <a:pt x="27" y="82"/>
                        <a:pt x="28" y="78"/>
                        <a:pt x="28" y="78"/>
                      </a:cubicBezTo>
                      <a:cubicBezTo>
                        <a:pt x="28" y="78"/>
                        <a:pt x="24" y="87"/>
                        <a:pt x="22" y="93"/>
                      </a:cubicBezTo>
                      <a:cubicBezTo>
                        <a:pt x="22" y="93"/>
                        <a:pt x="24" y="93"/>
                        <a:pt x="24" y="94"/>
                      </a:cubicBezTo>
                      <a:cubicBezTo>
                        <a:pt x="24" y="95"/>
                        <a:pt x="24" y="96"/>
                        <a:pt x="24" y="97"/>
                      </a:cubicBezTo>
                      <a:cubicBezTo>
                        <a:pt x="24" y="98"/>
                        <a:pt x="24" y="98"/>
                        <a:pt x="24" y="102"/>
                      </a:cubicBezTo>
                      <a:cubicBezTo>
                        <a:pt x="24" y="105"/>
                        <a:pt x="25" y="106"/>
                        <a:pt x="24" y="107"/>
                      </a:cubicBezTo>
                      <a:cubicBezTo>
                        <a:pt x="24" y="108"/>
                        <a:pt x="23" y="110"/>
                        <a:pt x="23" y="111"/>
                      </a:cubicBezTo>
                      <a:cubicBezTo>
                        <a:pt x="23" y="112"/>
                        <a:pt x="24" y="116"/>
                        <a:pt x="24" y="116"/>
                      </a:cubicBezTo>
                      <a:cubicBezTo>
                        <a:pt x="25" y="117"/>
                        <a:pt x="25" y="117"/>
                        <a:pt x="25" y="118"/>
                      </a:cubicBezTo>
                      <a:cubicBezTo>
                        <a:pt x="26" y="119"/>
                        <a:pt x="24" y="121"/>
                        <a:pt x="26" y="119"/>
                      </a:cubicBezTo>
                      <a:cubicBezTo>
                        <a:pt x="28" y="116"/>
                        <a:pt x="28" y="115"/>
                        <a:pt x="28" y="115"/>
                      </a:cubicBezTo>
                      <a:cubicBezTo>
                        <a:pt x="29" y="114"/>
                        <a:pt x="29" y="114"/>
                        <a:pt x="29" y="114"/>
                      </a:cubicBezTo>
                      <a:cubicBezTo>
                        <a:pt x="29" y="114"/>
                        <a:pt x="29" y="112"/>
                        <a:pt x="32" y="112"/>
                      </a:cubicBezTo>
                      <a:cubicBezTo>
                        <a:pt x="34" y="113"/>
                        <a:pt x="34" y="112"/>
                        <a:pt x="35" y="113"/>
                      </a:cubicBezTo>
                      <a:cubicBezTo>
                        <a:pt x="35" y="114"/>
                        <a:pt x="34" y="116"/>
                        <a:pt x="35" y="116"/>
                      </a:cubicBezTo>
                      <a:cubicBezTo>
                        <a:pt x="36" y="117"/>
                        <a:pt x="39" y="115"/>
                        <a:pt x="40" y="115"/>
                      </a:cubicBezTo>
                      <a:cubicBezTo>
                        <a:pt x="41" y="116"/>
                        <a:pt x="42" y="116"/>
                        <a:pt x="43" y="117"/>
                      </a:cubicBezTo>
                      <a:cubicBezTo>
                        <a:pt x="43" y="119"/>
                        <a:pt x="44" y="121"/>
                        <a:pt x="45" y="121"/>
                      </a:cubicBezTo>
                      <a:cubicBezTo>
                        <a:pt x="45" y="122"/>
                        <a:pt x="45" y="124"/>
                        <a:pt x="46" y="125"/>
                      </a:cubicBezTo>
                      <a:cubicBezTo>
                        <a:pt x="46" y="126"/>
                        <a:pt x="49" y="127"/>
                        <a:pt x="50" y="127"/>
                      </a:cubicBezTo>
                      <a:cubicBezTo>
                        <a:pt x="50" y="127"/>
                        <a:pt x="54" y="128"/>
                        <a:pt x="54" y="128"/>
                      </a:cubicBezTo>
                      <a:cubicBezTo>
                        <a:pt x="55" y="129"/>
                        <a:pt x="54" y="130"/>
                        <a:pt x="56" y="131"/>
                      </a:cubicBezTo>
                      <a:cubicBezTo>
                        <a:pt x="58" y="131"/>
                        <a:pt x="58" y="135"/>
                        <a:pt x="58" y="135"/>
                      </a:cubicBezTo>
                      <a:cubicBezTo>
                        <a:pt x="58" y="135"/>
                        <a:pt x="59" y="138"/>
                        <a:pt x="59" y="138"/>
                      </a:cubicBezTo>
                      <a:cubicBezTo>
                        <a:pt x="58" y="139"/>
                        <a:pt x="58" y="141"/>
                        <a:pt x="59" y="141"/>
                      </a:cubicBezTo>
                      <a:cubicBezTo>
                        <a:pt x="61" y="141"/>
                        <a:pt x="63" y="142"/>
                        <a:pt x="63" y="142"/>
                      </a:cubicBezTo>
                      <a:cubicBezTo>
                        <a:pt x="63" y="142"/>
                        <a:pt x="62" y="144"/>
                        <a:pt x="64" y="145"/>
                      </a:cubicBezTo>
                      <a:cubicBezTo>
                        <a:pt x="67" y="146"/>
                        <a:pt x="69" y="147"/>
                        <a:pt x="70" y="147"/>
                      </a:cubicBezTo>
                      <a:cubicBezTo>
                        <a:pt x="70" y="147"/>
                        <a:pt x="68" y="149"/>
                        <a:pt x="71" y="149"/>
                      </a:cubicBezTo>
                      <a:cubicBezTo>
                        <a:pt x="74" y="149"/>
                        <a:pt x="76" y="149"/>
                        <a:pt x="78" y="150"/>
                      </a:cubicBezTo>
                      <a:cubicBezTo>
                        <a:pt x="79" y="151"/>
                        <a:pt x="78" y="152"/>
                        <a:pt x="82" y="154"/>
                      </a:cubicBezTo>
                      <a:cubicBezTo>
                        <a:pt x="85" y="156"/>
                        <a:pt x="86" y="157"/>
                        <a:pt x="87" y="157"/>
                      </a:cubicBezTo>
                      <a:cubicBezTo>
                        <a:pt x="88" y="158"/>
                        <a:pt x="90" y="157"/>
                        <a:pt x="89" y="160"/>
                      </a:cubicBezTo>
                      <a:cubicBezTo>
                        <a:pt x="89" y="163"/>
                        <a:pt x="88" y="165"/>
                        <a:pt x="87" y="166"/>
                      </a:cubicBezTo>
                      <a:cubicBezTo>
                        <a:pt x="86" y="167"/>
                        <a:pt x="84" y="170"/>
                        <a:pt x="83" y="171"/>
                      </a:cubicBezTo>
                      <a:cubicBezTo>
                        <a:pt x="82" y="172"/>
                        <a:pt x="81" y="174"/>
                        <a:pt x="82" y="176"/>
                      </a:cubicBezTo>
                      <a:cubicBezTo>
                        <a:pt x="83" y="178"/>
                        <a:pt x="84" y="180"/>
                        <a:pt x="84" y="181"/>
                      </a:cubicBezTo>
                      <a:cubicBezTo>
                        <a:pt x="84" y="182"/>
                        <a:pt x="85" y="185"/>
                        <a:pt x="84" y="187"/>
                      </a:cubicBezTo>
                      <a:cubicBezTo>
                        <a:pt x="83" y="188"/>
                        <a:pt x="82" y="190"/>
                        <a:pt x="82" y="190"/>
                      </a:cubicBezTo>
                      <a:cubicBezTo>
                        <a:pt x="82" y="190"/>
                        <a:pt x="84" y="192"/>
                        <a:pt x="83" y="194"/>
                      </a:cubicBezTo>
                      <a:cubicBezTo>
                        <a:pt x="81" y="196"/>
                        <a:pt x="78" y="198"/>
                        <a:pt x="77" y="198"/>
                      </a:cubicBezTo>
                      <a:cubicBezTo>
                        <a:pt x="76" y="199"/>
                        <a:pt x="73" y="201"/>
                        <a:pt x="73" y="201"/>
                      </a:cubicBezTo>
                      <a:cubicBezTo>
                        <a:pt x="73" y="201"/>
                        <a:pt x="73" y="207"/>
                        <a:pt x="73" y="208"/>
                      </a:cubicBezTo>
                      <a:cubicBezTo>
                        <a:pt x="73" y="209"/>
                        <a:pt x="68" y="217"/>
                        <a:pt x="69" y="219"/>
                      </a:cubicBezTo>
                      <a:cubicBezTo>
                        <a:pt x="71" y="221"/>
                        <a:pt x="71" y="224"/>
                        <a:pt x="71" y="225"/>
                      </a:cubicBezTo>
                      <a:cubicBezTo>
                        <a:pt x="71" y="226"/>
                        <a:pt x="70" y="226"/>
                        <a:pt x="69" y="227"/>
                      </a:cubicBezTo>
                      <a:cubicBezTo>
                        <a:pt x="69" y="228"/>
                        <a:pt x="66" y="227"/>
                        <a:pt x="68" y="230"/>
                      </a:cubicBezTo>
                      <a:cubicBezTo>
                        <a:pt x="70" y="233"/>
                        <a:pt x="71" y="234"/>
                        <a:pt x="72" y="236"/>
                      </a:cubicBezTo>
                      <a:cubicBezTo>
                        <a:pt x="73" y="238"/>
                        <a:pt x="72" y="238"/>
                        <a:pt x="74" y="240"/>
                      </a:cubicBezTo>
                      <a:cubicBezTo>
                        <a:pt x="75" y="242"/>
                        <a:pt x="76" y="243"/>
                        <a:pt x="77" y="245"/>
                      </a:cubicBezTo>
                      <a:cubicBezTo>
                        <a:pt x="79" y="246"/>
                        <a:pt x="80" y="247"/>
                        <a:pt x="80" y="248"/>
                      </a:cubicBezTo>
                      <a:cubicBezTo>
                        <a:pt x="80" y="250"/>
                        <a:pt x="84" y="254"/>
                        <a:pt x="80" y="251"/>
                      </a:cubicBezTo>
                      <a:cubicBezTo>
                        <a:pt x="76" y="248"/>
                        <a:pt x="79" y="251"/>
                        <a:pt x="74" y="247"/>
                      </a:cubicBezTo>
                      <a:cubicBezTo>
                        <a:pt x="69" y="242"/>
                        <a:pt x="68" y="244"/>
                        <a:pt x="66" y="241"/>
                      </a:cubicBezTo>
                      <a:cubicBezTo>
                        <a:pt x="64" y="239"/>
                        <a:pt x="67" y="248"/>
                        <a:pt x="63" y="237"/>
                      </a:cubicBezTo>
                      <a:cubicBezTo>
                        <a:pt x="59" y="226"/>
                        <a:pt x="57" y="227"/>
                        <a:pt x="56" y="225"/>
                      </a:cubicBezTo>
                      <a:cubicBezTo>
                        <a:pt x="55" y="223"/>
                        <a:pt x="56" y="225"/>
                        <a:pt x="53" y="220"/>
                      </a:cubicBezTo>
                      <a:cubicBezTo>
                        <a:pt x="50" y="214"/>
                        <a:pt x="53" y="218"/>
                        <a:pt x="50" y="214"/>
                      </a:cubicBezTo>
                      <a:cubicBezTo>
                        <a:pt x="47" y="211"/>
                        <a:pt x="47" y="216"/>
                        <a:pt x="46" y="209"/>
                      </a:cubicBezTo>
                      <a:cubicBezTo>
                        <a:pt x="45" y="203"/>
                        <a:pt x="44" y="207"/>
                        <a:pt x="43" y="200"/>
                      </a:cubicBezTo>
                      <a:cubicBezTo>
                        <a:pt x="41" y="193"/>
                        <a:pt x="44" y="192"/>
                        <a:pt x="40" y="189"/>
                      </a:cubicBezTo>
                      <a:cubicBezTo>
                        <a:pt x="36" y="186"/>
                        <a:pt x="36" y="187"/>
                        <a:pt x="35" y="185"/>
                      </a:cubicBezTo>
                      <a:cubicBezTo>
                        <a:pt x="34" y="182"/>
                        <a:pt x="35" y="185"/>
                        <a:pt x="32" y="179"/>
                      </a:cubicBezTo>
                      <a:cubicBezTo>
                        <a:pt x="28" y="172"/>
                        <a:pt x="24" y="170"/>
                        <a:pt x="24" y="159"/>
                      </a:cubicBezTo>
                      <a:cubicBezTo>
                        <a:pt x="24" y="149"/>
                        <a:pt x="24" y="147"/>
                        <a:pt x="24" y="147"/>
                      </a:cubicBezTo>
                      <a:cubicBezTo>
                        <a:pt x="24" y="147"/>
                        <a:pt x="19" y="143"/>
                        <a:pt x="20" y="137"/>
                      </a:cubicBezTo>
                      <a:cubicBezTo>
                        <a:pt x="22" y="131"/>
                        <a:pt x="23" y="133"/>
                        <a:pt x="22" y="131"/>
                      </a:cubicBezTo>
                      <a:cubicBezTo>
                        <a:pt x="22" y="129"/>
                        <a:pt x="21" y="129"/>
                        <a:pt x="19" y="127"/>
                      </a:cubicBezTo>
                      <a:cubicBezTo>
                        <a:pt x="17" y="124"/>
                        <a:pt x="17" y="125"/>
                        <a:pt x="17" y="123"/>
                      </a:cubicBezTo>
                      <a:cubicBezTo>
                        <a:pt x="16" y="122"/>
                        <a:pt x="16" y="118"/>
                        <a:pt x="16" y="118"/>
                      </a:cubicBezTo>
                      <a:cubicBezTo>
                        <a:pt x="14" y="119"/>
                        <a:pt x="14" y="119"/>
                        <a:pt x="14" y="119"/>
                      </a:cubicBezTo>
                      <a:cubicBezTo>
                        <a:pt x="14" y="119"/>
                        <a:pt x="0" y="258"/>
                        <a:pt x="138" y="278"/>
                      </a:cubicBezTo>
                      <a:cubicBezTo>
                        <a:pt x="138" y="278"/>
                        <a:pt x="106" y="271"/>
                        <a:pt x="104" y="265"/>
                      </a:cubicBezTo>
                      <a:cubicBezTo>
                        <a:pt x="104" y="265"/>
                        <a:pt x="103" y="259"/>
                        <a:pt x="104" y="259"/>
                      </a:cubicBezTo>
                      <a:cubicBezTo>
                        <a:pt x="106" y="259"/>
                        <a:pt x="108" y="260"/>
                        <a:pt x="110" y="258"/>
                      </a:cubicBezTo>
                      <a:cubicBezTo>
                        <a:pt x="112" y="257"/>
                        <a:pt x="114" y="255"/>
                        <a:pt x="114" y="255"/>
                      </a:cubicBezTo>
                      <a:cubicBezTo>
                        <a:pt x="114" y="257"/>
                        <a:pt x="114" y="257"/>
                        <a:pt x="114" y="257"/>
                      </a:cubicBezTo>
                      <a:cubicBezTo>
                        <a:pt x="114" y="257"/>
                        <a:pt x="112" y="258"/>
                        <a:pt x="118" y="257"/>
                      </a:cubicBezTo>
                      <a:cubicBezTo>
                        <a:pt x="125" y="256"/>
                        <a:pt x="125" y="256"/>
                        <a:pt x="127" y="255"/>
                      </a:cubicBezTo>
                      <a:cubicBezTo>
                        <a:pt x="129" y="254"/>
                        <a:pt x="132" y="249"/>
                        <a:pt x="133" y="252"/>
                      </a:cubicBezTo>
                      <a:cubicBezTo>
                        <a:pt x="135" y="255"/>
                        <a:pt x="132" y="254"/>
                        <a:pt x="135" y="255"/>
                      </a:cubicBezTo>
                      <a:cubicBezTo>
                        <a:pt x="137" y="257"/>
                        <a:pt x="143" y="255"/>
                        <a:pt x="143" y="255"/>
                      </a:cubicBezTo>
                      <a:cubicBezTo>
                        <a:pt x="143" y="255"/>
                        <a:pt x="153" y="255"/>
                        <a:pt x="154" y="254"/>
                      </a:cubicBezTo>
                      <a:cubicBezTo>
                        <a:pt x="155" y="253"/>
                        <a:pt x="155" y="252"/>
                        <a:pt x="156" y="252"/>
                      </a:cubicBezTo>
                      <a:cubicBezTo>
                        <a:pt x="158" y="252"/>
                        <a:pt x="159" y="255"/>
                        <a:pt x="159" y="255"/>
                      </a:cubicBezTo>
                      <a:cubicBezTo>
                        <a:pt x="154" y="258"/>
                        <a:pt x="154" y="258"/>
                        <a:pt x="154" y="258"/>
                      </a:cubicBezTo>
                      <a:cubicBezTo>
                        <a:pt x="149" y="262"/>
                        <a:pt x="149" y="262"/>
                        <a:pt x="149" y="262"/>
                      </a:cubicBezTo>
                      <a:cubicBezTo>
                        <a:pt x="149" y="262"/>
                        <a:pt x="146" y="262"/>
                        <a:pt x="148" y="263"/>
                      </a:cubicBezTo>
                      <a:cubicBezTo>
                        <a:pt x="150" y="264"/>
                        <a:pt x="151" y="264"/>
                        <a:pt x="154" y="264"/>
                      </a:cubicBezTo>
                      <a:cubicBezTo>
                        <a:pt x="156" y="265"/>
                        <a:pt x="161" y="269"/>
                        <a:pt x="163" y="266"/>
                      </a:cubicBezTo>
                      <a:cubicBezTo>
                        <a:pt x="164" y="264"/>
                        <a:pt x="164" y="263"/>
                        <a:pt x="165" y="262"/>
                      </a:cubicBezTo>
                      <a:cubicBezTo>
                        <a:pt x="166" y="260"/>
                        <a:pt x="166" y="258"/>
                        <a:pt x="168" y="258"/>
                      </a:cubicBezTo>
                      <a:cubicBezTo>
                        <a:pt x="171" y="258"/>
                        <a:pt x="173" y="259"/>
                        <a:pt x="173" y="259"/>
                      </a:cubicBezTo>
                      <a:cubicBezTo>
                        <a:pt x="171" y="263"/>
                        <a:pt x="171" y="263"/>
                        <a:pt x="171" y="263"/>
                      </a:cubicBezTo>
                      <a:cubicBezTo>
                        <a:pt x="171" y="263"/>
                        <a:pt x="175" y="263"/>
                        <a:pt x="177" y="263"/>
                      </a:cubicBezTo>
                      <a:cubicBezTo>
                        <a:pt x="178" y="263"/>
                        <a:pt x="179" y="265"/>
                        <a:pt x="181" y="263"/>
                      </a:cubicBezTo>
                      <a:cubicBezTo>
                        <a:pt x="183" y="261"/>
                        <a:pt x="183" y="261"/>
                        <a:pt x="186" y="260"/>
                      </a:cubicBezTo>
                      <a:cubicBezTo>
                        <a:pt x="188" y="260"/>
                        <a:pt x="191" y="259"/>
                        <a:pt x="192" y="259"/>
                      </a:cubicBezTo>
                      <a:cubicBezTo>
                        <a:pt x="193" y="260"/>
                        <a:pt x="195" y="260"/>
                        <a:pt x="196" y="260"/>
                      </a:cubicBezTo>
                      <a:cubicBezTo>
                        <a:pt x="197" y="260"/>
                        <a:pt x="202" y="264"/>
                        <a:pt x="203" y="263"/>
                      </a:cubicBezTo>
                      <a:cubicBezTo>
                        <a:pt x="204" y="262"/>
                        <a:pt x="210" y="263"/>
                        <a:pt x="210" y="263"/>
                      </a:cubicBezTo>
                      <a:cubicBezTo>
                        <a:pt x="210" y="263"/>
                        <a:pt x="194" y="277"/>
                        <a:pt x="160" y="278"/>
                      </a:cubicBezTo>
                      <a:cubicBezTo>
                        <a:pt x="160" y="278"/>
                        <a:pt x="236" y="282"/>
                        <a:pt x="279" y="207"/>
                      </a:cubicBezTo>
                      <a:cubicBezTo>
                        <a:pt x="322" y="133"/>
                        <a:pt x="292" y="37"/>
                        <a:pt x="194" y="4"/>
                      </a:cubicBezTo>
                      <a:cubicBezTo>
                        <a:pt x="194" y="4"/>
                        <a:pt x="267" y="31"/>
                        <a:pt x="287" y="102"/>
                      </a:cubicBezTo>
                      <a:cubicBezTo>
                        <a:pt x="286" y="103"/>
                        <a:pt x="286" y="103"/>
                        <a:pt x="286" y="103"/>
                      </a:cubicBezTo>
                      <a:cubicBezTo>
                        <a:pt x="284" y="101"/>
                        <a:pt x="284" y="102"/>
                        <a:pt x="283" y="99"/>
                      </a:cubicBezTo>
                      <a:cubicBezTo>
                        <a:pt x="281" y="95"/>
                        <a:pt x="282" y="96"/>
                        <a:pt x="281" y="94"/>
                      </a:cubicBezTo>
                      <a:cubicBezTo>
                        <a:pt x="280" y="91"/>
                        <a:pt x="280" y="93"/>
                        <a:pt x="278" y="91"/>
                      </a:cubicBezTo>
                      <a:cubicBezTo>
                        <a:pt x="277" y="88"/>
                        <a:pt x="276" y="89"/>
                        <a:pt x="275" y="87"/>
                      </a:cubicBezTo>
                      <a:cubicBezTo>
                        <a:pt x="274" y="86"/>
                        <a:pt x="272" y="82"/>
                        <a:pt x="271" y="81"/>
                      </a:cubicBezTo>
                      <a:cubicBezTo>
                        <a:pt x="270" y="79"/>
                        <a:pt x="267" y="79"/>
                        <a:pt x="266" y="79"/>
                      </a:cubicBezTo>
                      <a:cubicBezTo>
                        <a:pt x="265" y="78"/>
                        <a:pt x="265" y="77"/>
                        <a:pt x="265" y="78"/>
                      </a:cubicBezTo>
                      <a:cubicBezTo>
                        <a:pt x="264" y="80"/>
                        <a:pt x="267" y="82"/>
                        <a:pt x="267" y="82"/>
                      </a:cubicBezTo>
                      <a:cubicBezTo>
                        <a:pt x="267" y="88"/>
                        <a:pt x="267" y="88"/>
                        <a:pt x="267" y="88"/>
                      </a:cubicBezTo>
                      <a:cubicBezTo>
                        <a:pt x="267" y="88"/>
                        <a:pt x="269" y="93"/>
                        <a:pt x="269" y="94"/>
                      </a:cubicBezTo>
                      <a:cubicBezTo>
                        <a:pt x="269" y="95"/>
                        <a:pt x="267" y="99"/>
                        <a:pt x="267" y="99"/>
                      </a:cubicBezTo>
                      <a:cubicBezTo>
                        <a:pt x="267" y="99"/>
                        <a:pt x="266" y="103"/>
                        <a:pt x="265" y="103"/>
                      </a:cubicBezTo>
                      <a:cubicBezTo>
                        <a:pt x="264" y="104"/>
                        <a:pt x="256" y="105"/>
                        <a:pt x="256" y="105"/>
                      </a:cubicBezTo>
                      <a:cubicBezTo>
                        <a:pt x="256" y="105"/>
                        <a:pt x="254" y="103"/>
                        <a:pt x="253" y="101"/>
                      </a:cubicBezTo>
                      <a:cubicBezTo>
                        <a:pt x="251" y="98"/>
                        <a:pt x="247" y="98"/>
                        <a:pt x="246" y="97"/>
                      </a:cubicBezTo>
                      <a:cubicBezTo>
                        <a:pt x="246" y="96"/>
                        <a:pt x="247" y="94"/>
                        <a:pt x="245" y="91"/>
                      </a:cubicBezTo>
                      <a:cubicBezTo>
                        <a:pt x="243" y="88"/>
                        <a:pt x="245" y="89"/>
                        <a:pt x="243" y="87"/>
                      </a:cubicBezTo>
                      <a:cubicBezTo>
                        <a:pt x="240" y="84"/>
                        <a:pt x="240" y="84"/>
                        <a:pt x="240" y="84"/>
                      </a:cubicBezTo>
                      <a:cubicBezTo>
                        <a:pt x="240" y="84"/>
                        <a:pt x="234" y="82"/>
                        <a:pt x="236" y="86"/>
                      </a:cubicBezTo>
                      <a:cubicBezTo>
                        <a:pt x="238" y="89"/>
                        <a:pt x="236" y="93"/>
                        <a:pt x="238" y="93"/>
                      </a:cubicBezTo>
                      <a:cubicBezTo>
                        <a:pt x="239" y="93"/>
                        <a:pt x="240" y="92"/>
                        <a:pt x="242" y="95"/>
                      </a:cubicBezTo>
                      <a:cubicBezTo>
                        <a:pt x="243" y="98"/>
                        <a:pt x="243" y="99"/>
                        <a:pt x="244" y="100"/>
                      </a:cubicBezTo>
                      <a:cubicBezTo>
                        <a:pt x="245" y="101"/>
                        <a:pt x="245" y="105"/>
                        <a:pt x="247" y="106"/>
                      </a:cubicBezTo>
                      <a:cubicBezTo>
                        <a:pt x="248" y="106"/>
                        <a:pt x="252" y="106"/>
                        <a:pt x="251" y="107"/>
                      </a:cubicBezTo>
                      <a:cubicBezTo>
                        <a:pt x="251" y="109"/>
                        <a:pt x="249" y="111"/>
                        <a:pt x="251" y="112"/>
                      </a:cubicBezTo>
                      <a:cubicBezTo>
                        <a:pt x="254" y="113"/>
                        <a:pt x="254" y="114"/>
                        <a:pt x="255" y="113"/>
                      </a:cubicBezTo>
                      <a:cubicBezTo>
                        <a:pt x="257" y="113"/>
                        <a:pt x="256" y="114"/>
                        <a:pt x="258" y="113"/>
                      </a:cubicBezTo>
                      <a:cubicBezTo>
                        <a:pt x="261" y="112"/>
                        <a:pt x="263" y="112"/>
                        <a:pt x="263" y="112"/>
                      </a:cubicBezTo>
                      <a:cubicBezTo>
                        <a:pt x="263" y="112"/>
                        <a:pt x="266" y="114"/>
                        <a:pt x="266" y="115"/>
                      </a:cubicBezTo>
                      <a:cubicBezTo>
                        <a:pt x="266" y="116"/>
                        <a:pt x="265" y="122"/>
                        <a:pt x="265" y="122"/>
                      </a:cubicBezTo>
                      <a:cubicBezTo>
                        <a:pt x="262" y="127"/>
                        <a:pt x="262" y="127"/>
                        <a:pt x="262" y="127"/>
                      </a:cubicBezTo>
                      <a:cubicBezTo>
                        <a:pt x="262" y="127"/>
                        <a:pt x="262" y="137"/>
                        <a:pt x="261" y="137"/>
                      </a:cubicBezTo>
                      <a:cubicBezTo>
                        <a:pt x="259" y="137"/>
                        <a:pt x="257" y="141"/>
                        <a:pt x="256" y="142"/>
                      </a:cubicBezTo>
                      <a:cubicBezTo>
                        <a:pt x="255" y="143"/>
                        <a:pt x="255" y="149"/>
                        <a:pt x="255" y="149"/>
                      </a:cubicBezTo>
                      <a:cubicBezTo>
                        <a:pt x="252" y="153"/>
                        <a:pt x="252" y="153"/>
                        <a:pt x="252" y="153"/>
                      </a:cubicBezTo>
                      <a:cubicBezTo>
                        <a:pt x="252" y="153"/>
                        <a:pt x="252" y="158"/>
                        <a:pt x="252" y="159"/>
                      </a:cubicBezTo>
                      <a:cubicBezTo>
                        <a:pt x="252" y="160"/>
                        <a:pt x="253" y="165"/>
                        <a:pt x="252" y="168"/>
                      </a:cubicBezTo>
                      <a:cubicBezTo>
                        <a:pt x="252" y="171"/>
                        <a:pt x="248" y="173"/>
                        <a:pt x="248" y="173"/>
                      </a:cubicBezTo>
                      <a:cubicBezTo>
                        <a:pt x="248" y="173"/>
                        <a:pt x="253" y="178"/>
                        <a:pt x="250" y="179"/>
                      </a:cubicBezTo>
                      <a:cubicBezTo>
                        <a:pt x="248" y="179"/>
                        <a:pt x="245" y="183"/>
                        <a:pt x="244" y="184"/>
                      </a:cubicBezTo>
                      <a:cubicBezTo>
                        <a:pt x="244" y="185"/>
                        <a:pt x="244" y="187"/>
                        <a:pt x="242" y="187"/>
                      </a:cubicBezTo>
                      <a:cubicBezTo>
                        <a:pt x="241" y="188"/>
                        <a:pt x="238" y="188"/>
                        <a:pt x="238" y="189"/>
                      </a:cubicBezTo>
                      <a:cubicBezTo>
                        <a:pt x="238" y="190"/>
                        <a:pt x="238" y="194"/>
                        <a:pt x="238" y="194"/>
                      </a:cubicBezTo>
                      <a:cubicBezTo>
                        <a:pt x="233" y="202"/>
                        <a:pt x="233" y="202"/>
                        <a:pt x="233" y="202"/>
                      </a:cubicBezTo>
                      <a:cubicBezTo>
                        <a:pt x="226" y="207"/>
                        <a:pt x="226" y="207"/>
                        <a:pt x="226" y="207"/>
                      </a:cubicBezTo>
                      <a:cubicBezTo>
                        <a:pt x="226" y="207"/>
                        <a:pt x="227" y="210"/>
                        <a:pt x="225" y="211"/>
                      </a:cubicBezTo>
                      <a:cubicBezTo>
                        <a:pt x="223" y="211"/>
                        <a:pt x="217" y="214"/>
                        <a:pt x="216" y="215"/>
                      </a:cubicBezTo>
                      <a:cubicBezTo>
                        <a:pt x="215" y="216"/>
                        <a:pt x="210" y="218"/>
                        <a:pt x="208" y="218"/>
                      </a:cubicBezTo>
                      <a:cubicBezTo>
                        <a:pt x="206" y="218"/>
                        <a:pt x="209" y="223"/>
                        <a:pt x="206" y="218"/>
                      </a:cubicBezTo>
                      <a:cubicBezTo>
                        <a:pt x="204" y="213"/>
                        <a:pt x="206" y="216"/>
                        <a:pt x="203" y="211"/>
                      </a:cubicBezTo>
                      <a:cubicBezTo>
                        <a:pt x="201" y="206"/>
                        <a:pt x="201" y="210"/>
                        <a:pt x="201" y="206"/>
                      </a:cubicBezTo>
                      <a:cubicBezTo>
                        <a:pt x="201" y="202"/>
                        <a:pt x="201" y="206"/>
                        <a:pt x="201" y="202"/>
                      </a:cubicBezTo>
                      <a:cubicBezTo>
                        <a:pt x="201" y="198"/>
                        <a:pt x="202" y="201"/>
                        <a:pt x="200" y="197"/>
                      </a:cubicBezTo>
                      <a:cubicBezTo>
                        <a:pt x="198" y="192"/>
                        <a:pt x="199" y="194"/>
                        <a:pt x="196" y="191"/>
                      </a:cubicBezTo>
                      <a:cubicBezTo>
                        <a:pt x="193" y="188"/>
                        <a:pt x="191" y="191"/>
                        <a:pt x="193" y="187"/>
                      </a:cubicBezTo>
                      <a:cubicBezTo>
                        <a:pt x="195" y="183"/>
                        <a:pt x="194" y="187"/>
                        <a:pt x="195" y="183"/>
                      </a:cubicBezTo>
                      <a:cubicBezTo>
                        <a:pt x="196" y="178"/>
                        <a:pt x="194" y="178"/>
                        <a:pt x="197" y="176"/>
                      </a:cubicBezTo>
                      <a:cubicBezTo>
                        <a:pt x="200" y="174"/>
                        <a:pt x="202" y="173"/>
                        <a:pt x="201" y="171"/>
                      </a:cubicBezTo>
                      <a:cubicBezTo>
                        <a:pt x="201" y="168"/>
                        <a:pt x="201" y="167"/>
                        <a:pt x="201" y="165"/>
                      </a:cubicBezTo>
                      <a:cubicBezTo>
                        <a:pt x="200" y="164"/>
                        <a:pt x="197" y="161"/>
                        <a:pt x="197" y="160"/>
                      </a:cubicBezTo>
                      <a:cubicBezTo>
                        <a:pt x="197" y="159"/>
                        <a:pt x="197" y="160"/>
                        <a:pt x="195" y="157"/>
                      </a:cubicBezTo>
                      <a:cubicBezTo>
                        <a:pt x="193" y="154"/>
                        <a:pt x="191" y="152"/>
                        <a:pt x="191" y="152"/>
                      </a:cubicBezTo>
                      <a:cubicBezTo>
                        <a:pt x="191" y="152"/>
                        <a:pt x="191" y="145"/>
                        <a:pt x="191" y="143"/>
                      </a:cubicBezTo>
                      <a:cubicBezTo>
                        <a:pt x="191" y="140"/>
                        <a:pt x="190" y="144"/>
                        <a:pt x="191" y="140"/>
                      </a:cubicBezTo>
                      <a:cubicBezTo>
                        <a:pt x="192" y="136"/>
                        <a:pt x="192" y="133"/>
                        <a:pt x="192" y="133"/>
                      </a:cubicBezTo>
                      <a:cubicBezTo>
                        <a:pt x="192" y="133"/>
                        <a:pt x="187" y="130"/>
                        <a:pt x="185" y="130"/>
                      </a:cubicBezTo>
                      <a:cubicBezTo>
                        <a:pt x="183" y="131"/>
                        <a:pt x="183" y="134"/>
                        <a:pt x="180" y="131"/>
                      </a:cubicBezTo>
                      <a:cubicBezTo>
                        <a:pt x="178" y="129"/>
                        <a:pt x="178" y="127"/>
                        <a:pt x="177" y="127"/>
                      </a:cubicBezTo>
                      <a:cubicBezTo>
                        <a:pt x="176" y="126"/>
                        <a:pt x="174" y="126"/>
                        <a:pt x="173" y="127"/>
                      </a:cubicBezTo>
                      <a:cubicBezTo>
                        <a:pt x="171" y="128"/>
                        <a:pt x="167" y="128"/>
                        <a:pt x="164" y="130"/>
                      </a:cubicBezTo>
                      <a:cubicBezTo>
                        <a:pt x="161" y="131"/>
                        <a:pt x="160" y="131"/>
                        <a:pt x="157" y="131"/>
                      </a:cubicBezTo>
                      <a:cubicBezTo>
                        <a:pt x="153" y="131"/>
                        <a:pt x="148" y="132"/>
                        <a:pt x="145" y="130"/>
                      </a:cubicBezTo>
                      <a:cubicBezTo>
                        <a:pt x="142" y="129"/>
                        <a:pt x="142" y="131"/>
                        <a:pt x="140" y="128"/>
                      </a:cubicBezTo>
                      <a:cubicBezTo>
                        <a:pt x="139" y="124"/>
                        <a:pt x="140" y="125"/>
                        <a:pt x="137" y="123"/>
                      </a:cubicBezTo>
                      <a:cubicBezTo>
                        <a:pt x="135" y="122"/>
                        <a:pt x="134" y="123"/>
                        <a:pt x="134" y="120"/>
                      </a:cubicBezTo>
                      <a:cubicBezTo>
                        <a:pt x="133" y="117"/>
                        <a:pt x="135" y="118"/>
                        <a:pt x="133" y="115"/>
                      </a:cubicBezTo>
                      <a:cubicBezTo>
                        <a:pt x="130" y="112"/>
                        <a:pt x="134" y="116"/>
                        <a:pt x="130" y="112"/>
                      </a:cubicBezTo>
                      <a:cubicBezTo>
                        <a:pt x="127" y="108"/>
                        <a:pt x="125" y="112"/>
                        <a:pt x="127" y="108"/>
                      </a:cubicBezTo>
                      <a:cubicBezTo>
                        <a:pt x="128" y="105"/>
                        <a:pt x="129" y="107"/>
                        <a:pt x="129" y="103"/>
                      </a:cubicBezTo>
                      <a:cubicBezTo>
                        <a:pt x="129" y="99"/>
                        <a:pt x="135" y="105"/>
                        <a:pt x="131" y="97"/>
                      </a:cubicBezTo>
                      <a:cubicBezTo>
                        <a:pt x="128" y="89"/>
                        <a:pt x="127" y="91"/>
                        <a:pt x="130" y="85"/>
                      </a:cubicBezTo>
                      <a:cubicBezTo>
                        <a:pt x="134" y="79"/>
                        <a:pt x="138" y="77"/>
                        <a:pt x="138" y="76"/>
                      </a:cubicBezTo>
                      <a:cubicBezTo>
                        <a:pt x="139" y="74"/>
                        <a:pt x="140" y="71"/>
                        <a:pt x="142" y="70"/>
                      </a:cubicBezTo>
                      <a:cubicBezTo>
                        <a:pt x="143" y="69"/>
                        <a:pt x="142" y="68"/>
                        <a:pt x="145" y="68"/>
                      </a:cubicBezTo>
                      <a:cubicBezTo>
                        <a:pt x="148" y="69"/>
                        <a:pt x="151" y="67"/>
                        <a:pt x="153" y="65"/>
                      </a:cubicBezTo>
                      <a:cubicBezTo>
                        <a:pt x="155" y="63"/>
                        <a:pt x="158" y="61"/>
                        <a:pt x="159" y="60"/>
                      </a:cubicBezTo>
                      <a:cubicBezTo>
                        <a:pt x="160" y="60"/>
                        <a:pt x="160" y="61"/>
                        <a:pt x="163" y="60"/>
                      </a:cubicBezTo>
                      <a:cubicBezTo>
                        <a:pt x="166" y="59"/>
                        <a:pt x="166" y="59"/>
                        <a:pt x="168" y="59"/>
                      </a:cubicBezTo>
                      <a:cubicBezTo>
                        <a:pt x="170" y="59"/>
                        <a:pt x="166" y="60"/>
                        <a:pt x="172" y="59"/>
                      </a:cubicBezTo>
                      <a:cubicBezTo>
                        <a:pt x="178" y="58"/>
                        <a:pt x="176" y="58"/>
                        <a:pt x="178" y="58"/>
                      </a:cubicBezTo>
                      <a:cubicBezTo>
                        <a:pt x="179" y="58"/>
                        <a:pt x="178" y="58"/>
                        <a:pt x="180" y="58"/>
                      </a:cubicBezTo>
                      <a:cubicBezTo>
                        <a:pt x="183" y="59"/>
                        <a:pt x="182" y="54"/>
                        <a:pt x="183" y="59"/>
                      </a:cubicBezTo>
                      <a:cubicBezTo>
                        <a:pt x="183" y="63"/>
                        <a:pt x="181" y="66"/>
                        <a:pt x="185" y="66"/>
                      </a:cubicBezTo>
                      <a:cubicBezTo>
                        <a:pt x="189" y="66"/>
                        <a:pt x="185" y="66"/>
                        <a:pt x="189" y="66"/>
                      </a:cubicBezTo>
                      <a:cubicBezTo>
                        <a:pt x="193" y="66"/>
                        <a:pt x="192" y="67"/>
                        <a:pt x="194" y="68"/>
                      </a:cubicBezTo>
                      <a:cubicBezTo>
                        <a:pt x="196" y="69"/>
                        <a:pt x="197" y="70"/>
                        <a:pt x="200" y="70"/>
                      </a:cubicBezTo>
                      <a:cubicBezTo>
                        <a:pt x="202" y="70"/>
                        <a:pt x="198" y="75"/>
                        <a:pt x="202" y="70"/>
                      </a:cubicBezTo>
                      <a:cubicBezTo>
                        <a:pt x="207" y="66"/>
                        <a:pt x="199" y="65"/>
                        <a:pt x="207" y="66"/>
                      </a:cubicBezTo>
                      <a:cubicBezTo>
                        <a:pt x="214" y="67"/>
                        <a:pt x="215" y="68"/>
                        <a:pt x="217" y="68"/>
                      </a:cubicBezTo>
                      <a:cubicBezTo>
                        <a:pt x="218" y="67"/>
                        <a:pt x="218" y="68"/>
                        <a:pt x="221" y="67"/>
                      </a:cubicBezTo>
                      <a:cubicBezTo>
                        <a:pt x="225" y="65"/>
                        <a:pt x="225" y="65"/>
                        <a:pt x="226" y="66"/>
                      </a:cubicBezTo>
                      <a:cubicBezTo>
                        <a:pt x="228" y="66"/>
                        <a:pt x="228" y="69"/>
                        <a:pt x="229" y="66"/>
                      </a:cubicBezTo>
                      <a:cubicBezTo>
                        <a:pt x="230" y="63"/>
                        <a:pt x="233" y="64"/>
                        <a:pt x="229" y="62"/>
                      </a:cubicBezTo>
                      <a:cubicBezTo>
                        <a:pt x="225" y="61"/>
                        <a:pt x="224" y="63"/>
                        <a:pt x="223" y="60"/>
                      </a:cubicBezTo>
                      <a:cubicBezTo>
                        <a:pt x="222" y="58"/>
                        <a:pt x="226" y="58"/>
                        <a:pt x="222" y="58"/>
                      </a:cubicBezTo>
                      <a:cubicBezTo>
                        <a:pt x="219" y="57"/>
                        <a:pt x="219" y="57"/>
                        <a:pt x="216" y="56"/>
                      </a:cubicBezTo>
                      <a:cubicBezTo>
                        <a:pt x="213" y="55"/>
                        <a:pt x="210" y="59"/>
                        <a:pt x="209" y="56"/>
                      </a:cubicBezTo>
                      <a:cubicBezTo>
                        <a:pt x="208" y="53"/>
                        <a:pt x="203" y="58"/>
                        <a:pt x="208" y="53"/>
                      </a:cubicBezTo>
                      <a:cubicBezTo>
                        <a:pt x="214" y="48"/>
                        <a:pt x="212" y="46"/>
                        <a:pt x="215" y="47"/>
                      </a:cubicBezTo>
                      <a:cubicBezTo>
                        <a:pt x="219" y="48"/>
                        <a:pt x="218" y="51"/>
                        <a:pt x="220" y="49"/>
                      </a:cubicBezTo>
                      <a:cubicBezTo>
                        <a:pt x="222" y="47"/>
                        <a:pt x="227" y="46"/>
                        <a:pt x="222" y="43"/>
                      </a:cubicBezTo>
                      <a:cubicBezTo>
                        <a:pt x="218" y="40"/>
                        <a:pt x="221" y="41"/>
                        <a:pt x="217" y="40"/>
                      </a:cubicBezTo>
                      <a:cubicBezTo>
                        <a:pt x="213" y="38"/>
                        <a:pt x="209" y="47"/>
                        <a:pt x="207" y="46"/>
                      </a:cubicBezTo>
                      <a:cubicBezTo>
                        <a:pt x="205" y="44"/>
                        <a:pt x="204" y="43"/>
                        <a:pt x="202" y="44"/>
                      </a:cubicBezTo>
                      <a:cubicBezTo>
                        <a:pt x="201" y="45"/>
                        <a:pt x="201" y="48"/>
                        <a:pt x="201" y="51"/>
                      </a:cubicBezTo>
                      <a:cubicBezTo>
                        <a:pt x="201" y="54"/>
                        <a:pt x="203" y="54"/>
                        <a:pt x="199" y="52"/>
                      </a:cubicBezTo>
                      <a:cubicBezTo>
                        <a:pt x="195" y="50"/>
                        <a:pt x="203" y="51"/>
                        <a:pt x="194" y="48"/>
                      </a:cubicBezTo>
                      <a:cubicBezTo>
                        <a:pt x="184" y="44"/>
                        <a:pt x="181" y="45"/>
                        <a:pt x="180" y="46"/>
                      </a:cubicBezTo>
                      <a:cubicBezTo>
                        <a:pt x="179" y="48"/>
                        <a:pt x="177" y="47"/>
                        <a:pt x="176" y="48"/>
                      </a:cubicBezTo>
                      <a:cubicBezTo>
                        <a:pt x="175" y="49"/>
                        <a:pt x="179" y="52"/>
                        <a:pt x="175" y="49"/>
                      </a:cubicBezTo>
                      <a:cubicBezTo>
                        <a:pt x="171" y="47"/>
                        <a:pt x="167" y="51"/>
                        <a:pt x="167" y="51"/>
                      </a:cubicBezTo>
                      <a:cubicBezTo>
                        <a:pt x="167" y="51"/>
                        <a:pt x="165" y="50"/>
                        <a:pt x="164" y="51"/>
                      </a:cubicBezTo>
                      <a:cubicBezTo>
                        <a:pt x="162" y="53"/>
                        <a:pt x="159" y="54"/>
                        <a:pt x="157" y="53"/>
                      </a:cubicBezTo>
                      <a:cubicBezTo>
                        <a:pt x="155" y="52"/>
                        <a:pt x="151" y="54"/>
                        <a:pt x="154" y="49"/>
                      </a:cubicBezTo>
                      <a:cubicBezTo>
                        <a:pt x="158" y="44"/>
                        <a:pt x="155" y="47"/>
                        <a:pt x="161" y="45"/>
                      </a:cubicBezTo>
                      <a:cubicBezTo>
                        <a:pt x="166" y="42"/>
                        <a:pt x="175" y="42"/>
                        <a:pt x="167" y="40"/>
                      </a:cubicBezTo>
                      <a:cubicBezTo>
                        <a:pt x="160" y="39"/>
                        <a:pt x="171" y="39"/>
                        <a:pt x="162" y="34"/>
                      </a:cubicBezTo>
                      <a:cubicBezTo>
                        <a:pt x="152" y="30"/>
                        <a:pt x="152" y="36"/>
                        <a:pt x="152" y="30"/>
                      </a:cubicBezTo>
                      <a:cubicBezTo>
                        <a:pt x="153" y="23"/>
                        <a:pt x="152" y="23"/>
                        <a:pt x="150" y="23"/>
                      </a:cubicBezTo>
                      <a:cubicBezTo>
                        <a:pt x="148" y="24"/>
                        <a:pt x="142" y="25"/>
                        <a:pt x="139" y="25"/>
                      </a:cubicBezTo>
                      <a:cubicBezTo>
                        <a:pt x="137" y="26"/>
                        <a:pt x="140" y="28"/>
                        <a:pt x="136" y="25"/>
                      </a:cubicBezTo>
                      <a:cubicBezTo>
                        <a:pt x="131" y="22"/>
                        <a:pt x="130" y="26"/>
                        <a:pt x="131" y="22"/>
                      </a:cubicBezTo>
                      <a:cubicBezTo>
                        <a:pt x="133" y="19"/>
                        <a:pt x="133" y="18"/>
                        <a:pt x="136" y="16"/>
                      </a:cubicBezTo>
                      <a:cubicBezTo>
                        <a:pt x="138" y="13"/>
                        <a:pt x="138" y="5"/>
                        <a:pt x="144" y="8"/>
                      </a:cubicBezTo>
                      <a:cubicBezTo>
                        <a:pt x="151" y="11"/>
                        <a:pt x="148" y="10"/>
                        <a:pt x="154" y="11"/>
                      </a:cubicBezTo>
                      <a:cubicBezTo>
                        <a:pt x="159" y="11"/>
                        <a:pt x="161" y="10"/>
                        <a:pt x="161" y="9"/>
                      </a:cubicBezTo>
                      <a:cubicBezTo>
                        <a:pt x="161" y="8"/>
                        <a:pt x="155" y="5"/>
                        <a:pt x="155" y="5"/>
                      </a:cubicBezTo>
                      <a:cubicBezTo>
                        <a:pt x="155" y="5"/>
                        <a:pt x="153" y="6"/>
                        <a:pt x="154" y="5"/>
                      </a:cubicBezTo>
                      <a:cubicBezTo>
                        <a:pt x="155" y="4"/>
                        <a:pt x="156" y="2"/>
                        <a:pt x="156" y="2"/>
                      </a:cubicBezTo>
                      <a:cubicBezTo>
                        <a:pt x="154" y="0"/>
                        <a:pt x="154" y="0"/>
                        <a:pt x="154" y="0"/>
                      </a:cubicBezTo>
                      <a:cubicBezTo>
                        <a:pt x="154" y="0"/>
                        <a:pt x="136" y="0"/>
                        <a:pt x="131" y="1"/>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192" name="Group 191"/>
            <p:cNvGrpSpPr/>
            <p:nvPr/>
          </p:nvGrpSpPr>
          <p:grpSpPr>
            <a:xfrm rot="2599983">
              <a:off x="4920582" y="2435710"/>
              <a:ext cx="447261" cy="523210"/>
              <a:chOff x="4859210" y="1630618"/>
              <a:chExt cx="507337" cy="593487"/>
            </a:xfrm>
          </p:grpSpPr>
          <p:grpSp>
            <p:nvGrpSpPr>
              <p:cNvPr id="193" name="Group 140"/>
              <p:cNvGrpSpPr/>
              <p:nvPr/>
            </p:nvGrpSpPr>
            <p:grpSpPr>
              <a:xfrm rot="2327168">
                <a:off x="4859210" y="1630618"/>
                <a:ext cx="507337" cy="593487"/>
                <a:chOff x="4468813" y="1739900"/>
                <a:chExt cx="588963" cy="688975"/>
              </a:xfrm>
              <a:solidFill>
                <a:schemeClr val="accent2"/>
              </a:solidFill>
            </p:grpSpPr>
            <p:sp>
              <p:nvSpPr>
                <p:cNvPr id="200" name="Oval 30"/>
                <p:cNvSpPr>
                  <a:spLocks noChangeArrowheads="1"/>
                </p:cNvSpPr>
                <p:nvPr/>
              </p:nvSpPr>
              <p:spPr bwMode="auto">
                <a:xfrm>
                  <a:off x="4468813" y="1739900"/>
                  <a:ext cx="588963" cy="588963"/>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01" name="Freeform 31"/>
                <p:cNvSpPr>
                  <a:spLocks/>
                </p:cNvSpPr>
                <p:nvPr/>
              </p:nvSpPr>
              <p:spPr bwMode="auto">
                <a:xfrm>
                  <a:off x="4618038" y="2289175"/>
                  <a:ext cx="150813" cy="139700"/>
                </a:xfrm>
                <a:custGeom>
                  <a:avLst/>
                  <a:gdLst/>
                  <a:ahLst/>
                  <a:cxnLst>
                    <a:cxn ang="0">
                      <a:pos x="0" y="0"/>
                    </a:cxn>
                    <a:cxn ang="0">
                      <a:pos x="8" y="88"/>
                    </a:cxn>
                    <a:cxn ang="0">
                      <a:pos x="95" y="15"/>
                    </a:cxn>
                    <a:cxn ang="0">
                      <a:pos x="0" y="0"/>
                    </a:cxn>
                  </a:cxnLst>
                  <a:rect l="0" t="0" r="r" b="b"/>
                  <a:pathLst>
                    <a:path w="95" h="88">
                      <a:moveTo>
                        <a:pt x="0" y="0"/>
                      </a:moveTo>
                      <a:lnTo>
                        <a:pt x="8" y="88"/>
                      </a:lnTo>
                      <a:lnTo>
                        <a:pt x="95" y="15"/>
                      </a:lnTo>
                      <a:lnTo>
                        <a:pt x="0"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4" name="Group 139"/>
              <p:cNvGrpSpPr/>
              <p:nvPr/>
            </p:nvGrpSpPr>
            <p:grpSpPr>
              <a:xfrm>
                <a:off x="4952287" y="1709298"/>
                <a:ext cx="377425" cy="376058"/>
                <a:chOff x="4530725" y="1808163"/>
                <a:chExt cx="438150" cy="436563"/>
              </a:xfrm>
            </p:grpSpPr>
            <p:sp>
              <p:nvSpPr>
                <p:cNvPr id="195" name="Freeform 65"/>
                <p:cNvSpPr>
                  <a:spLocks noEditPoints="1"/>
                </p:cNvSpPr>
                <p:nvPr/>
              </p:nvSpPr>
              <p:spPr bwMode="auto">
                <a:xfrm>
                  <a:off x="4668838" y="1808163"/>
                  <a:ext cx="160338" cy="436563"/>
                </a:xfrm>
                <a:custGeom>
                  <a:avLst/>
                  <a:gdLst/>
                  <a:ahLst/>
                  <a:cxnLst>
                    <a:cxn ang="0">
                      <a:pos x="64" y="0"/>
                    </a:cxn>
                    <a:cxn ang="0">
                      <a:pos x="0" y="172"/>
                    </a:cxn>
                    <a:cxn ang="0">
                      <a:pos x="64" y="345"/>
                    </a:cxn>
                    <a:cxn ang="0">
                      <a:pos x="127" y="172"/>
                    </a:cxn>
                    <a:cxn ang="0">
                      <a:pos x="64" y="0"/>
                    </a:cxn>
                    <a:cxn ang="0">
                      <a:pos x="64" y="317"/>
                    </a:cxn>
                    <a:cxn ang="0">
                      <a:pos x="10" y="172"/>
                    </a:cxn>
                    <a:cxn ang="0">
                      <a:pos x="64" y="28"/>
                    </a:cxn>
                    <a:cxn ang="0">
                      <a:pos x="117" y="172"/>
                    </a:cxn>
                    <a:cxn ang="0">
                      <a:pos x="64" y="317"/>
                    </a:cxn>
                  </a:cxnLst>
                  <a:rect l="0" t="0" r="r" b="b"/>
                  <a:pathLst>
                    <a:path w="127" h="345">
                      <a:moveTo>
                        <a:pt x="64" y="0"/>
                      </a:moveTo>
                      <a:cubicBezTo>
                        <a:pt x="29" y="0"/>
                        <a:pt x="0" y="77"/>
                        <a:pt x="0" y="172"/>
                      </a:cubicBezTo>
                      <a:cubicBezTo>
                        <a:pt x="0" y="268"/>
                        <a:pt x="29" y="345"/>
                        <a:pt x="64" y="345"/>
                      </a:cubicBezTo>
                      <a:cubicBezTo>
                        <a:pt x="99" y="345"/>
                        <a:pt x="127" y="268"/>
                        <a:pt x="127" y="172"/>
                      </a:cubicBezTo>
                      <a:cubicBezTo>
                        <a:pt x="127" y="77"/>
                        <a:pt x="99" y="0"/>
                        <a:pt x="64" y="0"/>
                      </a:cubicBezTo>
                      <a:close/>
                      <a:moveTo>
                        <a:pt x="64" y="317"/>
                      </a:moveTo>
                      <a:cubicBezTo>
                        <a:pt x="34" y="317"/>
                        <a:pt x="10" y="252"/>
                        <a:pt x="10" y="172"/>
                      </a:cubicBezTo>
                      <a:cubicBezTo>
                        <a:pt x="10" y="92"/>
                        <a:pt x="34" y="28"/>
                        <a:pt x="64" y="28"/>
                      </a:cubicBezTo>
                      <a:cubicBezTo>
                        <a:pt x="93" y="28"/>
                        <a:pt x="117" y="92"/>
                        <a:pt x="117" y="172"/>
                      </a:cubicBezTo>
                      <a:cubicBezTo>
                        <a:pt x="117" y="252"/>
                        <a:pt x="93" y="317"/>
                        <a:pt x="64" y="317"/>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96" name="Freeform 66"/>
                <p:cNvSpPr>
                  <a:spLocks noEditPoints="1"/>
                </p:cNvSpPr>
                <p:nvPr/>
              </p:nvSpPr>
              <p:spPr bwMode="auto">
                <a:xfrm>
                  <a:off x="4530725" y="1946275"/>
                  <a:ext cx="438150" cy="160338"/>
                </a:xfrm>
                <a:custGeom>
                  <a:avLst/>
                  <a:gdLst/>
                  <a:ahLst/>
                  <a:cxnLst>
                    <a:cxn ang="0">
                      <a:pos x="346" y="63"/>
                    </a:cxn>
                    <a:cxn ang="0">
                      <a:pos x="173" y="0"/>
                    </a:cxn>
                    <a:cxn ang="0">
                      <a:pos x="0" y="63"/>
                    </a:cxn>
                    <a:cxn ang="0">
                      <a:pos x="173" y="127"/>
                    </a:cxn>
                    <a:cxn ang="0">
                      <a:pos x="346" y="63"/>
                    </a:cxn>
                    <a:cxn ang="0">
                      <a:pos x="28" y="63"/>
                    </a:cxn>
                    <a:cxn ang="0">
                      <a:pos x="173" y="10"/>
                    </a:cxn>
                    <a:cxn ang="0">
                      <a:pos x="317" y="63"/>
                    </a:cxn>
                    <a:cxn ang="0">
                      <a:pos x="173" y="117"/>
                    </a:cxn>
                    <a:cxn ang="0">
                      <a:pos x="28" y="63"/>
                    </a:cxn>
                  </a:cxnLst>
                  <a:rect l="0" t="0" r="r" b="b"/>
                  <a:pathLst>
                    <a:path w="346" h="127">
                      <a:moveTo>
                        <a:pt x="346" y="63"/>
                      </a:moveTo>
                      <a:cubicBezTo>
                        <a:pt x="346" y="28"/>
                        <a:pt x="268" y="0"/>
                        <a:pt x="173" y="0"/>
                      </a:cubicBezTo>
                      <a:cubicBezTo>
                        <a:pt x="77" y="0"/>
                        <a:pt x="0" y="28"/>
                        <a:pt x="0" y="63"/>
                      </a:cubicBezTo>
                      <a:cubicBezTo>
                        <a:pt x="0" y="99"/>
                        <a:pt x="77" y="127"/>
                        <a:pt x="173" y="127"/>
                      </a:cubicBezTo>
                      <a:cubicBezTo>
                        <a:pt x="268" y="127"/>
                        <a:pt x="346" y="99"/>
                        <a:pt x="346" y="63"/>
                      </a:cubicBezTo>
                      <a:close/>
                      <a:moveTo>
                        <a:pt x="28" y="63"/>
                      </a:moveTo>
                      <a:cubicBezTo>
                        <a:pt x="28" y="34"/>
                        <a:pt x="93" y="10"/>
                        <a:pt x="173" y="10"/>
                      </a:cubicBezTo>
                      <a:cubicBezTo>
                        <a:pt x="253" y="10"/>
                        <a:pt x="317" y="34"/>
                        <a:pt x="317" y="63"/>
                      </a:cubicBezTo>
                      <a:cubicBezTo>
                        <a:pt x="317" y="93"/>
                        <a:pt x="253" y="117"/>
                        <a:pt x="173" y="117"/>
                      </a:cubicBezTo>
                      <a:cubicBezTo>
                        <a:pt x="93" y="117"/>
                        <a:pt x="28" y="93"/>
                        <a:pt x="28" y="63"/>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97" name="Freeform 67"/>
                <p:cNvSpPr>
                  <a:spLocks noEditPoints="1"/>
                </p:cNvSpPr>
                <p:nvPr/>
              </p:nvSpPr>
              <p:spPr bwMode="auto">
                <a:xfrm>
                  <a:off x="4562475" y="1839913"/>
                  <a:ext cx="373063" cy="373063"/>
                </a:xfrm>
                <a:custGeom>
                  <a:avLst/>
                  <a:gdLst/>
                  <a:ahLst/>
                  <a:cxnLst>
                    <a:cxn ang="0">
                      <a:pos x="269" y="25"/>
                    </a:cxn>
                    <a:cxn ang="0">
                      <a:pos x="102" y="102"/>
                    </a:cxn>
                    <a:cxn ang="0">
                      <a:pos x="25" y="270"/>
                    </a:cxn>
                    <a:cxn ang="0">
                      <a:pos x="192" y="192"/>
                    </a:cxn>
                    <a:cxn ang="0">
                      <a:pos x="269" y="25"/>
                    </a:cxn>
                    <a:cxn ang="0">
                      <a:pos x="44" y="250"/>
                    </a:cxn>
                    <a:cxn ang="0">
                      <a:pos x="109" y="110"/>
                    </a:cxn>
                    <a:cxn ang="0">
                      <a:pos x="249" y="45"/>
                    </a:cxn>
                    <a:cxn ang="0">
                      <a:pos x="184" y="185"/>
                    </a:cxn>
                    <a:cxn ang="0">
                      <a:pos x="44" y="250"/>
                    </a:cxn>
                  </a:cxnLst>
                  <a:rect l="0" t="0" r="r" b="b"/>
                  <a:pathLst>
                    <a:path w="294" h="294">
                      <a:moveTo>
                        <a:pt x="269" y="25"/>
                      </a:moveTo>
                      <a:cubicBezTo>
                        <a:pt x="244" y="0"/>
                        <a:pt x="169" y="35"/>
                        <a:pt x="102" y="102"/>
                      </a:cubicBezTo>
                      <a:cubicBezTo>
                        <a:pt x="34" y="170"/>
                        <a:pt x="0" y="245"/>
                        <a:pt x="25" y="270"/>
                      </a:cubicBezTo>
                      <a:cubicBezTo>
                        <a:pt x="49" y="294"/>
                        <a:pt x="124" y="260"/>
                        <a:pt x="192" y="192"/>
                      </a:cubicBezTo>
                      <a:cubicBezTo>
                        <a:pt x="259" y="125"/>
                        <a:pt x="294" y="50"/>
                        <a:pt x="269" y="25"/>
                      </a:cubicBezTo>
                      <a:close/>
                      <a:moveTo>
                        <a:pt x="44" y="250"/>
                      </a:moveTo>
                      <a:cubicBezTo>
                        <a:pt x="24" y="229"/>
                        <a:pt x="53" y="166"/>
                        <a:pt x="109" y="110"/>
                      </a:cubicBezTo>
                      <a:cubicBezTo>
                        <a:pt x="166" y="53"/>
                        <a:pt x="228" y="24"/>
                        <a:pt x="249" y="45"/>
                      </a:cubicBezTo>
                      <a:cubicBezTo>
                        <a:pt x="270" y="66"/>
                        <a:pt x="241" y="129"/>
                        <a:pt x="184" y="185"/>
                      </a:cubicBezTo>
                      <a:cubicBezTo>
                        <a:pt x="128" y="242"/>
                        <a:pt x="65" y="271"/>
                        <a:pt x="44" y="250"/>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98" name="Freeform 68"/>
                <p:cNvSpPr>
                  <a:spLocks noEditPoints="1"/>
                </p:cNvSpPr>
                <p:nvPr/>
              </p:nvSpPr>
              <p:spPr bwMode="auto">
                <a:xfrm>
                  <a:off x="4562475" y="1839913"/>
                  <a:ext cx="373063" cy="373063"/>
                </a:xfrm>
                <a:custGeom>
                  <a:avLst/>
                  <a:gdLst/>
                  <a:ahLst/>
                  <a:cxnLst>
                    <a:cxn ang="0">
                      <a:pos x="269" y="270"/>
                    </a:cxn>
                    <a:cxn ang="0">
                      <a:pos x="192" y="102"/>
                    </a:cxn>
                    <a:cxn ang="0">
                      <a:pos x="25" y="25"/>
                    </a:cxn>
                    <a:cxn ang="0">
                      <a:pos x="102" y="192"/>
                    </a:cxn>
                    <a:cxn ang="0">
                      <a:pos x="269" y="270"/>
                    </a:cxn>
                    <a:cxn ang="0">
                      <a:pos x="44" y="45"/>
                    </a:cxn>
                    <a:cxn ang="0">
                      <a:pos x="184" y="110"/>
                    </a:cxn>
                    <a:cxn ang="0">
                      <a:pos x="249" y="250"/>
                    </a:cxn>
                    <a:cxn ang="0">
                      <a:pos x="109" y="185"/>
                    </a:cxn>
                    <a:cxn ang="0">
                      <a:pos x="44" y="45"/>
                    </a:cxn>
                  </a:cxnLst>
                  <a:rect l="0" t="0" r="r" b="b"/>
                  <a:pathLst>
                    <a:path w="294" h="294">
                      <a:moveTo>
                        <a:pt x="269" y="270"/>
                      </a:moveTo>
                      <a:cubicBezTo>
                        <a:pt x="294" y="245"/>
                        <a:pt x="259" y="170"/>
                        <a:pt x="192" y="102"/>
                      </a:cubicBezTo>
                      <a:cubicBezTo>
                        <a:pt x="124" y="35"/>
                        <a:pt x="49" y="0"/>
                        <a:pt x="25" y="25"/>
                      </a:cubicBezTo>
                      <a:cubicBezTo>
                        <a:pt x="0" y="50"/>
                        <a:pt x="34" y="125"/>
                        <a:pt x="102" y="192"/>
                      </a:cubicBezTo>
                      <a:cubicBezTo>
                        <a:pt x="169" y="260"/>
                        <a:pt x="244" y="294"/>
                        <a:pt x="269" y="270"/>
                      </a:cubicBezTo>
                      <a:close/>
                      <a:moveTo>
                        <a:pt x="44" y="45"/>
                      </a:moveTo>
                      <a:cubicBezTo>
                        <a:pt x="65" y="24"/>
                        <a:pt x="128" y="53"/>
                        <a:pt x="184" y="110"/>
                      </a:cubicBezTo>
                      <a:cubicBezTo>
                        <a:pt x="241" y="166"/>
                        <a:pt x="270" y="229"/>
                        <a:pt x="249" y="250"/>
                      </a:cubicBezTo>
                      <a:cubicBezTo>
                        <a:pt x="228" y="271"/>
                        <a:pt x="166" y="242"/>
                        <a:pt x="109" y="185"/>
                      </a:cubicBezTo>
                      <a:cubicBezTo>
                        <a:pt x="53" y="129"/>
                        <a:pt x="24" y="66"/>
                        <a:pt x="44" y="45"/>
                      </a:cubicBez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99" name="Oval 69"/>
                <p:cNvSpPr>
                  <a:spLocks noChangeArrowheads="1"/>
                </p:cNvSpPr>
                <p:nvPr/>
              </p:nvSpPr>
              <p:spPr bwMode="auto">
                <a:xfrm>
                  <a:off x="4714875" y="1993900"/>
                  <a:ext cx="68263" cy="66675"/>
                </a:xfrm>
                <a:prstGeom prst="ellipse">
                  <a:avLst/>
                </a:pr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03" name="Group 202"/>
            <p:cNvGrpSpPr/>
            <p:nvPr/>
          </p:nvGrpSpPr>
          <p:grpSpPr>
            <a:xfrm>
              <a:off x="5217171" y="2036373"/>
              <a:ext cx="470413" cy="402039"/>
              <a:chOff x="5217171" y="2036373"/>
              <a:chExt cx="470413" cy="402039"/>
            </a:xfrm>
          </p:grpSpPr>
          <p:grpSp>
            <p:nvGrpSpPr>
              <p:cNvPr id="175" name="Group 133"/>
              <p:cNvGrpSpPr/>
              <p:nvPr/>
            </p:nvGrpSpPr>
            <p:grpSpPr>
              <a:xfrm rot="4811506">
                <a:off x="5251358" y="2002186"/>
                <a:ext cx="402039" cy="470413"/>
                <a:chOff x="3008313" y="2062163"/>
                <a:chExt cx="466725" cy="546100"/>
              </a:xfrm>
              <a:solidFill>
                <a:schemeClr val="accent6"/>
              </a:solidFill>
            </p:grpSpPr>
            <p:sp>
              <p:nvSpPr>
                <p:cNvPr id="177" name="Oval 38"/>
                <p:cNvSpPr>
                  <a:spLocks noChangeArrowheads="1"/>
                </p:cNvSpPr>
                <p:nvPr/>
              </p:nvSpPr>
              <p:spPr bwMode="auto">
                <a:xfrm>
                  <a:off x="3008313" y="2062163"/>
                  <a:ext cx="466725" cy="465138"/>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78" name="Freeform 39"/>
                <p:cNvSpPr>
                  <a:spLocks/>
                </p:cNvSpPr>
                <p:nvPr/>
              </p:nvSpPr>
              <p:spPr bwMode="auto">
                <a:xfrm>
                  <a:off x="3236913" y="2495550"/>
                  <a:ext cx="120650" cy="112713"/>
                </a:xfrm>
                <a:custGeom>
                  <a:avLst/>
                  <a:gdLst/>
                  <a:ahLst/>
                  <a:cxnLst>
                    <a:cxn ang="0">
                      <a:pos x="76" y="0"/>
                    </a:cxn>
                    <a:cxn ang="0">
                      <a:pos x="69" y="71"/>
                    </a:cxn>
                    <a:cxn ang="0">
                      <a:pos x="0" y="12"/>
                    </a:cxn>
                    <a:cxn ang="0">
                      <a:pos x="76" y="0"/>
                    </a:cxn>
                  </a:cxnLst>
                  <a:rect l="0" t="0" r="r" b="b"/>
                  <a:pathLst>
                    <a:path w="76" h="71">
                      <a:moveTo>
                        <a:pt x="76" y="0"/>
                      </a:moveTo>
                      <a:lnTo>
                        <a:pt x="69" y="71"/>
                      </a:lnTo>
                      <a:lnTo>
                        <a:pt x="0" y="12"/>
                      </a:lnTo>
                      <a:lnTo>
                        <a:pt x="76"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202" name="Freeform 122"/>
              <p:cNvSpPr>
                <a:spLocks noEditPoints="1"/>
              </p:cNvSpPr>
              <p:nvPr/>
            </p:nvSpPr>
            <p:spPr bwMode="auto">
              <a:xfrm>
                <a:off x="5410723" y="2121768"/>
                <a:ext cx="147308" cy="211857"/>
              </a:xfrm>
              <a:custGeom>
                <a:avLst/>
                <a:gdLst/>
                <a:ahLst/>
                <a:cxnLst>
                  <a:cxn ang="0">
                    <a:pos x="41" y="29"/>
                  </a:cxn>
                  <a:cxn ang="0">
                    <a:pos x="23" y="50"/>
                  </a:cxn>
                  <a:cxn ang="0">
                    <a:pos x="23" y="55"/>
                  </a:cxn>
                  <a:cxn ang="0">
                    <a:pos x="32" y="55"/>
                  </a:cxn>
                  <a:cxn ang="0">
                    <a:pos x="34" y="57"/>
                  </a:cxn>
                  <a:cxn ang="0">
                    <a:pos x="32" y="59"/>
                  </a:cxn>
                  <a:cxn ang="0">
                    <a:pos x="9" y="59"/>
                  </a:cxn>
                  <a:cxn ang="0">
                    <a:pos x="7" y="57"/>
                  </a:cxn>
                  <a:cxn ang="0">
                    <a:pos x="9" y="55"/>
                  </a:cxn>
                  <a:cxn ang="0">
                    <a:pos x="18" y="55"/>
                  </a:cxn>
                  <a:cxn ang="0">
                    <a:pos x="18" y="50"/>
                  </a:cxn>
                  <a:cxn ang="0">
                    <a:pos x="0" y="29"/>
                  </a:cxn>
                  <a:cxn ang="0">
                    <a:pos x="0" y="25"/>
                  </a:cxn>
                  <a:cxn ang="0">
                    <a:pos x="2" y="23"/>
                  </a:cxn>
                  <a:cxn ang="0">
                    <a:pos x="4" y="25"/>
                  </a:cxn>
                  <a:cxn ang="0">
                    <a:pos x="4" y="29"/>
                  </a:cxn>
                  <a:cxn ang="0">
                    <a:pos x="20" y="45"/>
                  </a:cxn>
                  <a:cxn ang="0">
                    <a:pos x="36" y="29"/>
                  </a:cxn>
                  <a:cxn ang="0">
                    <a:pos x="36" y="25"/>
                  </a:cxn>
                  <a:cxn ang="0">
                    <a:pos x="39" y="23"/>
                  </a:cxn>
                  <a:cxn ang="0">
                    <a:pos x="41" y="25"/>
                  </a:cxn>
                  <a:cxn ang="0">
                    <a:pos x="41" y="29"/>
                  </a:cxn>
                  <a:cxn ang="0">
                    <a:pos x="32" y="29"/>
                  </a:cxn>
                  <a:cxn ang="0">
                    <a:pos x="20" y="41"/>
                  </a:cxn>
                  <a:cxn ang="0">
                    <a:pos x="9" y="29"/>
                  </a:cxn>
                  <a:cxn ang="0">
                    <a:pos x="9" y="11"/>
                  </a:cxn>
                  <a:cxn ang="0">
                    <a:pos x="20" y="0"/>
                  </a:cxn>
                  <a:cxn ang="0">
                    <a:pos x="32" y="11"/>
                  </a:cxn>
                  <a:cxn ang="0">
                    <a:pos x="32" y="29"/>
                  </a:cxn>
                </a:cxnLst>
                <a:rect l="0" t="0" r="r" b="b"/>
                <a:pathLst>
                  <a:path w="41" h="59">
                    <a:moveTo>
                      <a:pt x="41" y="29"/>
                    </a:moveTo>
                    <a:cubicBezTo>
                      <a:pt x="41" y="40"/>
                      <a:pt x="33" y="49"/>
                      <a:pt x="23" y="50"/>
                    </a:cubicBezTo>
                    <a:cubicBezTo>
                      <a:pt x="23" y="55"/>
                      <a:pt x="23" y="55"/>
                      <a:pt x="23" y="55"/>
                    </a:cubicBezTo>
                    <a:cubicBezTo>
                      <a:pt x="32" y="55"/>
                      <a:pt x="32" y="55"/>
                      <a:pt x="32" y="55"/>
                    </a:cubicBezTo>
                    <a:cubicBezTo>
                      <a:pt x="33" y="55"/>
                      <a:pt x="34" y="56"/>
                      <a:pt x="34" y="57"/>
                    </a:cubicBezTo>
                    <a:cubicBezTo>
                      <a:pt x="34" y="58"/>
                      <a:pt x="33" y="59"/>
                      <a:pt x="32" y="59"/>
                    </a:cubicBezTo>
                    <a:cubicBezTo>
                      <a:pt x="9" y="59"/>
                      <a:pt x="9" y="59"/>
                      <a:pt x="9" y="59"/>
                    </a:cubicBezTo>
                    <a:cubicBezTo>
                      <a:pt x="8" y="59"/>
                      <a:pt x="7" y="58"/>
                      <a:pt x="7" y="57"/>
                    </a:cubicBezTo>
                    <a:cubicBezTo>
                      <a:pt x="7" y="56"/>
                      <a:pt x="8" y="55"/>
                      <a:pt x="9" y="55"/>
                    </a:cubicBezTo>
                    <a:cubicBezTo>
                      <a:pt x="18" y="55"/>
                      <a:pt x="18" y="55"/>
                      <a:pt x="18" y="55"/>
                    </a:cubicBezTo>
                    <a:cubicBezTo>
                      <a:pt x="18" y="50"/>
                      <a:pt x="18" y="50"/>
                      <a:pt x="18" y="50"/>
                    </a:cubicBezTo>
                    <a:cubicBezTo>
                      <a:pt x="8" y="49"/>
                      <a:pt x="0" y="40"/>
                      <a:pt x="0" y="29"/>
                    </a:cubicBezTo>
                    <a:cubicBezTo>
                      <a:pt x="0" y="25"/>
                      <a:pt x="0" y="25"/>
                      <a:pt x="0" y="25"/>
                    </a:cubicBezTo>
                    <a:cubicBezTo>
                      <a:pt x="0" y="24"/>
                      <a:pt x="1" y="23"/>
                      <a:pt x="2" y="23"/>
                    </a:cubicBezTo>
                    <a:cubicBezTo>
                      <a:pt x="3" y="23"/>
                      <a:pt x="4" y="24"/>
                      <a:pt x="4" y="25"/>
                    </a:cubicBezTo>
                    <a:cubicBezTo>
                      <a:pt x="4" y="29"/>
                      <a:pt x="4" y="29"/>
                      <a:pt x="4" y="29"/>
                    </a:cubicBezTo>
                    <a:cubicBezTo>
                      <a:pt x="4" y="38"/>
                      <a:pt x="12" y="45"/>
                      <a:pt x="20" y="45"/>
                    </a:cubicBezTo>
                    <a:cubicBezTo>
                      <a:pt x="29" y="45"/>
                      <a:pt x="36" y="38"/>
                      <a:pt x="36" y="29"/>
                    </a:cubicBezTo>
                    <a:cubicBezTo>
                      <a:pt x="36" y="25"/>
                      <a:pt x="36" y="25"/>
                      <a:pt x="36" y="25"/>
                    </a:cubicBezTo>
                    <a:cubicBezTo>
                      <a:pt x="36" y="24"/>
                      <a:pt x="37" y="23"/>
                      <a:pt x="39" y="23"/>
                    </a:cubicBezTo>
                    <a:cubicBezTo>
                      <a:pt x="40" y="23"/>
                      <a:pt x="41" y="24"/>
                      <a:pt x="41" y="25"/>
                    </a:cubicBezTo>
                    <a:lnTo>
                      <a:pt x="41" y="29"/>
                    </a:lnTo>
                    <a:close/>
                    <a:moveTo>
                      <a:pt x="32" y="29"/>
                    </a:moveTo>
                    <a:cubicBezTo>
                      <a:pt x="32" y="36"/>
                      <a:pt x="27" y="41"/>
                      <a:pt x="20" y="41"/>
                    </a:cubicBezTo>
                    <a:cubicBezTo>
                      <a:pt x="14" y="41"/>
                      <a:pt x="9" y="36"/>
                      <a:pt x="9" y="29"/>
                    </a:cubicBezTo>
                    <a:cubicBezTo>
                      <a:pt x="9" y="11"/>
                      <a:pt x="9" y="11"/>
                      <a:pt x="9" y="11"/>
                    </a:cubicBezTo>
                    <a:cubicBezTo>
                      <a:pt x="9" y="5"/>
                      <a:pt x="14" y="0"/>
                      <a:pt x="20" y="0"/>
                    </a:cubicBezTo>
                    <a:cubicBezTo>
                      <a:pt x="27" y="0"/>
                      <a:pt x="32" y="5"/>
                      <a:pt x="32" y="11"/>
                    </a:cubicBezTo>
                    <a:lnTo>
                      <a:pt x="32" y="29"/>
                    </a:ln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 name="Group 204"/>
            <p:cNvGrpSpPr/>
            <p:nvPr/>
          </p:nvGrpSpPr>
          <p:grpSpPr>
            <a:xfrm>
              <a:off x="5333287" y="1542252"/>
              <a:ext cx="544259" cy="463577"/>
              <a:chOff x="5333287" y="1542252"/>
              <a:chExt cx="544259" cy="463577"/>
            </a:xfrm>
          </p:grpSpPr>
          <p:grpSp>
            <p:nvGrpSpPr>
              <p:cNvPr id="168" name="Group 138"/>
              <p:cNvGrpSpPr/>
              <p:nvPr/>
            </p:nvGrpSpPr>
            <p:grpSpPr>
              <a:xfrm rot="4962133">
                <a:off x="5373628" y="1501911"/>
                <a:ext cx="463577" cy="544259"/>
                <a:chOff x="3767138" y="1962150"/>
                <a:chExt cx="538163" cy="631826"/>
              </a:xfrm>
              <a:solidFill>
                <a:schemeClr val="accent1"/>
              </a:solidFill>
            </p:grpSpPr>
            <p:sp>
              <p:nvSpPr>
                <p:cNvPr id="172" name="Oval 46"/>
                <p:cNvSpPr>
                  <a:spLocks noChangeArrowheads="1"/>
                </p:cNvSpPr>
                <p:nvPr/>
              </p:nvSpPr>
              <p:spPr bwMode="auto">
                <a:xfrm>
                  <a:off x="3767138" y="1962150"/>
                  <a:ext cx="538163" cy="53975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173" name="Freeform 47"/>
                <p:cNvSpPr>
                  <a:spLocks/>
                </p:cNvSpPr>
                <p:nvPr/>
              </p:nvSpPr>
              <p:spPr bwMode="auto">
                <a:xfrm>
                  <a:off x="4030663" y="2465388"/>
                  <a:ext cx="138113" cy="128588"/>
                </a:xfrm>
                <a:custGeom>
                  <a:avLst/>
                  <a:gdLst/>
                  <a:ahLst/>
                  <a:cxnLst>
                    <a:cxn ang="0">
                      <a:pos x="87" y="0"/>
                    </a:cxn>
                    <a:cxn ang="0">
                      <a:pos x="80" y="81"/>
                    </a:cxn>
                    <a:cxn ang="0">
                      <a:pos x="0" y="13"/>
                    </a:cxn>
                    <a:cxn ang="0">
                      <a:pos x="87" y="0"/>
                    </a:cxn>
                  </a:cxnLst>
                  <a:rect l="0" t="0" r="r" b="b"/>
                  <a:pathLst>
                    <a:path w="87" h="81">
                      <a:moveTo>
                        <a:pt x="87" y="0"/>
                      </a:moveTo>
                      <a:lnTo>
                        <a:pt x="80" y="81"/>
                      </a:lnTo>
                      <a:lnTo>
                        <a:pt x="0" y="13"/>
                      </a:lnTo>
                      <a:lnTo>
                        <a:pt x="87"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sp>
            <p:nvSpPr>
              <p:cNvPr id="204" name="Freeform 182"/>
              <p:cNvSpPr>
                <a:spLocks noEditPoints="1"/>
              </p:cNvSpPr>
              <p:nvPr/>
            </p:nvSpPr>
            <p:spPr bwMode="auto">
              <a:xfrm>
                <a:off x="5511852" y="1652040"/>
                <a:ext cx="258936" cy="241925"/>
              </a:xfrm>
              <a:custGeom>
                <a:avLst/>
                <a:gdLst/>
                <a:ahLst/>
                <a:cxnLst>
                  <a:cxn ang="0">
                    <a:pos x="70" y="24"/>
                  </a:cxn>
                  <a:cxn ang="0">
                    <a:pos x="29" y="50"/>
                  </a:cxn>
                  <a:cxn ang="0">
                    <a:pos x="0" y="26"/>
                  </a:cxn>
                  <a:cxn ang="0">
                    <a:pos x="42" y="0"/>
                  </a:cxn>
                  <a:cxn ang="0">
                    <a:pos x="70" y="24"/>
                  </a:cxn>
                  <a:cxn ang="0">
                    <a:pos x="70" y="74"/>
                  </a:cxn>
                  <a:cxn ang="0">
                    <a:pos x="42" y="98"/>
                  </a:cxn>
                  <a:cxn ang="0">
                    <a:pos x="0" y="72"/>
                  </a:cxn>
                  <a:cxn ang="0">
                    <a:pos x="29" y="50"/>
                  </a:cxn>
                  <a:cxn ang="0">
                    <a:pos x="70" y="74"/>
                  </a:cxn>
                  <a:cxn ang="0">
                    <a:pos x="109" y="104"/>
                  </a:cxn>
                  <a:cxn ang="0">
                    <a:pos x="70" y="128"/>
                  </a:cxn>
                  <a:cxn ang="0">
                    <a:pos x="70" y="128"/>
                  </a:cxn>
                  <a:cxn ang="0">
                    <a:pos x="70" y="128"/>
                  </a:cxn>
                  <a:cxn ang="0">
                    <a:pos x="70" y="128"/>
                  </a:cxn>
                  <a:cxn ang="0">
                    <a:pos x="70" y="128"/>
                  </a:cxn>
                  <a:cxn ang="0">
                    <a:pos x="29" y="104"/>
                  </a:cxn>
                  <a:cxn ang="0">
                    <a:pos x="29" y="95"/>
                  </a:cxn>
                  <a:cxn ang="0">
                    <a:pos x="42" y="102"/>
                  </a:cxn>
                  <a:cxn ang="0">
                    <a:pos x="70" y="78"/>
                  </a:cxn>
                  <a:cxn ang="0">
                    <a:pos x="70" y="78"/>
                  </a:cxn>
                  <a:cxn ang="0">
                    <a:pos x="70" y="78"/>
                  </a:cxn>
                  <a:cxn ang="0">
                    <a:pos x="70" y="78"/>
                  </a:cxn>
                  <a:cxn ang="0">
                    <a:pos x="70" y="78"/>
                  </a:cxn>
                  <a:cxn ang="0">
                    <a:pos x="98" y="102"/>
                  </a:cxn>
                  <a:cxn ang="0">
                    <a:pos x="109" y="95"/>
                  </a:cxn>
                  <a:cxn ang="0">
                    <a:pos x="109" y="104"/>
                  </a:cxn>
                  <a:cxn ang="0">
                    <a:pos x="137" y="26"/>
                  </a:cxn>
                  <a:cxn ang="0">
                    <a:pos x="111" y="50"/>
                  </a:cxn>
                  <a:cxn ang="0">
                    <a:pos x="70" y="24"/>
                  </a:cxn>
                  <a:cxn ang="0">
                    <a:pos x="98" y="0"/>
                  </a:cxn>
                  <a:cxn ang="0">
                    <a:pos x="137" y="26"/>
                  </a:cxn>
                  <a:cxn ang="0">
                    <a:pos x="137" y="72"/>
                  </a:cxn>
                  <a:cxn ang="0">
                    <a:pos x="98" y="98"/>
                  </a:cxn>
                  <a:cxn ang="0">
                    <a:pos x="70" y="74"/>
                  </a:cxn>
                  <a:cxn ang="0">
                    <a:pos x="111" y="50"/>
                  </a:cxn>
                  <a:cxn ang="0">
                    <a:pos x="137" y="72"/>
                  </a:cxn>
                </a:cxnLst>
                <a:rect l="0" t="0" r="r" b="b"/>
                <a:pathLst>
                  <a:path w="137" h="128">
                    <a:moveTo>
                      <a:pt x="70" y="24"/>
                    </a:moveTo>
                    <a:lnTo>
                      <a:pt x="29" y="50"/>
                    </a:lnTo>
                    <a:lnTo>
                      <a:pt x="0" y="26"/>
                    </a:lnTo>
                    <a:lnTo>
                      <a:pt x="42" y="0"/>
                    </a:lnTo>
                    <a:lnTo>
                      <a:pt x="70" y="24"/>
                    </a:lnTo>
                    <a:close/>
                    <a:moveTo>
                      <a:pt x="70" y="74"/>
                    </a:moveTo>
                    <a:lnTo>
                      <a:pt x="42" y="98"/>
                    </a:lnTo>
                    <a:lnTo>
                      <a:pt x="0" y="72"/>
                    </a:lnTo>
                    <a:lnTo>
                      <a:pt x="29" y="50"/>
                    </a:lnTo>
                    <a:lnTo>
                      <a:pt x="70" y="74"/>
                    </a:lnTo>
                    <a:close/>
                    <a:moveTo>
                      <a:pt x="109" y="104"/>
                    </a:moveTo>
                    <a:lnTo>
                      <a:pt x="70" y="128"/>
                    </a:lnTo>
                    <a:lnTo>
                      <a:pt x="70" y="128"/>
                    </a:lnTo>
                    <a:lnTo>
                      <a:pt x="70" y="128"/>
                    </a:lnTo>
                    <a:lnTo>
                      <a:pt x="70" y="128"/>
                    </a:lnTo>
                    <a:lnTo>
                      <a:pt x="70" y="128"/>
                    </a:lnTo>
                    <a:lnTo>
                      <a:pt x="29" y="104"/>
                    </a:lnTo>
                    <a:lnTo>
                      <a:pt x="29" y="95"/>
                    </a:lnTo>
                    <a:lnTo>
                      <a:pt x="42" y="102"/>
                    </a:lnTo>
                    <a:lnTo>
                      <a:pt x="70" y="78"/>
                    </a:lnTo>
                    <a:lnTo>
                      <a:pt x="70" y="78"/>
                    </a:lnTo>
                    <a:lnTo>
                      <a:pt x="70" y="78"/>
                    </a:lnTo>
                    <a:lnTo>
                      <a:pt x="70" y="78"/>
                    </a:lnTo>
                    <a:lnTo>
                      <a:pt x="70" y="78"/>
                    </a:lnTo>
                    <a:lnTo>
                      <a:pt x="98" y="102"/>
                    </a:lnTo>
                    <a:lnTo>
                      <a:pt x="109" y="95"/>
                    </a:lnTo>
                    <a:lnTo>
                      <a:pt x="109" y="104"/>
                    </a:lnTo>
                    <a:close/>
                    <a:moveTo>
                      <a:pt x="137" y="26"/>
                    </a:moveTo>
                    <a:lnTo>
                      <a:pt x="111" y="50"/>
                    </a:lnTo>
                    <a:lnTo>
                      <a:pt x="70" y="24"/>
                    </a:lnTo>
                    <a:lnTo>
                      <a:pt x="98" y="0"/>
                    </a:lnTo>
                    <a:lnTo>
                      <a:pt x="137" y="26"/>
                    </a:lnTo>
                    <a:close/>
                    <a:moveTo>
                      <a:pt x="137" y="72"/>
                    </a:moveTo>
                    <a:lnTo>
                      <a:pt x="98" y="98"/>
                    </a:lnTo>
                    <a:lnTo>
                      <a:pt x="70" y="74"/>
                    </a:lnTo>
                    <a:lnTo>
                      <a:pt x="111" y="50"/>
                    </a:lnTo>
                    <a:lnTo>
                      <a:pt x="137" y="72"/>
                    </a:lnTo>
                    <a:close/>
                  </a:path>
                </a:pathLst>
              </a:custGeom>
              <a:solidFill>
                <a:schemeClr val="bg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6" name="Group 205"/>
            <p:cNvGrpSpPr/>
            <p:nvPr/>
          </p:nvGrpSpPr>
          <p:grpSpPr>
            <a:xfrm rot="19118639">
              <a:off x="6957556" y="686168"/>
              <a:ext cx="308771" cy="361403"/>
              <a:chOff x="5615428" y="1751587"/>
              <a:chExt cx="481354" cy="563403"/>
            </a:xfrm>
          </p:grpSpPr>
          <p:grpSp>
            <p:nvGrpSpPr>
              <p:cNvPr id="207" name="Group 146"/>
              <p:cNvGrpSpPr/>
              <p:nvPr/>
            </p:nvGrpSpPr>
            <p:grpSpPr>
              <a:xfrm rot="2284575">
                <a:off x="5615428" y="1751587"/>
                <a:ext cx="481354" cy="563403"/>
                <a:chOff x="5338763" y="1651000"/>
                <a:chExt cx="558800" cy="654050"/>
              </a:xfrm>
              <a:solidFill>
                <a:schemeClr val="accent3"/>
              </a:solidFill>
            </p:grpSpPr>
            <p:sp>
              <p:nvSpPr>
                <p:cNvPr id="214" name="Oval 48"/>
                <p:cNvSpPr>
                  <a:spLocks noChangeArrowheads="1"/>
                </p:cNvSpPr>
                <p:nvPr/>
              </p:nvSpPr>
              <p:spPr bwMode="auto">
                <a:xfrm>
                  <a:off x="5338763" y="1651000"/>
                  <a:ext cx="558800" cy="5588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15" name="Freeform 49"/>
                <p:cNvSpPr>
                  <a:spLocks/>
                </p:cNvSpPr>
                <p:nvPr/>
              </p:nvSpPr>
              <p:spPr bwMode="auto">
                <a:xfrm>
                  <a:off x="5480050" y="2171700"/>
                  <a:ext cx="142875" cy="133350"/>
                </a:xfrm>
                <a:custGeom>
                  <a:avLst/>
                  <a:gdLst/>
                  <a:ahLst/>
                  <a:cxnLst>
                    <a:cxn ang="0">
                      <a:pos x="0" y="0"/>
                    </a:cxn>
                    <a:cxn ang="0">
                      <a:pos x="7" y="84"/>
                    </a:cxn>
                    <a:cxn ang="0">
                      <a:pos x="90" y="14"/>
                    </a:cxn>
                    <a:cxn ang="0">
                      <a:pos x="0" y="0"/>
                    </a:cxn>
                  </a:cxnLst>
                  <a:rect l="0" t="0" r="r" b="b"/>
                  <a:pathLst>
                    <a:path w="90" h="84">
                      <a:moveTo>
                        <a:pt x="0" y="0"/>
                      </a:moveTo>
                      <a:lnTo>
                        <a:pt x="7" y="84"/>
                      </a:lnTo>
                      <a:lnTo>
                        <a:pt x="90" y="14"/>
                      </a:lnTo>
                      <a:lnTo>
                        <a:pt x="0" y="0"/>
                      </a:ln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8" name="Group 147"/>
              <p:cNvGrpSpPr/>
              <p:nvPr/>
            </p:nvGrpSpPr>
            <p:grpSpPr>
              <a:xfrm>
                <a:off x="5770691" y="1837106"/>
                <a:ext cx="225635" cy="332299"/>
                <a:chOff x="5495925" y="1727200"/>
                <a:chExt cx="261938" cy="385763"/>
              </a:xfrm>
            </p:grpSpPr>
            <p:sp>
              <p:nvSpPr>
                <p:cNvPr id="209" name="Oval 60"/>
                <p:cNvSpPr>
                  <a:spLocks noChangeArrowheads="1"/>
                </p:cNvSpPr>
                <p:nvPr/>
              </p:nvSpPr>
              <p:spPr bwMode="auto">
                <a:xfrm>
                  <a:off x="5586413" y="1757363"/>
                  <a:ext cx="88900" cy="88900"/>
                </a:xfrm>
                <a:prstGeom prst="ellipse">
                  <a:avLst/>
                </a:pr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10" name="Freeform 61"/>
                <p:cNvSpPr>
                  <a:spLocks/>
                </p:cNvSpPr>
                <p:nvPr/>
              </p:nvSpPr>
              <p:spPr bwMode="auto">
                <a:xfrm>
                  <a:off x="5618163" y="1824038"/>
                  <a:ext cx="139700" cy="288925"/>
                </a:xfrm>
                <a:custGeom>
                  <a:avLst/>
                  <a:gdLst/>
                  <a:ahLst/>
                  <a:cxnLst>
                    <a:cxn ang="0">
                      <a:pos x="0" y="6"/>
                    </a:cxn>
                    <a:cxn ang="0">
                      <a:pos x="73" y="198"/>
                    </a:cxn>
                    <a:cxn ang="0">
                      <a:pos x="107" y="229"/>
                    </a:cxn>
                    <a:cxn ang="0">
                      <a:pos x="24" y="0"/>
                    </a:cxn>
                    <a:cxn ang="0">
                      <a:pos x="0" y="6"/>
                    </a:cxn>
                  </a:cxnLst>
                  <a:rect l="0" t="0" r="r" b="b"/>
                  <a:pathLst>
                    <a:path w="110" h="229">
                      <a:moveTo>
                        <a:pt x="0" y="6"/>
                      </a:moveTo>
                      <a:cubicBezTo>
                        <a:pt x="0" y="8"/>
                        <a:pt x="73" y="198"/>
                        <a:pt x="73" y="198"/>
                      </a:cubicBezTo>
                      <a:cubicBezTo>
                        <a:pt x="73" y="198"/>
                        <a:pt x="103" y="229"/>
                        <a:pt x="107" y="229"/>
                      </a:cubicBezTo>
                      <a:cubicBezTo>
                        <a:pt x="110" y="229"/>
                        <a:pt x="24" y="0"/>
                        <a:pt x="24" y="0"/>
                      </a:cubicBezTo>
                      <a:lnTo>
                        <a:pt x="0" y="6"/>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11" name="Freeform 62"/>
                <p:cNvSpPr>
                  <a:spLocks/>
                </p:cNvSpPr>
                <p:nvPr/>
              </p:nvSpPr>
              <p:spPr bwMode="auto">
                <a:xfrm>
                  <a:off x="5495925" y="1824038"/>
                  <a:ext cx="149225" cy="285750"/>
                </a:xfrm>
                <a:custGeom>
                  <a:avLst/>
                  <a:gdLst/>
                  <a:ahLst/>
                  <a:cxnLst>
                    <a:cxn ang="0">
                      <a:pos x="93" y="8"/>
                    </a:cxn>
                    <a:cxn ang="0">
                      <a:pos x="25" y="155"/>
                    </a:cxn>
                    <a:cxn ang="0">
                      <a:pos x="0" y="180"/>
                    </a:cxn>
                    <a:cxn ang="0">
                      <a:pos x="8" y="146"/>
                    </a:cxn>
                    <a:cxn ang="0">
                      <a:pos x="73" y="0"/>
                    </a:cxn>
                    <a:cxn ang="0">
                      <a:pos x="94" y="6"/>
                    </a:cxn>
                    <a:cxn ang="0">
                      <a:pos x="93" y="8"/>
                    </a:cxn>
                  </a:cxnLst>
                  <a:rect l="0" t="0" r="r" b="b"/>
                  <a:pathLst>
                    <a:path w="94" h="180">
                      <a:moveTo>
                        <a:pt x="93" y="8"/>
                      </a:moveTo>
                      <a:lnTo>
                        <a:pt x="25" y="155"/>
                      </a:lnTo>
                      <a:lnTo>
                        <a:pt x="0" y="180"/>
                      </a:lnTo>
                      <a:lnTo>
                        <a:pt x="8" y="146"/>
                      </a:lnTo>
                      <a:lnTo>
                        <a:pt x="73" y="0"/>
                      </a:lnTo>
                      <a:lnTo>
                        <a:pt x="94" y="6"/>
                      </a:lnTo>
                      <a:lnTo>
                        <a:pt x="93" y="8"/>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12" name="Freeform 63"/>
                <p:cNvSpPr>
                  <a:spLocks/>
                </p:cNvSpPr>
                <p:nvPr/>
              </p:nvSpPr>
              <p:spPr bwMode="auto">
                <a:xfrm>
                  <a:off x="5495925" y="1824038"/>
                  <a:ext cx="149225" cy="285750"/>
                </a:xfrm>
                <a:custGeom>
                  <a:avLst/>
                  <a:gdLst/>
                  <a:ahLst/>
                  <a:cxnLst>
                    <a:cxn ang="0">
                      <a:pos x="93" y="8"/>
                    </a:cxn>
                    <a:cxn ang="0">
                      <a:pos x="25" y="155"/>
                    </a:cxn>
                    <a:cxn ang="0">
                      <a:pos x="0" y="180"/>
                    </a:cxn>
                    <a:cxn ang="0">
                      <a:pos x="8" y="146"/>
                    </a:cxn>
                    <a:cxn ang="0">
                      <a:pos x="73" y="0"/>
                    </a:cxn>
                    <a:cxn ang="0">
                      <a:pos x="94" y="6"/>
                    </a:cxn>
                  </a:cxnLst>
                  <a:rect l="0" t="0" r="r" b="b"/>
                  <a:pathLst>
                    <a:path w="94" h="180">
                      <a:moveTo>
                        <a:pt x="93" y="8"/>
                      </a:moveTo>
                      <a:lnTo>
                        <a:pt x="25" y="155"/>
                      </a:lnTo>
                      <a:lnTo>
                        <a:pt x="0" y="180"/>
                      </a:lnTo>
                      <a:lnTo>
                        <a:pt x="8" y="146"/>
                      </a:lnTo>
                      <a:lnTo>
                        <a:pt x="73" y="0"/>
                      </a:lnTo>
                      <a:lnTo>
                        <a:pt x="94" y="6"/>
                      </a:lnTo>
                    </a:path>
                  </a:pathLst>
                </a:custGeom>
                <a:no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13" name="Freeform 64"/>
                <p:cNvSpPr>
                  <a:spLocks/>
                </p:cNvSpPr>
                <p:nvPr/>
              </p:nvSpPr>
              <p:spPr bwMode="auto">
                <a:xfrm>
                  <a:off x="5626100" y="1727200"/>
                  <a:ext cx="15875" cy="47625"/>
                </a:xfrm>
                <a:custGeom>
                  <a:avLst/>
                  <a:gdLst/>
                  <a:ahLst/>
                  <a:cxnLst>
                    <a:cxn ang="0">
                      <a:pos x="13" y="32"/>
                    </a:cxn>
                    <a:cxn ang="0">
                      <a:pos x="7" y="38"/>
                    </a:cxn>
                    <a:cxn ang="0">
                      <a:pos x="7" y="38"/>
                    </a:cxn>
                    <a:cxn ang="0">
                      <a:pos x="0" y="32"/>
                    </a:cxn>
                    <a:cxn ang="0">
                      <a:pos x="0" y="6"/>
                    </a:cxn>
                    <a:cxn ang="0">
                      <a:pos x="7" y="0"/>
                    </a:cxn>
                    <a:cxn ang="0">
                      <a:pos x="7" y="0"/>
                    </a:cxn>
                    <a:cxn ang="0">
                      <a:pos x="13" y="6"/>
                    </a:cxn>
                    <a:cxn ang="0">
                      <a:pos x="13" y="32"/>
                    </a:cxn>
                  </a:cxnLst>
                  <a:rect l="0" t="0" r="r" b="b"/>
                  <a:pathLst>
                    <a:path w="13" h="38">
                      <a:moveTo>
                        <a:pt x="13" y="32"/>
                      </a:moveTo>
                      <a:cubicBezTo>
                        <a:pt x="13" y="35"/>
                        <a:pt x="10" y="38"/>
                        <a:pt x="7" y="38"/>
                      </a:cubicBezTo>
                      <a:cubicBezTo>
                        <a:pt x="7" y="38"/>
                        <a:pt x="7" y="38"/>
                        <a:pt x="7" y="38"/>
                      </a:cubicBezTo>
                      <a:cubicBezTo>
                        <a:pt x="3" y="38"/>
                        <a:pt x="0" y="35"/>
                        <a:pt x="0" y="32"/>
                      </a:cubicBezTo>
                      <a:cubicBezTo>
                        <a:pt x="0" y="6"/>
                        <a:pt x="0" y="6"/>
                        <a:pt x="0" y="6"/>
                      </a:cubicBezTo>
                      <a:cubicBezTo>
                        <a:pt x="0" y="2"/>
                        <a:pt x="3" y="0"/>
                        <a:pt x="7" y="0"/>
                      </a:cubicBezTo>
                      <a:cubicBezTo>
                        <a:pt x="7" y="0"/>
                        <a:pt x="7" y="0"/>
                        <a:pt x="7" y="0"/>
                      </a:cubicBezTo>
                      <a:cubicBezTo>
                        <a:pt x="10" y="0"/>
                        <a:pt x="13" y="2"/>
                        <a:pt x="13" y="6"/>
                      </a:cubicBezTo>
                      <a:lnTo>
                        <a:pt x="13" y="32"/>
                      </a:lnTo>
                      <a:close/>
                    </a:path>
                  </a:pathLst>
                </a:custGeom>
                <a:solidFill>
                  <a:srgbClr val="F2F2F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grpSp>
      <p:sp>
        <p:nvSpPr>
          <p:cNvPr id="217" name="Rectangle 216"/>
          <p:cNvSpPr/>
          <p:nvPr/>
        </p:nvSpPr>
        <p:spPr>
          <a:xfrm>
            <a:off x="4118929" y="5553909"/>
            <a:ext cx="641201" cy="418513"/>
          </a:xfrm>
          <a:prstGeom prst="rect">
            <a:avLst/>
          </a:prstGeom>
        </p:spPr>
        <p:txBody>
          <a:bodyPr wrap="none" lIns="0" tIns="0" rIns="0" bIns="0">
            <a:spAutoFit/>
          </a:bodyPr>
          <a:lstStyle/>
          <a:p>
            <a:pPr>
              <a:lnSpc>
                <a:spcPct val="120000"/>
              </a:lnSpc>
            </a:pPr>
            <a:r>
              <a:rPr lang="en-US" sz="2496" dirty="0">
                <a:solidFill>
                  <a:schemeClr val="accent2"/>
                </a:solidFill>
                <a:latin typeface="Arial" panose="020B0604020202020204" pitchFamily="34" charset="0"/>
                <a:ea typeface="微软雅黑" panose="020B0503020204020204" pitchFamily="34" charset="-122"/>
                <a:sym typeface="Arial" panose="020B0604020202020204" pitchFamily="34" charset="0"/>
              </a:rPr>
              <a:t>80%</a:t>
            </a:r>
            <a:endParaRPr lang="en-US" sz="1605" dirty="0">
              <a:solidFill>
                <a:schemeClr val="accent2"/>
              </a:solidFill>
              <a:latin typeface="Arial" panose="020B0604020202020204" pitchFamily="34" charset="0"/>
              <a:ea typeface="微软雅黑" panose="020B0503020204020204" pitchFamily="34" charset="-122"/>
              <a:sym typeface="Arial" panose="020B0604020202020204" pitchFamily="34" charset="0"/>
            </a:endParaRPr>
          </a:p>
        </p:txBody>
      </p:sp>
      <p:sp>
        <p:nvSpPr>
          <p:cNvPr id="218" name="Rectangle 217"/>
          <p:cNvSpPr/>
          <p:nvPr/>
        </p:nvSpPr>
        <p:spPr>
          <a:xfrm>
            <a:off x="10359379" y="5553909"/>
            <a:ext cx="641201" cy="418513"/>
          </a:xfrm>
          <a:prstGeom prst="rect">
            <a:avLst/>
          </a:prstGeom>
        </p:spPr>
        <p:txBody>
          <a:bodyPr wrap="none" lIns="0" tIns="0" rIns="0" bIns="0">
            <a:spAutoFit/>
          </a:bodyPr>
          <a:lstStyle/>
          <a:p>
            <a:pPr>
              <a:lnSpc>
                <a:spcPct val="120000"/>
              </a:lnSpc>
            </a:pPr>
            <a:r>
              <a:rPr lang="en-US" sz="2496" dirty="0">
                <a:solidFill>
                  <a:schemeClr val="accent1"/>
                </a:solidFill>
                <a:latin typeface="Arial" panose="020B0604020202020204" pitchFamily="34" charset="0"/>
                <a:ea typeface="微软雅黑" panose="020B0503020204020204" pitchFamily="34" charset="-122"/>
                <a:sym typeface="Arial" panose="020B0604020202020204" pitchFamily="34" charset="0"/>
              </a:rPr>
              <a:t>50%</a:t>
            </a:r>
            <a:endParaRPr lang="en-US" sz="1605" dirty="0">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219" name="Group 218"/>
          <p:cNvGrpSpPr/>
          <p:nvPr/>
        </p:nvGrpSpPr>
        <p:grpSpPr>
          <a:xfrm>
            <a:off x="4851231" y="5488449"/>
            <a:ext cx="2611708" cy="549438"/>
            <a:chOff x="609600" y="2841943"/>
            <a:chExt cx="2660838" cy="559774"/>
          </a:xfrm>
        </p:grpSpPr>
        <p:grpSp>
          <p:nvGrpSpPr>
            <p:cNvPr id="220" name="Group 184"/>
            <p:cNvGrpSpPr/>
            <p:nvPr/>
          </p:nvGrpSpPr>
          <p:grpSpPr>
            <a:xfrm>
              <a:off x="609600" y="2841943"/>
              <a:ext cx="260742" cy="559774"/>
              <a:chOff x="6213475" y="1668463"/>
              <a:chExt cx="227013" cy="487362"/>
            </a:xfrm>
            <a:solidFill>
              <a:schemeClr val="accent1"/>
            </a:solidFill>
          </p:grpSpPr>
          <p:sp>
            <p:nvSpPr>
              <p:cNvPr id="248"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4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1" name="Group 184"/>
            <p:cNvGrpSpPr/>
            <p:nvPr/>
          </p:nvGrpSpPr>
          <p:grpSpPr>
            <a:xfrm>
              <a:off x="876277" y="2841943"/>
              <a:ext cx="260742" cy="559774"/>
              <a:chOff x="6213475" y="1668463"/>
              <a:chExt cx="227013" cy="487362"/>
            </a:xfrm>
            <a:solidFill>
              <a:schemeClr val="accent1"/>
            </a:solidFill>
          </p:grpSpPr>
          <p:sp>
            <p:nvSpPr>
              <p:cNvPr id="246"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4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2" name="Group 184"/>
            <p:cNvGrpSpPr/>
            <p:nvPr/>
          </p:nvGrpSpPr>
          <p:grpSpPr>
            <a:xfrm>
              <a:off x="1142954" y="2841943"/>
              <a:ext cx="260742" cy="559774"/>
              <a:chOff x="6213475" y="1668463"/>
              <a:chExt cx="227013" cy="487362"/>
            </a:xfrm>
            <a:solidFill>
              <a:schemeClr val="accent1"/>
            </a:solidFill>
          </p:grpSpPr>
          <p:sp>
            <p:nvSpPr>
              <p:cNvPr id="244"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4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3" name="Group 184"/>
            <p:cNvGrpSpPr/>
            <p:nvPr/>
          </p:nvGrpSpPr>
          <p:grpSpPr>
            <a:xfrm>
              <a:off x="1409631" y="2841943"/>
              <a:ext cx="260742" cy="559774"/>
              <a:chOff x="6213475" y="1668463"/>
              <a:chExt cx="227013" cy="487362"/>
            </a:xfrm>
            <a:solidFill>
              <a:schemeClr val="accent1"/>
            </a:solidFill>
          </p:grpSpPr>
          <p:sp>
            <p:nvSpPr>
              <p:cNvPr id="242"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4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4" name="Group 184"/>
            <p:cNvGrpSpPr/>
            <p:nvPr/>
          </p:nvGrpSpPr>
          <p:grpSpPr>
            <a:xfrm>
              <a:off x="1676308" y="2841943"/>
              <a:ext cx="260742" cy="559774"/>
              <a:chOff x="6213475" y="1668463"/>
              <a:chExt cx="227013" cy="487362"/>
            </a:xfrm>
            <a:solidFill>
              <a:schemeClr val="accent1"/>
            </a:solidFill>
          </p:grpSpPr>
          <p:sp>
            <p:nvSpPr>
              <p:cNvPr id="240"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41"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5" name="Group 184"/>
            <p:cNvGrpSpPr/>
            <p:nvPr/>
          </p:nvGrpSpPr>
          <p:grpSpPr>
            <a:xfrm>
              <a:off x="1942985" y="2841943"/>
              <a:ext cx="260742" cy="559774"/>
              <a:chOff x="6213475" y="1668463"/>
              <a:chExt cx="227013" cy="487362"/>
            </a:xfrm>
            <a:solidFill>
              <a:schemeClr val="accent1"/>
            </a:solidFill>
          </p:grpSpPr>
          <p:sp>
            <p:nvSpPr>
              <p:cNvPr id="238"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39"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6" name="Group 184"/>
            <p:cNvGrpSpPr/>
            <p:nvPr/>
          </p:nvGrpSpPr>
          <p:grpSpPr>
            <a:xfrm>
              <a:off x="2209662" y="2841943"/>
              <a:ext cx="260742" cy="559774"/>
              <a:chOff x="6213475" y="1668463"/>
              <a:chExt cx="227013" cy="487362"/>
            </a:xfrm>
            <a:solidFill>
              <a:schemeClr val="accent1"/>
            </a:solidFill>
          </p:grpSpPr>
          <p:sp>
            <p:nvSpPr>
              <p:cNvPr id="236"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37"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7" name="Group 184"/>
            <p:cNvGrpSpPr/>
            <p:nvPr/>
          </p:nvGrpSpPr>
          <p:grpSpPr>
            <a:xfrm>
              <a:off x="2476339" y="2841943"/>
              <a:ext cx="260742" cy="559774"/>
              <a:chOff x="6213475" y="1668463"/>
              <a:chExt cx="227013" cy="487362"/>
            </a:xfrm>
            <a:solidFill>
              <a:schemeClr val="accent1"/>
            </a:solidFill>
          </p:grpSpPr>
          <p:sp>
            <p:nvSpPr>
              <p:cNvPr id="234" name="Oval 98"/>
              <p:cNvSpPr>
                <a:spLocks noChangeArrowheads="1"/>
              </p:cNvSpPr>
              <p:nvPr/>
            </p:nvSpPr>
            <p:spPr bwMode="auto">
              <a:xfrm>
                <a:off x="6291263" y="1668463"/>
                <a:ext cx="73025" cy="73025"/>
              </a:xfrm>
              <a:prstGeom prst="ellipse">
                <a:avLst/>
              </a:pr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35"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chemeClr val="accent2"/>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8" name="Group 184"/>
            <p:cNvGrpSpPr/>
            <p:nvPr/>
          </p:nvGrpSpPr>
          <p:grpSpPr>
            <a:xfrm>
              <a:off x="2743016" y="2841943"/>
              <a:ext cx="260742" cy="559774"/>
              <a:chOff x="6213475" y="1668463"/>
              <a:chExt cx="227013" cy="487362"/>
            </a:xfrm>
            <a:solidFill>
              <a:schemeClr val="bg1">
                <a:lumMod val="75000"/>
              </a:schemeClr>
            </a:solidFill>
          </p:grpSpPr>
          <p:sp>
            <p:nvSpPr>
              <p:cNvPr id="232" name="Oval 98"/>
              <p:cNvSpPr>
                <a:spLocks noChangeArrowheads="1"/>
              </p:cNvSpPr>
              <p:nvPr/>
            </p:nvSpPr>
            <p:spPr bwMode="auto">
              <a:xfrm>
                <a:off x="6291263" y="1668463"/>
                <a:ext cx="73025" cy="73025"/>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33" name="Freeform 99"/>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29" name="Group 184"/>
            <p:cNvGrpSpPr/>
            <p:nvPr/>
          </p:nvGrpSpPr>
          <p:grpSpPr>
            <a:xfrm>
              <a:off x="3009696" y="2841943"/>
              <a:ext cx="260742" cy="559774"/>
              <a:chOff x="6213475" y="1668463"/>
              <a:chExt cx="227013" cy="487362"/>
            </a:xfrm>
            <a:solidFill>
              <a:schemeClr val="bg1">
                <a:lumMod val="75000"/>
              </a:schemeClr>
            </a:solidFill>
          </p:grpSpPr>
          <p:sp>
            <p:nvSpPr>
              <p:cNvPr id="230" name="Oval 229"/>
              <p:cNvSpPr>
                <a:spLocks noChangeArrowheads="1"/>
              </p:cNvSpPr>
              <p:nvPr/>
            </p:nvSpPr>
            <p:spPr bwMode="auto">
              <a:xfrm>
                <a:off x="6291263" y="1668463"/>
                <a:ext cx="73025" cy="73025"/>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31" name="Freeform 230"/>
              <p:cNvSpPr>
                <a:spLocks/>
              </p:cNvSpPr>
              <p:nvPr/>
            </p:nvSpPr>
            <p:spPr bwMode="auto">
              <a:xfrm>
                <a:off x="6213475" y="1757363"/>
                <a:ext cx="227013" cy="398462"/>
              </a:xfrm>
              <a:custGeom>
                <a:avLst/>
                <a:gdLst/>
                <a:ahLst/>
                <a:cxnLst>
                  <a:cxn ang="0">
                    <a:pos x="87" y="56"/>
                  </a:cxn>
                  <a:cxn ang="0">
                    <a:pos x="71" y="9"/>
                  </a:cxn>
                  <a:cxn ang="0">
                    <a:pos x="61" y="0"/>
                  </a:cxn>
                  <a:cxn ang="0">
                    <a:pos x="26" y="0"/>
                  </a:cxn>
                  <a:cxn ang="0">
                    <a:pos x="18" y="4"/>
                  </a:cxn>
                  <a:cxn ang="0">
                    <a:pos x="17" y="6"/>
                  </a:cxn>
                  <a:cxn ang="0">
                    <a:pos x="17" y="6"/>
                  </a:cxn>
                  <a:cxn ang="0">
                    <a:pos x="16" y="7"/>
                  </a:cxn>
                  <a:cxn ang="0">
                    <a:pos x="1" y="56"/>
                  </a:cxn>
                  <a:cxn ang="0">
                    <a:pos x="5" y="64"/>
                  </a:cxn>
                  <a:cxn ang="0">
                    <a:pos x="13" y="60"/>
                  </a:cxn>
                  <a:cxn ang="0">
                    <a:pos x="25" y="21"/>
                  </a:cxn>
                  <a:cxn ang="0">
                    <a:pos x="26" y="21"/>
                  </a:cxn>
                  <a:cxn ang="0">
                    <a:pos x="27" y="21"/>
                  </a:cxn>
                  <a:cxn ang="0">
                    <a:pos x="9" y="91"/>
                  </a:cxn>
                  <a:cxn ang="0">
                    <a:pos x="28" y="91"/>
                  </a:cxn>
                  <a:cxn ang="0">
                    <a:pos x="28" y="146"/>
                  </a:cxn>
                  <a:cxn ang="0">
                    <a:pos x="35" y="153"/>
                  </a:cxn>
                  <a:cxn ang="0">
                    <a:pos x="42" y="146"/>
                  </a:cxn>
                  <a:cxn ang="0">
                    <a:pos x="42" y="91"/>
                  </a:cxn>
                  <a:cxn ang="0">
                    <a:pos x="46" y="91"/>
                  </a:cxn>
                  <a:cxn ang="0">
                    <a:pos x="46" y="146"/>
                  </a:cxn>
                  <a:cxn ang="0">
                    <a:pos x="54" y="153"/>
                  </a:cxn>
                  <a:cxn ang="0">
                    <a:pos x="61" y="146"/>
                  </a:cxn>
                  <a:cxn ang="0">
                    <a:pos x="61" y="91"/>
                  </a:cxn>
                  <a:cxn ang="0">
                    <a:pos x="80" y="91"/>
                  </a:cxn>
                  <a:cxn ang="0">
                    <a:pos x="60" y="21"/>
                  </a:cxn>
                  <a:cxn ang="0">
                    <a:pos x="61" y="21"/>
                  </a:cxn>
                  <a:cxn ang="0">
                    <a:pos x="62" y="21"/>
                  </a:cxn>
                  <a:cxn ang="0">
                    <a:pos x="75" y="60"/>
                  </a:cxn>
                  <a:cxn ang="0">
                    <a:pos x="83" y="64"/>
                  </a:cxn>
                  <a:cxn ang="0">
                    <a:pos x="87" y="56"/>
                  </a:cxn>
                </a:cxnLst>
                <a:rect l="0" t="0" r="r" b="b"/>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grpSp>
        <p:nvGrpSpPr>
          <p:cNvPr id="250" name="Group 154"/>
          <p:cNvGrpSpPr/>
          <p:nvPr/>
        </p:nvGrpSpPr>
        <p:grpSpPr>
          <a:xfrm>
            <a:off x="7660241" y="5472427"/>
            <a:ext cx="2525804" cy="581480"/>
            <a:chOff x="5932686" y="2855964"/>
            <a:chExt cx="2449314" cy="563870"/>
          </a:xfrm>
        </p:grpSpPr>
        <p:grpSp>
          <p:nvGrpSpPr>
            <p:cNvPr id="251" name="Group 179"/>
            <p:cNvGrpSpPr/>
            <p:nvPr/>
          </p:nvGrpSpPr>
          <p:grpSpPr>
            <a:xfrm>
              <a:off x="5932686" y="2855964"/>
              <a:ext cx="220321" cy="563870"/>
              <a:chOff x="5054600" y="1652588"/>
              <a:chExt cx="187325" cy="479424"/>
            </a:xfrm>
            <a:solidFill>
              <a:schemeClr val="accent4"/>
            </a:solidFill>
          </p:grpSpPr>
          <p:sp>
            <p:nvSpPr>
              <p:cNvPr id="27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80"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2" name="Group 179"/>
            <p:cNvGrpSpPr/>
            <p:nvPr/>
          </p:nvGrpSpPr>
          <p:grpSpPr>
            <a:xfrm>
              <a:off x="6180352" y="2855964"/>
              <a:ext cx="220321" cy="563870"/>
              <a:chOff x="5054600" y="1652588"/>
              <a:chExt cx="187325" cy="479424"/>
            </a:xfrm>
            <a:solidFill>
              <a:schemeClr val="accent4"/>
            </a:solidFill>
          </p:grpSpPr>
          <p:sp>
            <p:nvSpPr>
              <p:cNvPr id="27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78"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3" name="Group 179"/>
            <p:cNvGrpSpPr/>
            <p:nvPr/>
          </p:nvGrpSpPr>
          <p:grpSpPr>
            <a:xfrm>
              <a:off x="6428018" y="2855964"/>
              <a:ext cx="220321" cy="563870"/>
              <a:chOff x="5054600" y="1652588"/>
              <a:chExt cx="187325" cy="479424"/>
            </a:xfrm>
            <a:solidFill>
              <a:schemeClr val="accent4"/>
            </a:solidFill>
          </p:grpSpPr>
          <p:sp>
            <p:nvSpPr>
              <p:cNvPr id="27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76"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4" name="Group 179"/>
            <p:cNvGrpSpPr/>
            <p:nvPr/>
          </p:nvGrpSpPr>
          <p:grpSpPr>
            <a:xfrm>
              <a:off x="6675684" y="2855964"/>
              <a:ext cx="220321" cy="563870"/>
              <a:chOff x="5054600" y="1652588"/>
              <a:chExt cx="187325" cy="479424"/>
            </a:xfrm>
            <a:solidFill>
              <a:schemeClr val="accent4"/>
            </a:solidFill>
          </p:grpSpPr>
          <p:sp>
            <p:nvSpPr>
              <p:cNvPr id="27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74"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5" name="Group 179"/>
            <p:cNvGrpSpPr/>
            <p:nvPr/>
          </p:nvGrpSpPr>
          <p:grpSpPr>
            <a:xfrm>
              <a:off x="6923350" y="2855964"/>
              <a:ext cx="220321" cy="563870"/>
              <a:chOff x="5054600" y="1652588"/>
              <a:chExt cx="187325" cy="479424"/>
            </a:xfrm>
            <a:solidFill>
              <a:schemeClr val="accent4"/>
            </a:solidFill>
          </p:grpSpPr>
          <p:sp>
            <p:nvSpPr>
              <p:cNvPr id="27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72" name="Oval 97"/>
              <p:cNvSpPr>
                <a:spLocks noChangeArrowheads="1"/>
              </p:cNvSpPr>
              <p:nvPr/>
            </p:nvSpPr>
            <p:spPr bwMode="auto">
              <a:xfrm>
                <a:off x="5110163" y="1652588"/>
                <a:ext cx="74613" cy="76200"/>
              </a:xfrm>
              <a:prstGeom prst="ellipse">
                <a:avLst/>
              </a:prstGeom>
              <a:solidFill>
                <a:schemeClr val="accent1"/>
              </a:solid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6" name="Group 179"/>
            <p:cNvGrpSpPr/>
            <p:nvPr/>
          </p:nvGrpSpPr>
          <p:grpSpPr>
            <a:xfrm>
              <a:off x="7171017" y="2855964"/>
              <a:ext cx="220321" cy="563870"/>
              <a:chOff x="5054600" y="1652588"/>
              <a:chExt cx="187325" cy="479424"/>
            </a:xfrm>
            <a:solidFill>
              <a:schemeClr val="bg1">
                <a:lumMod val="75000"/>
              </a:schemeClr>
            </a:solidFill>
          </p:grpSpPr>
          <p:sp>
            <p:nvSpPr>
              <p:cNvPr id="269"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70"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7" name="Group 179"/>
            <p:cNvGrpSpPr/>
            <p:nvPr/>
          </p:nvGrpSpPr>
          <p:grpSpPr>
            <a:xfrm>
              <a:off x="7418683" y="2855964"/>
              <a:ext cx="220321" cy="563870"/>
              <a:chOff x="5054600" y="1652588"/>
              <a:chExt cx="187325" cy="479424"/>
            </a:xfrm>
            <a:solidFill>
              <a:schemeClr val="bg1">
                <a:lumMod val="75000"/>
              </a:schemeClr>
            </a:solidFill>
          </p:grpSpPr>
          <p:sp>
            <p:nvSpPr>
              <p:cNvPr id="267"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68"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8" name="Group 179"/>
            <p:cNvGrpSpPr/>
            <p:nvPr/>
          </p:nvGrpSpPr>
          <p:grpSpPr>
            <a:xfrm>
              <a:off x="7666349" y="2855964"/>
              <a:ext cx="220321" cy="563870"/>
              <a:chOff x="5054600" y="1652588"/>
              <a:chExt cx="187325" cy="479424"/>
            </a:xfrm>
            <a:solidFill>
              <a:schemeClr val="bg1">
                <a:lumMod val="75000"/>
              </a:schemeClr>
            </a:solidFill>
          </p:grpSpPr>
          <p:sp>
            <p:nvSpPr>
              <p:cNvPr id="265"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66"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59" name="Group 179"/>
            <p:cNvGrpSpPr/>
            <p:nvPr/>
          </p:nvGrpSpPr>
          <p:grpSpPr>
            <a:xfrm>
              <a:off x="7914015" y="2855964"/>
              <a:ext cx="220321" cy="563870"/>
              <a:chOff x="5054600" y="1652588"/>
              <a:chExt cx="187325" cy="479424"/>
            </a:xfrm>
            <a:solidFill>
              <a:schemeClr val="bg1">
                <a:lumMod val="75000"/>
              </a:schemeClr>
            </a:solidFill>
          </p:grpSpPr>
          <p:sp>
            <p:nvSpPr>
              <p:cNvPr id="263"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64"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60" name="Group 179"/>
            <p:cNvGrpSpPr/>
            <p:nvPr/>
          </p:nvGrpSpPr>
          <p:grpSpPr>
            <a:xfrm>
              <a:off x="8161679" y="2855964"/>
              <a:ext cx="220321" cy="563870"/>
              <a:chOff x="5054600" y="1652588"/>
              <a:chExt cx="187325" cy="479424"/>
            </a:xfrm>
            <a:solidFill>
              <a:schemeClr val="bg1">
                <a:lumMod val="75000"/>
              </a:schemeClr>
            </a:solidFill>
          </p:grpSpPr>
          <p:sp>
            <p:nvSpPr>
              <p:cNvPr id="261" name="Freeform 96"/>
              <p:cNvSpPr>
                <a:spLocks/>
              </p:cNvSpPr>
              <p:nvPr/>
            </p:nvSpPr>
            <p:spPr bwMode="auto">
              <a:xfrm>
                <a:off x="5054600" y="1733550"/>
                <a:ext cx="187325" cy="398462"/>
              </a:xfrm>
              <a:custGeom>
                <a:avLst/>
                <a:gdLst/>
                <a:ahLst/>
                <a:cxnLst>
                  <a:cxn ang="0">
                    <a:pos x="55" y="1"/>
                  </a:cxn>
                  <a:cxn ang="0">
                    <a:pos x="19" y="0"/>
                  </a:cxn>
                  <a:cxn ang="0">
                    <a:pos x="0" y="16"/>
                  </a:cxn>
                  <a:cxn ang="0">
                    <a:pos x="0" y="16"/>
                  </a:cxn>
                  <a:cxn ang="0">
                    <a:pos x="0" y="18"/>
                  </a:cxn>
                  <a:cxn ang="0">
                    <a:pos x="0" y="69"/>
                  </a:cxn>
                  <a:cxn ang="0">
                    <a:pos x="6" y="75"/>
                  </a:cxn>
                  <a:cxn ang="0">
                    <a:pos x="12" y="69"/>
                  </a:cxn>
                  <a:cxn ang="0">
                    <a:pos x="12" y="25"/>
                  </a:cxn>
                  <a:cxn ang="0">
                    <a:pos x="18" y="25"/>
                  </a:cxn>
                  <a:cxn ang="0">
                    <a:pos x="18" y="68"/>
                  </a:cxn>
                  <a:cxn ang="0">
                    <a:pos x="18" y="69"/>
                  </a:cxn>
                  <a:cxn ang="0">
                    <a:pos x="18" y="145"/>
                  </a:cxn>
                  <a:cxn ang="0">
                    <a:pos x="26" y="153"/>
                  </a:cxn>
                  <a:cxn ang="0">
                    <a:pos x="34" y="145"/>
                  </a:cxn>
                  <a:cxn ang="0">
                    <a:pos x="34" y="78"/>
                  </a:cxn>
                  <a:cxn ang="0">
                    <a:pos x="39" y="78"/>
                  </a:cxn>
                  <a:cxn ang="0">
                    <a:pos x="39" y="145"/>
                  </a:cxn>
                  <a:cxn ang="0">
                    <a:pos x="47" y="153"/>
                  </a:cxn>
                  <a:cxn ang="0">
                    <a:pos x="55" y="145"/>
                  </a:cxn>
                  <a:cxn ang="0">
                    <a:pos x="55" y="68"/>
                  </a:cxn>
                  <a:cxn ang="0">
                    <a:pos x="55" y="67"/>
                  </a:cxn>
                  <a:cxn ang="0">
                    <a:pos x="55" y="25"/>
                  </a:cxn>
                  <a:cxn ang="0">
                    <a:pos x="60" y="25"/>
                  </a:cxn>
                  <a:cxn ang="0">
                    <a:pos x="60" y="69"/>
                  </a:cxn>
                  <a:cxn ang="0">
                    <a:pos x="66" y="75"/>
                  </a:cxn>
                  <a:cxn ang="0">
                    <a:pos x="73" y="69"/>
                  </a:cxn>
                  <a:cxn ang="0">
                    <a:pos x="73" y="18"/>
                  </a:cxn>
                  <a:cxn ang="0">
                    <a:pos x="73" y="16"/>
                  </a:cxn>
                  <a:cxn ang="0">
                    <a:pos x="73" y="15"/>
                  </a:cxn>
                  <a:cxn ang="0">
                    <a:pos x="55" y="1"/>
                  </a:cxn>
                </a:cxnLst>
                <a:rect l="0" t="0" r="r" b="b"/>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sp>
            <p:nvSpPr>
              <p:cNvPr id="262" name="Oval 97"/>
              <p:cNvSpPr>
                <a:spLocks noChangeArrowheads="1"/>
              </p:cNvSpPr>
              <p:nvPr/>
            </p:nvSpPr>
            <p:spPr bwMode="auto">
              <a:xfrm>
                <a:off x="5110163" y="1652588"/>
                <a:ext cx="74613" cy="76200"/>
              </a:xfrm>
              <a:prstGeom prst="ellipse">
                <a:avLst/>
              </a:prstGeom>
              <a:grpFill/>
              <a:ln w="9525">
                <a:noFill/>
                <a:round/>
                <a:headEnd/>
                <a:tailEnd/>
              </a:ln>
            </p:spPr>
            <p:txBody>
              <a:bodyPr vert="horz" wrap="square" lIns="114605" tIns="57303" rIns="114605" bIns="57303" numCol="1" anchor="t" anchorCtr="0" compatLnSpc="1">
                <a:prstTxWarp prst="textNoShape">
                  <a:avLst/>
                </a:prstTxWarp>
              </a:bodyPr>
              <a:lstStyle/>
              <a:p>
                <a:pPr>
                  <a:lnSpc>
                    <a:spcPct val="120000"/>
                  </a:lnSpc>
                </a:pPr>
                <a:endParaRPr lang="en-US" sz="1605" dirty="0">
                  <a:latin typeface="Arial" panose="020B0604020202020204" pitchFamily="34" charset="0"/>
                  <a:ea typeface="微软雅黑" panose="020B0503020204020204" pitchFamily="34" charset="-122"/>
                  <a:sym typeface="Arial" panose="020B0604020202020204" pitchFamily="34" charset="0"/>
                </a:endParaRPr>
              </a:p>
            </p:txBody>
          </p:sp>
        </p:grpSp>
      </p:grpSp>
      <p:sp>
        <p:nvSpPr>
          <p:cNvPr id="285" name="TextBox 284"/>
          <p:cNvSpPr txBox="1"/>
          <p:nvPr/>
        </p:nvSpPr>
        <p:spPr>
          <a:xfrm>
            <a:off x="8068323" y="3581904"/>
            <a:ext cx="3058954" cy="281872"/>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1" name="TextBox 284"/>
          <p:cNvSpPr txBox="1"/>
          <p:nvPr/>
        </p:nvSpPr>
        <p:spPr>
          <a:xfrm>
            <a:off x="8068323" y="4228740"/>
            <a:ext cx="3058954" cy="281872"/>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2" name="TextBox 284"/>
          <p:cNvSpPr txBox="1"/>
          <p:nvPr/>
        </p:nvSpPr>
        <p:spPr>
          <a:xfrm>
            <a:off x="8068323" y="4875577"/>
            <a:ext cx="3058954" cy="281872"/>
          </a:xfrm>
          <a:prstGeom prst="rect">
            <a:avLst/>
          </a:prstGeom>
          <a:noFill/>
        </p:spPr>
        <p:txBody>
          <a:bodyPr wrap="square" lIns="0" tIns="0" rIns="0" bIns="0" rtlCol="0">
            <a:spAutoFit/>
          </a:bodyPr>
          <a:lstStyle/>
          <a:p>
            <a:pPr>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2575647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0000" decel="5000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0-#ppt_w/2"/>
                                          </p:val>
                                        </p:tav>
                                        <p:tav tm="100000">
                                          <p:val>
                                            <p:strVal val="#ppt_x"/>
                                          </p:val>
                                        </p:tav>
                                      </p:tavLst>
                                    </p:anim>
                                    <p:anim calcmode="lin" valueType="num">
                                      <p:cBhvr additive="base">
                                        <p:cTn id="8" dur="500" fill="hold"/>
                                        <p:tgtEl>
                                          <p:spTgt spid="2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8" presetClass="entr" presetSubtype="3" fill="hold" nodeType="afterEffect">
                                  <p:stCondLst>
                                    <p:cond delay="0"/>
                                  </p:stCondLst>
                                  <p:childTnLst>
                                    <p:set>
                                      <p:cBhvr>
                                        <p:cTn id="11" dur="1" fill="hold">
                                          <p:stCondLst>
                                            <p:cond delay="0"/>
                                          </p:stCondLst>
                                        </p:cTn>
                                        <p:tgtEl>
                                          <p:spTgt spid="216"/>
                                        </p:tgtEl>
                                        <p:attrNameLst>
                                          <p:attrName>style.visibility</p:attrName>
                                        </p:attrNameLst>
                                      </p:cBhvr>
                                      <p:to>
                                        <p:strVal val="visible"/>
                                      </p:to>
                                    </p:set>
                                    <p:animEffect transition="in" filter="strips(upRight)">
                                      <p:cBhvr>
                                        <p:cTn id="12" dur="500"/>
                                        <p:tgtEl>
                                          <p:spTgt spid="216"/>
                                        </p:tgtEl>
                                      </p:cBhvr>
                                    </p:animEffect>
                                  </p:childTnLst>
                                </p:cTn>
                              </p:par>
                            </p:childTnLst>
                          </p:cTn>
                        </p:par>
                        <p:par>
                          <p:cTn id="13" fill="hold">
                            <p:stCondLst>
                              <p:cond delay="1000"/>
                            </p:stCondLst>
                            <p:childTnLst>
                              <p:par>
                                <p:cTn id="14" presetID="22" presetClass="entr" presetSubtype="2" fill="hold" grpId="0" nodeType="afterEffect">
                                  <p:stCondLst>
                                    <p:cond delay="0"/>
                                  </p:stCondLst>
                                  <p:childTnLst>
                                    <p:set>
                                      <p:cBhvr>
                                        <p:cTn id="15" dur="1" fill="hold">
                                          <p:stCondLst>
                                            <p:cond delay="0"/>
                                          </p:stCondLst>
                                        </p:cTn>
                                        <p:tgtEl>
                                          <p:spTgt spid="285"/>
                                        </p:tgtEl>
                                        <p:attrNameLst>
                                          <p:attrName>style.visibility</p:attrName>
                                        </p:attrNameLst>
                                      </p:cBhvr>
                                      <p:to>
                                        <p:strVal val="visible"/>
                                      </p:to>
                                    </p:set>
                                    <p:animEffect transition="in" filter="wipe(right)">
                                      <p:cBhvr>
                                        <p:cTn id="16" dur="500"/>
                                        <p:tgtEl>
                                          <p:spTgt spid="285"/>
                                        </p:tgtEl>
                                      </p:cBhvr>
                                    </p:animEffect>
                                  </p:childTnLst>
                                </p:cTn>
                              </p:par>
                            </p:childTnLst>
                          </p:cTn>
                        </p:par>
                        <p:par>
                          <p:cTn id="17" fill="hold">
                            <p:stCondLst>
                              <p:cond delay="1500"/>
                            </p:stCondLst>
                            <p:childTnLst>
                              <p:par>
                                <p:cTn id="18" presetID="22" presetClass="entr" presetSubtype="2" fill="hold" grpId="0" nodeType="afterEffect">
                                  <p:stCondLst>
                                    <p:cond delay="0"/>
                                  </p:stCondLst>
                                  <p:childTnLst>
                                    <p:set>
                                      <p:cBhvr>
                                        <p:cTn id="19" dur="1" fill="hold">
                                          <p:stCondLst>
                                            <p:cond delay="0"/>
                                          </p:stCondLst>
                                        </p:cTn>
                                        <p:tgtEl>
                                          <p:spTgt spid="281"/>
                                        </p:tgtEl>
                                        <p:attrNameLst>
                                          <p:attrName>style.visibility</p:attrName>
                                        </p:attrNameLst>
                                      </p:cBhvr>
                                      <p:to>
                                        <p:strVal val="visible"/>
                                      </p:to>
                                    </p:set>
                                    <p:animEffect transition="in" filter="wipe(right)">
                                      <p:cBhvr>
                                        <p:cTn id="20" dur="500"/>
                                        <p:tgtEl>
                                          <p:spTgt spid="281"/>
                                        </p:tgtEl>
                                      </p:cBhvr>
                                    </p:animEffect>
                                  </p:childTnLst>
                                </p:cTn>
                              </p:par>
                            </p:childTnLst>
                          </p:cTn>
                        </p:par>
                        <p:par>
                          <p:cTn id="21" fill="hold">
                            <p:stCondLst>
                              <p:cond delay="2000"/>
                            </p:stCondLst>
                            <p:childTnLst>
                              <p:par>
                                <p:cTn id="22" presetID="22" presetClass="entr" presetSubtype="2" fill="hold" grpId="0" nodeType="afterEffect">
                                  <p:stCondLst>
                                    <p:cond delay="0"/>
                                  </p:stCondLst>
                                  <p:childTnLst>
                                    <p:set>
                                      <p:cBhvr>
                                        <p:cTn id="23" dur="1" fill="hold">
                                          <p:stCondLst>
                                            <p:cond delay="0"/>
                                          </p:stCondLst>
                                        </p:cTn>
                                        <p:tgtEl>
                                          <p:spTgt spid="282"/>
                                        </p:tgtEl>
                                        <p:attrNameLst>
                                          <p:attrName>style.visibility</p:attrName>
                                        </p:attrNameLst>
                                      </p:cBhvr>
                                      <p:to>
                                        <p:strVal val="visible"/>
                                      </p:to>
                                    </p:set>
                                    <p:animEffect transition="in" filter="wipe(right)">
                                      <p:cBhvr>
                                        <p:cTn id="24" dur="500"/>
                                        <p:tgtEl>
                                          <p:spTgt spid="282"/>
                                        </p:tgtEl>
                                      </p:cBhvr>
                                    </p:animEffect>
                                  </p:childTnLst>
                                </p:cTn>
                              </p:par>
                            </p:childTnLst>
                          </p:cTn>
                        </p:par>
                        <p:par>
                          <p:cTn id="25" fill="hold">
                            <p:stCondLst>
                              <p:cond delay="2500"/>
                            </p:stCondLst>
                            <p:childTnLst>
                              <p:par>
                                <p:cTn id="26" presetID="12" presetClass="entr" presetSubtype="4" fill="hold" nodeType="afterEffect">
                                  <p:stCondLst>
                                    <p:cond delay="0"/>
                                  </p:stCondLst>
                                  <p:childTnLst>
                                    <p:set>
                                      <p:cBhvr>
                                        <p:cTn id="27" dur="1" fill="hold">
                                          <p:stCondLst>
                                            <p:cond delay="0"/>
                                          </p:stCondLst>
                                        </p:cTn>
                                        <p:tgtEl>
                                          <p:spTgt spid="250"/>
                                        </p:tgtEl>
                                        <p:attrNameLst>
                                          <p:attrName>style.visibility</p:attrName>
                                        </p:attrNameLst>
                                      </p:cBhvr>
                                      <p:to>
                                        <p:strVal val="visible"/>
                                      </p:to>
                                    </p:set>
                                    <p:animEffect transition="in" filter="slide(fromBottom)">
                                      <p:cBhvr>
                                        <p:cTn id="28" dur="500"/>
                                        <p:tgtEl>
                                          <p:spTgt spid="250"/>
                                        </p:tgtEl>
                                      </p:cBhvr>
                                    </p:animEffect>
                                  </p:childTnLst>
                                </p:cTn>
                              </p:par>
                            </p:childTnLst>
                          </p:cTn>
                        </p:par>
                        <p:par>
                          <p:cTn id="29" fill="hold">
                            <p:stCondLst>
                              <p:cond delay="3000"/>
                            </p:stCondLst>
                            <p:childTnLst>
                              <p:par>
                                <p:cTn id="30" presetID="53" presetClass="entr" presetSubtype="0" fill="hold" grpId="0" nodeType="afterEffect">
                                  <p:stCondLst>
                                    <p:cond delay="0"/>
                                  </p:stCondLst>
                                  <p:childTnLst>
                                    <p:set>
                                      <p:cBhvr>
                                        <p:cTn id="31" dur="1" fill="hold">
                                          <p:stCondLst>
                                            <p:cond delay="0"/>
                                          </p:stCondLst>
                                        </p:cTn>
                                        <p:tgtEl>
                                          <p:spTgt spid="218"/>
                                        </p:tgtEl>
                                        <p:attrNameLst>
                                          <p:attrName>style.visibility</p:attrName>
                                        </p:attrNameLst>
                                      </p:cBhvr>
                                      <p:to>
                                        <p:strVal val="visible"/>
                                      </p:to>
                                    </p:set>
                                    <p:anim calcmode="lin" valueType="num">
                                      <p:cBhvr>
                                        <p:cTn id="32" dur="500" fill="hold"/>
                                        <p:tgtEl>
                                          <p:spTgt spid="218"/>
                                        </p:tgtEl>
                                        <p:attrNameLst>
                                          <p:attrName>ppt_w</p:attrName>
                                        </p:attrNameLst>
                                      </p:cBhvr>
                                      <p:tavLst>
                                        <p:tav tm="0">
                                          <p:val>
                                            <p:fltVal val="0"/>
                                          </p:val>
                                        </p:tav>
                                        <p:tav tm="100000">
                                          <p:val>
                                            <p:strVal val="#ppt_w"/>
                                          </p:val>
                                        </p:tav>
                                      </p:tavLst>
                                    </p:anim>
                                    <p:anim calcmode="lin" valueType="num">
                                      <p:cBhvr>
                                        <p:cTn id="33" dur="500" fill="hold"/>
                                        <p:tgtEl>
                                          <p:spTgt spid="218"/>
                                        </p:tgtEl>
                                        <p:attrNameLst>
                                          <p:attrName>ppt_h</p:attrName>
                                        </p:attrNameLst>
                                      </p:cBhvr>
                                      <p:tavLst>
                                        <p:tav tm="0">
                                          <p:val>
                                            <p:fltVal val="0"/>
                                          </p:val>
                                        </p:tav>
                                        <p:tav tm="100000">
                                          <p:val>
                                            <p:strVal val="#ppt_h"/>
                                          </p:val>
                                        </p:tav>
                                      </p:tavLst>
                                    </p:anim>
                                    <p:animEffect transition="in" filter="fade">
                                      <p:cBhvr>
                                        <p:cTn id="34" dur="500"/>
                                        <p:tgtEl>
                                          <p:spTgt spid="218"/>
                                        </p:tgtEl>
                                      </p:cBhvr>
                                    </p:animEffect>
                                  </p:childTnLst>
                                </p:cTn>
                              </p:par>
                            </p:childTnLst>
                          </p:cTn>
                        </p:par>
                        <p:par>
                          <p:cTn id="35" fill="hold">
                            <p:stCondLst>
                              <p:cond delay="3500"/>
                            </p:stCondLst>
                            <p:childTnLst>
                              <p:par>
                                <p:cTn id="36" presetID="12" presetClass="entr" presetSubtype="4" fill="hold" nodeType="afterEffect">
                                  <p:stCondLst>
                                    <p:cond delay="0"/>
                                  </p:stCondLst>
                                  <p:childTnLst>
                                    <p:set>
                                      <p:cBhvr>
                                        <p:cTn id="37" dur="1" fill="hold">
                                          <p:stCondLst>
                                            <p:cond delay="0"/>
                                          </p:stCondLst>
                                        </p:cTn>
                                        <p:tgtEl>
                                          <p:spTgt spid="219"/>
                                        </p:tgtEl>
                                        <p:attrNameLst>
                                          <p:attrName>style.visibility</p:attrName>
                                        </p:attrNameLst>
                                      </p:cBhvr>
                                      <p:to>
                                        <p:strVal val="visible"/>
                                      </p:to>
                                    </p:set>
                                    <p:animEffect transition="in" filter="slide(fromBottom)">
                                      <p:cBhvr>
                                        <p:cTn id="38" dur="500"/>
                                        <p:tgtEl>
                                          <p:spTgt spid="219"/>
                                        </p:tgtEl>
                                      </p:cBhvr>
                                    </p:animEffect>
                                  </p:childTnLst>
                                </p:cTn>
                              </p:par>
                            </p:childTnLst>
                          </p:cTn>
                        </p:par>
                        <p:par>
                          <p:cTn id="39" fill="hold">
                            <p:stCondLst>
                              <p:cond delay="4000"/>
                            </p:stCondLst>
                            <p:childTnLst>
                              <p:par>
                                <p:cTn id="40" presetID="53" presetClass="entr" presetSubtype="0" fill="hold" grpId="0" nodeType="afterEffect">
                                  <p:stCondLst>
                                    <p:cond delay="0"/>
                                  </p:stCondLst>
                                  <p:childTnLst>
                                    <p:set>
                                      <p:cBhvr>
                                        <p:cTn id="41" dur="1" fill="hold">
                                          <p:stCondLst>
                                            <p:cond delay="0"/>
                                          </p:stCondLst>
                                        </p:cTn>
                                        <p:tgtEl>
                                          <p:spTgt spid="217"/>
                                        </p:tgtEl>
                                        <p:attrNameLst>
                                          <p:attrName>style.visibility</p:attrName>
                                        </p:attrNameLst>
                                      </p:cBhvr>
                                      <p:to>
                                        <p:strVal val="visible"/>
                                      </p:to>
                                    </p:set>
                                    <p:anim calcmode="lin" valueType="num">
                                      <p:cBhvr>
                                        <p:cTn id="42" dur="500" fill="hold"/>
                                        <p:tgtEl>
                                          <p:spTgt spid="217"/>
                                        </p:tgtEl>
                                        <p:attrNameLst>
                                          <p:attrName>ppt_w</p:attrName>
                                        </p:attrNameLst>
                                      </p:cBhvr>
                                      <p:tavLst>
                                        <p:tav tm="0">
                                          <p:val>
                                            <p:fltVal val="0"/>
                                          </p:val>
                                        </p:tav>
                                        <p:tav tm="100000">
                                          <p:val>
                                            <p:strVal val="#ppt_w"/>
                                          </p:val>
                                        </p:tav>
                                      </p:tavLst>
                                    </p:anim>
                                    <p:anim calcmode="lin" valueType="num">
                                      <p:cBhvr>
                                        <p:cTn id="43" dur="500" fill="hold"/>
                                        <p:tgtEl>
                                          <p:spTgt spid="217"/>
                                        </p:tgtEl>
                                        <p:attrNameLst>
                                          <p:attrName>ppt_h</p:attrName>
                                        </p:attrNameLst>
                                      </p:cBhvr>
                                      <p:tavLst>
                                        <p:tav tm="0">
                                          <p:val>
                                            <p:fltVal val="0"/>
                                          </p:val>
                                        </p:tav>
                                        <p:tav tm="100000">
                                          <p:val>
                                            <p:strVal val="#ppt_h"/>
                                          </p:val>
                                        </p:tav>
                                      </p:tavLst>
                                    </p:anim>
                                    <p:animEffect transition="in" filter="fade">
                                      <p:cBhvr>
                                        <p:cTn id="44" dur="500"/>
                                        <p:tgtEl>
                                          <p:spTgt spid="2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7" grpId="0"/>
      <p:bldP spid="218" grpId="0"/>
      <p:bldP spid="285" grpId="0"/>
      <p:bldP spid="281" grpId="0"/>
      <p:bldP spid="28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extLst>
              <p:ext uri="{D42A27DB-BD31-4B8C-83A1-F6EECF244321}">
                <p14:modId xmlns:p14="http://schemas.microsoft.com/office/powerpoint/2010/main" val="3109600209"/>
              </p:ext>
            </p:extLst>
          </p:nvPr>
        </p:nvGraphicFramePr>
        <p:xfrm>
          <a:off x="3276503" y="2742150"/>
          <a:ext cx="8746974" cy="2740832"/>
        </p:xfrm>
        <a:graphic>
          <a:graphicData uri="http://schemas.openxmlformats.org/drawingml/2006/chart">
            <c:chart xmlns:c="http://schemas.openxmlformats.org/drawingml/2006/chart" xmlns:r="http://schemas.openxmlformats.org/officeDocument/2006/relationships" r:id="rId2"/>
          </a:graphicData>
        </a:graphic>
      </p:graphicFrame>
      <p:grpSp>
        <p:nvGrpSpPr>
          <p:cNvPr id="6" name="Group 5"/>
          <p:cNvGrpSpPr/>
          <p:nvPr/>
        </p:nvGrpSpPr>
        <p:grpSpPr>
          <a:xfrm>
            <a:off x="3554395" y="5879340"/>
            <a:ext cx="2495555" cy="757130"/>
            <a:chOff x="1150665" y="1672015"/>
            <a:chExt cx="2724775" cy="826673"/>
          </a:xfrm>
        </p:grpSpPr>
        <p:sp>
          <p:nvSpPr>
            <p:cNvPr id="7" name="TextBox 6"/>
            <p:cNvSpPr txBox="1"/>
            <p:nvPr/>
          </p:nvSpPr>
          <p:spPr>
            <a:xfrm>
              <a:off x="1150665" y="1672015"/>
              <a:ext cx="761706" cy="826673"/>
            </a:xfrm>
            <a:prstGeom prst="rect">
              <a:avLst/>
            </a:prstGeom>
            <a:noFill/>
          </p:spPr>
          <p:txBody>
            <a:bodyPr wrap="none" rtlCol="0">
              <a:spAutoFit/>
            </a:bodyPr>
            <a:lstStyle/>
            <a:p>
              <a:pPr algn="ctr">
                <a:lnSpc>
                  <a:spcPct val="120000"/>
                </a:lnSpc>
              </a:pPr>
              <a:r>
                <a:rPr lang="en-AU"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endParaRPr 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8" name="Text Placeholder 32"/>
            <p:cNvSpPr txBox="1">
              <a:spLocks/>
            </p:cNvSpPr>
            <p:nvPr/>
          </p:nvSpPr>
          <p:spPr>
            <a:xfrm>
              <a:off x="1898843" y="1991320"/>
              <a:ext cx="1976597" cy="46906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Text Placeholder 33"/>
            <p:cNvSpPr txBox="1">
              <a:spLocks/>
            </p:cNvSpPr>
            <p:nvPr/>
          </p:nvSpPr>
          <p:spPr>
            <a:xfrm>
              <a:off x="1898845" y="1750689"/>
              <a:ext cx="1846848" cy="28227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0" name="Group 9"/>
          <p:cNvGrpSpPr/>
          <p:nvPr/>
        </p:nvGrpSpPr>
        <p:grpSpPr>
          <a:xfrm>
            <a:off x="6375017" y="5879337"/>
            <a:ext cx="2525653" cy="757130"/>
            <a:chOff x="1150666" y="1672015"/>
            <a:chExt cx="2757638" cy="826674"/>
          </a:xfrm>
        </p:grpSpPr>
        <p:sp>
          <p:nvSpPr>
            <p:cNvPr id="11" name="TextBox 10"/>
            <p:cNvSpPr txBox="1"/>
            <p:nvPr/>
          </p:nvSpPr>
          <p:spPr>
            <a:xfrm>
              <a:off x="1150666" y="1672015"/>
              <a:ext cx="761706" cy="826674"/>
            </a:xfrm>
            <a:prstGeom prst="rect">
              <a:avLst/>
            </a:prstGeom>
            <a:noFill/>
          </p:spPr>
          <p:txBody>
            <a:bodyPr wrap="none" rtlCol="0">
              <a:spAutoFit/>
            </a:bodyPr>
            <a:lstStyle/>
            <a:p>
              <a:pPr algn="ctr">
                <a:lnSpc>
                  <a:spcPct val="120000"/>
                </a:lnSpc>
              </a:pPr>
              <a:r>
                <a:rPr lang="en-AU"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endParaRPr 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2" name="Text Placeholder 32"/>
            <p:cNvSpPr txBox="1">
              <a:spLocks/>
            </p:cNvSpPr>
            <p:nvPr/>
          </p:nvSpPr>
          <p:spPr>
            <a:xfrm>
              <a:off x="1898842" y="1991322"/>
              <a:ext cx="2009462" cy="469065"/>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3" name="Text Placeholder 33"/>
            <p:cNvSpPr txBox="1">
              <a:spLocks/>
            </p:cNvSpPr>
            <p:nvPr/>
          </p:nvSpPr>
          <p:spPr>
            <a:xfrm>
              <a:off x="1898845" y="1750689"/>
              <a:ext cx="1464301" cy="28227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4" name="Group 13"/>
          <p:cNvGrpSpPr/>
          <p:nvPr/>
        </p:nvGrpSpPr>
        <p:grpSpPr>
          <a:xfrm>
            <a:off x="9225737" y="5879337"/>
            <a:ext cx="2488971" cy="757130"/>
            <a:chOff x="1150666" y="1672015"/>
            <a:chExt cx="2717585" cy="826674"/>
          </a:xfrm>
        </p:grpSpPr>
        <p:sp>
          <p:nvSpPr>
            <p:cNvPr id="15" name="TextBox 14"/>
            <p:cNvSpPr txBox="1"/>
            <p:nvPr/>
          </p:nvSpPr>
          <p:spPr>
            <a:xfrm>
              <a:off x="1150666" y="1672015"/>
              <a:ext cx="761706" cy="826674"/>
            </a:xfrm>
            <a:prstGeom prst="rect">
              <a:avLst/>
            </a:prstGeom>
            <a:noFill/>
          </p:spPr>
          <p:txBody>
            <a:bodyPr wrap="none" rtlCol="0">
              <a:spAutoFit/>
            </a:bodyPr>
            <a:lstStyle/>
            <a:p>
              <a:pPr algn="ctr">
                <a:lnSpc>
                  <a:spcPct val="120000"/>
                </a:lnSpc>
              </a:pPr>
              <a:r>
                <a:rPr lang="en-US" sz="36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16" name="Text Placeholder 32"/>
            <p:cNvSpPr txBox="1">
              <a:spLocks/>
            </p:cNvSpPr>
            <p:nvPr/>
          </p:nvSpPr>
          <p:spPr>
            <a:xfrm>
              <a:off x="1898843" y="1991322"/>
              <a:ext cx="1969408" cy="469065"/>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Text Placeholder 33"/>
            <p:cNvSpPr txBox="1">
              <a:spLocks/>
            </p:cNvSpPr>
            <p:nvPr/>
          </p:nvSpPr>
          <p:spPr>
            <a:xfrm>
              <a:off x="1898845" y="1750689"/>
              <a:ext cx="1464301" cy="28227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7471" y="-1854475"/>
            <a:ext cx="9087125" cy="9087125"/>
          </a:xfrm>
          <a:prstGeom prst="rect">
            <a:avLst/>
          </a:prstGeom>
        </p:spPr>
      </p:pic>
    </p:spTree>
    <p:extLst>
      <p:ext uri="{BB962C8B-B14F-4D97-AF65-F5344CB8AC3E}">
        <p14:creationId xmlns:p14="http://schemas.microsoft.com/office/powerpoint/2010/main" val="363440954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ipe(left)">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40943" y="808013"/>
            <a:ext cx="4264397" cy="4264397"/>
          </a:xfrm>
          <a:prstGeom prst="rect">
            <a:avLst/>
          </a:prstGeom>
        </p:spPr>
      </p:pic>
      <p:sp>
        <p:nvSpPr>
          <p:cNvPr id="6148" name="文本框 3080"/>
          <p:cNvSpPr txBox="1">
            <a:spLocks noChangeArrowheads="1"/>
          </p:cNvSpPr>
          <p:nvPr/>
        </p:nvSpPr>
        <p:spPr bwMode="auto">
          <a:xfrm>
            <a:off x="3608081" y="3404456"/>
            <a:ext cx="1761165" cy="1390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7" dirty="0" smtClean="0">
                <a:solidFill>
                  <a:srgbClr val="00B050"/>
                </a:solidFill>
                <a:latin typeface="Arial" panose="020B0604020202020204" pitchFamily="34" charset="0"/>
                <a:ea typeface="微软雅黑" panose="020B0503020204020204" pitchFamily="34" charset="-122"/>
                <a:sym typeface="Arial" panose="020B0604020202020204" pitchFamily="34" charset="0"/>
              </a:rPr>
              <a:t>03</a:t>
            </a:r>
            <a:endParaRPr lang="en-US" altLang="zh-CN" sz="8437" dirty="0">
              <a:solidFill>
                <a:srgbClr val="00B050"/>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1" name="直接连接符 3084"/>
          <p:cNvSpPr>
            <a:spLocks noChangeShapeType="1"/>
          </p:cNvSpPr>
          <p:nvPr/>
        </p:nvSpPr>
        <p:spPr bwMode="auto">
          <a:xfrm>
            <a:off x="6314266" y="3714725"/>
            <a:ext cx="0" cy="810268"/>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sz="2669">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255927" y="3566870"/>
            <a:ext cx="2855374" cy="512128"/>
          </a:xfrm>
          <a:prstGeom prst="rect">
            <a:avLst/>
          </a:prstGeom>
        </p:spPr>
        <p:txBody>
          <a:bodyPr wrap="square" lIns="0" tIns="0" rIns="0" bIns="0">
            <a:spAutoFit/>
          </a:bodyPr>
          <a:lstStyle/>
          <a:p>
            <a:pPr>
              <a:lnSpc>
                <a:spcPct val="130000"/>
              </a:lnSpc>
            </a:pPr>
            <a:r>
              <a:rPr lang="zh-CN" altLang="en-US" sz="2800" dirty="0">
                <a:solidFill>
                  <a:srgbClr val="FE67BE"/>
                </a:solidFill>
                <a:latin typeface="方正稚艺简体" panose="03000509000000000000" pitchFamily="65" charset="-122"/>
                <a:ea typeface="方正稚艺简体" panose="03000509000000000000" pitchFamily="65" charset="-122"/>
                <a:sym typeface="Arial" panose="020B0604020202020204" pitchFamily="34" charset="0"/>
              </a:rPr>
              <a:t>请替换文字内容</a:t>
            </a:r>
          </a:p>
        </p:txBody>
      </p:sp>
      <p:sp>
        <p:nvSpPr>
          <p:cNvPr id="10" name="文本框 9"/>
          <p:cNvSpPr txBox="1"/>
          <p:nvPr/>
        </p:nvSpPr>
        <p:spPr>
          <a:xfrm>
            <a:off x="6255927" y="4118304"/>
            <a:ext cx="3979186" cy="461608"/>
          </a:xfrm>
          <a:prstGeom prst="rect">
            <a:avLst/>
          </a:prstGeom>
          <a:noFill/>
        </p:spPr>
        <p:txBody>
          <a:bodyPr wrap="square" lIns="0" tIns="0" rIns="0" bIns="0" rtlCol="0">
            <a:spAutoFit/>
          </a:bodyPr>
          <a:lstStyle/>
          <a:p>
            <a:pPr algn="just">
              <a:lnSpc>
                <a:spcPct val="15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320278864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6148"/>
                                        </p:tgtEl>
                                        <p:attrNameLst>
                                          <p:attrName>style.visibility</p:attrName>
                                        </p:attrNameLst>
                                      </p:cBhvr>
                                      <p:to>
                                        <p:strVal val="visible"/>
                                      </p:to>
                                    </p:set>
                                    <p:animEffect transition="in" filter="wipe(down)">
                                      <p:cBhvr>
                                        <p:cTn id="13" dur="500"/>
                                        <p:tgtEl>
                                          <p:spTgt spid="6148"/>
                                        </p:tgtEl>
                                      </p:cBhvr>
                                    </p:animEffect>
                                  </p:childTnLst>
                                </p:cTn>
                              </p:par>
                            </p:childTnLst>
                          </p:cTn>
                        </p:par>
                        <p:par>
                          <p:cTn id="14" fill="hold">
                            <p:stCondLst>
                              <p:cond delay="1000"/>
                            </p:stCondLst>
                            <p:childTnLst>
                              <p:par>
                                <p:cTn id="15" presetID="23" presetClass="entr" presetSubtype="32"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strVal val="4*#ppt_w"/>
                                          </p:val>
                                        </p:tav>
                                        <p:tav tm="100000">
                                          <p:val>
                                            <p:strVal val="#ppt_w"/>
                                          </p:val>
                                        </p:tav>
                                      </p:tavLst>
                                    </p:anim>
                                    <p:anim calcmode="lin" valueType="num">
                                      <p:cBhvr>
                                        <p:cTn id="18" dur="500" fill="hold"/>
                                        <p:tgtEl>
                                          <p:spTgt spid="9"/>
                                        </p:tgtEl>
                                        <p:attrNameLst>
                                          <p:attrName>ppt_h</p:attrName>
                                        </p:attrNameLst>
                                      </p:cBhvr>
                                      <p:tavLst>
                                        <p:tav tm="0">
                                          <p:val>
                                            <p:strVal val="4*#ppt_h"/>
                                          </p:val>
                                        </p:tav>
                                        <p:tav tm="100000">
                                          <p:val>
                                            <p:strVal val="#ppt_h"/>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9" grpId="0"/>
      <p:bldP spid="1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Shape 1724"/>
          <p:cNvSpPr/>
          <p:nvPr/>
        </p:nvSpPr>
        <p:spPr>
          <a:xfrm>
            <a:off x="7806210" y="3346679"/>
            <a:ext cx="1945701" cy="553963"/>
          </a:xfrm>
          <a:prstGeom prst="roundRect">
            <a:avLst>
              <a:gd name="adj" fmla="val 50000"/>
            </a:avLst>
          </a:prstGeom>
          <a:solidFill>
            <a:srgbClr val="F7F7FA"/>
          </a:solidFill>
          <a:ln w="12700">
            <a:solidFill>
              <a:srgbClr val="A6AAA9"/>
            </a:solid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Shape 1725"/>
          <p:cNvSpPr/>
          <p:nvPr/>
        </p:nvSpPr>
        <p:spPr>
          <a:xfrm>
            <a:off x="5000961" y="3346679"/>
            <a:ext cx="1945701" cy="553963"/>
          </a:xfrm>
          <a:prstGeom prst="roundRect">
            <a:avLst>
              <a:gd name="adj" fmla="val 50000"/>
            </a:avLst>
          </a:prstGeom>
          <a:solidFill>
            <a:srgbClr val="F7F7FA"/>
          </a:solidFill>
          <a:ln w="12700">
            <a:solidFill>
              <a:srgbClr val="A6AAA9"/>
            </a:solid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Shape 1726"/>
          <p:cNvSpPr/>
          <p:nvPr/>
        </p:nvSpPr>
        <p:spPr>
          <a:xfrm>
            <a:off x="2258592" y="3346679"/>
            <a:ext cx="1945701" cy="553963"/>
          </a:xfrm>
          <a:prstGeom prst="roundRect">
            <a:avLst>
              <a:gd name="adj" fmla="val 50000"/>
            </a:avLst>
          </a:prstGeom>
          <a:solidFill>
            <a:srgbClr val="F7F7FA"/>
          </a:solidFill>
          <a:ln w="12700">
            <a:solidFill>
              <a:srgbClr val="A6AAA9"/>
            </a:solid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Shape 1733"/>
          <p:cNvSpPr/>
          <p:nvPr/>
        </p:nvSpPr>
        <p:spPr>
          <a:xfrm>
            <a:off x="5847739" y="4558023"/>
            <a:ext cx="1945701" cy="553963"/>
          </a:xfrm>
          <a:prstGeom prst="roundRect">
            <a:avLst>
              <a:gd name="adj" fmla="val 50000"/>
            </a:avLst>
          </a:prstGeom>
          <a:solidFill>
            <a:srgbClr val="F7F7FA"/>
          </a:solidFill>
          <a:ln w="12700">
            <a:solidFill>
              <a:srgbClr val="A6AAA9"/>
            </a:solid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Shape 1735"/>
          <p:cNvSpPr/>
          <p:nvPr/>
        </p:nvSpPr>
        <p:spPr>
          <a:xfrm>
            <a:off x="8560977" y="4558023"/>
            <a:ext cx="1945701" cy="553963"/>
          </a:xfrm>
          <a:prstGeom prst="roundRect">
            <a:avLst>
              <a:gd name="adj" fmla="val 50000"/>
            </a:avLst>
          </a:prstGeom>
          <a:solidFill>
            <a:srgbClr val="F7F7FA"/>
          </a:solidFill>
          <a:ln w="12700">
            <a:solidFill>
              <a:srgbClr val="A6AAA9"/>
            </a:solid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Shape 1739"/>
          <p:cNvSpPr/>
          <p:nvPr/>
        </p:nvSpPr>
        <p:spPr>
          <a:xfrm>
            <a:off x="3089552" y="4558023"/>
            <a:ext cx="1945701" cy="553963"/>
          </a:xfrm>
          <a:prstGeom prst="roundRect">
            <a:avLst>
              <a:gd name="adj" fmla="val 50000"/>
            </a:avLst>
          </a:prstGeom>
          <a:solidFill>
            <a:srgbClr val="F7F7FA"/>
          </a:solidFill>
          <a:ln w="12700">
            <a:solidFill>
              <a:srgbClr val="A6AAA9"/>
            </a:solidFill>
            <a:miter lim="400000"/>
          </a:ln>
        </p:spPr>
        <p:txBody>
          <a:bodyPr lIns="17447" tIns="17447" rIns="17447" bIns="17447"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Shape 1730"/>
          <p:cNvSpPr/>
          <p:nvPr/>
        </p:nvSpPr>
        <p:spPr>
          <a:xfrm>
            <a:off x="7313328" y="3137487"/>
            <a:ext cx="972348" cy="97234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a:miter lim="400000"/>
          </a:ln>
        </p:spPr>
        <p:txBody>
          <a:bodyPr lIns="23263" tIns="23263" rIns="23263" bIns="23263"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Shape 1741"/>
          <p:cNvSpPr/>
          <p:nvPr/>
        </p:nvSpPr>
        <p:spPr>
          <a:xfrm>
            <a:off x="4531643" y="4348831"/>
            <a:ext cx="972348" cy="97234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a:miter lim="400000"/>
          </a:ln>
        </p:spPr>
        <p:txBody>
          <a:bodyPr lIns="23263" tIns="23263" rIns="23263" bIns="23263"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2" name="Shape 1748"/>
          <p:cNvSpPr/>
          <p:nvPr/>
        </p:nvSpPr>
        <p:spPr>
          <a:xfrm rot="2348650">
            <a:off x="9907825" y="3612464"/>
            <a:ext cx="1108848" cy="342772"/>
          </a:xfrm>
          <a:custGeom>
            <a:avLst/>
            <a:gdLst/>
            <a:ahLst/>
            <a:cxnLst>
              <a:cxn ang="0">
                <a:pos x="wd2" y="hd2"/>
              </a:cxn>
              <a:cxn ang="5400000">
                <a:pos x="wd2" y="hd2"/>
              </a:cxn>
              <a:cxn ang="10800000">
                <a:pos x="wd2" y="hd2"/>
              </a:cxn>
              <a:cxn ang="16200000">
                <a:pos x="wd2" y="hd2"/>
              </a:cxn>
            </a:cxnLst>
            <a:rect l="0" t="0" r="r" b="b"/>
            <a:pathLst>
              <a:path w="21600" h="17050" extrusionOk="0">
                <a:moveTo>
                  <a:pt x="0" y="16210"/>
                </a:moveTo>
                <a:cubicBezTo>
                  <a:pt x="3419" y="835"/>
                  <a:pt x="11072" y="-4550"/>
                  <a:pt x="17092" y="4181"/>
                </a:cubicBezTo>
                <a:cubicBezTo>
                  <a:pt x="18733" y="6560"/>
                  <a:pt x="20142" y="9855"/>
                  <a:pt x="21215" y="13819"/>
                </a:cubicBezTo>
                <a:lnTo>
                  <a:pt x="21600" y="13261"/>
                </a:lnTo>
                <a:lnTo>
                  <a:pt x="21513" y="16630"/>
                </a:lnTo>
                <a:lnTo>
                  <a:pt x="20248" y="15221"/>
                </a:lnTo>
                <a:lnTo>
                  <a:pt x="20633" y="14663"/>
                </a:lnTo>
                <a:cubicBezTo>
                  <a:pt x="16879" y="938"/>
                  <a:pt x="9479" y="-2418"/>
                  <a:pt x="4105" y="7168"/>
                </a:cubicBezTo>
                <a:cubicBezTo>
                  <a:pt x="2656" y="9751"/>
                  <a:pt x="1452" y="13127"/>
                  <a:pt x="579" y="17050"/>
                </a:cubicBezTo>
                <a:close/>
              </a:path>
            </a:pathLst>
          </a:custGeom>
          <a:solidFill>
            <a:schemeClr val="bg1">
              <a:lumMod val="65000"/>
            </a:schemeClr>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Shape 1749"/>
          <p:cNvSpPr/>
          <p:nvPr/>
        </p:nvSpPr>
        <p:spPr>
          <a:xfrm rot="12794463">
            <a:off x="1829845" y="4468967"/>
            <a:ext cx="1108848" cy="342772"/>
          </a:xfrm>
          <a:custGeom>
            <a:avLst/>
            <a:gdLst/>
            <a:ahLst/>
            <a:cxnLst>
              <a:cxn ang="0">
                <a:pos x="wd2" y="hd2"/>
              </a:cxn>
              <a:cxn ang="5400000">
                <a:pos x="wd2" y="hd2"/>
              </a:cxn>
              <a:cxn ang="10800000">
                <a:pos x="wd2" y="hd2"/>
              </a:cxn>
              <a:cxn ang="16200000">
                <a:pos x="wd2" y="hd2"/>
              </a:cxn>
            </a:cxnLst>
            <a:rect l="0" t="0" r="r" b="b"/>
            <a:pathLst>
              <a:path w="21600" h="17050" extrusionOk="0">
                <a:moveTo>
                  <a:pt x="0" y="16210"/>
                </a:moveTo>
                <a:cubicBezTo>
                  <a:pt x="3419" y="835"/>
                  <a:pt x="11072" y="-4550"/>
                  <a:pt x="17092" y="4181"/>
                </a:cubicBezTo>
                <a:cubicBezTo>
                  <a:pt x="18733" y="6560"/>
                  <a:pt x="20142" y="9855"/>
                  <a:pt x="21215" y="13819"/>
                </a:cubicBezTo>
                <a:lnTo>
                  <a:pt x="21600" y="13261"/>
                </a:lnTo>
                <a:lnTo>
                  <a:pt x="21513" y="16630"/>
                </a:lnTo>
                <a:lnTo>
                  <a:pt x="20248" y="15221"/>
                </a:lnTo>
                <a:lnTo>
                  <a:pt x="20633" y="14663"/>
                </a:lnTo>
                <a:cubicBezTo>
                  <a:pt x="16879" y="938"/>
                  <a:pt x="9479" y="-2418"/>
                  <a:pt x="4105" y="7168"/>
                </a:cubicBezTo>
                <a:cubicBezTo>
                  <a:pt x="2656" y="9751"/>
                  <a:pt x="1452" y="13127"/>
                  <a:pt x="579" y="17050"/>
                </a:cubicBezTo>
                <a:close/>
              </a:path>
            </a:pathLst>
          </a:custGeom>
          <a:solidFill>
            <a:schemeClr val="bg1">
              <a:lumMod val="65000"/>
            </a:schemeClr>
          </a:solidFill>
          <a:ln w="12700">
            <a:miter lim="400000"/>
          </a:ln>
        </p:spPr>
        <p:txBody>
          <a:bodyPr lIns="0" tIns="0" rIns="0" bIns="0"/>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 name="Group 5"/>
          <p:cNvGrpSpPr/>
          <p:nvPr/>
        </p:nvGrpSpPr>
        <p:grpSpPr>
          <a:xfrm>
            <a:off x="1790439" y="3137487"/>
            <a:ext cx="972348" cy="972347"/>
            <a:chOff x="1072256" y="2492673"/>
            <a:chExt cx="1061660" cy="1061659"/>
          </a:xfrm>
        </p:grpSpPr>
        <p:sp>
          <p:nvSpPr>
            <p:cNvPr id="13" name="Shape 1729"/>
            <p:cNvSpPr/>
            <p:nvPr/>
          </p:nvSpPr>
          <p:spPr>
            <a:xfrm>
              <a:off x="1072256" y="2492673"/>
              <a:ext cx="1061660" cy="10616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a:miter lim="400000"/>
            </a:ln>
          </p:spPr>
          <p:txBody>
            <a:bodyPr lIns="23263" tIns="23263" rIns="23263" bIns="23263"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Shape 1750"/>
            <p:cNvSpPr/>
            <p:nvPr/>
          </p:nvSpPr>
          <p:spPr>
            <a:xfrm>
              <a:off x="1390151" y="2822318"/>
              <a:ext cx="415919" cy="398242"/>
            </a:xfrm>
            <a:custGeom>
              <a:avLst/>
              <a:gdLst/>
              <a:ahLst/>
              <a:cxnLst>
                <a:cxn ang="0">
                  <a:pos x="wd2" y="hd2"/>
                </a:cxn>
                <a:cxn ang="5400000">
                  <a:pos x="wd2" y="hd2"/>
                </a:cxn>
                <a:cxn ang="10800000">
                  <a:pos x="wd2" y="hd2"/>
                </a:cxn>
                <a:cxn ang="16200000">
                  <a:pos x="wd2" y="hd2"/>
                </a:cxn>
              </a:cxnLst>
              <a:rect l="0" t="0" r="r" b="b"/>
              <a:pathLst>
                <a:path w="21600" h="21600" extrusionOk="0">
                  <a:moveTo>
                    <a:pt x="16913" y="16137"/>
                  </a:moveTo>
                  <a:cubicBezTo>
                    <a:pt x="14080" y="15059"/>
                    <a:pt x="13176" y="14150"/>
                    <a:pt x="13176" y="12203"/>
                  </a:cubicBezTo>
                  <a:cubicBezTo>
                    <a:pt x="13176" y="11034"/>
                    <a:pt x="14040" y="11415"/>
                    <a:pt x="14419" y="9274"/>
                  </a:cubicBezTo>
                  <a:cubicBezTo>
                    <a:pt x="14577" y="8387"/>
                    <a:pt x="15341" y="9261"/>
                    <a:pt x="15487" y="7233"/>
                  </a:cubicBezTo>
                  <a:cubicBezTo>
                    <a:pt x="15487" y="6425"/>
                    <a:pt x="15071" y="6224"/>
                    <a:pt x="15071" y="6224"/>
                  </a:cubicBezTo>
                  <a:cubicBezTo>
                    <a:pt x="15071" y="6224"/>
                    <a:pt x="15283" y="5028"/>
                    <a:pt x="15366" y="4109"/>
                  </a:cubicBezTo>
                  <a:cubicBezTo>
                    <a:pt x="15468" y="2962"/>
                    <a:pt x="14731" y="0"/>
                    <a:pt x="10800" y="0"/>
                  </a:cubicBezTo>
                  <a:cubicBezTo>
                    <a:pt x="6869" y="0"/>
                    <a:pt x="6131" y="2962"/>
                    <a:pt x="6234" y="4109"/>
                  </a:cubicBezTo>
                  <a:cubicBezTo>
                    <a:pt x="6317" y="5028"/>
                    <a:pt x="6529" y="6224"/>
                    <a:pt x="6529" y="6224"/>
                  </a:cubicBezTo>
                  <a:cubicBezTo>
                    <a:pt x="6529" y="6224"/>
                    <a:pt x="6113" y="6425"/>
                    <a:pt x="6113" y="7233"/>
                  </a:cubicBezTo>
                  <a:cubicBezTo>
                    <a:pt x="6258" y="9261"/>
                    <a:pt x="7022" y="8387"/>
                    <a:pt x="7179" y="9274"/>
                  </a:cubicBezTo>
                  <a:cubicBezTo>
                    <a:pt x="7560" y="11415"/>
                    <a:pt x="8424" y="11034"/>
                    <a:pt x="8424" y="12203"/>
                  </a:cubicBezTo>
                  <a:cubicBezTo>
                    <a:pt x="8424" y="14150"/>
                    <a:pt x="7520" y="15059"/>
                    <a:pt x="4687" y="16137"/>
                  </a:cubicBezTo>
                  <a:cubicBezTo>
                    <a:pt x="1846" y="17219"/>
                    <a:pt x="0" y="18321"/>
                    <a:pt x="0" y="19073"/>
                  </a:cubicBezTo>
                  <a:cubicBezTo>
                    <a:pt x="0" y="19825"/>
                    <a:pt x="0" y="21600"/>
                    <a:pt x="0" y="21600"/>
                  </a:cubicBezTo>
                  <a:lnTo>
                    <a:pt x="10800" y="21600"/>
                  </a:lnTo>
                  <a:lnTo>
                    <a:pt x="21600" y="21600"/>
                  </a:lnTo>
                  <a:cubicBezTo>
                    <a:pt x="21600" y="21600"/>
                    <a:pt x="21600" y="19825"/>
                    <a:pt x="21600" y="19073"/>
                  </a:cubicBezTo>
                  <a:cubicBezTo>
                    <a:pt x="21600" y="18321"/>
                    <a:pt x="19754" y="17219"/>
                    <a:pt x="16913" y="16137"/>
                  </a:cubicBezTo>
                  <a:close/>
                </a:path>
              </a:pathLst>
            </a:custGeom>
            <a:solidFill>
              <a:srgbClr val="FFFFFF"/>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7" name="Group 6"/>
          <p:cNvGrpSpPr/>
          <p:nvPr/>
        </p:nvGrpSpPr>
        <p:grpSpPr>
          <a:xfrm>
            <a:off x="4528447" y="3137487"/>
            <a:ext cx="972347" cy="972347"/>
            <a:chOff x="4061755" y="2492673"/>
            <a:chExt cx="1061659" cy="1061659"/>
          </a:xfrm>
        </p:grpSpPr>
        <p:sp>
          <p:nvSpPr>
            <p:cNvPr id="11" name="Shape 1727"/>
            <p:cNvSpPr/>
            <p:nvPr/>
          </p:nvSpPr>
          <p:spPr>
            <a:xfrm>
              <a:off x="4061755" y="2492673"/>
              <a:ext cx="1061659" cy="10616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23263" tIns="23263" rIns="23263" bIns="23263"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Shape 1751"/>
            <p:cNvSpPr/>
            <p:nvPr/>
          </p:nvSpPr>
          <p:spPr>
            <a:xfrm>
              <a:off x="4396967" y="2817846"/>
              <a:ext cx="398216" cy="398241"/>
            </a:xfrm>
            <a:custGeom>
              <a:avLst/>
              <a:gdLst/>
              <a:ahLst/>
              <a:cxnLst>
                <a:cxn ang="0">
                  <a:pos x="wd2" y="hd2"/>
                </a:cxn>
                <a:cxn ang="5400000">
                  <a:pos x="wd2" y="hd2"/>
                </a:cxn>
                <a:cxn ang="10800000">
                  <a:pos x="wd2" y="hd2"/>
                </a:cxn>
                <a:cxn ang="16200000">
                  <a:pos x="wd2" y="hd2"/>
                </a:cxn>
              </a:cxnLst>
              <a:rect l="0" t="0" r="r" b="b"/>
              <a:pathLst>
                <a:path w="21318" h="21320" extrusionOk="0">
                  <a:moveTo>
                    <a:pt x="6122" y="19157"/>
                  </a:moveTo>
                  <a:lnTo>
                    <a:pt x="3902" y="19634"/>
                  </a:lnTo>
                  <a:cubicBezTo>
                    <a:pt x="3688" y="19233"/>
                    <a:pt x="3431" y="18833"/>
                    <a:pt x="2957" y="18361"/>
                  </a:cubicBezTo>
                  <a:cubicBezTo>
                    <a:pt x="2486" y="17889"/>
                    <a:pt x="2085" y="17631"/>
                    <a:pt x="1685" y="17417"/>
                  </a:cubicBezTo>
                  <a:lnTo>
                    <a:pt x="2162" y="15198"/>
                  </a:lnTo>
                  <a:lnTo>
                    <a:pt x="2804" y="14556"/>
                  </a:lnTo>
                  <a:cubicBezTo>
                    <a:pt x="2804" y="14556"/>
                    <a:pt x="4012" y="14580"/>
                    <a:pt x="5374" y="15944"/>
                  </a:cubicBezTo>
                  <a:cubicBezTo>
                    <a:pt x="6737" y="17307"/>
                    <a:pt x="6762" y="18516"/>
                    <a:pt x="6762" y="18516"/>
                  </a:cubicBezTo>
                  <a:cubicBezTo>
                    <a:pt x="6762" y="18516"/>
                    <a:pt x="6122" y="19157"/>
                    <a:pt x="6122" y="19157"/>
                  </a:cubicBezTo>
                  <a:close/>
                  <a:moveTo>
                    <a:pt x="19625" y="1692"/>
                  </a:moveTo>
                  <a:cubicBezTo>
                    <a:pt x="17654" y="-280"/>
                    <a:pt x="16174" y="15"/>
                    <a:pt x="16174" y="15"/>
                  </a:cubicBezTo>
                  <a:lnTo>
                    <a:pt x="9270" y="6920"/>
                  </a:lnTo>
                  <a:lnTo>
                    <a:pt x="1379" y="14810"/>
                  </a:lnTo>
                  <a:lnTo>
                    <a:pt x="0" y="21320"/>
                  </a:lnTo>
                  <a:lnTo>
                    <a:pt x="6508" y="19939"/>
                  </a:lnTo>
                  <a:lnTo>
                    <a:pt x="14399" y="12048"/>
                  </a:lnTo>
                  <a:lnTo>
                    <a:pt x="21302" y="5145"/>
                  </a:lnTo>
                  <a:cubicBezTo>
                    <a:pt x="21302" y="5145"/>
                    <a:pt x="21600" y="3665"/>
                    <a:pt x="19625" y="1692"/>
                  </a:cubicBezTo>
                  <a:close/>
                </a:path>
              </a:pathLst>
            </a:custGeom>
            <a:solidFill>
              <a:srgbClr val="FFFFFF"/>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 name="Group 7"/>
          <p:cNvGrpSpPr/>
          <p:nvPr/>
        </p:nvGrpSpPr>
        <p:grpSpPr>
          <a:xfrm>
            <a:off x="10020336" y="4348831"/>
            <a:ext cx="972348" cy="972347"/>
            <a:chOff x="10058085" y="3811668"/>
            <a:chExt cx="1061660" cy="1061659"/>
          </a:xfrm>
        </p:grpSpPr>
        <p:sp>
          <p:nvSpPr>
            <p:cNvPr id="21" name="Shape 1737"/>
            <p:cNvSpPr/>
            <p:nvPr/>
          </p:nvSpPr>
          <p:spPr>
            <a:xfrm>
              <a:off x="10058085" y="3811668"/>
              <a:ext cx="1061660" cy="10616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a:miter lim="400000"/>
            </a:ln>
          </p:spPr>
          <p:txBody>
            <a:bodyPr lIns="23263" tIns="23263" rIns="23263" bIns="23263"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Shape 1753"/>
            <p:cNvSpPr/>
            <p:nvPr/>
          </p:nvSpPr>
          <p:spPr>
            <a:xfrm>
              <a:off x="10363316" y="4111638"/>
              <a:ext cx="451197" cy="461719"/>
            </a:xfrm>
            <a:custGeom>
              <a:avLst/>
              <a:gdLst/>
              <a:ahLst/>
              <a:cxnLst>
                <a:cxn ang="0">
                  <a:pos x="wd2" y="hd2"/>
                </a:cxn>
                <a:cxn ang="5400000">
                  <a:pos x="wd2" y="hd2"/>
                </a:cxn>
                <a:cxn ang="10800000">
                  <a:pos x="wd2" y="hd2"/>
                </a:cxn>
                <a:cxn ang="16200000">
                  <a:pos x="wd2" y="hd2"/>
                </a:cxn>
              </a:cxnLst>
              <a:rect l="0" t="0" r="r" b="b"/>
              <a:pathLst>
                <a:path w="20431" h="20433" extrusionOk="0">
                  <a:moveTo>
                    <a:pt x="14102" y="6331"/>
                  </a:moveTo>
                  <a:cubicBezTo>
                    <a:pt x="13391" y="5619"/>
                    <a:pt x="13391" y="4469"/>
                    <a:pt x="14102" y="3759"/>
                  </a:cubicBezTo>
                  <a:cubicBezTo>
                    <a:pt x="14812" y="3049"/>
                    <a:pt x="15965" y="3049"/>
                    <a:pt x="16674" y="3759"/>
                  </a:cubicBezTo>
                  <a:cubicBezTo>
                    <a:pt x="17385" y="4469"/>
                    <a:pt x="17385" y="5619"/>
                    <a:pt x="16674" y="6331"/>
                  </a:cubicBezTo>
                  <a:cubicBezTo>
                    <a:pt x="15965" y="7041"/>
                    <a:pt x="14812" y="7041"/>
                    <a:pt x="14102" y="6331"/>
                  </a:cubicBezTo>
                  <a:close/>
                  <a:moveTo>
                    <a:pt x="12904" y="13199"/>
                  </a:moveTo>
                  <a:cubicBezTo>
                    <a:pt x="12904" y="13199"/>
                    <a:pt x="21289" y="7286"/>
                    <a:pt x="20359" y="518"/>
                  </a:cubicBezTo>
                  <a:cubicBezTo>
                    <a:pt x="20339" y="369"/>
                    <a:pt x="20289" y="271"/>
                    <a:pt x="20226" y="206"/>
                  </a:cubicBezTo>
                  <a:cubicBezTo>
                    <a:pt x="20162" y="145"/>
                    <a:pt x="20065" y="93"/>
                    <a:pt x="19914" y="72"/>
                  </a:cubicBezTo>
                  <a:cubicBezTo>
                    <a:pt x="13147" y="-856"/>
                    <a:pt x="7233" y="7529"/>
                    <a:pt x="7233" y="7529"/>
                  </a:cubicBezTo>
                  <a:cubicBezTo>
                    <a:pt x="2104" y="6928"/>
                    <a:pt x="2478" y="7929"/>
                    <a:pt x="137" y="13421"/>
                  </a:cubicBezTo>
                  <a:cubicBezTo>
                    <a:pt x="-311" y="14470"/>
                    <a:pt x="416" y="14829"/>
                    <a:pt x="1211" y="14536"/>
                  </a:cubicBezTo>
                  <a:cubicBezTo>
                    <a:pt x="2006" y="14242"/>
                    <a:pt x="3764" y="13593"/>
                    <a:pt x="3764" y="13593"/>
                  </a:cubicBezTo>
                  <a:lnTo>
                    <a:pt x="6840" y="16669"/>
                  </a:lnTo>
                  <a:cubicBezTo>
                    <a:pt x="6840" y="16669"/>
                    <a:pt x="6192" y="18426"/>
                    <a:pt x="5897" y="19222"/>
                  </a:cubicBezTo>
                  <a:cubicBezTo>
                    <a:pt x="5604" y="20018"/>
                    <a:pt x="5963" y="20744"/>
                    <a:pt x="7012" y="20297"/>
                  </a:cubicBezTo>
                  <a:cubicBezTo>
                    <a:pt x="12505" y="17955"/>
                    <a:pt x="13504" y="18328"/>
                    <a:pt x="12904" y="13199"/>
                  </a:cubicBezTo>
                  <a:close/>
                </a:path>
              </a:pathLst>
            </a:custGeom>
            <a:solidFill>
              <a:srgbClr val="FFFFFF"/>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 name="Group 8"/>
          <p:cNvGrpSpPr/>
          <p:nvPr/>
        </p:nvGrpSpPr>
        <p:grpSpPr>
          <a:xfrm>
            <a:off x="7305207" y="4348831"/>
            <a:ext cx="972348" cy="972347"/>
            <a:chOff x="7093566" y="3811668"/>
            <a:chExt cx="1061660" cy="1061659"/>
          </a:xfrm>
        </p:grpSpPr>
        <p:sp>
          <p:nvSpPr>
            <p:cNvPr id="22" name="Shape 1738"/>
            <p:cNvSpPr/>
            <p:nvPr/>
          </p:nvSpPr>
          <p:spPr>
            <a:xfrm>
              <a:off x="7093566" y="3811668"/>
              <a:ext cx="1061660" cy="106165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a:miter lim="400000"/>
            </a:ln>
          </p:spPr>
          <p:txBody>
            <a:bodyPr lIns="23263" tIns="23263" rIns="23263" bIns="23263"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Shape 1754"/>
            <p:cNvSpPr/>
            <p:nvPr/>
          </p:nvSpPr>
          <p:spPr>
            <a:xfrm>
              <a:off x="7386751" y="4108303"/>
              <a:ext cx="492480" cy="461719"/>
            </a:xfrm>
            <a:custGeom>
              <a:avLst/>
              <a:gdLst/>
              <a:ahLst/>
              <a:cxnLst>
                <a:cxn ang="0">
                  <a:pos x="wd2" y="hd2"/>
                </a:cxn>
                <a:cxn ang="5400000">
                  <a:pos x="wd2" y="hd2"/>
                </a:cxn>
                <a:cxn ang="10800000">
                  <a:pos x="wd2" y="hd2"/>
                </a:cxn>
                <a:cxn ang="16200000">
                  <a:pos x="wd2" y="hd2"/>
                </a:cxn>
              </a:cxnLst>
              <a:rect l="0" t="0" r="r" b="b"/>
              <a:pathLst>
                <a:path w="20993" h="21440" extrusionOk="0">
                  <a:moveTo>
                    <a:pt x="20097" y="14373"/>
                  </a:moveTo>
                  <a:lnTo>
                    <a:pt x="15990" y="12571"/>
                  </a:lnTo>
                  <a:lnTo>
                    <a:pt x="16463" y="14008"/>
                  </a:lnTo>
                  <a:cubicBezTo>
                    <a:pt x="16439" y="15532"/>
                    <a:pt x="13726" y="16745"/>
                    <a:pt x="10496" y="16745"/>
                  </a:cubicBezTo>
                  <a:cubicBezTo>
                    <a:pt x="7268" y="16745"/>
                    <a:pt x="4553" y="15532"/>
                    <a:pt x="4529" y="14008"/>
                  </a:cubicBezTo>
                  <a:lnTo>
                    <a:pt x="5002" y="12571"/>
                  </a:lnTo>
                  <a:lnTo>
                    <a:pt x="895" y="14373"/>
                  </a:lnTo>
                  <a:cubicBezTo>
                    <a:pt x="-255" y="14878"/>
                    <a:pt x="-304" y="15814"/>
                    <a:pt x="789" y="16451"/>
                  </a:cubicBezTo>
                  <a:lnTo>
                    <a:pt x="8511" y="20962"/>
                  </a:lnTo>
                  <a:cubicBezTo>
                    <a:pt x="9602" y="21600"/>
                    <a:pt x="11390" y="21600"/>
                    <a:pt x="12481" y="20962"/>
                  </a:cubicBezTo>
                  <a:lnTo>
                    <a:pt x="20205" y="16451"/>
                  </a:lnTo>
                  <a:cubicBezTo>
                    <a:pt x="21296" y="15814"/>
                    <a:pt x="21247" y="14878"/>
                    <a:pt x="20097" y="14373"/>
                  </a:cubicBezTo>
                  <a:close/>
                  <a:moveTo>
                    <a:pt x="10496" y="5209"/>
                  </a:moveTo>
                  <a:cubicBezTo>
                    <a:pt x="11724" y="5209"/>
                    <a:pt x="12866" y="4796"/>
                    <a:pt x="13199" y="4152"/>
                  </a:cubicBezTo>
                  <a:cubicBezTo>
                    <a:pt x="12739" y="2744"/>
                    <a:pt x="12343" y="1535"/>
                    <a:pt x="12094" y="773"/>
                  </a:cubicBezTo>
                  <a:cubicBezTo>
                    <a:pt x="11927" y="264"/>
                    <a:pt x="11175" y="0"/>
                    <a:pt x="10496" y="0"/>
                  </a:cubicBezTo>
                  <a:cubicBezTo>
                    <a:pt x="9817" y="0"/>
                    <a:pt x="9065" y="264"/>
                    <a:pt x="8898" y="773"/>
                  </a:cubicBezTo>
                  <a:cubicBezTo>
                    <a:pt x="8649" y="1535"/>
                    <a:pt x="8253" y="2744"/>
                    <a:pt x="7792" y="4152"/>
                  </a:cubicBezTo>
                  <a:cubicBezTo>
                    <a:pt x="8126" y="4796"/>
                    <a:pt x="9268" y="5209"/>
                    <a:pt x="10496" y="5209"/>
                  </a:cubicBezTo>
                  <a:close/>
                  <a:moveTo>
                    <a:pt x="10496" y="13197"/>
                  </a:moveTo>
                  <a:cubicBezTo>
                    <a:pt x="13109" y="13197"/>
                    <a:pt x="15296" y="12229"/>
                    <a:pt x="15429" y="10966"/>
                  </a:cubicBezTo>
                  <a:cubicBezTo>
                    <a:pt x="15041" y="9779"/>
                    <a:pt x="14617" y="8484"/>
                    <a:pt x="14201" y="7211"/>
                  </a:cubicBezTo>
                  <a:cubicBezTo>
                    <a:pt x="13911" y="8118"/>
                    <a:pt x="12316" y="8759"/>
                    <a:pt x="10496" y="8759"/>
                  </a:cubicBezTo>
                  <a:cubicBezTo>
                    <a:pt x="8678" y="8759"/>
                    <a:pt x="7081" y="8118"/>
                    <a:pt x="6791" y="7211"/>
                  </a:cubicBezTo>
                  <a:cubicBezTo>
                    <a:pt x="6375" y="8484"/>
                    <a:pt x="5951" y="9779"/>
                    <a:pt x="5563" y="10966"/>
                  </a:cubicBezTo>
                  <a:cubicBezTo>
                    <a:pt x="5696" y="12229"/>
                    <a:pt x="7883" y="13197"/>
                    <a:pt x="10496" y="13197"/>
                  </a:cubicBezTo>
                  <a:close/>
                </a:path>
              </a:pathLst>
            </a:custGeom>
            <a:solidFill>
              <a:srgbClr val="FFFFFF"/>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4" name="Text Placeholder 3"/>
          <p:cNvSpPr>
            <a:spLocks noGrp="1"/>
          </p:cNvSpPr>
          <p:nvPr>
            <p:ph type="body" sz="quarter" idx="4294967295"/>
          </p:nvPr>
        </p:nvSpPr>
        <p:spPr>
          <a:xfrm>
            <a:off x="0" y="3494088"/>
            <a:ext cx="1211263" cy="258762"/>
          </a:xfrm>
          <a:prstGeom prst="rect">
            <a:avLst/>
          </a:prstGeom>
        </p:spPr>
        <p:txBody>
          <a:bodyPr vert="horz" wrap="square" lIns="0" tIns="0" rIns="0" bIns="0" rtlCol="0" anchor="ctr">
            <a:spAutoFit/>
          </a:bodyPr>
          <a:lstStyle/>
          <a:p>
            <a:pPr marL="0" indent="0" algn="ctr">
              <a:lnSpc>
                <a:spcPct val="120000"/>
              </a:lnSpc>
              <a:buNone/>
            </a:pPr>
            <a:r>
              <a:rPr lang="zh-CN" altLang="en-US" sz="1400" smtClean="0">
                <a:solidFill>
                  <a:schemeClr val="bg1">
                    <a:lumMod val="65000"/>
                  </a:schemeClr>
                </a:solidFill>
                <a:latin typeface="+mn-ea"/>
                <a:ea typeface="+mn-ea"/>
                <a:sym typeface="Arial" panose="020B0604020202020204" pitchFamily="34" charset="0"/>
              </a:rPr>
              <a:t>文字内容</a:t>
            </a:r>
            <a:endParaRPr lang="id-ID" sz="1400" dirty="0">
              <a:solidFill>
                <a:schemeClr val="bg1">
                  <a:lumMod val="65000"/>
                </a:schemeClr>
              </a:solidFill>
              <a:latin typeface="+mn-ea"/>
              <a:ea typeface="+mn-ea"/>
              <a:sym typeface="Arial" panose="020B0604020202020204" pitchFamily="34" charset="0"/>
            </a:endParaRPr>
          </a:p>
        </p:txBody>
      </p:sp>
      <p:sp>
        <p:nvSpPr>
          <p:cNvPr id="5" name="Text Placeholder 4"/>
          <p:cNvSpPr>
            <a:spLocks noGrp="1"/>
          </p:cNvSpPr>
          <p:nvPr>
            <p:ph type="body" sz="quarter" idx="4294967295"/>
          </p:nvPr>
        </p:nvSpPr>
        <p:spPr>
          <a:xfrm>
            <a:off x="0" y="2503488"/>
            <a:ext cx="1663700" cy="577850"/>
          </a:xfrm>
          <a:prstGeom prst="rect">
            <a:avLst/>
          </a:prstGeom>
        </p:spPr>
        <p:txBody>
          <a:bodyPr vert="horz" lIns="0" tIns="0" rIns="0" bIns="0" rtlCol="0">
            <a:spAutoFit/>
          </a:bodyPr>
          <a:lstStyle/>
          <a:p>
            <a:pPr marL="0" indent="0" algn="just" defTabSz="914400" fontAlgn="base">
              <a:lnSpc>
                <a:spcPct val="120000"/>
              </a:lnSpc>
              <a:spcAft>
                <a:spcPct val="0"/>
              </a:spcAft>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cs typeface="Open Sans" panose="020B0606030504020204" pitchFamily="34" charset="0"/>
              <a:sym typeface="Arial" panose="020B0604020202020204" pitchFamily="34" charset="0"/>
            </a:endParaRPr>
          </a:p>
        </p:txBody>
      </p:sp>
      <p:sp>
        <p:nvSpPr>
          <p:cNvPr id="40" name="Text Placeholder 3"/>
          <p:cNvSpPr txBox="1">
            <a:spLocks/>
          </p:cNvSpPr>
          <p:nvPr/>
        </p:nvSpPr>
        <p:spPr>
          <a:xfrm>
            <a:off x="5603864" y="3505357"/>
            <a:ext cx="1212295" cy="236603"/>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lumMod val="65000"/>
                  </a:schemeClr>
                </a:solidFill>
                <a:latin typeface="+mn-ea"/>
                <a:sym typeface="Arial" panose="020B0604020202020204" pitchFamily="34" charset="0"/>
              </a:rPr>
              <a:t>文字内容</a:t>
            </a:r>
            <a:endParaRPr lang="id-ID" altLang="zh-CN" sz="1400" dirty="0">
              <a:solidFill>
                <a:schemeClr val="bg1">
                  <a:lumMod val="65000"/>
                </a:schemeClr>
              </a:solidFill>
              <a:latin typeface="+mn-ea"/>
              <a:sym typeface="Arial" panose="020B0604020202020204" pitchFamily="34" charset="0"/>
            </a:endParaRPr>
          </a:p>
        </p:txBody>
      </p:sp>
      <p:sp>
        <p:nvSpPr>
          <p:cNvPr id="41" name="Text Placeholder 3"/>
          <p:cNvSpPr txBox="1">
            <a:spLocks/>
          </p:cNvSpPr>
          <p:nvPr/>
        </p:nvSpPr>
        <p:spPr>
          <a:xfrm>
            <a:off x="8398237" y="3505357"/>
            <a:ext cx="1212295" cy="236603"/>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lumMod val="65000"/>
                  </a:schemeClr>
                </a:solidFill>
                <a:latin typeface="+mn-ea"/>
                <a:sym typeface="Arial" panose="020B0604020202020204" pitchFamily="34" charset="0"/>
              </a:rPr>
              <a:t>文字内容</a:t>
            </a:r>
            <a:endParaRPr lang="id-ID" altLang="zh-CN" sz="1400" dirty="0">
              <a:solidFill>
                <a:schemeClr val="bg1">
                  <a:lumMod val="65000"/>
                </a:schemeClr>
              </a:solidFill>
              <a:latin typeface="+mn-ea"/>
              <a:sym typeface="Arial" panose="020B0604020202020204" pitchFamily="34" charset="0"/>
            </a:endParaRPr>
          </a:p>
        </p:txBody>
      </p:sp>
      <p:sp>
        <p:nvSpPr>
          <p:cNvPr id="42" name="Text Placeholder 3"/>
          <p:cNvSpPr txBox="1">
            <a:spLocks/>
          </p:cNvSpPr>
          <p:nvPr/>
        </p:nvSpPr>
        <p:spPr>
          <a:xfrm>
            <a:off x="8815187" y="4716703"/>
            <a:ext cx="1212295" cy="236603"/>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lumMod val="65000"/>
                  </a:schemeClr>
                </a:solidFill>
                <a:latin typeface="+mn-ea"/>
                <a:sym typeface="Arial" panose="020B0604020202020204" pitchFamily="34" charset="0"/>
              </a:rPr>
              <a:t>文字内容</a:t>
            </a:r>
            <a:endParaRPr lang="id-ID" altLang="zh-CN" sz="1400" dirty="0">
              <a:solidFill>
                <a:schemeClr val="bg1">
                  <a:lumMod val="65000"/>
                </a:schemeClr>
              </a:solidFill>
              <a:latin typeface="+mn-ea"/>
              <a:sym typeface="Arial" panose="020B0604020202020204" pitchFamily="34" charset="0"/>
            </a:endParaRPr>
          </a:p>
        </p:txBody>
      </p:sp>
      <p:sp>
        <p:nvSpPr>
          <p:cNvPr id="43" name="Text Placeholder 3"/>
          <p:cNvSpPr txBox="1">
            <a:spLocks/>
          </p:cNvSpPr>
          <p:nvPr/>
        </p:nvSpPr>
        <p:spPr>
          <a:xfrm>
            <a:off x="6104342" y="4716703"/>
            <a:ext cx="1212295" cy="236603"/>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lumMod val="65000"/>
                  </a:schemeClr>
                </a:solidFill>
                <a:latin typeface="+mn-ea"/>
                <a:sym typeface="Arial" panose="020B0604020202020204" pitchFamily="34" charset="0"/>
              </a:rPr>
              <a:t>文字内容</a:t>
            </a:r>
            <a:endParaRPr lang="id-ID" altLang="zh-CN" sz="1400" dirty="0">
              <a:solidFill>
                <a:schemeClr val="bg1">
                  <a:lumMod val="65000"/>
                </a:schemeClr>
              </a:solidFill>
              <a:latin typeface="+mn-ea"/>
              <a:sym typeface="Arial" panose="020B0604020202020204" pitchFamily="34" charset="0"/>
            </a:endParaRPr>
          </a:p>
        </p:txBody>
      </p:sp>
      <p:sp>
        <p:nvSpPr>
          <p:cNvPr id="44" name="Text Placeholder 3"/>
          <p:cNvSpPr txBox="1">
            <a:spLocks/>
          </p:cNvSpPr>
          <p:nvPr/>
        </p:nvSpPr>
        <p:spPr>
          <a:xfrm>
            <a:off x="3342547" y="4716703"/>
            <a:ext cx="1212295" cy="236603"/>
          </a:xfrm>
          <a:prstGeom prst="rect">
            <a:avLst/>
          </a:prstGeom>
        </p:spPr>
        <p:txBody>
          <a:bodyPr vert="horz" wrap="square" lIns="0" tIns="0" rIns="0" bIns="0" rtlCol="0" anchor="ctr">
            <a:sp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400" dirty="0">
                <a:solidFill>
                  <a:schemeClr val="bg1">
                    <a:lumMod val="65000"/>
                  </a:schemeClr>
                </a:solidFill>
                <a:latin typeface="+mn-ea"/>
                <a:sym typeface="Arial" panose="020B0604020202020204" pitchFamily="34" charset="0"/>
              </a:rPr>
              <a:t>文字内容</a:t>
            </a:r>
            <a:endParaRPr lang="id-ID" altLang="zh-CN" sz="1400" dirty="0">
              <a:solidFill>
                <a:schemeClr val="bg1">
                  <a:lumMod val="65000"/>
                </a:schemeClr>
              </a:solidFill>
              <a:latin typeface="+mn-ea"/>
              <a:sym typeface="Arial" panose="020B0604020202020204" pitchFamily="34" charset="0"/>
            </a:endParaRPr>
          </a:p>
        </p:txBody>
      </p:sp>
      <p:sp>
        <p:nvSpPr>
          <p:cNvPr id="47" name="Text Placeholder 4"/>
          <p:cNvSpPr txBox="1">
            <a:spLocks/>
          </p:cNvSpPr>
          <p:nvPr/>
        </p:nvSpPr>
        <p:spPr>
          <a:xfrm>
            <a:off x="4489438" y="2502790"/>
            <a:ext cx="1664786" cy="577338"/>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 Placeholder 4"/>
          <p:cNvSpPr txBox="1">
            <a:spLocks/>
          </p:cNvSpPr>
          <p:nvPr/>
        </p:nvSpPr>
        <p:spPr>
          <a:xfrm>
            <a:off x="7305207" y="2502790"/>
            <a:ext cx="1664786" cy="577338"/>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Text Placeholder 4"/>
          <p:cNvSpPr txBox="1">
            <a:spLocks/>
          </p:cNvSpPr>
          <p:nvPr/>
        </p:nvSpPr>
        <p:spPr>
          <a:xfrm>
            <a:off x="4103838" y="5429539"/>
            <a:ext cx="1664786" cy="577338"/>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 Placeholder 4"/>
          <p:cNvSpPr txBox="1">
            <a:spLocks/>
          </p:cNvSpPr>
          <p:nvPr/>
        </p:nvSpPr>
        <p:spPr>
          <a:xfrm>
            <a:off x="6858787" y="5427698"/>
            <a:ext cx="1664786" cy="577338"/>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Text Placeholder 4"/>
          <p:cNvSpPr txBox="1">
            <a:spLocks/>
          </p:cNvSpPr>
          <p:nvPr/>
        </p:nvSpPr>
        <p:spPr>
          <a:xfrm>
            <a:off x="9574768" y="5435165"/>
            <a:ext cx="1664786" cy="577338"/>
          </a:xfrm>
          <a:prstGeom prst="rect">
            <a:avLst/>
          </a:prstGeom>
        </p:spPr>
        <p:txBody>
          <a:bodyPr vert="horz" lIns="0" tIns="0" rIns="0" bIns="0" rtlCol="0">
            <a:spAutoFit/>
          </a:bodyPr>
          <a:lstStyle>
            <a:lvl1pPr marL="0" indent="0" algn="l" defTabSz="914400" rtl="0" eaLnBrk="1" latinLnBrk="0" hangingPunct="1">
              <a:lnSpc>
                <a:spcPts val="1400"/>
              </a:lnSpc>
              <a:spcBef>
                <a:spcPts val="1000"/>
              </a:spcBef>
              <a:buFont typeface="Arial" panose="020B0604020202020204" pitchFamily="34" charset="0"/>
              <a:buNone/>
              <a:defRPr sz="1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Shape 1752"/>
          <p:cNvSpPr/>
          <p:nvPr/>
        </p:nvSpPr>
        <p:spPr>
          <a:xfrm>
            <a:off x="7587816" y="3412222"/>
            <a:ext cx="422877" cy="422877"/>
          </a:xfrm>
          <a:custGeom>
            <a:avLst/>
            <a:gdLst/>
            <a:ahLst/>
            <a:cxnLst>
              <a:cxn ang="0">
                <a:pos x="wd2" y="hd2"/>
              </a:cxn>
              <a:cxn ang="5400000">
                <a:pos x="wd2" y="hd2"/>
              </a:cxn>
              <a:cxn ang="10800000">
                <a:pos x="wd2" y="hd2"/>
              </a:cxn>
              <a:cxn ang="16200000">
                <a:pos x="wd2" y="hd2"/>
              </a:cxn>
            </a:cxnLst>
            <a:rect l="0" t="0" r="r" b="b"/>
            <a:pathLst>
              <a:path w="21395" h="21474" extrusionOk="0">
                <a:moveTo>
                  <a:pt x="2578" y="8409"/>
                </a:moveTo>
                <a:cubicBezTo>
                  <a:pt x="2578" y="5193"/>
                  <a:pt x="5174" y="2587"/>
                  <a:pt x="8376" y="2587"/>
                </a:cubicBezTo>
                <a:cubicBezTo>
                  <a:pt x="11580" y="2587"/>
                  <a:pt x="14435" y="5451"/>
                  <a:pt x="14435" y="8666"/>
                </a:cubicBezTo>
                <a:cubicBezTo>
                  <a:pt x="14435" y="11882"/>
                  <a:pt x="11838" y="14488"/>
                  <a:pt x="8635" y="14488"/>
                </a:cubicBezTo>
                <a:cubicBezTo>
                  <a:pt x="5431" y="14488"/>
                  <a:pt x="2578" y="11624"/>
                  <a:pt x="2578" y="8409"/>
                </a:cubicBezTo>
                <a:close/>
                <a:moveTo>
                  <a:pt x="20914" y="18167"/>
                </a:moveTo>
                <a:lnTo>
                  <a:pt x="15797" y="13032"/>
                </a:lnTo>
                <a:cubicBezTo>
                  <a:pt x="16568" y="11759"/>
                  <a:pt x="17013" y="10265"/>
                  <a:pt x="17013" y="8666"/>
                </a:cubicBezTo>
                <a:cubicBezTo>
                  <a:pt x="17013" y="4023"/>
                  <a:pt x="13004" y="0"/>
                  <a:pt x="8376" y="0"/>
                </a:cubicBezTo>
                <a:cubicBezTo>
                  <a:pt x="3750" y="0"/>
                  <a:pt x="0" y="3765"/>
                  <a:pt x="0" y="8409"/>
                </a:cubicBezTo>
                <a:cubicBezTo>
                  <a:pt x="0" y="13052"/>
                  <a:pt x="4008" y="17075"/>
                  <a:pt x="8635" y="17075"/>
                </a:cubicBezTo>
                <a:cubicBezTo>
                  <a:pt x="10173" y="17075"/>
                  <a:pt x="11614" y="16657"/>
                  <a:pt x="12852" y="15931"/>
                </a:cubicBezTo>
                <a:lnTo>
                  <a:pt x="17996" y="21094"/>
                </a:lnTo>
                <a:cubicBezTo>
                  <a:pt x="18500" y="21600"/>
                  <a:pt x="19317" y="21600"/>
                  <a:pt x="19819" y="21094"/>
                </a:cubicBezTo>
                <a:lnTo>
                  <a:pt x="21096" y="19815"/>
                </a:lnTo>
                <a:cubicBezTo>
                  <a:pt x="21600" y="19309"/>
                  <a:pt x="21417" y="18672"/>
                  <a:pt x="20914" y="18167"/>
                </a:cubicBezTo>
                <a:close/>
              </a:path>
            </a:pathLst>
          </a:custGeom>
          <a:solidFill>
            <a:srgbClr val="FFFFFF"/>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Shape 1755"/>
          <p:cNvSpPr/>
          <p:nvPr/>
        </p:nvSpPr>
        <p:spPr>
          <a:xfrm>
            <a:off x="4835459" y="4670819"/>
            <a:ext cx="364716" cy="328371"/>
          </a:xfrm>
          <a:custGeom>
            <a:avLst/>
            <a:gdLst/>
            <a:ahLst/>
            <a:cxnLst>
              <a:cxn ang="0">
                <a:pos x="wd2" y="hd2"/>
              </a:cxn>
              <a:cxn ang="5400000">
                <a:pos x="wd2" y="hd2"/>
              </a:cxn>
              <a:cxn ang="10800000">
                <a:pos x="wd2" y="hd2"/>
              </a:cxn>
              <a:cxn ang="16200000">
                <a:pos x="wd2" y="hd2"/>
              </a:cxn>
            </a:cxnLst>
            <a:rect l="0" t="0" r="r" b="b"/>
            <a:pathLst>
              <a:path w="21600" h="21600" extrusionOk="0">
                <a:moveTo>
                  <a:pt x="10792" y="0"/>
                </a:moveTo>
                <a:cubicBezTo>
                  <a:pt x="9030" y="0"/>
                  <a:pt x="7856" y="707"/>
                  <a:pt x="7120" y="1087"/>
                </a:cubicBezTo>
                <a:lnTo>
                  <a:pt x="7120" y="3594"/>
                </a:lnTo>
                <a:lnTo>
                  <a:pt x="4741" y="3594"/>
                </a:lnTo>
                <a:lnTo>
                  <a:pt x="4741" y="21600"/>
                </a:lnTo>
                <a:lnTo>
                  <a:pt x="16843" y="21600"/>
                </a:lnTo>
                <a:lnTo>
                  <a:pt x="16843" y="3594"/>
                </a:lnTo>
                <a:lnTo>
                  <a:pt x="14465" y="3594"/>
                </a:lnTo>
                <a:cubicBezTo>
                  <a:pt x="14465" y="3594"/>
                  <a:pt x="14465" y="1087"/>
                  <a:pt x="14465" y="1087"/>
                </a:cubicBezTo>
                <a:cubicBezTo>
                  <a:pt x="13730" y="707"/>
                  <a:pt x="12555" y="0"/>
                  <a:pt x="10792" y="0"/>
                </a:cubicBezTo>
                <a:close/>
                <a:moveTo>
                  <a:pt x="2152" y="3611"/>
                </a:moveTo>
                <a:cubicBezTo>
                  <a:pt x="965" y="3611"/>
                  <a:pt x="0" y="4682"/>
                  <a:pt x="0" y="6002"/>
                </a:cubicBezTo>
                <a:lnTo>
                  <a:pt x="0" y="19209"/>
                </a:lnTo>
                <a:cubicBezTo>
                  <a:pt x="0" y="20528"/>
                  <a:pt x="965" y="21600"/>
                  <a:pt x="2152" y="21600"/>
                </a:cubicBezTo>
                <a:lnTo>
                  <a:pt x="3236" y="21600"/>
                </a:lnTo>
                <a:lnTo>
                  <a:pt x="3236" y="3611"/>
                </a:lnTo>
                <a:lnTo>
                  <a:pt x="2152" y="3611"/>
                </a:lnTo>
                <a:close/>
                <a:moveTo>
                  <a:pt x="18364" y="3611"/>
                </a:moveTo>
                <a:lnTo>
                  <a:pt x="18364" y="21600"/>
                </a:lnTo>
                <a:lnTo>
                  <a:pt x="19448" y="21600"/>
                </a:lnTo>
                <a:cubicBezTo>
                  <a:pt x="20635" y="21600"/>
                  <a:pt x="21600" y="20528"/>
                  <a:pt x="21600" y="19209"/>
                </a:cubicBezTo>
                <a:lnTo>
                  <a:pt x="21600" y="6002"/>
                </a:lnTo>
                <a:cubicBezTo>
                  <a:pt x="21600" y="4682"/>
                  <a:pt x="20635" y="3611"/>
                  <a:pt x="19448" y="3611"/>
                </a:cubicBezTo>
                <a:lnTo>
                  <a:pt x="18364" y="3611"/>
                </a:lnTo>
                <a:close/>
              </a:path>
            </a:pathLst>
          </a:custGeom>
          <a:solidFill>
            <a:srgbClr val="FFFFFF"/>
          </a:solidFill>
          <a:ln w="12700">
            <a:miter lim="400000"/>
          </a:ln>
        </p:spPr>
        <p:txBody>
          <a:bodyPr lIns="0" tIns="0" rIns="0" bIns="0" anchor="ctr"/>
          <a:lstStyle/>
          <a:p>
            <a:pPr>
              <a:lnSpc>
                <a:spcPct val="120000"/>
              </a:lnSpc>
            </a:pPr>
            <a:endParaRPr>
              <a:solidFill>
                <a:srgbClr val="53585F"/>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28505699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4"/>
                                        </p:tgtEl>
                                        <p:attrNameLst>
                                          <p:attrName>style.visibility</p:attrName>
                                        </p:attrNameLst>
                                      </p:cBhvr>
                                      <p:to>
                                        <p:strVal val="visible"/>
                                      </p:to>
                                    </p:set>
                                    <p:animEffect transition="in" filter="wipe(left)">
                                      <p:cBhvr>
                                        <p:cTn id="11" dur="500"/>
                                        <p:tgtEl>
                                          <p:spTgt spid="5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par>
                          <p:cTn id="16" fill="hold">
                            <p:stCondLst>
                              <p:cond delay="1500"/>
                            </p:stCondLst>
                            <p:childTnLst>
                              <p:par>
                                <p:cTn id="17" presetID="18" presetClass="entr" presetSubtype="6" fill="hold" grpId="0" nodeType="afterEffect">
                                  <p:stCondLst>
                                    <p:cond delay="0"/>
                                  </p:stCondLst>
                                  <p:childTnLst>
                                    <p:set>
                                      <p:cBhvr>
                                        <p:cTn id="18" dur="1" fill="hold">
                                          <p:stCondLst>
                                            <p:cond delay="0"/>
                                          </p:stCondLst>
                                        </p:cTn>
                                        <p:tgtEl>
                                          <p:spTgt spid="5">
                                            <p:txEl>
                                              <p:pRg st="0" end="0"/>
                                            </p:txEl>
                                          </p:spTgt>
                                        </p:tgtEl>
                                        <p:attrNameLst>
                                          <p:attrName>style.visibility</p:attrName>
                                        </p:attrNameLst>
                                      </p:cBhvr>
                                      <p:to>
                                        <p:strVal val="visible"/>
                                      </p:to>
                                    </p:set>
                                    <p:animEffect transition="in" filter="strips(downRight)">
                                      <p:cBhvr>
                                        <p:cTn id="19" dur="500"/>
                                        <p:tgtEl>
                                          <p:spTgt spid="5">
                                            <p:txEl>
                                              <p:pRg st="0" end="0"/>
                                            </p:txEl>
                                          </p:spTgt>
                                        </p:tgtEl>
                                      </p:cBhvr>
                                    </p:animEffect>
                                  </p:childTnLst>
                                </p:cTn>
                              </p:par>
                            </p:childTnLst>
                          </p:cTn>
                        </p:par>
                        <p:par>
                          <p:cTn id="20" fill="hold">
                            <p:stCondLst>
                              <p:cond delay="2000"/>
                            </p:stCondLst>
                            <p:childTnLst>
                              <p:par>
                                <p:cTn id="21" presetID="10" presetClass="entr" presetSubtype="0" fill="hold"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wipe(left)">
                                      <p:cBhvr>
                                        <p:cTn id="27" dur="500"/>
                                        <p:tgtEl>
                                          <p:spTgt spid="5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Effect transition="in" filter="fade">
                                      <p:cBhvr>
                                        <p:cTn id="31" dur="500"/>
                                        <p:tgtEl>
                                          <p:spTgt spid="40"/>
                                        </p:tgtEl>
                                      </p:cBhvr>
                                    </p:animEffect>
                                  </p:childTnLst>
                                </p:cTn>
                              </p:par>
                            </p:childTnLst>
                          </p:cTn>
                        </p:par>
                        <p:par>
                          <p:cTn id="32" fill="hold">
                            <p:stCondLst>
                              <p:cond delay="3500"/>
                            </p:stCondLst>
                            <p:childTnLst>
                              <p:par>
                                <p:cTn id="33" presetID="18" presetClass="entr" presetSubtype="6" fill="hold" grpId="0" nodeType="afterEffect">
                                  <p:stCondLst>
                                    <p:cond delay="0"/>
                                  </p:stCondLst>
                                  <p:childTnLst>
                                    <p:set>
                                      <p:cBhvr>
                                        <p:cTn id="34" dur="1" fill="hold">
                                          <p:stCondLst>
                                            <p:cond delay="0"/>
                                          </p:stCondLst>
                                        </p:cTn>
                                        <p:tgtEl>
                                          <p:spTgt spid="47"/>
                                        </p:tgtEl>
                                        <p:attrNameLst>
                                          <p:attrName>style.visibility</p:attrName>
                                        </p:attrNameLst>
                                      </p:cBhvr>
                                      <p:to>
                                        <p:strVal val="visible"/>
                                      </p:to>
                                    </p:set>
                                    <p:animEffect transition="in" filter="strips(downRight)">
                                      <p:cBhvr>
                                        <p:cTn id="35" dur="500"/>
                                        <p:tgtEl>
                                          <p:spTgt spid="47"/>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fade">
                                      <p:cBhvr>
                                        <p:cTn id="39" dur="500"/>
                                        <p:tgtEl>
                                          <p:spTgt spid="14"/>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500"/>
                                        <p:tgtEl>
                                          <p:spTgt spid="36"/>
                                        </p:tgtEl>
                                      </p:cBhvr>
                                    </p:animEffect>
                                  </p:childTnLst>
                                </p:cTn>
                              </p:par>
                            </p:childTnLst>
                          </p:cTn>
                        </p:par>
                        <p:par>
                          <p:cTn id="43" fill="hold">
                            <p:stCondLst>
                              <p:cond delay="4500"/>
                            </p:stCondLst>
                            <p:childTnLst>
                              <p:par>
                                <p:cTn id="44" presetID="22" presetClass="entr" presetSubtype="8" fill="hold" grpId="0" nodeType="afterEffect">
                                  <p:stCondLst>
                                    <p:cond delay="0"/>
                                  </p:stCondLst>
                                  <p:childTnLst>
                                    <p:set>
                                      <p:cBhvr>
                                        <p:cTn id="45" dur="1" fill="hold">
                                          <p:stCondLst>
                                            <p:cond delay="0"/>
                                          </p:stCondLst>
                                        </p:cTn>
                                        <p:tgtEl>
                                          <p:spTgt spid="52"/>
                                        </p:tgtEl>
                                        <p:attrNameLst>
                                          <p:attrName>style.visibility</p:attrName>
                                        </p:attrNameLst>
                                      </p:cBhvr>
                                      <p:to>
                                        <p:strVal val="visible"/>
                                      </p:to>
                                    </p:set>
                                    <p:animEffect transition="in" filter="wipe(left)">
                                      <p:cBhvr>
                                        <p:cTn id="46" dur="500"/>
                                        <p:tgtEl>
                                          <p:spTgt spid="52"/>
                                        </p:tgtEl>
                                      </p:cBhvr>
                                    </p:animEffect>
                                  </p:childTnLst>
                                </p:cTn>
                              </p:par>
                            </p:childTnLst>
                          </p:cTn>
                        </p:par>
                        <p:par>
                          <p:cTn id="47" fill="hold">
                            <p:stCondLst>
                              <p:cond delay="5000"/>
                            </p:stCondLst>
                            <p:childTnLst>
                              <p:par>
                                <p:cTn id="48" presetID="10" presetClass="entr" presetSubtype="0" fill="hold" grpId="0" nodeType="afterEffect">
                                  <p:stCondLst>
                                    <p:cond delay="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childTnLst>
                          </p:cTn>
                        </p:par>
                        <p:par>
                          <p:cTn id="51" fill="hold">
                            <p:stCondLst>
                              <p:cond delay="5500"/>
                            </p:stCondLst>
                            <p:childTnLst>
                              <p:par>
                                <p:cTn id="52" presetID="18" presetClass="entr" presetSubtype="6" fill="hold" grpId="0" nodeType="afterEffect">
                                  <p:stCondLst>
                                    <p:cond delay="0"/>
                                  </p:stCondLst>
                                  <p:childTnLst>
                                    <p:set>
                                      <p:cBhvr>
                                        <p:cTn id="53" dur="1" fill="hold">
                                          <p:stCondLst>
                                            <p:cond delay="0"/>
                                          </p:stCondLst>
                                        </p:cTn>
                                        <p:tgtEl>
                                          <p:spTgt spid="48"/>
                                        </p:tgtEl>
                                        <p:attrNameLst>
                                          <p:attrName>style.visibility</p:attrName>
                                        </p:attrNameLst>
                                      </p:cBhvr>
                                      <p:to>
                                        <p:strVal val="visible"/>
                                      </p:to>
                                    </p:set>
                                    <p:animEffect transition="in" filter="strips(downRight)">
                                      <p:cBhvr>
                                        <p:cTn id="54" dur="500"/>
                                        <p:tgtEl>
                                          <p:spTgt spid="48"/>
                                        </p:tgtEl>
                                      </p:cBhvr>
                                    </p:animEffect>
                                  </p:childTnLst>
                                </p:cTn>
                              </p:par>
                            </p:childTnLst>
                          </p:cTn>
                        </p:par>
                        <p:par>
                          <p:cTn id="55" fill="hold">
                            <p:stCondLst>
                              <p:cond delay="6000"/>
                            </p:stCondLst>
                            <p:childTnLst>
                              <p:par>
                                <p:cTn id="56" presetID="18" presetClass="entr" presetSubtype="6"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transition="in" filter="strips(downRight)">
                                      <p:cBhvr>
                                        <p:cTn id="58" dur="500"/>
                                        <p:tgtEl>
                                          <p:spTgt spid="32"/>
                                        </p:tgtEl>
                                      </p:cBhvr>
                                    </p:animEffect>
                                  </p:childTnLst>
                                </p:cTn>
                              </p:par>
                            </p:childTnLst>
                          </p:cTn>
                        </p:par>
                        <p:par>
                          <p:cTn id="59" fill="hold">
                            <p:stCondLst>
                              <p:cond delay="6500"/>
                            </p:stCondLst>
                            <p:childTnLst>
                              <p:par>
                                <p:cTn id="60" presetID="10" presetClass="entr" presetSubtype="0" fill="hold"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fade">
                                      <p:cBhvr>
                                        <p:cTn id="62" dur="500"/>
                                        <p:tgtEl>
                                          <p:spTgt spid="8"/>
                                        </p:tgtEl>
                                      </p:cBhvr>
                                    </p:animEffect>
                                  </p:childTnLst>
                                </p:cTn>
                              </p:par>
                            </p:childTnLst>
                          </p:cTn>
                        </p:par>
                        <p:par>
                          <p:cTn id="63" fill="hold">
                            <p:stCondLst>
                              <p:cond delay="7000"/>
                            </p:stCondLst>
                            <p:childTnLst>
                              <p:par>
                                <p:cTn id="64" presetID="22" presetClass="entr" presetSubtype="2" fill="hold" grpId="0" nodeType="afterEffect">
                                  <p:stCondLst>
                                    <p:cond delay="0"/>
                                  </p:stCondLst>
                                  <p:childTnLst>
                                    <p:set>
                                      <p:cBhvr>
                                        <p:cTn id="65" dur="1" fill="hold">
                                          <p:stCondLst>
                                            <p:cond delay="0"/>
                                          </p:stCondLst>
                                        </p:cTn>
                                        <p:tgtEl>
                                          <p:spTgt spid="56"/>
                                        </p:tgtEl>
                                        <p:attrNameLst>
                                          <p:attrName>style.visibility</p:attrName>
                                        </p:attrNameLst>
                                      </p:cBhvr>
                                      <p:to>
                                        <p:strVal val="visible"/>
                                      </p:to>
                                    </p:set>
                                    <p:animEffect transition="in" filter="wipe(right)">
                                      <p:cBhvr>
                                        <p:cTn id="66" dur="500"/>
                                        <p:tgtEl>
                                          <p:spTgt spid="56"/>
                                        </p:tgtEl>
                                      </p:cBhvr>
                                    </p:animEffect>
                                  </p:childTnLst>
                                </p:cTn>
                              </p:par>
                            </p:childTnLst>
                          </p:cTn>
                        </p:par>
                        <p:par>
                          <p:cTn id="67" fill="hold">
                            <p:stCondLst>
                              <p:cond delay="7500"/>
                            </p:stCondLst>
                            <p:childTnLst>
                              <p:par>
                                <p:cTn id="68" presetID="10" presetClass="entr" presetSubtype="0" fill="hold" grpId="0" nodeType="afterEffect">
                                  <p:stCondLst>
                                    <p:cond delay="0"/>
                                  </p:stCondLst>
                                  <p:childTnLst>
                                    <p:set>
                                      <p:cBhvr>
                                        <p:cTn id="69" dur="1" fill="hold">
                                          <p:stCondLst>
                                            <p:cond delay="0"/>
                                          </p:stCondLst>
                                        </p:cTn>
                                        <p:tgtEl>
                                          <p:spTgt spid="42"/>
                                        </p:tgtEl>
                                        <p:attrNameLst>
                                          <p:attrName>style.visibility</p:attrName>
                                        </p:attrNameLst>
                                      </p:cBhvr>
                                      <p:to>
                                        <p:strVal val="visible"/>
                                      </p:to>
                                    </p:set>
                                    <p:animEffect transition="in" filter="fade">
                                      <p:cBhvr>
                                        <p:cTn id="70" dur="500"/>
                                        <p:tgtEl>
                                          <p:spTgt spid="42"/>
                                        </p:tgtEl>
                                      </p:cBhvr>
                                    </p:animEffect>
                                  </p:childTnLst>
                                </p:cTn>
                              </p:par>
                            </p:childTnLst>
                          </p:cTn>
                        </p:par>
                        <p:par>
                          <p:cTn id="71" fill="hold">
                            <p:stCondLst>
                              <p:cond delay="8000"/>
                            </p:stCondLst>
                            <p:childTnLst>
                              <p:par>
                                <p:cTn id="72" presetID="18" presetClass="entr" presetSubtype="12" fill="hold" grpId="0" nodeType="afterEffect">
                                  <p:stCondLst>
                                    <p:cond delay="0"/>
                                  </p:stCondLst>
                                  <p:childTnLst>
                                    <p:set>
                                      <p:cBhvr>
                                        <p:cTn id="73" dur="1" fill="hold">
                                          <p:stCondLst>
                                            <p:cond delay="0"/>
                                          </p:stCondLst>
                                        </p:cTn>
                                        <p:tgtEl>
                                          <p:spTgt spid="51"/>
                                        </p:tgtEl>
                                        <p:attrNameLst>
                                          <p:attrName>style.visibility</p:attrName>
                                        </p:attrNameLst>
                                      </p:cBhvr>
                                      <p:to>
                                        <p:strVal val="visible"/>
                                      </p:to>
                                    </p:set>
                                    <p:animEffect transition="in" filter="strips(downLeft)">
                                      <p:cBhvr>
                                        <p:cTn id="74" dur="500"/>
                                        <p:tgtEl>
                                          <p:spTgt spid="51"/>
                                        </p:tgtEl>
                                      </p:cBhvr>
                                    </p:animEffect>
                                  </p:childTnLst>
                                </p:cTn>
                              </p:par>
                            </p:childTnLst>
                          </p:cTn>
                        </p:par>
                        <p:par>
                          <p:cTn id="75" fill="hold">
                            <p:stCondLst>
                              <p:cond delay="8500"/>
                            </p:stCondLst>
                            <p:childTnLst>
                              <p:par>
                                <p:cTn id="76" presetID="10" presetClass="entr" presetSubtype="0" fill="hold" nodeType="afterEffect">
                                  <p:stCondLst>
                                    <p:cond delay="0"/>
                                  </p:stCondLst>
                                  <p:childTnLst>
                                    <p:set>
                                      <p:cBhvr>
                                        <p:cTn id="77" dur="1" fill="hold">
                                          <p:stCondLst>
                                            <p:cond delay="0"/>
                                          </p:stCondLst>
                                        </p:cTn>
                                        <p:tgtEl>
                                          <p:spTgt spid="9"/>
                                        </p:tgtEl>
                                        <p:attrNameLst>
                                          <p:attrName>style.visibility</p:attrName>
                                        </p:attrNameLst>
                                      </p:cBhvr>
                                      <p:to>
                                        <p:strVal val="visible"/>
                                      </p:to>
                                    </p:set>
                                    <p:animEffect transition="in" filter="fade">
                                      <p:cBhvr>
                                        <p:cTn id="78" dur="500"/>
                                        <p:tgtEl>
                                          <p:spTgt spid="9"/>
                                        </p:tgtEl>
                                      </p:cBhvr>
                                    </p:animEffect>
                                  </p:childTnLst>
                                </p:cTn>
                              </p:par>
                            </p:childTnLst>
                          </p:cTn>
                        </p:par>
                        <p:par>
                          <p:cTn id="79" fill="hold">
                            <p:stCondLst>
                              <p:cond delay="9000"/>
                            </p:stCondLst>
                            <p:childTnLst>
                              <p:par>
                                <p:cTn id="80" presetID="22" presetClass="entr" presetSubtype="2" fill="hold" grpId="0" nodeType="afterEffect">
                                  <p:stCondLst>
                                    <p:cond delay="0"/>
                                  </p:stCondLst>
                                  <p:childTnLst>
                                    <p:set>
                                      <p:cBhvr>
                                        <p:cTn id="81" dur="1" fill="hold">
                                          <p:stCondLst>
                                            <p:cond delay="0"/>
                                          </p:stCondLst>
                                        </p:cTn>
                                        <p:tgtEl>
                                          <p:spTgt spid="55"/>
                                        </p:tgtEl>
                                        <p:attrNameLst>
                                          <p:attrName>style.visibility</p:attrName>
                                        </p:attrNameLst>
                                      </p:cBhvr>
                                      <p:to>
                                        <p:strVal val="visible"/>
                                      </p:to>
                                    </p:set>
                                    <p:animEffect transition="in" filter="wipe(right)">
                                      <p:cBhvr>
                                        <p:cTn id="82" dur="500"/>
                                        <p:tgtEl>
                                          <p:spTgt spid="55"/>
                                        </p:tgtEl>
                                      </p:cBhvr>
                                    </p:animEffect>
                                  </p:childTnLst>
                                </p:cTn>
                              </p:par>
                            </p:childTnLst>
                          </p:cTn>
                        </p:par>
                        <p:par>
                          <p:cTn id="83" fill="hold">
                            <p:stCondLst>
                              <p:cond delay="9500"/>
                            </p:stCondLst>
                            <p:childTnLst>
                              <p:par>
                                <p:cTn id="84" presetID="10" presetClass="entr" presetSubtype="0" fill="hold" grpId="0" nodeType="afterEffect">
                                  <p:stCondLst>
                                    <p:cond delay="0"/>
                                  </p:stCondLst>
                                  <p:childTnLst>
                                    <p:set>
                                      <p:cBhvr>
                                        <p:cTn id="85" dur="1" fill="hold">
                                          <p:stCondLst>
                                            <p:cond delay="0"/>
                                          </p:stCondLst>
                                        </p:cTn>
                                        <p:tgtEl>
                                          <p:spTgt spid="43"/>
                                        </p:tgtEl>
                                        <p:attrNameLst>
                                          <p:attrName>style.visibility</p:attrName>
                                        </p:attrNameLst>
                                      </p:cBhvr>
                                      <p:to>
                                        <p:strVal val="visible"/>
                                      </p:to>
                                    </p:set>
                                    <p:animEffect transition="in" filter="fade">
                                      <p:cBhvr>
                                        <p:cTn id="86" dur="500"/>
                                        <p:tgtEl>
                                          <p:spTgt spid="43"/>
                                        </p:tgtEl>
                                      </p:cBhvr>
                                    </p:animEffect>
                                  </p:childTnLst>
                                </p:cTn>
                              </p:par>
                            </p:childTnLst>
                          </p:cTn>
                        </p:par>
                        <p:par>
                          <p:cTn id="87" fill="hold">
                            <p:stCondLst>
                              <p:cond delay="10000"/>
                            </p:stCondLst>
                            <p:childTnLst>
                              <p:par>
                                <p:cTn id="88" presetID="18" presetClass="entr" presetSubtype="12" fill="hold" grpId="0" nodeType="afterEffect">
                                  <p:stCondLst>
                                    <p:cond delay="0"/>
                                  </p:stCondLst>
                                  <p:childTnLst>
                                    <p:set>
                                      <p:cBhvr>
                                        <p:cTn id="89" dur="1" fill="hold">
                                          <p:stCondLst>
                                            <p:cond delay="0"/>
                                          </p:stCondLst>
                                        </p:cTn>
                                        <p:tgtEl>
                                          <p:spTgt spid="50"/>
                                        </p:tgtEl>
                                        <p:attrNameLst>
                                          <p:attrName>style.visibility</p:attrName>
                                        </p:attrNameLst>
                                      </p:cBhvr>
                                      <p:to>
                                        <p:strVal val="visible"/>
                                      </p:to>
                                    </p:set>
                                    <p:animEffect transition="in" filter="strips(downLeft)">
                                      <p:cBhvr>
                                        <p:cTn id="90" dur="500"/>
                                        <p:tgtEl>
                                          <p:spTgt spid="50"/>
                                        </p:tgtEl>
                                      </p:cBhvr>
                                    </p:animEffect>
                                  </p:childTnLst>
                                </p:cTn>
                              </p:par>
                            </p:childTnLst>
                          </p:cTn>
                        </p:par>
                        <p:par>
                          <p:cTn id="91" fill="hold">
                            <p:stCondLst>
                              <p:cond delay="10500"/>
                            </p:stCondLst>
                            <p:childTnLst>
                              <p:par>
                                <p:cTn id="92" presetID="10" presetClass="entr" presetSubtype="0" fill="hold" grpId="0" nodeType="afterEffect">
                                  <p:stCondLst>
                                    <p:cond delay="0"/>
                                  </p:stCondLst>
                                  <p:childTnLst>
                                    <p:set>
                                      <p:cBhvr>
                                        <p:cTn id="93" dur="1" fill="hold">
                                          <p:stCondLst>
                                            <p:cond delay="0"/>
                                          </p:stCondLst>
                                        </p:cTn>
                                        <p:tgtEl>
                                          <p:spTgt spid="25"/>
                                        </p:tgtEl>
                                        <p:attrNameLst>
                                          <p:attrName>style.visibility</p:attrName>
                                        </p:attrNameLst>
                                      </p:cBhvr>
                                      <p:to>
                                        <p:strVal val="visible"/>
                                      </p:to>
                                    </p:set>
                                    <p:animEffect transition="in" filter="fade">
                                      <p:cBhvr>
                                        <p:cTn id="94" dur="500"/>
                                        <p:tgtEl>
                                          <p:spTgt spid="25"/>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39"/>
                                        </p:tgtEl>
                                        <p:attrNameLst>
                                          <p:attrName>style.visibility</p:attrName>
                                        </p:attrNameLst>
                                      </p:cBhvr>
                                      <p:to>
                                        <p:strVal val="visible"/>
                                      </p:to>
                                    </p:set>
                                    <p:animEffect transition="in" filter="fade">
                                      <p:cBhvr>
                                        <p:cTn id="97" dur="500"/>
                                        <p:tgtEl>
                                          <p:spTgt spid="39"/>
                                        </p:tgtEl>
                                      </p:cBhvr>
                                    </p:animEffect>
                                  </p:childTnLst>
                                </p:cTn>
                              </p:par>
                            </p:childTnLst>
                          </p:cTn>
                        </p:par>
                        <p:par>
                          <p:cTn id="98" fill="hold">
                            <p:stCondLst>
                              <p:cond delay="11000"/>
                            </p:stCondLst>
                            <p:childTnLst>
                              <p:par>
                                <p:cTn id="99" presetID="22" presetClass="entr" presetSubtype="2" fill="hold" grpId="0" nodeType="afterEffect">
                                  <p:stCondLst>
                                    <p:cond delay="0"/>
                                  </p:stCondLst>
                                  <p:childTnLst>
                                    <p:set>
                                      <p:cBhvr>
                                        <p:cTn id="100" dur="1" fill="hold">
                                          <p:stCondLst>
                                            <p:cond delay="0"/>
                                          </p:stCondLst>
                                        </p:cTn>
                                        <p:tgtEl>
                                          <p:spTgt spid="57"/>
                                        </p:tgtEl>
                                        <p:attrNameLst>
                                          <p:attrName>style.visibility</p:attrName>
                                        </p:attrNameLst>
                                      </p:cBhvr>
                                      <p:to>
                                        <p:strVal val="visible"/>
                                      </p:to>
                                    </p:set>
                                    <p:animEffect transition="in" filter="wipe(right)">
                                      <p:cBhvr>
                                        <p:cTn id="101" dur="500"/>
                                        <p:tgtEl>
                                          <p:spTgt spid="57"/>
                                        </p:tgtEl>
                                      </p:cBhvr>
                                    </p:animEffect>
                                  </p:childTnLst>
                                </p:cTn>
                              </p:par>
                            </p:childTnLst>
                          </p:cTn>
                        </p:par>
                        <p:par>
                          <p:cTn id="102" fill="hold">
                            <p:stCondLst>
                              <p:cond delay="11500"/>
                            </p:stCondLst>
                            <p:childTnLst>
                              <p:par>
                                <p:cTn id="103" presetID="10" presetClass="entr" presetSubtype="0" fill="hold" grpId="0" nodeType="afterEffect">
                                  <p:stCondLst>
                                    <p:cond delay="0"/>
                                  </p:stCondLst>
                                  <p:childTnLst>
                                    <p:set>
                                      <p:cBhvr>
                                        <p:cTn id="104" dur="1" fill="hold">
                                          <p:stCondLst>
                                            <p:cond delay="0"/>
                                          </p:stCondLst>
                                        </p:cTn>
                                        <p:tgtEl>
                                          <p:spTgt spid="44"/>
                                        </p:tgtEl>
                                        <p:attrNameLst>
                                          <p:attrName>style.visibility</p:attrName>
                                        </p:attrNameLst>
                                      </p:cBhvr>
                                      <p:to>
                                        <p:strVal val="visible"/>
                                      </p:to>
                                    </p:set>
                                    <p:animEffect transition="in" filter="fade">
                                      <p:cBhvr>
                                        <p:cTn id="105" dur="500"/>
                                        <p:tgtEl>
                                          <p:spTgt spid="44"/>
                                        </p:tgtEl>
                                      </p:cBhvr>
                                    </p:animEffect>
                                  </p:childTnLst>
                                </p:cTn>
                              </p:par>
                            </p:childTnLst>
                          </p:cTn>
                        </p:par>
                        <p:par>
                          <p:cTn id="106" fill="hold">
                            <p:stCondLst>
                              <p:cond delay="12000"/>
                            </p:stCondLst>
                            <p:childTnLst>
                              <p:par>
                                <p:cTn id="107" presetID="18" presetClass="entr" presetSubtype="12" fill="hold" grpId="0" nodeType="afterEffect">
                                  <p:stCondLst>
                                    <p:cond delay="0"/>
                                  </p:stCondLst>
                                  <p:childTnLst>
                                    <p:set>
                                      <p:cBhvr>
                                        <p:cTn id="108" dur="1" fill="hold">
                                          <p:stCondLst>
                                            <p:cond delay="0"/>
                                          </p:stCondLst>
                                        </p:cTn>
                                        <p:tgtEl>
                                          <p:spTgt spid="49"/>
                                        </p:tgtEl>
                                        <p:attrNameLst>
                                          <p:attrName>style.visibility</p:attrName>
                                        </p:attrNameLst>
                                      </p:cBhvr>
                                      <p:to>
                                        <p:strVal val="visible"/>
                                      </p:to>
                                    </p:set>
                                    <p:animEffect transition="in" filter="strips(downLeft)">
                                      <p:cBhvr>
                                        <p:cTn id="109" dur="500"/>
                                        <p:tgtEl>
                                          <p:spTgt spid="49"/>
                                        </p:tgtEl>
                                      </p:cBhvr>
                                    </p:animEffect>
                                  </p:childTnLst>
                                </p:cTn>
                              </p:par>
                            </p:childTnLst>
                          </p:cTn>
                        </p:par>
                        <p:par>
                          <p:cTn id="110" fill="hold">
                            <p:stCondLst>
                              <p:cond delay="12500"/>
                            </p:stCondLst>
                            <p:childTnLst>
                              <p:par>
                                <p:cTn id="111" presetID="18" presetClass="entr" presetSubtype="9" fill="hold" grpId="0" nodeType="afterEffect">
                                  <p:stCondLst>
                                    <p:cond delay="0"/>
                                  </p:stCondLst>
                                  <p:childTnLst>
                                    <p:set>
                                      <p:cBhvr>
                                        <p:cTn id="112" dur="1" fill="hold">
                                          <p:stCondLst>
                                            <p:cond delay="0"/>
                                          </p:stCondLst>
                                        </p:cTn>
                                        <p:tgtEl>
                                          <p:spTgt spid="33"/>
                                        </p:tgtEl>
                                        <p:attrNameLst>
                                          <p:attrName>style.visibility</p:attrName>
                                        </p:attrNameLst>
                                      </p:cBhvr>
                                      <p:to>
                                        <p:strVal val="visible"/>
                                      </p:to>
                                    </p:set>
                                    <p:animEffect transition="in" filter="strips(upLeft)">
                                      <p:cBhvr>
                                        <p:cTn id="11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3" grpId="0" animBg="1"/>
      <p:bldP spid="54" grpId="0" animBg="1"/>
      <p:bldP spid="55" grpId="0" animBg="1"/>
      <p:bldP spid="56" grpId="0" animBg="1"/>
      <p:bldP spid="57" grpId="0" animBg="1"/>
      <p:bldP spid="14" grpId="0" animBg="1"/>
      <p:bldP spid="25" grpId="0" animBg="1"/>
      <p:bldP spid="32" grpId="0" animBg="1"/>
      <p:bldP spid="33" grpId="0" animBg="1"/>
      <p:bldP spid="4" grpId="0" build="p"/>
      <p:bldP spid="5" grpId="0" build="p"/>
      <p:bldP spid="40" grpId="0"/>
      <p:bldP spid="41" grpId="0"/>
      <p:bldP spid="42" grpId="0"/>
      <p:bldP spid="43" grpId="0"/>
      <p:bldP spid="44" grpId="0"/>
      <p:bldP spid="47" grpId="0"/>
      <p:bldP spid="48" grpId="0"/>
      <p:bldP spid="49" grpId="0"/>
      <p:bldP spid="50" grpId="0"/>
      <p:bldP spid="51" grpId="0"/>
      <p:bldP spid="36" grpId="0" animBg="1"/>
      <p:bldP spid="3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Shape 1869"/>
          <p:cNvSpPr/>
          <p:nvPr/>
        </p:nvSpPr>
        <p:spPr>
          <a:xfrm rot="10800000">
            <a:off x="4127124" y="1803500"/>
            <a:ext cx="4604502" cy="2296838"/>
          </a:xfrm>
          <a:custGeom>
            <a:avLst/>
            <a:gdLst/>
            <a:ahLst/>
            <a:cxnLst>
              <a:cxn ang="0">
                <a:pos x="wd2" y="hd2"/>
              </a:cxn>
              <a:cxn ang="5400000">
                <a:pos x="wd2" y="hd2"/>
              </a:cxn>
              <a:cxn ang="10800000">
                <a:pos x="wd2" y="hd2"/>
              </a:cxn>
              <a:cxn ang="16200000">
                <a:pos x="wd2" y="hd2"/>
              </a:cxn>
            </a:cxnLst>
            <a:rect l="0" t="0" r="r" b="b"/>
            <a:pathLst>
              <a:path w="21600" h="21600" extrusionOk="0">
                <a:moveTo>
                  <a:pt x="10800" y="0"/>
                </a:moveTo>
                <a:cubicBezTo>
                  <a:pt x="8036" y="0"/>
                  <a:pt x="5272" y="2114"/>
                  <a:pt x="3163" y="6342"/>
                </a:cubicBezTo>
                <a:cubicBezTo>
                  <a:pt x="1060" y="10557"/>
                  <a:pt x="7" y="16076"/>
                  <a:pt x="0" y="21600"/>
                </a:cubicBezTo>
                <a:lnTo>
                  <a:pt x="21600" y="21600"/>
                </a:lnTo>
                <a:cubicBezTo>
                  <a:pt x="21593" y="16076"/>
                  <a:pt x="20540" y="10557"/>
                  <a:pt x="18437" y="6342"/>
                </a:cubicBezTo>
                <a:cubicBezTo>
                  <a:pt x="16328" y="2114"/>
                  <a:pt x="13564" y="0"/>
                  <a:pt x="10800" y="0"/>
                </a:cubicBezTo>
                <a:close/>
              </a:path>
            </a:pathLst>
          </a:custGeom>
          <a:solidFill>
            <a:schemeClr val="accent5"/>
          </a:solidFill>
          <a:ln w="12700">
            <a:miter lim="400000"/>
          </a:ln>
        </p:spPr>
        <p:txBody>
          <a:bodyPr lIns="20091" tIns="20091" rIns="20091" bIns="20091" anchor="ct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4" name="Text Placeholder 3"/>
          <p:cNvSpPr>
            <a:spLocks noGrp="1"/>
          </p:cNvSpPr>
          <p:nvPr>
            <p:ph type="body" sz="quarter" idx="4294967295"/>
          </p:nvPr>
        </p:nvSpPr>
        <p:spPr>
          <a:xfrm>
            <a:off x="10885488" y="2257425"/>
            <a:ext cx="1973262" cy="1181100"/>
          </a:xfrm>
          <a:prstGeom prst="rect">
            <a:avLst/>
          </a:prstGeom>
        </p:spPr>
        <p:txBody>
          <a:bodyPr lIns="0" tIns="0" rIns="0" bIns="0" anchor="ctr">
            <a:spAutoFit/>
          </a:bodyPr>
          <a:lstStyle/>
          <a:p>
            <a:pPr marL="0" indent="0" algn="ctr">
              <a:lnSpc>
                <a:spcPct val="120000"/>
              </a:lnSpc>
              <a:spcBef>
                <a:spcPts val="633"/>
              </a:spcBef>
              <a:buNone/>
            </a:pPr>
            <a:r>
              <a:rPr lang="zh-CN" altLang="en-US" sz="3200" smtClean="0">
                <a:solidFill>
                  <a:srgbClr val="FFFFFF"/>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rPr>
              <a:t>请替换文字内容</a:t>
            </a:r>
            <a:endParaRPr lang="id-ID" sz="3200" dirty="0">
              <a:solidFill>
                <a:srgbClr val="FFFFFF"/>
              </a:solidFill>
              <a:latin typeface="微软雅黑" panose="020B0503020204020204" pitchFamily="34" charset="-122"/>
              <a:ea typeface="微软雅黑" panose="020B0503020204020204" pitchFamily="34" charset="-122"/>
              <a:cs typeface="Open Sans Light" panose="020B0306030504020204" pitchFamily="34" charset="0"/>
              <a:sym typeface="Arial" panose="020B0604020202020204" pitchFamily="34" charset="0"/>
            </a:endParaRPr>
          </a:p>
        </p:txBody>
      </p:sp>
      <p:sp>
        <p:nvSpPr>
          <p:cNvPr id="5" name="Text Placeholder 4"/>
          <p:cNvSpPr>
            <a:spLocks noGrp="1"/>
          </p:cNvSpPr>
          <p:nvPr>
            <p:ph type="body" sz="quarter" idx="4294967295"/>
          </p:nvPr>
        </p:nvSpPr>
        <p:spPr>
          <a:xfrm>
            <a:off x="0" y="3386138"/>
            <a:ext cx="1809750" cy="577850"/>
          </a:xfrm>
          <a:prstGeom prst="rect">
            <a:avLst/>
          </a:prstGeom>
        </p:spPr>
        <p:txBody>
          <a:bodyPr wrap="square" lIns="0" tIns="0" rIns="0" bIns="0">
            <a:spAutoFit/>
          </a:bodyPr>
          <a:lstStyle/>
          <a:p>
            <a:pPr marL="0" indent="0" algn="just" fontAlgn="base">
              <a:lnSpc>
                <a:spcPct val="120000"/>
              </a:lnSpc>
              <a:spcBef>
                <a:spcPts val="4500"/>
              </a:spcBef>
              <a:spcAft>
                <a:spcPct val="0"/>
              </a:spcAft>
              <a:buNone/>
              <a:defRPr sz="1800">
                <a:solidFill>
                  <a:srgbClr val="000000"/>
                </a:solidFill>
              </a:defRPr>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directly.</a:t>
            </a:r>
            <a:endParaRPr lang="id-ID" sz="8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10" name="Shape 1851"/>
          <p:cNvSpPr/>
          <p:nvPr/>
        </p:nvSpPr>
        <p:spPr>
          <a:xfrm>
            <a:off x="1991975" y="3076776"/>
            <a:ext cx="1550543" cy="2585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nSpc>
                <a:spcPct val="120000"/>
              </a:lnSpc>
              <a:defRPr sz="3500">
                <a:solidFill>
                  <a:srgbClr val="53585F"/>
                </a:solidFill>
              </a:defRPr>
            </a:lvl1pPr>
          </a:lstStyle>
          <a:p>
            <a:pPr algn="ctr">
              <a:defRPr sz="1800">
                <a:solidFill>
                  <a:srgbClr val="000000"/>
                </a:solidFill>
              </a:defRPr>
            </a:pP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4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11" name="Shape 1852"/>
          <p:cNvSpPr/>
          <p:nvPr/>
        </p:nvSpPr>
        <p:spPr>
          <a:xfrm>
            <a:off x="2293401" y="1792953"/>
            <a:ext cx="947691" cy="94769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6788" tIns="26788" rIns="26788" bIns="26788" numCol="1" anchor="ctr">
            <a:noAutofit/>
          </a:bodyP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2" name="Shape 1853"/>
          <p:cNvSpPr/>
          <p:nvPr/>
        </p:nvSpPr>
        <p:spPr>
          <a:xfrm>
            <a:off x="2571012" y="2107073"/>
            <a:ext cx="392466" cy="319449"/>
          </a:xfrm>
          <a:custGeom>
            <a:avLst/>
            <a:gdLst/>
            <a:ahLst/>
            <a:cxnLst>
              <a:cxn ang="0">
                <a:pos x="wd2" y="hd2"/>
              </a:cxn>
              <a:cxn ang="5400000">
                <a:pos x="wd2" y="hd2"/>
              </a:cxn>
              <a:cxn ang="10800000">
                <a:pos x="wd2" y="hd2"/>
              </a:cxn>
              <a:cxn ang="16200000">
                <a:pos x="wd2" y="hd2"/>
              </a:cxn>
            </a:cxnLst>
            <a:rect l="0" t="0" r="r" b="b"/>
            <a:pathLst>
              <a:path w="20480" h="21024" extrusionOk="0">
                <a:moveTo>
                  <a:pt x="18800" y="1728"/>
                </a:moveTo>
                <a:cubicBezTo>
                  <a:pt x="16810" y="-576"/>
                  <a:pt x="13583" y="-576"/>
                  <a:pt x="11591" y="1728"/>
                </a:cubicBezTo>
                <a:lnTo>
                  <a:pt x="10239" y="3293"/>
                </a:lnTo>
                <a:lnTo>
                  <a:pt x="8887" y="1728"/>
                </a:lnTo>
                <a:cubicBezTo>
                  <a:pt x="6897" y="-576"/>
                  <a:pt x="3670" y="-576"/>
                  <a:pt x="1680" y="1728"/>
                </a:cubicBezTo>
                <a:cubicBezTo>
                  <a:pt x="-560" y="4320"/>
                  <a:pt x="-560" y="8522"/>
                  <a:pt x="1680" y="11115"/>
                </a:cubicBezTo>
                <a:lnTo>
                  <a:pt x="10239" y="21024"/>
                </a:lnTo>
                <a:lnTo>
                  <a:pt x="18800" y="11115"/>
                </a:lnTo>
                <a:cubicBezTo>
                  <a:pt x="21040" y="8522"/>
                  <a:pt x="21040" y="4320"/>
                  <a:pt x="18800" y="1728"/>
                </a:cubicBezTo>
                <a:close/>
              </a:path>
            </a:pathLst>
          </a:custGeom>
          <a:solidFill>
            <a:srgbClr val="FFFFFF"/>
          </a:solidFill>
          <a:ln w="12700" cap="flat">
            <a:noFill/>
            <a:miter lim="400000"/>
          </a:ln>
          <a:effectLst/>
        </p:spPr>
        <p:txBody>
          <a:bodyPr wrap="square" lIns="0" tIns="0" rIns="0" bIns="0" numCol="1" anchor="ctr">
            <a:noAutofit/>
          </a:bodyP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3" name="Shape 1855"/>
          <p:cNvSpPr/>
          <p:nvPr/>
        </p:nvSpPr>
        <p:spPr>
          <a:xfrm>
            <a:off x="3530706" y="5507022"/>
            <a:ext cx="1773664" cy="578428"/>
          </a:xfrm>
          <a:prstGeom prst="rect">
            <a:avLst/>
          </a:prstGeom>
          <a:ln w="12700">
            <a:miter lim="400000"/>
          </a:ln>
          <a:extLst>
            <a:ext uri="{C572A759-6A51-4108-AA02-DFA0A04FC94B}">
              <ma14:wrappingTextBoxFlag xmlns="" xmlns:ma14="http://schemas.microsoft.com/office/mac/drawingml/2011/main" val="1"/>
            </a:ext>
          </a:extLst>
        </p:spPr>
        <p:txBody>
          <a:bodyPr wrap="square" lIns="0" tIns="0" rIns="0" bIns="0">
            <a:spAutoFit/>
          </a:bodyPr>
          <a:lstStyle>
            <a:lvl1pPr>
              <a:lnSpc>
                <a:spcPct val="120000"/>
              </a:lnSpc>
              <a:spcBef>
                <a:spcPts val="4500"/>
              </a:spcBef>
              <a:defRPr sz="2000">
                <a:solidFill>
                  <a:srgbClr val="53585F"/>
                </a:solidFill>
              </a:defRPr>
            </a:lvl1pPr>
          </a:lstStyle>
          <a:p>
            <a:pPr algn="just">
              <a:defRPr sz="1800">
                <a:solidFill>
                  <a:srgbClr val="000000"/>
                </a:solidFill>
              </a:defRPr>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directly.</a:t>
            </a:r>
            <a:endParaRPr lang="id-ID" altLang="zh-CN" sz="8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14" name="Shape 1856"/>
          <p:cNvSpPr/>
          <p:nvPr/>
        </p:nvSpPr>
        <p:spPr>
          <a:xfrm>
            <a:off x="3642266" y="5204014"/>
            <a:ext cx="1550543" cy="258532"/>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spAutoFit/>
          </a:bodyPr>
          <a:lstStyle>
            <a:lvl1pPr>
              <a:lnSpc>
                <a:spcPct val="120000"/>
              </a:lnSpc>
              <a:defRPr sz="3500">
                <a:solidFill>
                  <a:srgbClr val="53585F"/>
                </a:solidFill>
              </a:defRPr>
            </a:lvl1pPr>
          </a:lstStyle>
          <a:p>
            <a:pPr algn="ctr">
              <a:defRPr sz="1800">
                <a:solidFill>
                  <a:srgbClr val="000000"/>
                </a:solidFill>
              </a:defRPr>
            </a:pP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4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15" name="Shape 1857"/>
          <p:cNvSpPr/>
          <p:nvPr/>
        </p:nvSpPr>
        <p:spPr>
          <a:xfrm>
            <a:off x="3940501" y="3916999"/>
            <a:ext cx="954074" cy="95407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26788" tIns="26788" rIns="26788" bIns="26788" anchor="ct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8" name="Shape 1859"/>
          <p:cNvSpPr/>
          <p:nvPr/>
        </p:nvSpPr>
        <p:spPr>
          <a:xfrm>
            <a:off x="7491341" y="5532716"/>
            <a:ext cx="1773664" cy="5784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defRPr sz="1800">
                <a:solidFill>
                  <a:srgbClr val="000000"/>
                </a:solidFill>
              </a:defRPr>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19" name="Shape 1860"/>
          <p:cNvSpPr/>
          <p:nvPr/>
        </p:nvSpPr>
        <p:spPr>
          <a:xfrm>
            <a:off x="7602902" y="5229707"/>
            <a:ext cx="1550543" cy="2585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nSpc>
                <a:spcPct val="120000"/>
              </a:lnSpc>
              <a:defRPr sz="3500">
                <a:solidFill>
                  <a:srgbClr val="53585F"/>
                </a:solidFill>
              </a:defRPr>
            </a:lvl1pPr>
          </a:lstStyle>
          <a:p>
            <a:pPr algn="ctr">
              <a:defRPr sz="1800">
                <a:solidFill>
                  <a:srgbClr val="000000"/>
                </a:solidFill>
              </a:defRPr>
            </a:pP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4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0" name="Shape 1861"/>
          <p:cNvSpPr/>
          <p:nvPr/>
        </p:nvSpPr>
        <p:spPr>
          <a:xfrm>
            <a:off x="7903328" y="3944883"/>
            <a:ext cx="949693" cy="94969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26788" tIns="26788" rIns="26788" bIns="26788" numCol="1" anchor="ctr">
            <a:noAutofit/>
          </a:bodyP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1" name="Shape 1862"/>
          <p:cNvSpPr/>
          <p:nvPr/>
        </p:nvSpPr>
        <p:spPr>
          <a:xfrm>
            <a:off x="8196543" y="4222218"/>
            <a:ext cx="363260" cy="324924"/>
          </a:xfrm>
          <a:custGeom>
            <a:avLst/>
            <a:gdLst/>
            <a:ahLst/>
            <a:cxnLst>
              <a:cxn ang="0">
                <a:pos x="wd2" y="hd2"/>
              </a:cxn>
              <a:cxn ang="5400000">
                <a:pos x="wd2" y="hd2"/>
              </a:cxn>
              <a:cxn ang="10800000">
                <a:pos x="wd2" y="hd2"/>
              </a:cxn>
              <a:cxn ang="16200000">
                <a:pos x="wd2" y="hd2"/>
              </a:cxn>
            </a:cxnLst>
            <a:rect l="0" t="0" r="r" b="b"/>
            <a:pathLst>
              <a:path w="21177" h="21458" extrusionOk="0">
                <a:moveTo>
                  <a:pt x="20906" y="11130"/>
                </a:moveTo>
                <a:lnTo>
                  <a:pt x="11466" y="425"/>
                </a:lnTo>
                <a:cubicBezTo>
                  <a:pt x="10983" y="-142"/>
                  <a:pt x="10193" y="-142"/>
                  <a:pt x="9710" y="425"/>
                </a:cubicBezTo>
                <a:lnTo>
                  <a:pt x="271" y="11130"/>
                </a:lnTo>
                <a:cubicBezTo>
                  <a:pt x="-212" y="11696"/>
                  <a:pt x="-32" y="12160"/>
                  <a:pt x="671" y="12160"/>
                </a:cubicBezTo>
                <a:lnTo>
                  <a:pt x="2638" y="12160"/>
                </a:lnTo>
                <a:lnTo>
                  <a:pt x="2638" y="20381"/>
                </a:lnTo>
                <a:cubicBezTo>
                  <a:pt x="2638" y="20976"/>
                  <a:pt x="2661" y="21458"/>
                  <a:pt x="3609" y="21458"/>
                </a:cubicBezTo>
                <a:lnTo>
                  <a:pt x="8190" y="21458"/>
                </a:lnTo>
                <a:lnTo>
                  <a:pt x="8190" y="13214"/>
                </a:lnTo>
                <a:lnTo>
                  <a:pt x="12986" y="13214"/>
                </a:lnTo>
                <a:lnTo>
                  <a:pt x="12986" y="21458"/>
                </a:lnTo>
                <a:lnTo>
                  <a:pt x="17795" y="21458"/>
                </a:lnTo>
                <a:cubicBezTo>
                  <a:pt x="18518" y="21458"/>
                  <a:pt x="18538" y="20976"/>
                  <a:pt x="18538" y="20381"/>
                </a:cubicBezTo>
                <a:lnTo>
                  <a:pt x="18538" y="12160"/>
                </a:lnTo>
                <a:lnTo>
                  <a:pt x="20505" y="12160"/>
                </a:lnTo>
                <a:cubicBezTo>
                  <a:pt x="21208" y="12160"/>
                  <a:pt x="21388" y="11696"/>
                  <a:pt x="20906" y="11130"/>
                </a:cubicBezTo>
                <a:close/>
              </a:path>
            </a:pathLst>
          </a:custGeom>
          <a:solidFill>
            <a:srgbClr val="FFFFFF"/>
          </a:solidFill>
          <a:ln w="12700" cap="flat">
            <a:noFill/>
            <a:miter lim="400000"/>
          </a:ln>
          <a:effectLst/>
        </p:spPr>
        <p:txBody>
          <a:bodyPr wrap="square" lIns="0" tIns="0" rIns="0" bIns="0" numCol="1" anchor="ctr">
            <a:noAutofit/>
          </a:bodyP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3" name="Shape 1864"/>
          <p:cNvSpPr/>
          <p:nvPr/>
        </p:nvSpPr>
        <p:spPr>
          <a:xfrm>
            <a:off x="9199136" y="3379785"/>
            <a:ext cx="1773664" cy="578428"/>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t">
            <a:spAutoFit/>
          </a:bodyPr>
          <a:lstStyle>
            <a:lvl1pPr>
              <a:lnSpc>
                <a:spcPct val="120000"/>
              </a:lnSpc>
              <a:spcBef>
                <a:spcPts val="4500"/>
              </a:spcBef>
              <a:defRPr sz="2000">
                <a:solidFill>
                  <a:srgbClr val="53585F"/>
                </a:solidFill>
              </a:defRPr>
            </a:lvl1pPr>
          </a:lstStyle>
          <a:p>
            <a:pPr algn="just">
              <a:defRPr sz="1800">
                <a:solidFill>
                  <a:srgbClr val="000000"/>
                </a:solidFill>
              </a:defRPr>
            </a:pPr>
            <a:r>
              <a:rPr lang="en-US" altLang="zh-CN" sz="800" dirty="0" smtClean="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Please replace text, click add relevant headline, modify the text content, also can copy your content to this directly.</a:t>
            </a:r>
            <a:endParaRPr sz="8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4" name="Shape 1865"/>
          <p:cNvSpPr/>
          <p:nvPr/>
        </p:nvSpPr>
        <p:spPr>
          <a:xfrm>
            <a:off x="9310696" y="3076777"/>
            <a:ext cx="1550543" cy="258532"/>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0" tIns="0" rIns="0" bIns="0" numCol="1" anchor="ctr">
            <a:spAutoFit/>
          </a:bodyPr>
          <a:lstStyle>
            <a:lvl1pPr>
              <a:lnSpc>
                <a:spcPct val="120000"/>
              </a:lnSpc>
              <a:defRPr sz="3500">
                <a:solidFill>
                  <a:srgbClr val="53585F"/>
                </a:solidFill>
              </a:defRPr>
            </a:lvl1pPr>
          </a:lstStyle>
          <a:p>
            <a:pPr algn="ctr">
              <a:defRPr sz="1800">
                <a:solidFill>
                  <a:srgbClr val="000000"/>
                </a:solidFill>
              </a:defRPr>
            </a:pPr>
            <a:r>
              <a:rPr lang="zh-CN" altLang="en-US" sz="1400" dirty="0" smtClean="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rPr>
              <a:t>请替换文字内容</a:t>
            </a:r>
            <a:endParaRPr sz="1400" dirty="0">
              <a:solidFill>
                <a:schemeClr val="bg1">
                  <a:lumMod val="65000"/>
                </a:schemeClr>
              </a:solidFill>
              <a:latin typeface="微软雅黑" panose="020B0503020204020204" pitchFamily="34" charset="-122"/>
              <a:ea typeface="微软雅黑" panose="020B0503020204020204" pitchFamily="34" charset="-122"/>
              <a:cs typeface="Open Sans" panose="020B0606030504020204" pitchFamily="34" charset="0"/>
              <a:sym typeface="Arial" panose="020B0604020202020204" pitchFamily="34" charset="0"/>
            </a:endParaRPr>
          </a:p>
        </p:txBody>
      </p:sp>
      <p:sp>
        <p:nvSpPr>
          <p:cNvPr id="25" name="Shape 1866"/>
          <p:cNvSpPr/>
          <p:nvPr/>
        </p:nvSpPr>
        <p:spPr>
          <a:xfrm>
            <a:off x="9611121" y="1791952"/>
            <a:ext cx="949693" cy="949693"/>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26788" tIns="26788" rIns="26788" bIns="26788" numCol="1" anchor="ctr">
            <a:noAutofit/>
          </a:bodyP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8" name="Shape 1857"/>
          <p:cNvSpPr/>
          <p:nvPr/>
        </p:nvSpPr>
        <p:spPr>
          <a:xfrm>
            <a:off x="3940501" y="3917655"/>
            <a:ext cx="954074" cy="954074"/>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a:miter lim="400000"/>
          </a:ln>
        </p:spPr>
        <p:txBody>
          <a:bodyPr lIns="26788" tIns="26788" rIns="26788" bIns="26788" anchor="ct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6" name="Shape 1858"/>
          <p:cNvSpPr/>
          <p:nvPr/>
        </p:nvSpPr>
        <p:spPr>
          <a:xfrm>
            <a:off x="4301622" y="4182942"/>
            <a:ext cx="231830" cy="422189"/>
          </a:xfrm>
          <a:custGeom>
            <a:avLst/>
            <a:gdLst/>
            <a:ahLst/>
            <a:cxnLst>
              <a:cxn ang="0">
                <a:pos x="wd2" y="hd2"/>
              </a:cxn>
              <a:cxn ang="5400000">
                <a:pos x="wd2" y="hd2"/>
              </a:cxn>
              <a:cxn ang="10800000">
                <a:pos x="wd2" y="hd2"/>
              </a:cxn>
              <a:cxn ang="16200000">
                <a:pos x="wd2" y="hd2"/>
              </a:cxn>
            </a:cxnLst>
            <a:rect l="0" t="0" r="r" b="b"/>
            <a:pathLst>
              <a:path w="21600" h="21600" extrusionOk="0">
                <a:moveTo>
                  <a:pt x="20407" y="3476"/>
                </a:moveTo>
                <a:cubicBezTo>
                  <a:pt x="16335" y="5612"/>
                  <a:pt x="16335" y="5612"/>
                  <a:pt x="16335" y="5612"/>
                </a:cubicBezTo>
                <a:cubicBezTo>
                  <a:pt x="14486" y="4583"/>
                  <a:pt x="12660" y="4068"/>
                  <a:pt x="10835" y="4068"/>
                </a:cubicBezTo>
                <a:cubicBezTo>
                  <a:pt x="9782" y="4068"/>
                  <a:pt x="8916" y="4222"/>
                  <a:pt x="8237" y="4531"/>
                </a:cubicBezTo>
                <a:cubicBezTo>
                  <a:pt x="7582" y="4827"/>
                  <a:pt x="7231" y="5188"/>
                  <a:pt x="7231" y="5587"/>
                </a:cubicBezTo>
                <a:cubicBezTo>
                  <a:pt x="7231" y="5921"/>
                  <a:pt x="7535" y="6256"/>
                  <a:pt x="8120" y="6591"/>
                </a:cubicBezTo>
                <a:cubicBezTo>
                  <a:pt x="8706" y="6938"/>
                  <a:pt x="9876" y="7299"/>
                  <a:pt x="11631" y="7685"/>
                </a:cubicBezTo>
                <a:cubicBezTo>
                  <a:pt x="14743" y="8380"/>
                  <a:pt x="16873" y="8972"/>
                  <a:pt x="18020" y="9461"/>
                </a:cubicBezTo>
                <a:cubicBezTo>
                  <a:pt x="19166" y="9950"/>
                  <a:pt x="20055" y="10530"/>
                  <a:pt x="20687" y="11225"/>
                </a:cubicBezTo>
                <a:cubicBezTo>
                  <a:pt x="21296" y="11907"/>
                  <a:pt x="21600" y="12679"/>
                  <a:pt x="21600" y="13529"/>
                </a:cubicBezTo>
                <a:cubicBezTo>
                  <a:pt x="21600" y="14379"/>
                  <a:pt x="21272" y="15177"/>
                  <a:pt x="20617" y="15897"/>
                </a:cubicBezTo>
                <a:cubicBezTo>
                  <a:pt x="19962" y="16618"/>
                  <a:pt x="19096" y="17198"/>
                  <a:pt x="18066" y="17622"/>
                </a:cubicBezTo>
                <a:cubicBezTo>
                  <a:pt x="17037" y="18034"/>
                  <a:pt x="15539" y="18356"/>
                  <a:pt x="13573" y="18575"/>
                </a:cubicBezTo>
                <a:cubicBezTo>
                  <a:pt x="13573" y="21600"/>
                  <a:pt x="13573" y="21600"/>
                  <a:pt x="13573" y="21600"/>
                </a:cubicBezTo>
                <a:cubicBezTo>
                  <a:pt x="9618" y="21600"/>
                  <a:pt x="9618" y="21600"/>
                  <a:pt x="9618" y="21600"/>
                </a:cubicBezTo>
                <a:cubicBezTo>
                  <a:pt x="9618" y="18652"/>
                  <a:pt x="9618" y="18652"/>
                  <a:pt x="9618" y="18652"/>
                </a:cubicBezTo>
                <a:cubicBezTo>
                  <a:pt x="7793" y="18536"/>
                  <a:pt x="6225" y="18292"/>
                  <a:pt x="4938" y="17906"/>
                </a:cubicBezTo>
                <a:cubicBezTo>
                  <a:pt x="3159" y="17378"/>
                  <a:pt x="1521" y="16670"/>
                  <a:pt x="0" y="15795"/>
                </a:cubicBezTo>
                <a:cubicBezTo>
                  <a:pt x="4002" y="13593"/>
                  <a:pt x="4002" y="13593"/>
                  <a:pt x="4002" y="13593"/>
                </a:cubicBezTo>
                <a:cubicBezTo>
                  <a:pt x="6576" y="15061"/>
                  <a:pt x="9057" y="15795"/>
                  <a:pt x="11444" y="15795"/>
                </a:cubicBezTo>
                <a:cubicBezTo>
                  <a:pt x="12684" y="15795"/>
                  <a:pt x="13714" y="15563"/>
                  <a:pt x="14603" y="15112"/>
                </a:cubicBezTo>
                <a:cubicBezTo>
                  <a:pt x="15469" y="14649"/>
                  <a:pt x="15913" y="14121"/>
                  <a:pt x="15913" y="13503"/>
                </a:cubicBezTo>
                <a:cubicBezTo>
                  <a:pt x="15913" y="12975"/>
                  <a:pt x="15633" y="12525"/>
                  <a:pt x="15071" y="12126"/>
                </a:cubicBezTo>
                <a:cubicBezTo>
                  <a:pt x="14509" y="11740"/>
                  <a:pt x="13386" y="11341"/>
                  <a:pt x="11748" y="10929"/>
                </a:cubicBezTo>
                <a:cubicBezTo>
                  <a:pt x="8401" y="10105"/>
                  <a:pt x="6155" y="9436"/>
                  <a:pt x="4961" y="8946"/>
                </a:cubicBezTo>
                <a:cubicBezTo>
                  <a:pt x="3791" y="8470"/>
                  <a:pt x="2902" y="7917"/>
                  <a:pt x="2317" y="7312"/>
                </a:cubicBezTo>
                <a:cubicBezTo>
                  <a:pt x="1732" y="6707"/>
                  <a:pt x="1451" y="6063"/>
                  <a:pt x="1451" y="5368"/>
                </a:cubicBezTo>
                <a:cubicBezTo>
                  <a:pt x="1451" y="4235"/>
                  <a:pt x="2223" y="3257"/>
                  <a:pt x="3768" y="2446"/>
                </a:cubicBezTo>
                <a:cubicBezTo>
                  <a:pt x="5312" y="1635"/>
                  <a:pt x="7255" y="1197"/>
                  <a:pt x="9618" y="1133"/>
                </a:cubicBezTo>
                <a:cubicBezTo>
                  <a:pt x="9618" y="0"/>
                  <a:pt x="9618" y="0"/>
                  <a:pt x="9618" y="0"/>
                </a:cubicBezTo>
                <a:cubicBezTo>
                  <a:pt x="13573" y="0"/>
                  <a:pt x="13573" y="0"/>
                  <a:pt x="13573" y="0"/>
                </a:cubicBezTo>
                <a:cubicBezTo>
                  <a:pt x="13573" y="1287"/>
                  <a:pt x="13573" y="1287"/>
                  <a:pt x="13573" y="1287"/>
                </a:cubicBezTo>
                <a:cubicBezTo>
                  <a:pt x="14954" y="1455"/>
                  <a:pt x="16101" y="1686"/>
                  <a:pt x="17037" y="1982"/>
                </a:cubicBezTo>
                <a:cubicBezTo>
                  <a:pt x="17996" y="2278"/>
                  <a:pt x="19119" y="2780"/>
                  <a:pt x="20407" y="3476"/>
                </a:cubicBezTo>
                <a:close/>
              </a:path>
            </a:pathLst>
          </a:custGeom>
          <a:solidFill>
            <a:srgbClr val="FFFFFF"/>
          </a:solidFill>
          <a:ln w="12700">
            <a:miter lim="400000"/>
          </a:ln>
        </p:spPr>
        <p:txBody>
          <a:bodyPr lIns="0" tIns="0" rIns="0" bIns="0"/>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26" name="Shape 1867"/>
          <p:cNvSpPr/>
          <p:nvPr/>
        </p:nvSpPr>
        <p:spPr>
          <a:xfrm>
            <a:off x="9918245" y="2091274"/>
            <a:ext cx="335443" cy="351048"/>
          </a:xfrm>
          <a:custGeom>
            <a:avLst/>
            <a:gdLst/>
            <a:ahLst/>
            <a:cxnLst>
              <a:cxn ang="0">
                <a:pos x="wd2" y="hd2"/>
              </a:cxn>
              <a:cxn ang="5400000">
                <a:pos x="wd2" y="hd2"/>
              </a:cxn>
              <a:cxn ang="10800000">
                <a:pos x="wd2" y="hd2"/>
              </a:cxn>
              <a:cxn ang="16200000">
                <a:pos x="wd2" y="hd2"/>
              </a:cxn>
            </a:cxnLst>
            <a:rect l="0" t="0" r="r" b="b"/>
            <a:pathLst>
              <a:path w="20781" h="20933" extrusionOk="0">
                <a:moveTo>
                  <a:pt x="18450" y="13962"/>
                </a:moveTo>
                <a:cubicBezTo>
                  <a:pt x="18104" y="14098"/>
                  <a:pt x="15778" y="12331"/>
                  <a:pt x="14291" y="9001"/>
                </a:cubicBezTo>
                <a:cubicBezTo>
                  <a:pt x="12804" y="5669"/>
                  <a:pt x="12992" y="2625"/>
                  <a:pt x="13337" y="2491"/>
                </a:cubicBezTo>
                <a:cubicBezTo>
                  <a:pt x="13683" y="2355"/>
                  <a:pt x="15952" y="4486"/>
                  <a:pt x="17438" y="7816"/>
                </a:cubicBezTo>
                <a:cubicBezTo>
                  <a:pt x="18925" y="11146"/>
                  <a:pt x="18797" y="13826"/>
                  <a:pt x="18450" y="13962"/>
                </a:cubicBezTo>
                <a:close/>
                <a:moveTo>
                  <a:pt x="19117" y="7012"/>
                </a:moveTo>
                <a:cubicBezTo>
                  <a:pt x="17204" y="2727"/>
                  <a:pt x="14125" y="-537"/>
                  <a:pt x="12567" y="74"/>
                </a:cubicBezTo>
                <a:cubicBezTo>
                  <a:pt x="9922" y="1108"/>
                  <a:pt x="14143" y="6078"/>
                  <a:pt x="1154" y="11160"/>
                </a:cubicBezTo>
                <a:cubicBezTo>
                  <a:pt x="32" y="11600"/>
                  <a:pt x="-253" y="13356"/>
                  <a:pt x="217" y="14406"/>
                </a:cubicBezTo>
                <a:cubicBezTo>
                  <a:pt x="685" y="15456"/>
                  <a:pt x="2220" y="16502"/>
                  <a:pt x="3342" y="16062"/>
                </a:cubicBezTo>
                <a:cubicBezTo>
                  <a:pt x="3537" y="15987"/>
                  <a:pt x="4250" y="15766"/>
                  <a:pt x="4250" y="15766"/>
                </a:cubicBezTo>
                <a:cubicBezTo>
                  <a:pt x="5051" y="16802"/>
                  <a:pt x="5889" y="16187"/>
                  <a:pt x="6186" y="16845"/>
                </a:cubicBezTo>
                <a:cubicBezTo>
                  <a:pt x="6544" y="17635"/>
                  <a:pt x="7322" y="19353"/>
                  <a:pt x="7586" y="19939"/>
                </a:cubicBezTo>
                <a:cubicBezTo>
                  <a:pt x="7850" y="20522"/>
                  <a:pt x="8450" y="21063"/>
                  <a:pt x="8885" y="20905"/>
                </a:cubicBezTo>
                <a:cubicBezTo>
                  <a:pt x="9318" y="20745"/>
                  <a:pt x="10797" y="20203"/>
                  <a:pt x="11362" y="19997"/>
                </a:cubicBezTo>
                <a:cubicBezTo>
                  <a:pt x="11927" y="19790"/>
                  <a:pt x="12062" y="19306"/>
                  <a:pt x="11889" y="18922"/>
                </a:cubicBezTo>
                <a:cubicBezTo>
                  <a:pt x="11703" y="18510"/>
                  <a:pt x="10939" y="18390"/>
                  <a:pt x="10721" y="17908"/>
                </a:cubicBezTo>
                <a:cubicBezTo>
                  <a:pt x="10503" y="17428"/>
                  <a:pt x="9791" y="15886"/>
                  <a:pt x="9586" y="15400"/>
                </a:cubicBezTo>
                <a:cubicBezTo>
                  <a:pt x="9308" y="14739"/>
                  <a:pt x="9899" y="14201"/>
                  <a:pt x="10759" y="14116"/>
                </a:cubicBezTo>
                <a:cubicBezTo>
                  <a:pt x="16671" y="13522"/>
                  <a:pt x="17775" y="17037"/>
                  <a:pt x="19789" y="16249"/>
                </a:cubicBezTo>
                <a:cubicBezTo>
                  <a:pt x="21347" y="15640"/>
                  <a:pt x="21030" y="11296"/>
                  <a:pt x="19117" y="7012"/>
                </a:cubicBezTo>
                <a:close/>
              </a:path>
            </a:pathLst>
          </a:custGeom>
          <a:solidFill>
            <a:srgbClr val="FFFFFF"/>
          </a:solidFill>
          <a:ln w="12700" cap="flat">
            <a:noFill/>
            <a:miter lim="400000"/>
          </a:ln>
          <a:effectLst/>
        </p:spPr>
        <p:txBody>
          <a:bodyPr wrap="square" lIns="0" tIns="0" rIns="0" bIns="0" numCol="1" anchor="ctr">
            <a:noAutofit/>
          </a:bodyPr>
          <a:lstStyle/>
          <a:p>
            <a:pPr>
              <a:lnSpc>
                <a:spcPct val="120000"/>
              </a:lnSpc>
            </a:pPr>
            <a:endParaRPr sz="1846">
              <a:solidFill>
                <a:srgbClr val="53585F"/>
              </a:solidFill>
              <a:latin typeface="微软雅黑" panose="020B0503020204020204" pitchFamily="34" charset="-122"/>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9230360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animEffect transition="in" filter="fade">
                                      <p:cBhvr>
                                        <p:cTn id="11" dur="500"/>
                                        <p:tgtEl>
                                          <p:spTgt spid="4">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500"/>
                                        <p:tgtEl>
                                          <p:spTgt spid="25"/>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par>
                          <p:cTn id="19" fill="hold">
                            <p:stCondLst>
                              <p:cond delay="1500"/>
                            </p:stCondLst>
                            <p:childTnLst>
                              <p:par>
                                <p:cTn id="20" presetID="18" presetClass="entr" presetSubtype="6" fill="hold" grpId="0" nodeType="after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strips(downRight)">
                                      <p:cBhvr>
                                        <p:cTn id="22" dur="500"/>
                                        <p:tgtEl>
                                          <p:spTgt spid="24"/>
                                        </p:tgtEl>
                                      </p:cBhvr>
                                    </p:animEffect>
                                  </p:childTnLst>
                                </p:cTn>
                              </p:par>
                              <p:par>
                                <p:cTn id="23" presetID="18" presetClass="entr" presetSubtype="6" fill="hold" grpId="0" nodeType="with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strips(downRight)">
                                      <p:cBhvr>
                                        <p:cTn id="25" dur="500"/>
                                        <p:tgtEl>
                                          <p:spTgt spid="23"/>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fade">
                                      <p:cBhvr>
                                        <p:cTn id="29" dur="500"/>
                                        <p:tgtEl>
                                          <p:spTgt spid="20"/>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fade">
                                      <p:cBhvr>
                                        <p:cTn id="32" dur="500"/>
                                        <p:tgtEl>
                                          <p:spTgt spid="21"/>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strips(downRight)">
                                      <p:cBhvr>
                                        <p:cTn id="36" dur="500"/>
                                        <p:tgtEl>
                                          <p:spTgt spid="19"/>
                                        </p:tgtEl>
                                      </p:cBhvr>
                                    </p:animEffect>
                                  </p:childTnLst>
                                </p:cTn>
                              </p:par>
                              <p:par>
                                <p:cTn id="37" presetID="18" presetClass="entr" presetSubtype="6"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Effect transition="in" filter="strips(downRight)">
                                      <p:cBhvr>
                                        <p:cTn id="39" dur="500"/>
                                        <p:tgtEl>
                                          <p:spTgt spid="18"/>
                                        </p:tgtEl>
                                      </p:cBhvr>
                                    </p:animEffect>
                                  </p:childTnLst>
                                </p:cTn>
                              </p:par>
                            </p:childTnLst>
                          </p:cTn>
                        </p:par>
                        <p:par>
                          <p:cTn id="40" fill="hold">
                            <p:stCondLst>
                              <p:cond delay="3000"/>
                            </p:stCondLst>
                            <p:childTnLst>
                              <p:par>
                                <p:cTn id="41" presetID="10" presetClass="entr" presetSubtype="0" fill="hold" grpId="0" nodeType="after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500"/>
                                        <p:tgtEl>
                                          <p:spTgt spid="15"/>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6"/>
                                        </p:tgtEl>
                                        <p:attrNameLst>
                                          <p:attrName>style.visibility</p:attrName>
                                        </p:attrNameLst>
                                      </p:cBhvr>
                                      <p:to>
                                        <p:strVal val="visible"/>
                                      </p:to>
                                    </p:set>
                                    <p:animEffect transition="in" filter="fade">
                                      <p:cBhvr>
                                        <p:cTn id="46" dur="500"/>
                                        <p:tgtEl>
                                          <p:spTgt spid="16"/>
                                        </p:tgtEl>
                                      </p:cBhvr>
                                    </p:animEffect>
                                  </p:childTnLst>
                                </p:cTn>
                              </p:par>
                            </p:childTnLst>
                          </p:cTn>
                        </p:par>
                        <p:par>
                          <p:cTn id="47" fill="hold">
                            <p:stCondLst>
                              <p:cond delay="3500"/>
                            </p:stCondLst>
                            <p:childTnLst>
                              <p:par>
                                <p:cTn id="48" presetID="18" presetClass="entr" presetSubtype="6" fill="hold" grpId="0" nodeType="afterEffect">
                                  <p:stCondLst>
                                    <p:cond delay="0"/>
                                  </p:stCondLst>
                                  <p:childTnLst>
                                    <p:set>
                                      <p:cBhvr>
                                        <p:cTn id="49" dur="1" fill="hold">
                                          <p:stCondLst>
                                            <p:cond delay="0"/>
                                          </p:stCondLst>
                                        </p:cTn>
                                        <p:tgtEl>
                                          <p:spTgt spid="14"/>
                                        </p:tgtEl>
                                        <p:attrNameLst>
                                          <p:attrName>style.visibility</p:attrName>
                                        </p:attrNameLst>
                                      </p:cBhvr>
                                      <p:to>
                                        <p:strVal val="visible"/>
                                      </p:to>
                                    </p:set>
                                    <p:animEffect transition="in" filter="strips(downRight)">
                                      <p:cBhvr>
                                        <p:cTn id="50" dur="500"/>
                                        <p:tgtEl>
                                          <p:spTgt spid="14"/>
                                        </p:tgtEl>
                                      </p:cBhvr>
                                    </p:animEffect>
                                  </p:childTnLst>
                                </p:cTn>
                              </p:par>
                              <p:par>
                                <p:cTn id="51" presetID="18" presetClass="entr" presetSubtype="6" fill="hold" grpId="0" nodeType="withEffect">
                                  <p:stCondLst>
                                    <p:cond delay="0"/>
                                  </p:stCondLst>
                                  <p:childTnLst>
                                    <p:set>
                                      <p:cBhvr>
                                        <p:cTn id="52" dur="1" fill="hold">
                                          <p:stCondLst>
                                            <p:cond delay="0"/>
                                          </p:stCondLst>
                                        </p:cTn>
                                        <p:tgtEl>
                                          <p:spTgt spid="13"/>
                                        </p:tgtEl>
                                        <p:attrNameLst>
                                          <p:attrName>style.visibility</p:attrName>
                                        </p:attrNameLst>
                                      </p:cBhvr>
                                      <p:to>
                                        <p:strVal val="visible"/>
                                      </p:to>
                                    </p:set>
                                    <p:animEffect transition="in" filter="strips(downRight)">
                                      <p:cBhvr>
                                        <p:cTn id="53" dur="500"/>
                                        <p:tgtEl>
                                          <p:spTgt spid="13"/>
                                        </p:tgtEl>
                                      </p:cBhvr>
                                    </p:animEffect>
                                  </p:childTnLst>
                                </p:cTn>
                              </p:par>
                            </p:childTnLst>
                          </p:cTn>
                        </p:par>
                        <p:par>
                          <p:cTn id="54" fill="hold">
                            <p:stCondLst>
                              <p:cond delay="4000"/>
                            </p:stCondLst>
                            <p:childTnLst>
                              <p:par>
                                <p:cTn id="55" presetID="10" presetClass="entr" presetSubtype="0" fill="hold" grpId="0" nodeType="afterEffect">
                                  <p:stCondLst>
                                    <p:cond delay="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500"/>
                                        <p:tgtEl>
                                          <p:spTgt spid="12"/>
                                        </p:tgtEl>
                                      </p:cBhvr>
                                    </p:animEffect>
                                  </p:childTnLst>
                                </p:cTn>
                              </p:par>
                            </p:childTnLst>
                          </p:cTn>
                        </p:par>
                        <p:par>
                          <p:cTn id="61" fill="hold">
                            <p:stCondLst>
                              <p:cond delay="4500"/>
                            </p:stCondLst>
                            <p:childTnLst>
                              <p:par>
                                <p:cTn id="62" presetID="18" presetClass="entr" presetSubtype="6" fill="hold" grpId="0" nodeType="afterEffect">
                                  <p:stCondLst>
                                    <p:cond delay="0"/>
                                  </p:stCondLst>
                                  <p:childTnLst>
                                    <p:set>
                                      <p:cBhvr>
                                        <p:cTn id="63" dur="1" fill="hold">
                                          <p:stCondLst>
                                            <p:cond delay="0"/>
                                          </p:stCondLst>
                                        </p:cTn>
                                        <p:tgtEl>
                                          <p:spTgt spid="10"/>
                                        </p:tgtEl>
                                        <p:attrNameLst>
                                          <p:attrName>style.visibility</p:attrName>
                                        </p:attrNameLst>
                                      </p:cBhvr>
                                      <p:to>
                                        <p:strVal val="visible"/>
                                      </p:to>
                                    </p:set>
                                    <p:animEffect transition="in" filter="strips(downRight)">
                                      <p:cBhvr>
                                        <p:cTn id="64" dur="500"/>
                                        <p:tgtEl>
                                          <p:spTgt spid="10"/>
                                        </p:tgtEl>
                                      </p:cBhvr>
                                    </p:animEffect>
                                  </p:childTnLst>
                                </p:cTn>
                              </p:par>
                              <p:par>
                                <p:cTn id="65" presetID="18" presetClass="entr" presetSubtype="6" fill="hold" grpId="0" nodeType="withEffect">
                                  <p:stCondLst>
                                    <p:cond delay="0"/>
                                  </p:stCondLst>
                                  <p:childTnLst>
                                    <p:set>
                                      <p:cBhvr>
                                        <p:cTn id="66" dur="1" fill="hold">
                                          <p:stCondLst>
                                            <p:cond delay="0"/>
                                          </p:stCondLst>
                                        </p:cTn>
                                        <p:tgtEl>
                                          <p:spTgt spid="5">
                                            <p:txEl>
                                              <p:pRg st="0" end="0"/>
                                            </p:txEl>
                                          </p:spTgt>
                                        </p:tgtEl>
                                        <p:attrNameLst>
                                          <p:attrName>style.visibility</p:attrName>
                                        </p:attrNameLst>
                                      </p:cBhvr>
                                      <p:to>
                                        <p:strVal val="visible"/>
                                      </p:to>
                                    </p:set>
                                    <p:animEffect transition="in" filter="strips(downRight)">
                                      <p:cBhvr>
                                        <p:cTn id="67" dur="500"/>
                                        <p:tgtEl>
                                          <p:spTgt spid="5">
                                            <p:txEl>
                                              <p:pRg st="0" end="0"/>
                                            </p:txEl>
                                          </p:spTgt>
                                        </p:tgtEl>
                                      </p:cBhvr>
                                    </p:animEffect>
                                  </p:childTnLst>
                                </p:cTn>
                              </p:par>
                              <p:par>
                                <p:cTn id="68" presetID="1" presetClass="entr" presetSubtype="0" fill="hold" grpId="0" nodeType="withEffect">
                                  <p:stCondLst>
                                    <p:cond delay="0"/>
                                  </p:stCondLst>
                                  <p:childTnLst>
                                    <p:set>
                                      <p:cBhvr>
                                        <p:cTn id="69" dur="1" fill="hold">
                                          <p:stCondLst>
                                            <p:cond delay="0"/>
                                          </p:stCondLst>
                                        </p:cTn>
                                        <p:tgtEl>
                                          <p:spTgt spid="28"/>
                                        </p:tgtEl>
                                        <p:attrNameLst>
                                          <p:attrName>style.visibility</p:attrName>
                                        </p:attrNameLst>
                                      </p:cBhvr>
                                      <p:to>
                                        <p:strVal val="visible"/>
                                      </p:to>
                                    </p:set>
                                  </p:childTnLst>
                                </p:cTn>
                              </p:par>
                              <p:par>
                                <p:cTn id="70" presetID="27" presetClass="emph" presetSubtype="0" fill="remove" grpId="1" nodeType="withEffect">
                                  <p:stCondLst>
                                    <p:cond delay="0"/>
                                  </p:stCondLst>
                                  <p:childTnLst>
                                    <p:animClr clrSpc="rgb" dir="cw">
                                      <p:cBhvr override="childStyle">
                                        <p:cTn id="71" dur="250" autoRev="1" fill="remove"/>
                                        <p:tgtEl>
                                          <p:spTgt spid="28"/>
                                        </p:tgtEl>
                                        <p:attrNameLst>
                                          <p:attrName>style.color</p:attrName>
                                        </p:attrNameLst>
                                      </p:cBhvr>
                                      <p:to>
                                        <a:schemeClr val="bg1"/>
                                      </p:to>
                                    </p:animClr>
                                    <p:animClr clrSpc="rgb" dir="cw">
                                      <p:cBhvr>
                                        <p:cTn id="72" dur="250" autoRev="1" fill="remove"/>
                                        <p:tgtEl>
                                          <p:spTgt spid="28"/>
                                        </p:tgtEl>
                                        <p:attrNameLst>
                                          <p:attrName>fillcolor</p:attrName>
                                        </p:attrNameLst>
                                      </p:cBhvr>
                                      <p:to>
                                        <a:schemeClr val="bg1"/>
                                      </p:to>
                                    </p:animClr>
                                    <p:set>
                                      <p:cBhvr>
                                        <p:cTn id="73" dur="250" autoRev="1" fill="remove"/>
                                        <p:tgtEl>
                                          <p:spTgt spid="28"/>
                                        </p:tgtEl>
                                        <p:attrNameLst>
                                          <p:attrName>fill.type</p:attrName>
                                        </p:attrNameLst>
                                      </p:cBhvr>
                                      <p:to>
                                        <p:strVal val="solid"/>
                                      </p:to>
                                    </p:set>
                                    <p:set>
                                      <p:cBhvr>
                                        <p:cTn id="74" dur="250" autoRev="1" fill="remove"/>
                                        <p:tgtEl>
                                          <p:spTgt spid="2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 grpId="0" build="p"/>
      <p:bldP spid="5" grpId="0" build="p"/>
      <p:bldP spid="10" grpId="0"/>
      <p:bldP spid="11" grpId="0" animBg="1"/>
      <p:bldP spid="12" grpId="0" animBg="1"/>
      <p:bldP spid="13" grpId="0" animBg="1"/>
      <p:bldP spid="14" grpId="0" animBg="1"/>
      <p:bldP spid="15" grpId="0" animBg="1"/>
      <p:bldP spid="18" grpId="0"/>
      <p:bldP spid="19" grpId="0"/>
      <p:bldP spid="20" grpId="0" animBg="1"/>
      <p:bldP spid="21" grpId="0" animBg="1"/>
      <p:bldP spid="23" grpId="0"/>
      <p:bldP spid="24" grpId="0"/>
      <p:bldP spid="25" grpId="0" animBg="1"/>
      <p:bldP spid="28" grpId="0" animBg="1"/>
      <p:bldP spid="28" grpId="1" animBg="1"/>
      <p:bldP spid="16" grpId="0" animBg="1"/>
      <p:bldP spid="2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Freeform 17"/>
          <p:cNvSpPr/>
          <p:nvPr/>
        </p:nvSpPr>
        <p:spPr>
          <a:xfrm flipV="1">
            <a:off x="5905275" y="1168053"/>
            <a:ext cx="797103" cy="2102414"/>
          </a:xfrm>
          <a:custGeom>
            <a:avLst/>
            <a:gdLst>
              <a:gd name="connsiteX0" fmla="*/ 0 w 870318"/>
              <a:gd name="connsiteY0" fmla="*/ 2295525 h 2295525"/>
              <a:gd name="connsiteX1" fmla="*/ 752475 w 870318"/>
              <a:gd name="connsiteY1" fmla="*/ 1295400 h 2295525"/>
              <a:gd name="connsiteX2" fmla="*/ 857250 w 870318"/>
              <a:gd name="connsiteY2" fmla="*/ 0 h 2295525"/>
            </a:gdLst>
            <a:ahLst/>
            <a:cxnLst>
              <a:cxn ang="0">
                <a:pos x="connsiteX0" y="connsiteY0"/>
              </a:cxn>
              <a:cxn ang="0">
                <a:pos x="connsiteX1" y="connsiteY1"/>
              </a:cxn>
              <a:cxn ang="0">
                <a:pos x="connsiteX2" y="connsiteY2"/>
              </a:cxn>
            </a:cxnLst>
            <a:rect l="l" t="t" r="r" b="b"/>
            <a:pathLst>
              <a:path w="870318" h="2295525">
                <a:moveTo>
                  <a:pt x="0" y="2295525"/>
                </a:moveTo>
                <a:cubicBezTo>
                  <a:pt x="304800" y="1986756"/>
                  <a:pt x="609600" y="1677987"/>
                  <a:pt x="752475" y="1295400"/>
                </a:cubicBezTo>
                <a:cubicBezTo>
                  <a:pt x="895350" y="912813"/>
                  <a:pt x="876300" y="456406"/>
                  <a:pt x="857250" y="0"/>
                </a:cubicBezTo>
              </a:path>
            </a:pathLst>
          </a:custGeom>
          <a:noFill/>
          <a:ln w="28575">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grpSp>
        <p:nvGrpSpPr>
          <p:cNvPr id="6" name="Group 4"/>
          <p:cNvGrpSpPr>
            <a:grpSpLocks noChangeAspect="1"/>
          </p:cNvGrpSpPr>
          <p:nvPr/>
        </p:nvGrpSpPr>
        <p:grpSpPr bwMode="auto">
          <a:xfrm>
            <a:off x="5722789" y="4613048"/>
            <a:ext cx="2157665" cy="2394011"/>
            <a:chOff x="1538" y="671"/>
            <a:chExt cx="2684" cy="2978"/>
          </a:xfrm>
          <a:solidFill>
            <a:schemeClr val="accent3"/>
          </a:solidFill>
          <a:effectLst/>
        </p:grpSpPr>
        <p:sp>
          <p:nvSpPr>
            <p:cNvPr id="7" name="Freeform 6"/>
            <p:cNvSpPr>
              <a:spLocks noEditPoints="1"/>
            </p:cNvSpPr>
            <p:nvPr/>
          </p:nvSpPr>
          <p:spPr bwMode="auto">
            <a:xfrm>
              <a:off x="2191" y="1042"/>
              <a:ext cx="1416" cy="1838"/>
            </a:xfrm>
            <a:custGeom>
              <a:avLst/>
              <a:gdLst>
                <a:gd name="T0" fmla="*/ 1860 w 3667"/>
                <a:gd name="T1" fmla="*/ 0 h 4758"/>
                <a:gd name="T2" fmla="*/ 2373 w 3667"/>
                <a:gd name="T3" fmla="*/ 56 h 4758"/>
                <a:gd name="T4" fmla="*/ 2532 w 3667"/>
                <a:gd name="T5" fmla="*/ 231 h 4758"/>
                <a:gd name="T6" fmla="*/ 2580 w 3667"/>
                <a:gd name="T7" fmla="*/ 802 h 4758"/>
                <a:gd name="T8" fmla="*/ 3099 w 3667"/>
                <a:gd name="T9" fmla="*/ 1905 h 4758"/>
                <a:gd name="T10" fmla="*/ 3529 w 3667"/>
                <a:gd name="T11" fmla="*/ 2674 h 4758"/>
                <a:gd name="T12" fmla="*/ 2104 w 3667"/>
                <a:gd name="T13" fmla="*/ 4696 h 4758"/>
                <a:gd name="T14" fmla="*/ 695 w 3667"/>
                <a:gd name="T15" fmla="*/ 4349 h 4758"/>
                <a:gd name="T16" fmla="*/ 169 w 3667"/>
                <a:gd name="T17" fmla="*/ 2730 h 4758"/>
                <a:gd name="T18" fmla="*/ 679 w 3667"/>
                <a:gd name="T19" fmla="*/ 1619 h 4758"/>
                <a:gd name="T20" fmla="*/ 1130 w 3667"/>
                <a:gd name="T21" fmla="*/ 247 h 4758"/>
                <a:gd name="T22" fmla="*/ 1306 w 3667"/>
                <a:gd name="T23" fmla="*/ 52 h 4758"/>
                <a:gd name="T24" fmla="*/ 1860 w 3667"/>
                <a:gd name="T25" fmla="*/ 0 h 4758"/>
                <a:gd name="T26" fmla="*/ 1864 w 3667"/>
                <a:gd name="T27" fmla="*/ 538 h 4758"/>
                <a:gd name="T28" fmla="*/ 1414 w 3667"/>
                <a:gd name="T29" fmla="*/ 575 h 4758"/>
                <a:gd name="T30" fmla="*/ 1262 w 3667"/>
                <a:gd name="T31" fmla="*/ 745 h 4758"/>
                <a:gd name="T32" fmla="*/ 930 w 3667"/>
                <a:gd name="T33" fmla="*/ 1797 h 4758"/>
                <a:gd name="T34" fmla="*/ 493 w 3667"/>
                <a:gd name="T35" fmla="*/ 2720 h 4758"/>
                <a:gd name="T36" fmla="*/ 1226 w 3667"/>
                <a:gd name="T37" fmla="*/ 4217 h 4758"/>
                <a:gd name="T38" fmla="*/ 2684 w 3667"/>
                <a:gd name="T39" fmla="*/ 4088 h 4758"/>
                <a:gd name="T40" fmla="*/ 2929 w 3667"/>
                <a:gd name="T41" fmla="*/ 2179 h 4758"/>
                <a:gd name="T42" fmla="*/ 2393 w 3667"/>
                <a:gd name="T43" fmla="*/ 728 h 4758"/>
                <a:gd name="T44" fmla="*/ 2270 w 3667"/>
                <a:gd name="T45" fmla="*/ 585 h 4758"/>
                <a:gd name="T46" fmla="*/ 1864 w 3667"/>
                <a:gd name="T47" fmla="*/ 538 h 4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67" h="4758">
                  <a:moveTo>
                    <a:pt x="1860" y="0"/>
                  </a:moveTo>
                  <a:cubicBezTo>
                    <a:pt x="2022" y="18"/>
                    <a:pt x="2197" y="39"/>
                    <a:pt x="2373" y="56"/>
                  </a:cubicBezTo>
                  <a:cubicBezTo>
                    <a:pt x="2483" y="66"/>
                    <a:pt x="2525" y="130"/>
                    <a:pt x="2532" y="231"/>
                  </a:cubicBezTo>
                  <a:cubicBezTo>
                    <a:pt x="2546" y="422"/>
                    <a:pt x="2549" y="614"/>
                    <a:pt x="2580" y="802"/>
                  </a:cubicBezTo>
                  <a:cubicBezTo>
                    <a:pt x="2650" y="1216"/>
                    <a:pt x="2871" y="1564"/>
                    <a:pt x="3099" y="1905"/>
                  </a:cubicBezTo>
                  <a:cubicBezTo>
                    <a:pt x="3263" y="2151"/>
                    <a:pt x="3476" y="2369"/>
                    <a:pt x="3529" y="2674"/>
                  </a:cubicBezTo>
                  <a:cubicBezTo>
                    <a:pt x="3667" y="3478"/>
                    <a:pt x="3304" y="4551"/>
                    <a:pt x="2104" y="4696"/>
                  </a:cubicBezTo>
                  <a:cubicBezTo>
                    <a:pt x="1592" y="4758"/>
                    <a:pt x="1118" y="4641"/>
                    <a:pt x="695" y="4349"/>
                  </a:cubicBezTo>
                  <a:cubicBezTo>
                    <a:pt x="203" y="4010"/>
                    <a:pt x="0" y="3366"/>
                    <a:pt x="169" y="2730"/>
                  </a:cubicBezTo>
                  <a:cubicBezTo>
                    <a:pt x="276" y="2330"/>
                    <a:pt x="431" y="1949"/>
                    <a:pt x="679" y="1619"/>
                  </a:cubicBezTo>
                  <a:cubicBezTo>
                    <a:pt x="988" y="1209"/>
                    <a:pt x="1136" y="757"/>
                    <a:pt x="1130" y="247"/>
                  </a:cubicBezTo>
                  <a:cubicBezTo>
                    <a:pt x="1129" y="93"/>
                    <a:pt x="1152" y="71"/>
                    <a:pt x="1306" y="52"/>
                  </a:cubicBezTo>
                  <a:cubicBezTo>
                    <a:pt x="1485" y="30"/>
                    <a:pt x="1665" y="18"/>
                    <a:pt x="1860" y="0"/>
                  </a:cubicBezTo>
                  <a:close/>
                  <a:moveTo>
                    <a:pt x="1864" y="538"/>
                  </a:moveTo>
                  <a:cubicBezTo>
                    <a:pt x="1696" y="552"/>
                    <a:pt x="1555" y="563"/>
                    <a:pt x="1414" y="575"/>
                  </a:cubicBezTo>
                  <a:cubicBezTo>
                    <a:pt x="1309" y="583"/>
                    <a:pt x="1261" y="631"/>
                    <a:pt x="1262" y="745"/>
                  </a:cubicBezTo>
                  <a:cubicBezTo>
                    <a:pt x="1263" y="1129"/>
                    <a:pt x="1167" y="1481"/>
                    <a:pt x="930" y="1797"/>
                  </a:cubicBezTo>
                  <a:cubicBezTo>
                    <a:pt x="724" y="2072"/>
                    <a:pt x="585" y="2385"/>
                    <a:pt x="493" y="2720"/>
                  </a:cubicBezTo>
                  <a:cubicBezTo>
                    <a:pt x="311" y="3380"/>
                    <a:pt x="593" y="3975"/>
                    <a:pt x="1226" y="4217"/>
                  </a:cubicBezTo>
                  <a:cubicBezTo>
                    <a:pt x="1729" y="4409"/>
                    <a:pt x="2228" y="4407"/>
                    <a:pt x="2684" y="4088"/>
                  </a:cubicBezTo>
                  <a:cubicBezTo>
                    <a:pt x="3280" y="3670"/>
                    <a:pt x="3388" y="2790"/>
                    <a:pt x="2929" y="2179"/>
                  </a:cubicBezTo>
                  <a:cubicBezTo>
                    <a:pt x="2605" y="1749"/>
                    <a:pt x="2370" y="1287"/>
                    <a:pt x="2393" y="728"/>
                  </a:cubicBezTo>
                  <a:cubicBezTo>
                    <a:pt x="2396" y="646"/>
                    <a:pt x="2356" y="595"/>
                    <a:pt x="2270" y="585"/>
                  </a:cubicBezTo>
                  <a:cubicBezTo>
                    <a:pt x="2126" y="569"/>
                    <a:pt x="1983" y="552"/>
                    <a:pt x="1864" y="5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8" name="Freeform 6"/>
            <p:cNvSpPr>
              <a:spLocks/>
            </p:cNvSpPr>
            <p:nvPr/>
          </p:nvSpPr>
          <p:spPr bwMode="auto">
            <a:xfrm>
              <a:off x="2673" y="671"/>
              <a:ext cx="459" cy="189"/>
            </a:xfrm>
            <a:custGeom>
              <a:avLst/>
              <a:gdLst>
                <a:gd name="T0" fmla="*/ 0 w 1188"/>
                <a:gd name="T1" fmla="*/ 489 h 489"/>
                <a:gd name="T2" fmla="*/ 596 w 1188"/>
                <a:gd name="T3" fmla="*/ 1 h 489"/>
                <a:gd name="T4" fmla="*/ 1188 w 1188"/>
                <a:gd name="T5" fmla="*/ 489 h 489"/>
                <a:gd name="T6" fmla="*/ 0 w 1188"/>
                <a:gd name="T7" fmla="*/ 489 h 489"/>
              </a:gdLst>
              <a:ahLst/>
              <a:cxnLst>
                <a:cxn ang="0">
                  <a:pos x="T0" y="T1"/>
                </a:cxn>
                <a:cxn ang="0">
                  <a:pos x="T2" y="T3"/>
                </a:cxn>
                <a:cxn ang="0">
                  <a:pos x="T4" y="T5"/>
                </a:cxn>
                <a:cxn ang="0">
                  <a:pos x="T6" y="T7"/>
                </a:cxn>
              </a:cxnLst>
              <a:rect l="0" t="0" r="r" b="b"/>
              <a:pathLst>
                <a:path w="1188" h="489">
                  <a:moveTo>
                    <a:pt x="0" y="489"/>
                  </a:moveTo>
                  <a:cubicBezTo>
                    <a:pt x="44" y="214"/>
                    <a:pt x="306" y="0"/>
                    <a:pt x="596" y="1"/>
                  </a:cubicBezTo>
                  <a:cubicBezTo>
                    <a:pt x="883" y="2"/>
                    <a:pt x="1144" y="214"/>
                    <a:pt x="1188" y="489"/>
                  </a:cubicBezTo>
                  <a:cubicBezTo>
                    <a:pt x="792" y="489"/>
                    <a:pt x="396" y="489"/>
                    <a:pt x="0" y="4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7"/>
            <p:cNvSpPr>
              <a:spLocks/>
            </p:cNvSpPr>
            <p:nvPr/>
          </p:nvSpPr>
          <p:spPr bwMode="auto">
            <a:xfrm>
              <a:off x="2655" y="891"/>
              <a:ext cx="496" cy="33"/>
            </a:xfrm>
            <a:custGeom>
              <a:avLst/>
              <a:gdLst>
                <a:gd name="T0" fmla="*/ 637 w 1284"/>
                <a:gd name="T1" fmla="*/ 1 h 85"/>
                <a:gd name="T2" fmla="*/ 1209 w 1284"/>
                <a:gd name="T3" fmla="*/ 3 h 85"/>
                <a:gd name="T4" fmla="*/ 1284 w 1284"/>
                <a:gd name="T5" fmla="*/ 38 h 85"/>
                <a:gd name="T6" fmla="*/ 1214 w 1284"/>
                <a:gd name="T7" fmla="*/ 82 h 85"/>
                <a:gd name="T8" fmla="*/ 69 w 1284"/>
                <a:gd name="T9" fmla="*/ 82 h 85"/>
                <a:gd name="T10" fmla="*/ 0 w 1284"/>
                <a:gd name="T11" fmla="*/ 37 h 85"/>
                <a:gd name="T12" fmla="*/ 75 w 1284"/>
                <a:gd name="T13" fmla="*/ 3 h 85"/>
                <a:gd name="T14" fmla="*/ 637 w 1284"/>
                <a:gd name="T15" fmla="*/ 1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4" h="85">
                  <a:moveTo>
                    <a:pt x="637" y="1"/>
                  </a:moveTo>
                  <a:cubicBezTo>
                    <a:pt x="828" y="1"/>
                    <a:pt x="1018" y="0"/>
                    <a:pt x="1209" y="3"/>
                  </a:cubicBezTo>
                  <a:cubicBezTo>
                    <a:pt x="1234" y="3"/>
                    <a:pt x="1259" y="26"/>
                    <a:pt x="1284" y="38"/>
                  </a:cubicBezTo>
                  <a:cubicBezTo>
                    <a:pt x="1261" y="54"/>
                    <a:pt x="1237" y="82"/>
                    <a:pt x="1214" y="82"/>
                  </a:cubicBezTo>
                  <a:cubicBezTo>
                    <a:pt x="832" y="85"/>
                    <a:pt x="451" y="85"/>
                    <a:pt x="69" y="82"/>
                  </a:cubicBezTo>
                  <a:cubicBezTo>
                    <a:pt x="46" y="82"/>
                    <a:pt x="23" y="53"/>
                    <a:pt x="0" y="37"/>
                  </a:cubicBezTo>
                  <a:cubicBezTo>
                    <a:pt x="25" y="25"/>
                    <a:pt x="50" y="3"/>
                    <a:pt x="75" y="3"/>
                  </a:cubicBezTo>
                  <a:cubicBezTo>
                    <a:pt x="263" y="0"/>
                    <a:pt x="450" y="1"/>
                    <a:pt x="63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10" name="Freeform 8"/>
            <p:cNvSpPr>
              <a:spLocks/>
            </p:cNvSpPr>
            <p:nvPr/>
          </p:nvSpPr>
          <p:spPr bwMode="auto">
            <a:xfrm>
              <a:off x="2656" y="943"/>
              <a:ext cx="495" cy="33"/>
            </a:xfrm>
            <a:custGeom>
              <a:avLst/>
              <a:gdLst>
                <a:gd name="T0" fmla="*/ 636 w 1283"/>
                <a:gd name="T1" fmla="*/ 2 h 85"/>
                <a:gd name="T2" fmla="*/ 1199 w 1283"/>
                <a:gd name="T3" fmla="*/ 4 h 85"/>
                <a:gd name="T4" fmla="*/ 1283 w 1283"/>
                <a:gd name="T5" fmla="*/ 47 h 85"/>
                <a:gd name="T6" fmla="*/ 1197 w 1283"/>
                <a:gd name="T7" fmla="*/ 83 h 85"/>
                <a:gd name="T8" fmla="*/ 82 w 1283"/>
                <a:gd name="T9" fmla="*/ 83 h 85"/>
                <a:gd name="T10" fmla="*/ 0 w 1283"/>
                <a:gd name="T11" fmla="*/ 44 h 85"/>
                <a:gd name="T12" fmla="*/ 84 w 1283"/>
                <a:gd name="T13" fmla="*/ 4 h 85"/>
                <a:gd name="T14" fmla="*/ 636 w 1283"/>
                <a:gd name="T15" fmla="*/ 2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3" h="85">
                  <a:moveTo>
                    <a:pt x="636" y="2"/>
                  </a:moveTo>
                  <a:cubicBezTo>
                    <a:pt x="824" y="2"/>
                    <a:pt x="1012" y="0"/>
                    <a:pt x="1199" y="4"/>
                  </a:cubicBezTo>
                  <a:cubicBezTo>
                    <a:pt x="1228" y="5"/>
                    <a:pt x="1255" y="32"/>
                    <a:pt x="1283" y="47"/>
                  </a:cubicBezTo>
                  <a:cubicBezTo>
                    <a:pt x="1255" y="59"/>
                    <a:pt x="1226" y="82"/>
                    <a:pt x="1197" y="83"/>
                  </a:cubicBezTo>
                  <a:cubicBezTo>
                    <a:pt x="826" y="85"/>
                    <a:pt x="454" y="85"/>
                    <a:pt x="82" y="83"/>
                  </a:cubicBezTo>
                  <a:cubicBezTo>
                    <a:pt x="55" y="82"/>
                    <a:pt x="27" y="58"/>
                    <a:pt x="0" y="44"/>
                  </a:cubicBezTo>
                  <a:cubicBezTo>
                    <a:pt x="28" y="30"/>
                    <a:pt x="56" y="5"/>
                    <a:pt x="84" y="4"/>
                  </a:cubicBezTo>
                  <a:cubicBezTo>
                    <a:pt x="268" y="0"/>
                    <a:pt x="452" y="2"/>
                    <a:pt x="63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11" name="Freeform 9"/>
            <p:cNvSpPr>
              <a:spLocks/>
            </p:cNvSpPr>
            <p:nvPr/>
          </p:nvSpPr>
          <p:spPr bwMode="auto">
            <a:xfrm>
              <a:off x="2904" y="3253"/>
              <a:ext cx="45" cy="396"/>
            </a:xfrm>
            <a:custGeom>
              <a:avLst/>
              <a:gdLst>
                <a:gd name="T0" fmla="*/ 18 w 118"/>
                <a:gd name="T1" fmla="*/ 491 h 1025"/>
                <a:gd name="T2" fmla="*/ 0 w 118"/>
                <a:gd name="T3" fmla="*/ 88 h 1025"/>
                <a:gd name="T4" fmla="*/ 36 w 118"/>
                <a:gd name="T5" fmla="*/ 0 h 1025"/>
                <a:gd name="T6" fmla="*/ 82 w 118"/>
                <a:gd name="T7" fmla="*/ 78 h 1025"/>
                <a:gd name="T8" fmla="*/ 117 w 118"/>
                <a:gd name="T9" fmla="*/ 936 h 1025"/>
                <a:gd name="T10" fmla="*/ 81 w 118"/>
                <a:gd name="T11" fmla="*/ 1025 h 1025"/>
                <a:gd name="T12" fmla="*/ 35 w 118"/>
                <a:gd name="T13" fmla="*/ 936 h 1025"/>
                <a:gd name="T14" fmla="*/ 12 w 118"/>
                <a:gd name="T15" fmla="*/ 491 h 1025"/>
                <a:gd name="T16" fmla="*/ 18 w 118"/>
                <a:gd name="T17" fmla="*/ 491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8" h="1025">
                  <a:moveTo>
                    <a:pt x="18" y="491"/>
                  </a:moveTo>
                  <a:cubicBezTo>
                    <a:pt x="11" y="357"/>
                    <a:pt x="2" y="223"/>
                    <a:pt x="0" y="88"/>
                  </a:cubicBezTo>
                  <a:cubicBezTo>
                    <a:pt x="0" y="59"/>
                    <a:pt x="23" y="29"/>
                    <a:pt x="36" y="0"/>
                  </a:cubicBezTo>
                  <a:cubicBezTo>
                    <a:pt x="52" y="26"/>
                    <a:pt x="80" y="51"/>
                    <a:pt x="82" y="78"/>
                  </a:cubicBezTo>
                  <a:cubicBezTo>
                    <a:pt x="97" y="364"/>
                    <a:pt x="108" y="650"/>
                    <a:pt x="117" y="936"/>
                  </a:cubicBezTo>
                  <a:cubicBezTo>
                    <a:pt x="118" y="965"/>
                    <a:pt x="94" y="995"/>
                    <a:pt x="81" y="1025"/>
                  </a:cubicBezTo>
                  <a:cubicBezTo>
                    <a:pt x="65" y="995"/>
                    <a:pt x="37" y="967"/>
                    <a:pt x="35" y="936"/>
                  </a:cubicBezTo>
                  <a:cubicBezTo>
                    <a:pt x="23" y="788"/>
                    <a:pt x="19" y="640"/>
                    <a:pt x="12" y="491"/>
                  </a:cubicBezTo>
                  <a:cubicBezTo>
                    <a:pt x="14" y="491"/>
                    <a:pt x="16" y="491"/>
                    <a:pt x="18" y="4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12" name="Freeform 10"/>
            <p:cNvSpPr>
              <a:spLocks/>
            </p:cNvSpPr>
            <p:nvPr/>
          </p:nvSpPr>
          <p:spPr bwMode="auto">
            <a:xfrm>
              <a:off x="3846" y="2352"/>
              <a:ext cx="376" cy="143"/>
            </a:xfrm>
            <a:custGeom>
              <a:avLst/>
              <a:gdLst>
                <a:gd name="T0" fmla="*/ 929 w 973"/>
                <a:gd name="T1" fmla="*/ 370 h 370"/>
                <a:gd name="T2" fmla="*/ 863 w 973"/>
                <a:gd name="T3" fmla="*/ 348 h 370"/>
                <a:gd name="T4" fmla="*/ 79 w 973"/>
                <a:gd name="T5" fmla="*/ 90 h 370"/>
                <a:gd name="T6" fmla="*/ 0 w 973"/>
                <a:gd name="T7" fmla="*/ 25 h 370"/>
                <a:gd name="T8" fmla="*/ 97 w 973"/>
                <a:gd name="T9" fmla="*/ 9 h 370"/>
                <a:gd name="T10" fmla="*/ 911 w 973"/>
                <a:gd name="T11" fmla="*/ 277 h 370"/>
                <a:gd name="T12" fmla="*/ 973 w 973"/>
                <a:gd name="T13" fmla="*/ 335 h 370"/>
                <a:gd name="T14" fmla="*/ 929 w 973"/>
                <a:gd name="T15" fmla="*/ 370 h 3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73" h="370">
                  <a:moveTo>
                    <a:pt x="929" y="370"/>
                  </a:moveTo>
                  <a:cubicBezTo>
                    <a:pt x="903" y="361"/>
                    <a:pt x="883" y="355"/>
                    <a:pt x="863" y="348"/>
                  </a:cubicBezTo>
                  <a:cubicBezTo>
                    <a:pt x="601" y="263"/>
                    <a:pt x="340" y="179"/>
                    <a:pt x="79" y="90"/>
                  </a:cubicBezTo>
                  <a:cubicBezTo>
                    <a:pt x="49" y="80"/>
                    <a:pt x="26" y="47"/>
                    <a:pt x="0" y="25"/>
                  </a:cubicBezTo>
                  <a:cubicBezTo>
                    <a:pt x="33" y="19"/>
                    <a:pt x="69" y="0"/>
                    <a:pt x="97" y="9"/>
                  </a:cubicBezTo>
                  <a:cubicBezTo>
                    <a:pt x="370" y="95"/>
                    <a:pt x="641" y="185"/>
                    <a:pt x="911" y="277"/>
                  </a:cubicBezTo>
                  <a:cubicBezTo>
                    <a:pt x="935" y="285"/>
                    <a:pt x="953" y="315"/>
                    <a:pt x="973" y="335"/>
                  </a:cubicBezTo>
                  <a:cubicBezTo>
                    <a:pt x="958" y="347"/>
                    <a:pt x="943" y="359"/>
                    <a:pt x="929" y="3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13" name="Freeform 11"/>
            <p:cNvSpPr>
              <a:spLocks/>
            </p:cNvSpPr>
            <p:nvPr/>
          </p:nvSpPr>
          <p:spPr bwMode="auto">
            <a:xfrm>
              <a:off x="3737" y="1439"/>
              <a:ext cx="338" cy="216"/>
            </a:xfrm>
            <a:custGeom>
              <a:avLst/>
              <a:gdLst>
                <a:gd name="T0" fmla="*/ 833 w 875"/>
                <a:gd name="T1" fmla="*/ 0 h 559"/>
                <a:gd name="T2" fmla="*/ 868 w 875"/>
                <a:gd name="T3" fmla="*/ 19 h 559"/>
                <a:gd name="T4" fmla="*/ 866 w 875"/>
                <a:gd name="T5" fmla="*/ 67 h 559"/>
                <a:gd name="T6" fmla="*/ 807 w 875"/>
                <a:gd name="T7" fmla="*/ 110 h 559"/>
                <a:gd name="T8" fmla="*/ 101 w 875"/>
                <a:gd name="T9" fmla="*/ 541 h 559"/>
                <a:gd name="T10" fmla="*/ 0 w 875"/>
                <a:gd name="T11" fmla="*/ 559 h 559"/>
                <a:gd name="T12" fmla="*/ 52 w 875"/>
                <a:gd name="T13" fmla="*/ 475 h 559"/>
                <a:gd name="T14" fmla="*/ 774 w 875"/>
                <a:gd name="T15" fmla="*/ 30 h 559"/>
                <a:gd name="T16" fmla="*/ 833 w 875"/>
                <a:gd name="T17" fmla="*/ 0 h 5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5" h="559">
                  <a:moveTo>
                    <a:pt x="833" y="0"/>
                  </a:moveTo>
                  <a:cubicBezTo>
                    <a:pt x="846" y="6"/>
                    <a:pt x="864" y="10"/>
                    <a:pt x="868" y="19"/>
                  </a:cubicBezTo>
                  <a:cubicBezTo>
                    <a:pt x="874" y="33"/>
                    <a:pt x="875" y="57"/>
                    <a:pt x="866" y="67"/>
                  </a:cubicBezTo>
                  <a:cubicBezTo>
                    <a:pt x="851" y="85"/>
                    <a:pt x="828" y="97"/>
                    <a:pt x="807" y="110"/>
                  </a:cubicBezTo>
                  <a:cubicBezTo>
                    <a:pt x="572" y="255"/>
                    <a:pt x="338" y="400"/>
                    <a:pt x="101" y="541"/>
                  </a:cubicBezTo>
                  <a:cubicBezTo>
                    <a:pt x="74" y="558"/>
                    <a:pt x="34" y="553"/>
                    <a:pt x="0" y="559"/>
                  </a:cubicBezTo>
                  <a:cubicBezTo>
                    <a:pt x="17" y="530"/>
                    <a:pt x="27" y="491"/>
                    <a:pt x="52" y="475"/>
                  </a:cubicBezTo>
                  <a:cubicBezTo>
                    <a:pt x="291" y="324"/>
                    <a:pt x="533" y="178"/>
                    <a:pt x="774" y="30"/>
                  </a:cubicBezTo>
                  <a:cubicBezTo>
                    <a:pt x="792" y="19"/>
                    <a:pt x="811" y="11"/>
                    <a:pt x="8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14" name="Freeform 12"/>
            <p:cNvSpPr>
              <a:spLocks/>
            </p:cNvSpPr>
            <p:nvPr/>
          </p:nvSpPr>
          <p:spPr bwMode="auto">
            <a:xfrm>
              <a:off x="2009" y="2999"/>
              <a:ext cx="190" cy="356"/>
            </a:xfrm>
            <a:custGeom>
              <a:avLst/>
              <a:gdLst>
                <a:gd name="T0" fmla="*/ 484 w 494"/>
                <a:gd name="T1" fmla="*/ 4 h 920"/>
                <a:gd name="T2" fmla="*/ 483 w 494"/>
                <a:gd name="T3" fmla="*/ 86 h 920"/>
                <a:gd name="T4" fmla="*/ 296 w 494"/>
                <a:gd name="T5" fmla="*/ 454 h 920"/>
                <a:gd name="T6" fmla="*/ 82 w 494"/>
                <a:gd name="T7" fmla="*/ 868 h 920"/>
                <a:gd name="T8" fmla="*/ 15 w 494"/>
                <a:gd name="T9" fmla="*/ 920 h 920"/>
                <a:gd name="T10" fmla="*/ 11 w 494"/>
                <a:gd name="T11" fmla="*/ 829 h 920"/>
                <a:gd name="T12" fmla="*/ 405 w 494"/>
                <a:gd name="T13" fmla="*/ 55 h 920"/>
                <a:gd name="T14" fmla="*/ 448 w 494"/>
                <a:gd name="T15" fmla="*/ 0 h 920"/>
                <a:gd name="T16" fmla="*/ 484 w 494"/>
                <a:gd name="T17" fmla="*/ 4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94" h="920">
                  <a:moveTo>
                    <a:pt x="484" y="4"/>
                  </a:moveTo>
                  <a:cubicBezTo>
                    <a:pt x="484" y="31"/>
                    <a:pt x="494" y="63"/>
                    <a:pt x="483" y="86"/>
                  </a:cubicBezTo>
                  <a:cubicBezTo>
                    <a:pt x="423" y="210"/>
                    <a:pt x="359" y="332"/>
                    <a:pt x="296" y="454"/>
                  </a:cubicBezTo>
                  <a:cubicBezTo>
                    <a:pt x="225" y="592"/>
                    <a:pt x="156" y="731"/>
                    <a:pt x="82" y="868"/>
                  </a:cubicBezTo>
                  <a:cubicBezTo>
                    <a:pt x="70" y="890"/>
                    <a:pt x="38" y="902"/>
                    <a:pt x="15" y="920"/>
                  </a:cubicBezTo>
                  <a:cubicBezTo>
                    <a:pt x="13" y="889"/>
                    <a:pt x="0" y="853"/>
                    <a:pt x="11" y="829"/>
                  </a:cubicBezTo>
                  <a:cubicBezTo>
                    <a:pt x="140" y="570"/>
                    <a:pt x="272" y="313"/>
                    <a:pt x="405" y="55"/>
                  </a:cubicBezTo>
                  <a:cubicBezTo>
                    <a:pt x="415" y="35"/>
                    <a:pt x="433" y="18"/>
                    <a:pt x="448" y="0"/>
                  </a:cubicBezTo>
                  <a:cubicBezTo>
                    <a:pt x="460" y="1"/>
                    <a:pt x="472" y="2"/>
                    <a:pt x="48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3"/>
            <p:cNvSpPr>
              <a:spLocks/>
            </p:cNvSpPr>
            <p:nvPr/>
          </p:nvSpPr>
          <p:spPr bwMode="auto">
            <a:xfrm>
              <a:off x="3597" y="2924"/>
              <a:ext cx="255" cy="314"/>
            </a:xfrm>
            <a:custGeom>
              <a:avLst/>
              <a:gdLst>
                <a:gd name="T0" fmla="*/ 0 w 660"/>
                <a:gd name="T1" fmla="*/ 38 h 814"/>
                <a:gd name="T2" fmla="*/ 33 w 660"/>
                <a:gd name="T3" fmla="*/ 2 h 814"/>
                <a:gd name="T4" fmla="*/ 93 w 660"/>
                <a:gd name="T5" fmla="*/ 33 h 814"/>
                <a:gd name="T6" fmla="*/ 338 w 660"/>
                <a:gd name="T7" fmla="*/ 340 h 814"/>
                <a:gd name="T8" fmla="*/ 646 w 660"/>
                <a:gd name="T9" fmla="*/ 731 h 814"/>
                <a:gd name="T10" fmla="*/ 652 w 660"/>
                <a:gd name="T11" fmla="*/ 814 h 814"/>
                <a:gd name="T12" fmla="*/ 582 w 660"/>
                <a:gd name="T13" fmla="*/ 784 h 814"/>
                <a:gd name="T14" fmla="*/ 28 w 660"/>
                <a:gd name="T15" fmla="*/ 88 h 814"/>
                <a:gd name="T16" fmla="*/ 0 w 660"/>
                <a:gd name="T17" fmla="*/ 38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0" h="814">
                  <a:moveTo>
                    <a:pt x="0" y="38"/>
                  </a:moveTo>
                  <a:cubicBezTo>
                    <a:pt x="12" y="25"/>
                    <a:pt x="25" y="0"/>
                    <a:pt x="33" y="2"/>
                  </a:cubicBezTo>
                  <a:cubicBezTo>
                    <a:pt x="55" y="6"/>
                    <a:pt x="80" y="17"/>
                    <a:pt x="93" y="33"/>
                  </a:cubicBezTo>
                  <a:cubicBezTo>
                    <a:pt x="176" y="134"/>
                    <a:pt x="257" y="237"/>
                    <a:pt x="338" y="340"/>
                  </a:cubicBezTo>
                  <a:cubicBezTo>
                    <a:pt x="441" y="470"/>
                    <a:pt x="546" y="599"/>
                    <a:pt x="646" y="731"/>
                  </a:cubicBezTo>
                  <a:cubicBezTo>
                    <a:pt x="660" y="750"/>
                    <a:pt x="650" y="786"/>
                    <a:pt x="652" y="814"/>
                  </a:cubicBezTo>
                  <a:cubicBezTo>
                    <a:pt x="628" y="805"/>
                    <a:pt x="596" y="802"/>
                    <a:pt x="582" y="784"/>
                  </a:cubicBezTo>
                  <a:cubicBezTo>
                    <a:pt x="395" y="554"/>
                    <a:pt x="212" y="321"/>
                    <a:pt x="28" y="88"/>
                  </a:cubicBezTo>
                  <a:cubicBezTo>
                    <a:pt x="17" y="75"/>
                    <a:pt x="11" y="58"/>
                    <a:pt x="0"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16" name="Freeform 14"/>
            <p:cNvSpPr>
              <a:spLocks/>
            </p:cNvSpPr>
            <p:nvPr/>
          </p:nvSpPr>
          <p:spPr bwMode="auto">
            <a:xfrm>
              <a:off x="1765" y="1406"/>
              <a:ext cx="309" cy="263"/>
            </a:xfrm>
            <a:custGeom>
              <a:avLst/>
              <a:gdLst>
                <a:gd name="T0" fmla="*/ 780 w 800"/>
                <a:gd name="T1" fmla="*/ 680 h 680"/>
                <a:gd name="T2" fmla="*/ 698 w 800"/>
                <a:gd name="T3" fmla="*/ 623 h 680"/>
                <a:gd name="T4" fmla="*/ 46 w 800"/>
                <a:gd name="T5" fmla="*/ 83 h 680"/>
                <a:gd name="T6" fmla="*/ 0 w 800"/>
                <a:gd name="T7" fmla="*/ 0 h 680"/>
                <a:gd name="T8" fmla="*/ 98 w 800"/>
                <a:gd name="T9" fmla="*/ 19 h 680"/>
                <a:gd name="T10" fmla="*/ 760 w 800"/>
                <a:gd name="T11" fmla="*/ 563 h 680"/>
                <a:gd name="T12" fmla="*/ 797 w 800"/>
                <a:gd name="T13" fmla="*/ 632 h 680"/>
                <a:gd name="T14" fmla="*/ 780 w 800"/>
                <a:gd name="T15" fmla="*/ 680 h 6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00" h="680">
                  <a:moveTo>
                    <a:pt x="780" y="680"/>
                  </a:moveTo>
                  <a:cubicBezTo>
                    <a:pt x="738" y="651"/>
                    <a:pt x="717" y="638"/>
                    <a:pt x="698" y="623"/>
                  </a:cubicBezTo>
                  <a:cubicBezTo>
                    <a:pt x="480" y="443"/>
                    <a:pt x="262" y="264"/>
                    <a:pt x="46" y="83"/>
                  </a:cubicBezTo>
                  <a:cubicBezTo>
                    <a:pt x="24" y="64"/>
                    <a:pt x="15" y="28"/>
                    <a:pt x="0" y="0"/>
                  </a:cubicBezTo>
                  <a:cubicBezTo>
                    <a:pt x="33" y="6"/>
                    <a:pt x="75" y="1"/>
                    <a:pt x="98" y="19"/>
                  </a:cubicBezTo>
                  <a:cubicBezTo>
                    <a:pt x="321" y="198"/>
                    <a:pt x="541" y="380"/>
                    <a:pt x="760" y="563"/>
                  </a:cubicBezTo>
                  <a:cubicBezTo>
                    <a:pt x="779" y="579"/>
                    <a:pt x="791" y="607"/>
                    <a:pt x="797" y="632"/>
                  </a:cubicBezTo>
                  <a:cubicBezTo>
                    <a:pt x="800" y="646"/>
                    <a:pt x="786" y="664"/>
                    <a:pt x="780" y="6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17" name="Freeform 15"/>
            <p:cNvSpPr>
              <a:spLocks/>
            </p:cNvSpPr>
            <p:nvPr/>
          </p:nvSpPr>
          <p:spPr bwMode="auto">
            <a:xfrm>
              <a:off x="1538" y="2321"/>
              <a:ext cx="395" cy="59"/>
            </a:xfrm>
            <a:custGeom>
              <a:avLst/>
              <a:gdLst>
                <a:gd name="T0" fmla="*/ 0 w 1023"/>
                <a:gd name="T1" fmla="*/ 104 h 153"/>
                <a:gd name="T2" fmla="*/ 85 w 1023"/>
                <a:gd name="T3" fmla="*/ 68 h 153"/>
                <a:gd name="T4" fmla="*/ 930 w 1023"/>
                <a:gd name="T5" fmla="*/ 2 h 153"/>
                <a:gd name="T6" fmla="*/ 1023 w 1023"/>
                <a:gd name="T7" fmla="*/ 36 h 153"/>
                <a:gd name="T8" fmla="*/ 932 w 1023"/>
                <a:gd name="T9" fmla="*/ 83 h 153"/>
                <a:gd name="T10" fmla="*/ 119 w 1023"/>
                <a:gd name="T11" fmla="*/ 150 h 153"/>
                <a:gd name="T12" fmla="*/ 10 w 1023"/>
                <a:gd name="T13" fmla="*/ 144 h 153"/>
                <a:gd name="T14" fmla="*/ 0 w 1023"/>
                <a:gd name="T15" fmla="*/ 104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3" h="153">
                  <a:moveTo>
                    <a:pt x="0" y="104"/>
                  </a:moveTo>
                  <a:cubicBezTo>
                    <a:pt x="28" y="91"/>
                    <a:pt x="56" y="70"/>
                    <a:pt x="85" y="68"/>
                  </a:cubicBezTo>
                  <a:cubicBezTo>
                    <a:pt x="367" y="43"/>
                    <a:pt x="648" y="21"/>
                    <a:pt x="930" y="2"/>
                  </a:cubicBezTo>
                  <a:cubicBezTo>
                    <a:pt x="960" y="0"/>
                    <a:pt x="992" y="24"/>
                    <a:pt x="1023" y="36"/>
                  </a:cubicBezTo>
                  <a:cubicBezTo>
                    <a:pt x="993" y="52"/>
                    <a:pt x="964" y="80"/>
                    <a:pt x="932" y="83"/>
                  </a:cubicBezTo>
                  <a:cubicBezTo>
                    <a:pt x="661" y="108"/>
                    <a:pt x="390" y="129"/>
                    <a:pt x="119" y="150"/>
                  </a:cubicBezTo>
                  <a:cubicBezTo>
                    <a:pt x="83" y="153"/>
                    <a:pt x="46" y="146"/>
                    <a:pt x="10" y="144"/>
                  </a:cubicBezTo>
                  <a:cubicBezTo>
                    <a:pt x="7" y="131"/>
                    <a:pt x="3" y="117"/>
                    <a:pt x="0" y="1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grpSp>
      <p:grpSp>
        <p:nvGrpSpPr>
          <p:cNvPr id="19" name="Group 4"/>
          <p:cNvGrpSpPr>
            <a:grpSpLocks noChangeAspect="1"/>
          </p:cNvGrpSpPr>
          <p:nvPr/>
        </p:nvGrpSpPr>
        <p:grpSpPr bwMode="auto">
          <a:xfrm>
            <a:off x="6386939" y="3300125"/>
            <a:ext cx="636298" cy="992642"/>
            <a:chOff x="2191" y="671"/>
            <a:chExt cx="1416" cy="2209"/>
          </a:xfrm>
          <a:solidFill>
            <a:schemeClr val="accent1"/>
          </a:solidFill>
        </p:grpSpPr>
        <p:sp>
          <p:nvSpPr>
            <p:cNvPr id="20" name="Freeform 19"/>
            <p:cNvSpPr>
              <a:spLocks noEditPoints="1"/>
            </p:cNvSpPr>
            <p:nvPr/>
          </p:nvSpPr>
          <p:spPr bwMode="auto">
            <a:xfrm>
              <a:off x="2191" y="1042"/>
              <a:ext cx="1416" cy="1838"/>
            </a:xfrm>
            <a:custGeom>
              <a:avLst/>
              <a:gdLst>
                <a:gd name="T0" fmla="*/ 1860 w 3667"/>
                <a:gd name="T1" fmla="*/ 0 h 4758"/>
                <a:gd name="T2" fmla="*/ 2373 w 3667"/>
                <a:gd name="T3" fmla="*/ 56 h 4758"/>
                <a:gd name="T4" fmla="*/ 2532 w 3667"/>
                <a:gd name="T5" fmla="*/ 231 h 4758"/>
                <a:gd name="T6" fmla="*/ 2580 w 3667"/>
                <a:gd name="T7" fmla="*/ 802 h 4758"/>
                <a:gd name="T8" fmla="*/ 3099 w 3667"/>
                <a:gd name="T9" fmla="*/ 1905 h 4758"/>
                <a:gd name="T10" fmla="*/ 3529 w 3667"/>
                <a:gd name="T11" fmla="*/ 2674 h 4758"/>
                <a:gd name="T12" fmla="*/ 2104 w 3667"/>
                <a:gd name="T13" fmla="*/ 4696 h 4758"/>
                <a:gd name="T14" fmla="*/ 695 w 3667"/>
                <a:gd name="T15" fmla="*/ 4349 h 4758"/>
                <a:gd name="T16" fmla="*/ 169 w 3667"/>
                <a:gd name="T17" fmla="*/ 2730 h 4758"/>
                <a:gd name="T18" fmla="*/ 679 w 3667"/>
                <a:gd name="T19" fmla="*/ 1619 h 4758"/>
                <a:gd name="T20" fmla="*/ 1130 w 3667"/>
                <a:gd name="T21" fmla="*/ 247 h 4758"/>
                <a:gd name="T22" fmla="*/ 1306 w 3667"/>
                <a:gd name="T23" fmla="*/ 52 h 4758"/>
                <a:gd name="T24" fmla="*/ 1860 w 3667"/>
                <a:gd name="T25" fmla="*/ 0 h 4758"/>
                <a:gd name="T26" fmla="*/ 1864 w 3667"/>
                <a:gd name="T27" fmla="*/ 538 h 4758"/>
                <a:gd name="T28" fmla="*/ 1414 w 3667"/>
                <a:gd name="T29" fmla="*/ 575 h 4758"/>
                <a:gd name="T30" fmla="*/ 1262 w 3667"/>
                <a:gd name="T31" fmla="*/ 745 h 4758"/>
                <a:gd name="T32" fmla="*/ 930 w 3667"/>
                <a:gd name="T33" fmla="*/ 1797 h 4758"/>
                <a:gd name="T34" fmla="*/ 493 w 3667"/>
                <a:gd name="T35" fmla="*/ 2720 h 4758"/>
                <a:gd name="T36" fmla="*/ 1226 w 3667"/>
                <a:gd name="T37" fmla="*/ 4217 h 4758"/>
                <a:gd name="T38" fmla="*/ 2684 w 3667"/>
                <a:gd name="T39" fmla="*/ 4088 h 4758"/>
                <a:gd name="T40" fmla="*/ 2929 w 3667"/>
                <a:gd name="T41" fmla="*/ 2179 h 4758"/>
                <a:gd name="T42" fmla="*/ 2393 w 3667"/>
                <a:gd name="T43" fmla="*/ 728 h 4758"/>
                <a:gd name="T44" fmla="*/ 2270 w 3667"/>
                <a:gd name="T45" fmla="*/ 585 h 4758"/>
                <a:gd name="T46" fmla="*/ 1864 w 3667"/>
                <a:gd name="T47" fmla="*/ 538 h 4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67" h="4758">
                  <a:moveTo>
                    <a:pt x="1860" y="0"/>
                  </a:moveTo>
                  <a:cubicBezTo>
                    <a:pt x="2022" y="18"/>
                    <a:pt x="2197" y="39"/>
                    <a:pt x="2373" y="56"/>
                  </a:cubicBezTo>
                  <a:cubicBezTo>
                    <a:pt x="2483" y="66"/>
                    <a:pt x="2525" y="130"/>
                    <a:pt x="2532" y="231"/>
                  </a:cubicBezTo>
                  <a:cubicBezTo>
                    <a:pt x="2546" y="422"/>
                    <a:pt x="2549" y="614"/>
                    <a:pt x="2580" y="802"/>
                  </a:cubicBezTo>
                  <a:cubicBezTo>
                    <a:pt x="2650" y="1216"/>
                    <a:pt x="2871" y="1564"/>
                    <a:pt x="3099" y="1905"/>
                  </a:cubicBezTo>
                  <a:cubicBezTo>
                    <a:pt x="3263" y="2151"/>
                    <a:pt x="3476" y="2369"/>
                    <a:pt x="3529" y="2674"/>
                  </a:cubicBezTo>
                  <a:cubicBezTo>
                    <a:pt x="3667" y="3478"/>
                    <a:pt x="3304" y="4551"/>
                    <a:pt x="2104" y="4696"/>
                  </a:cubicBezTo>
                  <a:cubicBezTo>
                    <a:pt x="1592" y="4758"/>
                    <a:pt x="1118" y="4641"/>
                    <a:pt x="695" y="4349"/>
                  </a:cubicBezTo>
                  <a:cubicBezTo>
                    <a:pt x="203" y="4010"/>
                    <a:pt x="0" y="3366"/>
                    <a:pt x="169" y="2730"/>
                  </a:cubicBezTo>
                  <a:cubicBezTo>
                    <a:pt x="276" y="2330"/>
                    <a:pt x="431" y="1949"/>
                    <a:pt x="679" y="1619"/>
                  </a:cubicBezTo>
                  <a:cubicBezTo>
                    <a:pt x="988" y="1209"/>
                    <a:pt x="1136" y="757"/>
                    <a:pt x="1130" y="247"/>
                  </a:cubicBezTo>
                  <a:cubicBezTo>
                    <a:pt x="1129" y="93"/>
                    <a:pt x="1152" y="71"/>
                    <a:pt x="1306" y="52"/>
                  </a:cubicBezTo>
                  <a:cubicBezTo>
                    <a:pt x="1485" y="30"/>
                    <a:pt x="1665" y="18"/>
                    <a:pt x="1860" y="0"/>
                  </a:cubicBezTo>
                  <a:close/>
                  <a:moveTo>
                    <a:pt x="1864" y="538"/>
                  </a:moveTo>
                  <a:cubicBezTo>
                    <a:pt x="1696" y="552"/>
                    <a:pt x="1555" y="563"/>
                    <a:pt x="1414" y="575"/>
                  </a:cubicBezTo>
                  <a:cubicBezTo>
                    <a:pt x="1309" y="583"/>
                    <a:pt x="1261" y="631"/>
                    <a:pt x="1262" y="745"/>
                  </a:cubicBezTo>
                  <a:cubicBezTo>
                    <a:pt x="1263" y="1129"/>
                    <a:pt x="1167" y="1481"/>
                    <a:pt x="930" y="1797"/>
                  </a:cubicBezTo>
                  <a:cubicBezTo>
                    <a:pt x="724" y="2072"/>
                    <a:pt x="585" y="2385"/>
                    <a:pt x="493" y="2720"/>
                  </a:cubicBezTo>
                  <a:cubicBezTo>
                    <a:pt x="311" y="3380"/>
                    <a:pt x="593" y="3975"/>
                    <a:pt x="1226" y="4217"/>
                  </a:cubicBezTo>
                  <a:cubicBezTo>
                    <a:pt x="1729" y="4409"/>
                    <a:pt x="2228" y="4407"/>
                    <a:pt x="2684" y="4088"/>
                  </a:cubicBezTo>
                  <a:cubicBezTo>
                    <a:pt x="3280" y="3670"/>
                    <a:pt x="3388" y="2790"/>
                    <a:pt x="2929" y="2179"/>
                  </a:cubicBezTo>
                  <a:cubicBezTo>
                    <a:pt x="2605" y="1749"/>
                    <a:pt x="2370" y="1287"/>
                    <a:pt x="2393" y="728"/>
                  </a:cubicBezTo>
                  <a:cubicBezTo>
                    <a:pt x="2396" y="646"/>
                    <a:pt x="2356" y="595"/>
                    <a:pt x="2270" y="585"/>
                  </a:cubicBezTo>
                  <a:cubicBezTo>
                    <a:pt x="2126" y="569"/>
                    <a:pt x="1983" y="552"/>
                    <a:pt x="1864" y="5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6"/>
            <p:cNvSpPr>
              <a:spLocks/>
            </p:cNvSpPr>
            <p:nvPr/>
          </p:nvSpPr>
          <p:spPr bwMode="auto">
            <a:xfrm>
              <a:off x="2673" y="671"/>
              <a:ext cx="459" cy="189"/>
            </a:xfrm>
            <a:custGeom>
              <a:avLst/>
              <a:gdLst>
                <a:gd name="T0" fmla="*/ 0 w 1188"/>
                <a:gd name="T1" fmla="*/ 489 h 489"/>
                <a:gd name="T2" fmla="*/ 596 w 1188"/>
                <a:gd name="T3" fmla="*/ 1 h 489"/>
                <a:gd name="T4" fmla="*/ 1188 w 1188"/>
                <a:gd name="T5" fmla="*/ 489 h 489"/>
                <a:gd name="T6" fmla="*/ 0 w 1188"/>
                <a:gd name="T7" fmla="*/ 489 h 489"/>
              </a:gdLst>
              <a:ahLst/>
              <a:cxnLst>
                <a:cxn ang="0">
                  <a:pos x="T0" y="T1"/>
                </a:cxn>
                <a:cxn ang="0">
                  <a:pos x="T2" y="T3"/>
                </a:cxn>
                <a:cxn ang="0">
                  <a:pos x="T4" y="T5"/>
                </a:cxn>
                <a:cxn ang="0">
                  <a:pos x="T6" y="T7"/>
                </a:cxn>
              </a:cxnLst>
              <a:rect l="0" t="0" r="r" b="b"/>
              <a:pathLst>
                <a:path w="1188" h="489">
                  <a:moveTo>
                    <a:pt x="0" y="489"/>
                  </a:moveTo>
                  <a:cubicBezTo>
                    <a:pt x="44" y="214"/>
                    <a:pt x="306" y="0"/>
                    <a:pt x="596" y="1"/>
                  </a:cubicBezTo>
                  <a:cubicBezTo>
                    <a:pt x="883" y="2"/>
                    <a:pt x="1144" y="214"/>
                    <a:pt x="1188" y="489"/>
                  </a:cubicBezTo>
                  <a:cubicBezTo>
                    <a:pt x="792" y="489"/>
                    <a:pt x="396" y="489"/>
                    <a:pt x="0" y="4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7"/>
            <p:cNvSpPr>
              <a:spLocks/>
            </p:cNvSpPr>
            <p:nvPr/>
          </p:nvSpPr>
          <p:spPr bwMode="auto">
            <a:xfrm>
              <a:off x="2655" y="891"/>
              <a:ext cx="496" cy="33"/>
            </a:xfrm>
            <a:custGeom>
              <a:avLst/>
              <a:gdLst>
                <a:gd name="T0" fmla="*/ 637 w 1284"/>
                <a:gd name="T1" fmla="*/ 1 h 85"/>
                <a:gd name="T2" fmla="*/ 1209 w 1284"/>
                <a:gd name="T3" fmla="*/ 3 h 85"/>
                <a:gd name="T4" fmla="*/ 1284 w 1284"/>
                <a:gd name="T5" fmla="*/ 38 h 85"/>
                <a:gd name="T6" fmla="*/ 1214 w 1284"/>
                <a:gd name="T7" fmla="*/ 82 h 85"/>
                <a:gd name="T8" fmla="*/ 69 w 1284"/>
                <a:gd name="T9" fmla="*/ 82 h 85"/>
                <a:gd name="T10" fmla="*/ 0 w 1284"/>
                <a:gd name="T11" fmla="*/ 37 h 85"/>
                <a:gd name="T12" fmla="*/ 75 w 1284"/>
                <a:gd name="T13" fmla="*/ 3 h 85"/>
                <a:gd name="T14" fmla="*/ 637 w 1284"/>
                <a:gd name="T15" fmla="*/ 1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4" h="85">
                  <a:moveTo>
                    <a:pt x="637" y="1"/>
                  </a:moveTo>
                  <a:cubicBezTo>
                    <a:pt x="828" y="1"/>
                    <a:pt x="1018" y="0"/>
                    <a:pt x="1209" y="3"/>
                  </a:cubicBezTo>
                  <a:cubicBezTo>
                    <a:pt x="1234" y="3"/>
                    <a:pt x="1259" y="26"/>
                    <a:pt x="1284" y="38"/>
                  </a:cubicBezTo>
                  <a:cubicBezTo>
                    <a:pt x="1261" y="54"/>
                    <a:pt x="1237" y="82"/>
                    <a:pt x="1214" y="82"/>
                  </a:cubicBezTo>
                  <a:cubicBezTo>
                    <a:pt x="832" y="85"/>
                    <a:pt x="451" y="85"/>
                    <a:pt x="69" y="82"/>
                  </a:cubicBezTo>
                  <a:cubicBezTo>
                    <a:pt x="46" y="82"/>
                    <a:pt x="23" y="53"/>
                    <a:pt x="0" y="37"/>
                  </a:cubicBezTo>
                  <a:cubicBezTo>
                    <a:pt x="25" y="25"/>
                    <a:pt x="50" y="3"/>
                    <a:pt x="75" y="3"/>
                  </a:cubicBezTo>
                  <a:cubicBezTo>
                    <a:pt x="263" y="0"/>
                    <a:pt x="450" y="1"/>
                    <a:pt x="63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8"/>
            <p:cNvSpPr>
              <a:spLocks/>
            </p:cNvSpPr>
            <p:nvPr/>
          </p:nvSpPr>
          <p:spPr bwMode="auto">
            <a:xfrm>
              <a:off x="2656" y="943"/>
              <a:ext cx="495" cy="33"/>
            </a:xfrm>
            <a:custGeom>
              <a:avLst/>
              <a:gdLst>
                <a:gd name="T0" fmla="*/ 636 w 1283"/>
                <a:gd name="T1" fmla="*/ 2 h 85"/>
                <a:gd name="T2" fmla="*/ 1199 w 1283"/>
                <a:gd name="T3" fmla="*/ 4 h 85"/>
                <a:gd name="T4" fmla="*/ 1283 w 1283"/>
                <a:gd name="T5" fmla="*/ 47 h 85"/>
                <a:gd name="T6" fmla="*/ 1197 w 1283"/>
                <a:gd name="T7" fmla="*/ 83 h 85"/>
                <a:gd name="T8" fmla="*/ 82 w 1283"/>
                <a:gd name="T9" fmla="*/ 83 h 85"/>
                <a:gd name="T10" fmla="*/ 0 w 1283"/>
                <a:gd name="T11" fmla="*/ 44 h 85"/>
                <a:gd name="T12" fmla="*/ 84 w 1283"/>
                <a:gd name="T13" fmla="*/ 4 h 85"/>
                <a:gd name="T14" fmla="*/ 636 w 1283"/>
                <a:gd name="T15" fmla="*/ 2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3" h="85">
                  <a:moveTo>
                    <a:pt x="636" y="2"/>
                  </a:moveTo>
                  <a:cubicBezTo>
                    <a:pt x="824" y="2"/>
                    <a:pt x="1012" y="0"/>
                    <a:pt x="1199" y="4"/>
                  </a:cubicBezTo>
                  <a:cubicBezTo>
                    <a:pt x="1228" y="5"/>
                    <a:pt x="1255" y="32"/>
                    <a:pt x="1283" y="47"/>
                  </a:cubicBezTo>
                  <a:cubicBezTo>
                    <a:pt x="1255" y="59"/>
                    <a:pt x="1226" y="82"/>
                    <a:pt x="1197" y="83"/>
                  </a:cubicBezTo>
                  <a:cubicBezTo>
                    <a:pt x="826" y="85"/>
                    <a:pt x="454" y="85"/>
                    <a:pt x="82" y="83"/>
                  </a:cubicBezTo>
                  <a:cubicBezTo>
                    <a:pt x="55" y="82"/>
                    <a:pt x="27" y="58"/>
                    <a:pt x="0" y="44"/>
                  </a:cubicBezTo>
                  <a:cubicBezTo>
                    <a:pt x="28" y="30"/>
                    <a:pt x="56" y="5"/>
                    <a:pt x="84" y="4"/>
                  </a:cubicBezTo>
                  <a:cubicBezTo>
                    <a:pt x="268" y="0"/>
                    <a:pt x="452" y="2"/>
                    <a:pt x="63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grpSp>
      <p:sp>
        <p:nvSpPr>
          <p:cNvPr id="24" name="Freeform 23"/>
          <p:cNvSpPr/>
          <p:nvPr/>
        </p:nvSpPr>
        <p:spPr>
          <a:xfrm>
            <a:off x="5801141" y="1132682"/>
            <a:ext cx="797103" cy="2327437"/>
          </a:xfrm>
          <a:custGeom>
            <a:avLst/>
            <a:gdLst>
              <a:gd name="connsiteX0" fmla="*/ 0 w 870318"/>
              <a:gd name="connsiteY0" fmla="*/ 2295525 h 2295525"/>
              <a:gd name="connsiteX1" fmla="*/ 752475 w 870318"/>
              <a:gd name="connsiteY1" fmla="*/ 1295400 h 2295525"/>
              <a:gd name="connsiteX2" fmla="*/ 857250 w 870318"/>
              <a:gd name="connsiteY2" fmla="*/ 0 h 2295525"/>
            </a:gdLst>
            <a:ahLst/>
            <a:cxnLst>
              <a:cxn ang="0">
                <a:pos x="connsiteX0" y="connsiteY0"/>
              </a:cxn>
              <a:cxn ang="0">
                <a:pos x="connsiteX1" y="connsiteY1"/>
              </a:cxn>
              <a:cxn ang="0">
                <a:pos x="connsiteX2" y="connsiteY2"/>
              </a:cxn>
            </a:cxnLst>
            <a:rect l="l" t="t" r="r" b="b"/>
            <a:pathLst>
              <a:path w="870318" h="2295525">
                <a:moveTo>
                  <a:pt x="0" y="2295525"/>
                </a:moveTo>
                <a:cubicBezTo>
                  <a:pt x="304800" y="1986756"/>
                  <a:pt x="609600" y="1677987"/>
                  <a:pt x="752475" y="1295400"/>
                </a:cubicBezTo>
                <a:cubicBezTo>
                  <a:pt x="895350" y="912813"/>
                  <a:pt x="876300" y="456406"/>
                  <a:pt x="857250" y="0"/>
                </a:cubicBezTo>
              </a:path>
            </a:pathLst>
          </a:custGeom>
          <a:noFill/>
          <a:ln w="28575">
            <a:solidFill>
              <a:schemeClr val="accent2"/>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24"/>
          <p:cNvSpPr/>
          <p:nvPr/>
        </p:nvSpPr>
        <p:spPr>
          <a:xfrm flipH="1">
            <a:off x="6019793" y="1168053"/>
            <a:ext cx="797103" cy="3453720"/>
          </a:xfrm>
          <a:custGeom>
            <a:avLst/>
            <a:gdLst>
              <a:gd name="connsiteX0" fmla="*/ 0 w 870318"/>
              <a:gd name="connsiteY0" fmla="*/ 2295525 h 2295525"/>
              <a:gd name="connsiteX1" fmla="*/ 752475 w 870318"/>
              <a:gd name="connsiteY1" fmla="*/ 1295400 h 2295525"/>
              <a:gd name="connsiteX2" fmla="*/ 857250 w 870318"/>
              <a:gd name="connsiteY2" fmla="*/ 0 h 2295525"/>
            </a:gdLst>
            <a:ahLst/>
            <a:cxnLst>
              <a:cxn ang="0">
                <a:pos x="connsiteX0" y="connsiteY0"/>
              </a:cxn>
              <a:cxn ang="0">
                <a:pos x="connsiteX1" y="connsiteY1"/>
              </a:cxn>
              <a:cxn ang="0">
                <a:pos x="connsiteX2" y="connsiteY2"/>
              </a:cxn>
            </a:cxnLst>
            <a:rect l="l" t="t" r="r" b="b"/>
            <a:pathLst>
              <a:path w="870318" h="2295525">
                <a:moveTo>
                  <a:pt x="0" y="2295525"/>
                </a:moveTo>
                <a:cubicBezTo>
                  <a:pt x="304800" y="1986756"/>
                  <a:pt x="609600" y="1677987"/>
                  <a:pt x="752475" y="1295400"/>
                </a:cubicBezTo>
                <a:cubicBezTo>
                  <a:pt x="895350" y="912813"/>
                  <a:pt x="876300" y="456406"/>
                  <a:pt x="857250" y="0"/>
                </a:cubicBezTo>
              </a:path>
            </a:pathLst>
          </a:custGeom>
          <a:noFill/>
          <a:ln w="28575">
            <a:solidFill>
              <a:schemeClr val="accent3"/>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grpSp>
        <p:nvGrpSpPr>
          <p:cNvPr id="26" name="Group 4"/>
          <p:cNvGrpSpPr>
            <a:grpSpLocks noChangeAspect="1"/>
          </p:cNvGrpSpPr>
          <p:nvPr/>
        </p:nvGrpSpPr>
        <p:grpSpPr bwMode="auto">
          <a:xfrm>
            <a:off x="5417602" y="3435809"/>
            <a:ext cx="777488" cy="1212904"/>
            <a:chOff x="2191" y="671"/>
            <a:chExt cx="1416" cy="2209"/>
          </a:xfrm>
          <a:solidFill>
            <a:schemeClr val="accent2"/>
          </a:solidFill>
        </p:grpSpPr>
        <p:sp>
          <p:nvSpPr>
            <p:cNvPr id="27" name="Freeform 26"/>
            <p:cNvSpPr>
              <a:spLocks noEditPoints="1"/>
            </p:cNvSpPr>
            <p:nvPr/>
          </p:nvSpPr>
          <p:spPr bwMode="auto">
            <a:xfrm>
              <a:off x="2191" y="1042"/>
              <a:ext cx="1416" cy="1838"/>
            </a:xfrm>
            <a:custGeom>
              <a:avLst/>
              <a:gdLst>
                <a:gd name="T0" fmla="*/ 1860 w 3667"/>
                <a:gd name="T1" fmla="*/ 0 h 4758"/>
                <a:gd name="T2" fmla="*/ 2373 w 3667"/>
                <a:gd name="T3" fmla="*/ 56 h 4758"/>
                <a:gd name="T4" fmla="*/ 2532 w 3667"/>
                <a:gd name="T5" fmla="*/ 231 h 4758"/>
                <a:gd name="T6" fmla="*/ 2580 w 3667"/>
                <a:gd name="T7" fmla="*/ 802 h 4758"/>
                <a:gd name="T8" fmla="*/ 3099 w 3667"/>
                <a:gd name="T9" fmla="*/ 1905 h 4758"/>
                <a:gd name="T10" fmla="*/ 3529 w 3667"/>
                <a:gd name="T11" fmla="*/ 2674 h 4758"/>
                <a:gd name="T12" fmla="*/ 2104 w 3667"/>
                <a:gd name="T13" fmla="*/ 4696 h 4758"/>
                <a:gd name="T14" fmla="*/ 695 w 3667"/>
                <a:gd name="T15" fmla="*/ 4349 h 4758"/>
                <a:gd name="T16" fmla="*/ 169 w 3667"/>
                <a:gd name="T17" fmla="*/ 2730 h 4758"/>
                <a:gd name="T18" fmla="*/ 679 w 3667"/>
                <a:gd name="T19" fmla="*/ 1619 h 4758"/>
                <a:gd name="T20" fmla="*/ 1130 w 3667"/>
                <a:gd name="T21" fmla="*/ 247 h 4758"/>
                <a:gd name="T22" fmla="*/ 1306 w 3667"/>
                <a:gd name="T23" fmla="*/ 52 h 4758"/>
                <a:gd name="T24" fmla="*/ 1860 w 3667"/>
                <a:gd name="T25" fmla="*/ 0 h 4758"/>
                <a:gd name="T26" fmla="*/ 1864 w 3667"/>
                <a:gd name="T27" fmla="*/ 538 h 4758"/>
                <a:gd name="T28" fmla="*/ 1414 w 3667"/>
                <a:gd name="T29" fmla="*/ 575 h 4758"/>
                <a:gd name="T30" fmla="*/ 1262 w 3667"/>
                <a:gd name="T31" fmla="*/ 745 h 4758"/>
                <a:gd name="T32" fmla="*/ 930 w 3667"/>
                <a:gd name="T33" fmla="*/ 1797 h 4758"/>
                <a:gd name="T34" fmla="*/ 493 w 3667"/>
                <a:gd name="T35" fmla="*/ 2720 h 4758"/>
                <a:gd name="T36" fmla="*/ 1226 w 3667"/>
                <a:gd name="T37" fmla="*/ 4217 h 4758"/>
                <a:gd name="T38" fmla="*/ 2684 w 3667"/>
                <a:gd name="T39" fmla="*/ 4088 h 4758"/>
                <a:gd name="T40" fmla="*/ 2929 w 3667"/>
                <a:gd name="T41" fmla="*/ 2179 h 4758"/>
                <a:gd name="T42" fmla="*/ 2393 w 3667"/>
                <a:gd name="T43" fmla="*/ 728 h 4758"/>
                <a:gd name="T44" fmla="*/ 2270 w 3667"/>
                <a:gd name="T45" fmla="*/ 585 h 4758"/>
                <a:gd name="T46" fmla="*/ 1864 w 3667"/>
                <a:gd name="T47" fmla="*/ 538 h 4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67" h="4758">
                  <a:moveTo>
                    <a:pt x="1860" y="0"/>
                  </a:moveTo>
                  <a:cubicBezTo>
                    <a:pt x="2022" y="18"/>
                    <a:pt x="2197" y="39"/>
                    <a:pt x="2373" y="56"/>
                  </a:cubicBezTo>
                  <a:cubicBezTo>
                    <a:pt x="2483" y="66"/>
                    <a:pt x="2525" y="130"/>
                    <a:pt x="2532" y="231"/>
                  </a:cubicBezTo>
                  <a:cubicBezTo>
                    <a:pt x="2546" y="422"/>
                    <a:pt x="2549" y="614"/>
                    <a:pt x="2580" y="802"/>
                  </a:cubicBezTo>
                  <a:cubicBezTo>
                    <a:pt x="2650" y="1216"/>
                    <a:pt x="2871" y="1564"/>
                    <a:pt x="3099" y="1905"/>
                  </a:cubicBezTo>
                  <a:cubicBezTo>
                    <a:pt x="3263" y="2151"/>
                    <a:pt x="3476" y="2369"/>
                    <a:pt x="3529" y="2674"/>
                  </a:cubicBezTo>
                  <a:cubicBezTo>
                    <a:pt x="3667" y="3478"/>
                    <a:pt x="3304" y="4551"/>
                    <a:pt x="2104" y="4696"/>
                  </a:cubicBezTo>
                  <a:cubicBezTo>
                    <a:pt x="1592" y="4758"/>
                    <a:pt x="1118" y="4641"/>
                    <a:pt x="695" y="4349"/>
                  </a:cubicBezTo>
                  <a:cubicBezTo>
                    <a:pt x="203" y="4010"/>
                    <a:pt x="0" y="3366"/>
                    <a:pt x="169" y="2730"/>
                  </a:cubicBezTo>
                  <a:cubicBezTo>
                    <a:pt x="276" y="2330"/>
                    <a:pt x="431" y="1949"/>
                    <a:pt x="679" y="1619"/>
                  </a:cubicBezTo>
                  <a:cubicBezTo>
                    <a:pt x="988" y="1209"/>
                    <a:pt x="1136" y="757"/>
                    <a:pt x="1130" y="247"/>
                  </a:cubicBezTo>
                  <a:cubicBezTo>
                    <a:pt x="1129" y="93"/>
                    <a:pt x="1152" y="71"/>
                    <a:pt x="1306" y="52"/>
                  </a:cubicBezTo>
                  <a:cubicBezTo>
                    <a:pt x="1485" y="30"/>
                    <a:pt x="1665" y="18"/>
                    <a:pt x="1860" y="0"/>
                  </a:cubicBezTo>
                  <a:close/>
                  <a:moveTo>
                    <a:pt x="1864" y="538"/>
                  </a:moveTo>
                  <a:cubicBezTo>
                    <a:pt x="1696" y="552"/>
                    <a:pt x="1555" y="563"/>
                    <a:pt x="1414" y="575"/>
                  </a:cubicBezTo>
                  <a:cubicBezTo>
                    <a:pt x="1309" y="583"/>
                    <a:pt x="1261" y="631"/>
                    <a:pt x="1262" y="745"/>
                  </a:cubicBezTo>
                  <a:cubicBezTo>
                    <a:pt x="1263" y="1129"/>
                    <a:pt x="1167" y="1481"/>
                    <a:pt x="930" y="1797"/>
                  </a:cubicBezTo>
                  <a:cubicBezTo>
                    <a:pt x="724" y="2072"/>
                    <a:pt x="585" y="2385"/>
                    <a:pt x="493" y="2720"/>
                  </a:cubicBezTo>
                  <a:cubicBezTo>
                    <a:pt x="311" y="3380"/>
                    <a:pt x="593" y="3975"/>
                    <a:pt x="1226" y="4217"/>
                  </a:cubicBezTo>
                  <a:cubicBezTo>
                    <a:pt x="1729" y="4409"/>
                    <a:pt x="2228" y="4407"/>
                    <a:pt x="2684" y="4088"/>
                  </a:cubicBezTo>
                  <a:cubicBezTo>
                    <a:pt x="3280" y="3670"/>
                    <a:pt x="3388" y="2790"/>
                    <a:pt x="2929" y="2179"/>
                  </a:cubicBezTo>
                  <a:cubicBezTo>
                    <a:pt x="2605" y="1749"/>
                    <a:pt x="2370" y="1287"/>
                    <a:pt x="2393" y="728"/>
                  </a:cubicBezTo>
                  <a:cubicBezTo>
                    <a:pt x="2396" y="646"/>
                    <a:pt x="2356" y="595"/>
                    <a:pt x="2270" y="585"/>
                  </a:cubicBezTo>
                  <a:cubicBezTo>
                    <a:pt x="2126" y="569"/>
                    <a:pt x="1983" y="552"/>
                    <a:pt x="1864" y="5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6"/>
            <p:cNvSpPr>
              <a:spLocks/>
            </p:cNvSpPr>
            <p:nvPr/>
          </p:nvSpPr>
          <p:spPr bwMode="auto">
            <a:xfrm>
              <a:off x="2673" y="671"/>
              <a:ext cx="459" cy="189"/>
            </a:xfrm>
            <a:custGeom>
              <a:avLst/>
              <a:gdLst>
                <a:gd name="T0" fmla="*/ 0 w 1188"/>
                <a:gd name="T1" fmla="*/ 489 h 489"/>
                <a:gd name="T2" fmla="*/ 596 w 1188"/>
                <a:gd name="T3" fmla="*/ 1 h 489"/>
                <a:gd name="T4" fmla="*/ 1188 w 1188"/>
                <a:gd name="T5" fmla="*/ 489 h 489"/>
                <a:gd name="T6" fmla="*/ 0 w 1188"/>
                <a:gd name="T7" fmla="*/ 489 h 489"/>
              </a:gdLst>
              <a:ahLst/>
              <a:cxnLst>
                <a:cxn ang="0">
                  <a:pos x="T0" y="T1"/>
                </a:cxn>
                <a:cxn ang="0">
                  <a:pos x="T2" y="T3"/>
                </a:cxn>
                <a:cxn ang="0">
                  <a:pos x="T4" y="T5"/>
                </a:cxn>
                <a:cxn ang="0">
                  <a:pos x="T6" y="T7"/>
                </a:cxn>
              </a:cxnLst>
              <a:rect l="0" t="0" r="r" b="b"/>
              <a:pathLst>
                <a:path w="1188" h="489">
                  <a:moveTo>
                    <a:pt x="0" y="489"/>
                  </a:moveTo>
                  <a:cubicBezTo>
                    <a:pt x="44" y="214"/>
                    <a:pt x="306" y="0"/>
                    <a:pt x="596" y="1"/>
                  </a:cubicBezTo>
                  <a:cubicBezTo>
                    <a:pt x="883" y="2"/>
                    <a:pt x="1144" y="214"/>
                    <a:pt x="1188" y="489"/>
                  </a:cubicBezTo>
                  <a:cubicBezTo>
                    <a:pt x="792" y="489"/>
                    <a:pt x="396" y="489"/>
                    <a:pt x="0" y="4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29" name="Freeform 7"/>
            <p:cNvSpPr>
              <a:spLocks/>
            </p:cNvSpPr>
            <p:nvPr/>
          </p:nvSpPr>
          <p:spPr bwMode="auto">
            <a:xfrm>
              <a:off x="2655" y="891"/>
              <a:ext cx="496" cy="33"/>
            </a:xfrm>
            <a:custGeom>
              <a:avLst/>
              <a:gdLst>
                <a:gd name="T0" fmla="*/ 637 w 1284"/>
                <a:gd name="T1" fmla="*/ 1 h 85"/>
                <a:gd name="T2" fmla="*/ 1209 w 1284"/>
                <a:gd name="T3" fmla="*/ 3 h 85"/>
                <a:gd name="T4" fmla="*/ 1284 w 1284"/>
                <a:gd name="T5" fmla="*/ 38 h 85"/>
                <a:gd name="T6" fmla="*/ 1214 w 1284"/>
                <a:gd name="T7" fmla="*/ 82 h 85"/>
                <a:gd name="T8" fmla="*/ 69 w 1284"/>
                <a:gd name="T9" fmla="*/ 82 h 85"/>
                <a:gd name="T10" fmla="*/ 0 w 1284"/>
                <a:gd name="T11" fmla="*/ 37 h 85"/>
                <a:gd name="T12" fmla="*/ 75 w 1284"/>
                <a:gd name="T13" fmla="*/ 3 h 85"/>
                <a:gd name="T14" fmla="*/ 637 w 1284"/>
                <a:gd name="T15" fmla="*/ 1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4" h="85">
                  <a:moveTo>
                    <a:pt x="637" y="1"/>
                  </a:moveTo>
                  <a:cubicBezTo>
                    <a:pt x="828" y="1"/>
                    <a:pt x="1018" y="0"/>
                    <a:pt x="1209" y="3"/>
                  </a:cubicBezTo>
                  <a:cubicBezTo>
                    <a:pt x="1234" y="3"/>
                    <a:pt x="1259" y="26"/>
                    <a:pt x="1284" y="38"/>
                  </a:cubicBezTo>
                  <a:cubicBezTo>
                    <a:pt x="1261" y="54"/>
                    <a:pt x="1237" y="82"/>
                    <a:pt x="1214" y="82"/>
                  </a:cubicBezTo>
                  <a:cubicBezTo>
                    <a:pt x="832" y="85"/>
                    <a:pt x="451" y="85"/>
                    <a:pt x="69" y="82"/>
                  </a:cubicBezTo>
                  <a:cubicBezTo>
                    <a:pt x="46" y="82"/>
                    <a:pt x="23" y="53"/>
                    <a:pt x="0" y="37"/>
                  </a:cubicBezTo>
                  <a:cubicBezTo>
                    <a:pt x="25" y="25"/>
                    <a:pt x="50" y="3"/>
                    <a:pt x="75" y="3"/>
                  </a:cubicBezTo>
                  <a:cubicBezTo>
                    <a:pt x="263" y="0"/>
                    <a:pt x="450" y="1"/>
                    <a:pt x="63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sp>
          <p:nvSpPr>
            <p:cNvPr id="30" name="Freeform 8"/>
            <p:cNvSpPr>
              <a:spLocks/>
            </p:cNvSpPr>
            <p:nvPr/>
          </p:nvSpPr>
          <p:spPr bwMode="auto">
            <a:xfrm>
              <a:off x="2656" y="943"/>
              <a:ext cx="495" cy="33"/>
            </a:xfrm>
            <a:custGeom>
              <a:avLst/>
              <a:gdLst>
                <a:gd name="T0" fmla="*/ 636 w 1283"/>
                <a:gd name="T1" fmla="*/ 2 h 85"/>
                <a:gd name="T2" fmla="*/ 1199 w 1283"/>
                <a:gd name="T3" fmla="*/ 4 h 85"/>
                <a:gd name="T4" fmla="*/ 1283 w 1283"/>
                <a:gd name="T5" fmla="*/ 47 h 85"/>
                <a:gd name="T6" fmla="*/ 1197 w 1283"/>
                <a:gd name="T7" fmla="*/ 83 h 85"/>
                <a:gd name="T8" fmla="*/ 82 w 1283"/>
                <a:gd name="T9" fmla="*/ 83 h 85"/>
                <a:gd name="T10" fmla="*/ 0 w 1283"/>
                <a:gd name="T11" fmla="*/ 44 h 85"/>
                <a:gd name="T12" fmla="*/ 84 w 1283"/>
                <a:gd name="T13" fmla="*/ 4 h 85"/>
                <a:gd name="T14" fmla="*/ 636 w 1283"/>
                <a:gd name="T15" fmla="*/ 2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83" h="85">
                  <a:moveTo>
                    <a:pt x="636" y="2"/>
                  </a:moveTo>
                  <a:cubicBezTo>
                    <a:pt x="824" y="2"/>
                    <a:pt x="1012" y="0"/>
                    <a:pt x="1199" y="4"/>
                  </a:cubicBezTo>
                  <a:cubicBezTo>
                    <a:pt x="1228" y="5"/>
                    <a:pt x="1255" y="32"/>
                    <a:pt x="1283" y="47"/>
                  </a:cubicBezTo>
                  <a:cubicBezTo>
                    <a:pt x="1255" y="59"/>
                    <a:pt x="1226" y="82"/>
                    <a:pt x="1197" y="83"/>
                  </a:cubicBezTo>
                  <a:cubicBezTo>
                    <a:pt x="826" y="85"/>
                    <a:pt x="454" y="85"/>
                    <a:pt x="82" y="83"/>
                  </a:cubicBezTo>
                  <a:cubicBezTo>
                    <a:pt x="55" y="82"/>
                    <a:pt x="27" y="58"/>
                    <a:pt x="0" y="44"/>
                  </a:cubicBezTo>
                  <a:cubicBezTo>
                    <a:pt x="28" y="30"/>
                    <a:pt x="56" y="5"/>
                    <a:pt x="84" y="4"/>
                  </a:cubicBezTo>
                  <a:cubicBezTo>
                    <a:pt x="268" y="0"/>
                    <a:pt x="452" y="2"/>
                    <a:pt x="636"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nSpc>
                  <a:spcPct val="120000"/>
                </a:lnSpc>
              </a:pPr>
              <a:endParaRPr lang="en-IN" sz="1600">
                <a:latin typeface="Arial" panose="020B0604020202020204" pitchFamily="34" charset="0"/>
                <a:ea typeface="微软雅黑" panose="020B0503020204020204" pitchFamily="34" charset="-122"/>
                <a:sym typeface="Arial" panose="020B0604020202020204" pitchFamily="34" charset="0"/>
              </a:endParaRPr>
            </a:p>
          </p:txBody>
        </p:sp>
      </p:grpSp>
      <p:sp>
        <p:nvSpPr>
          <p:cNvPr id="31" name="TextBox 30"/>
          <p:cNvSpPr txBox="1"/>
          <p:nvPr/>
        </p:nvSpPr>
        <p:spPr>
          <a:xfrm>
            <a:off x="7313376" y="3167867"/>
            <a:ext cx="585417" cy="609398"/>
          </a:xfrm>
          <a:prstGeom prst="rect">
            <a:avLst/>
          </a:prstGeom>
          <a:noFill/>
        </p:spPr>
        <p:txBody>
          <a:bodyPr wrap="none" rtlCol="0">
            <a:spAutoFit/>
          </a:bodyPr>
          <a:lstStyle/>
          <a:p>
            <a:pPr>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32" name="Rectangle 31"/>
          <p:cNvSpPr/>
          <p:nvPr/>
        </p:nvSpPr>
        <p:spPr>
          <a:xfrm>
            <a:off x="7820036" y="3266818"/>
            <a:ext cx="1393627" cy="577338"/>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3" name="TextBox 32"/>
          <p:cNvSpPr txBox="1"/>
          <p:nvPr/>
        </p:nvSpPr>
        <p:spPr>
          <a:xfrm>
            <a:off x="7815732" y="3006805"/>
            <a:ext cx="1256754" cy="258532"/>
          </a:xfrm>
          <a:prstGeom prst="rect">
            <a:avLst/>
          </a:prstGeom>
          <a:noFill/>
        </p:spPr>
        <p:txBody>
          <a:bodyPr wrap="none" lIns="0" tIns="0" rIns="0" bIns="0" rtlCol="0">
            <a:spAutoFit/>
          </a:bodyPr>
          <a:lstStyle/>
          <a:p>
            <a:pP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TextBox 33"/>
          <p:cNvSpPr txBox="1"/>
          <p:nvPr/>
        </p:nvSpPr>
        <p:spPr>
          <a:xfrm>
            <a:off x="2799354" y="3780322"/>
            <a:ext cx="585417" cy="561885"/>
          </a:xfrm>
          <a:prstGeom prst="rect">
            <a:avLst/>
          </a:prstGeom>
          <a:noFill/>
        </p:spPr>
        <p:txBody>
          <a:bodyPr wrap="none" rtlCol="0">
            <a:spAutoFit/>
          </a:bodyPr>
          <a:lstStyle/>
          <a:p>
            <a:pPr>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35" name="Rectangle 34"/>
          <p:cNvSpPr/>
          <p:nvPr/>
        </p:nvSpPr>
        <p:spPr>
          <a:xfrm>
            <a:off x="3333188" y="3879273"/>
            <a:ext cx="1302894" cy="725070"/>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35"/>
          <p:cNvSpPr txBox="1"/>
          <p:nvPr/>
        </p:nvSpPr>
        <p:spPr>
          <a:xfrm>
            <a:off x="3167839" y="3619260"/>
            <a:ext cx="1256755" cy="236219"/>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7" name="TextBox 36"/>
          <p:cNvSpPr txBox="1"/>
          <p:nvPr/>
        </p:nvSpPr>
        <p:spPr>
          <a:xfrm>
            <a:off x="3307491" y="5674167"/>
            <a:ext cx="585417" cy="609398"/>
          </a:xfrm>
          <a:prstGeom prst="rect">
            <a:avLst/>
          </a:prstGeom>
          <a:noFill/>
        </p:spPr>
        <p:txBody>
          <a:bodyPr wrap="none" rtlCol="0">
            <a:spAutoFit/>
          </a:bodyPr>
          <a:lstStyle/>
          <a:p>
            <a:pPr>
              <a:lnSpc>
                <a:spcPct val="120000"/>
              </a:lnSpc>
            </a:pPr>
            <a:r>
              <a:rPr lang="en-US" sz="2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38" name="Rectangle 37"/>
          <p:cNvSpPr/>
          <p:nvPr/>
        </p:nvSpPr>
        <p:spPr>
          <a:xfrm>
            <a:off x="3841325" y="5773118"/>
            <a:ext cx="1302894" cy="725070"/>
          </a:xfrm>
          <a:prstGeom prst="rect">
            <a:avLst/>
          </a:prstGeom>
        </p:spPr>
        <p:txBody>
          <a:bodyPr wrap="square" lIns="0" tIns="0" rIns="0" bIns="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TextBox 38"/>
          <p:cNvSpPr txBox="1"/>
          <p:nvPr/>
        </p:nvSpPr>
        <p:spPr>
          <a:xfrm>
            <a:off x="3675977" y="5513104"/>
            <a:ext cx="1256755" cy="258532"/>
          </a:xfrm>
          <a:prstGeom prst="rect">
            <a:avLst/>
          </a:prstGeom>
          <a:noFill/>
        </p:spPr>
        <p:txBody>
          <a:bodyPr wrap="none" lIns="0" tIns="0" rIns="0" bIns="0" rtlCol="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48"/>
          <p:cNvSpPr>
            <a:spLocks noEditPoints="1"/>
          </p:cNvSpPr>
          <p:nvPr/>
        </p:nvSpPr>
        <p:spPr bwMode="auto">
          <a:xfrm>
            <a:off x="2389385" y="3839919"/>
            <a:ext cx="402872" cy="411876"/>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2"/>
          </a:solidFill>
          <a:ln>
            <a:noFill/>
          </a:ln>
        </p:spPr>
        <p:txBody>
          <a:bodyPr vert="horz" wrap="square" lIns="83748" tIns="41874" rIns="83748" bIns="41874"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49"/>
          <p:cNvSpPr>
            <a:spLocks noEditPoints="1"/>
          </p:cNvSpPr>
          <p:nvPr/>
        </p:nvSpPr>
        <p:spPr bwMode="auto">
          <a:xfrm>
            <a:off x="2909553" y="5712207"/>
            <a:ext cx="402872" cy="411876"/>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3"/>
          </a:solidFill>
          <a:ln>
            <a:noFill/>
          </a:ln>
        </p:spPr>
        <p:txBody>
          <a:bodyPr vert="horz" wrap="square" lIns="83748" tIns="41874" rIns="83748" bIns="41874"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50"/>
          <p:cNvSpPr>
            <a:spLocks noEditPoints="1"/>
          </p:cNvSpPr>
          <p:nvPr/>
        </p:nvSpPr>
        <p:spPr bwMode="auto">
          <a:xfrm>
            <a:off x="9420002" y="3210419"/>
            <a:ext cx="402872" cy="411876"/>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1"/>
          </a:solidFill>
          <a:ln>
            <a:noFill/>
          </a:ln>
        </p:spPr>
        <p:txBody>
          <a:bodyPr vert="horz" wrap="square" lIns="83748" tIns="41874" rIns="83748" bIns="41874" numCol="1" anchor="t" anchorCtr="0" compatLnSpc="1">
            <a:prstTxWarp prst="textNoShape">
              <a:avLst/>
            </a:prstTxWarp>
          </a:bodyPr>
          <a:lstStyle/>
          <a:p>
            <a:pPr>
              <a:lnSpc>
                <a:spcPct val="120000"/>
              </a:lnSpc>
            </a:pPr>
            <a:endParaRPr lang="en-US" sz="1600" dirty="0">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3232509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up)">
                                      <p:cBhvr>
                                        <p:cTn id="7" dur="500"/>
                                        <p:tgtEl>
                                          <p:spTgt spid="1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500"/>
                                        <p:tgtEl>
                                          <p:spTgt spid="1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fade">
                                      <p:cBhvr>
                                        <p:cTn id="19" dur="500"/>
                                        <p:tgtEl>
                                          <p:spTgt spid="33"/>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fade">
                                      <p:cBhvr>
                                        <p:cTn id="23" dur="500"/>
                                        <p:tgtEl>
                                          <p:spTgt spid="3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51"/>
                                        </p:tgtEl>
                                        <p:attrNameLst>
                                          <p:attrName>style.visibility</p:attrName>
                                        </p:attrNameLst>
                                      </p:cBhvr>
                                      <p:to>
                                        <p:strVal val="visible"/>
                                      </p:to>
                                    </p:set>
                                    <p:animEffect transition="in" filter="fade">
                                      <p:cBhvr>
                                        <p:cTn id="27" dur="500"/>
                                        <p:tgtEl>
                                          <p:spTgt spid="51"/>
                                        </p:tgtEl>
                                      </p:cBhvr>
                                    </p:animEffect>
                                  </p:childTnLst>
                                </p:cTn>
                              </p:par>
                            </p:childTnLst>
                          </p:cTn>
                        </p:par>
                        <p:par>
                          <p:cTn id="28" fill="hold">
                            <p:stCondLst>
                              <p:cond delay="3000"/>
                            </p:stCondLst>
                            <p:childTnLst>
                              <p:par>
                                <p:cTn id="29" presetID="22" presetClass="entr" presetSubtype="1" fill="hold" grpId="0" nodeType="after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wipe(up)">
                                      <p:cBhvr>
                                        <p:cTn id="31" dur="500"/>
                                        <p:tgtEl>
                                          <p:spTgt spid="24"/>
                                        </p:tgtEl>
                                      </p:cBhvr>
                                    </p:animEffect>
                                  </p:childTnLst>
                                </p:cTn>
                              </p:par>
                            </p:childTnLst>
                          </p:cTn>
                        </p:par>
                        <p:par>
                          <p:cTn id="32" fill="hold">
                            <p:stCondLst>
                              <p:cond delay="3500"/>
                            </p:stCondLst>
                            <p:childTnLst>
                              <p:par>
                                <p:cTn id="33" presetID="10" presetClass="entr" presetSubtype="0"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500"/>
                                        <p:tgtEl>
                                          <p:spTgt spid="26"/>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Effect transition="in" filter="fade">
                                      <p:cBhvr>
                                        <p:cTn id="39" dur="500"/>
                                        <p:tgtEl>
                                          <p:spTgt spid="34"/>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fade">
                                      <p:cBhvr>
                                        <p:cTn id="43" dur="500"/>
                                        <p:tgtEl>
                                          <p:spTgt spid="36"/>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35"/>
                                        </p:tgtEl>
                                        <p:attrNameLst>
                                          <p:attrName>style.visibility</p:attrName>
                                        </p:attrNameLst>
                                      </p:cBhvr>
                                      <p:to>
                                        <p:strVal val="visible"/>
                                      </p:to>
                                    </p:set>
                                    <p:animEffect transition="in" filter="fade">
                                      <p:cBhvr>
                                        <p:cTn id="47" dur="500"/>
                                        <p:tgtEl>
                                          <p:spTgt spid="35"/>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49"/>
                                        </p:tgtEl>
                                        <p:attrNameLst>
                                          <p:attrName>style.visibility</p:attrName>
                                        </p:attrNameLst>
                                      </p:cBhvr>
                                      <p:to>
                                        <p:strVal val="visible"/>
                                      </p:to>
                                    </p:set>
                                    <p:animEffect transition="in" filter="fade">
                                      <p:cBhvr>
                                        <p:cTn id="51" dur="500"/>
                                        <p:tgtEl>
                                          <p:spTgt spid="49"/>
                                        </p:tgtEl>
                                      </p:cBhvr>
                                    </p:animEffect>
                                  </p:childTnLst>
                                </p:cTn>
                              </p:par>
                            </p:childTnLst>
                          </p:cTn>
                        </p:par>
                        <p:par>
                          <p:cTn id="52" fill="hold">
                            <p:stCondLst>
                              <p:cond delay="6000"/>
                            </p:stCondLst>
                            <p:childTnLst>
                              <p:par>
                                <p:cTn id="53" presetID="22" presetClass="entr" presetSubtype="1"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Effect transition="in" filter="wipe(up)">
                                      <p:cBhvr>
                                        <p:cTn id="55" dur="500"/>
                                        <p:tgtEl>
                                          <p:spTgt spid="25"/>
                                        </p:tgtEl>
                                      </p:cBhvr>
                                    </p:animEffect>
                                  </p:childTnLst>
                                </p:cTn>
                              </p:par>
                            </p:childTnLst>
                          </p:cTn>
                        </p:par>
                        <p:par>
                          <p:cTn id="56" fill="hold">
                            <p:stCondLst>
                              <p:cond delay="6500"/>
                            </p:stCondLst>
                            <p:childTnLst>
                              <p:par>
                                <p:cTn id="57" presetID="10" presetClass="entr" presetSubtype="0" fill="hold" nodeType="afterEffect">
                                  <p:stCondLst>
                                    <p:cond delay="0"/>
                                  </p:stCondLst>
                                  <p:childTnLst>
                                    <p:set>
                                      <p:cBhvr>
                                        <p:cTn id="58" dur="1" fill="hold">
                                          <p:stCondLst>
                                            <p:cond delay="0"/>
                                          </p:stCondLst>
                                        </p:cTn>
                                        <p:tgtEl>
                                          <p:spTgt spid="6"/>
                                        </p:tgtEl>
                                        <p:attrNameLst>
                                          <p:attrName>style.visibility</p:attrName>
                                        </p:attrNameLst>
                                      </p:cBhvr>
                                      <p:to>
                                        <p:strVal val="visible"/>
                                      </p:to>
                                    </p:set>
                                    <p:animEffect transition="in" filter="fade">
                                      <p:cBhvr>
                                        <p:cTn id="59" dur="500"/>
                                        <p:tgtEl>
                                          <p:spTgt spid="6"/>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37"/>
                                        </p:tgtEl>
                                        <p:attrNameLst>
                                          <p:attrName>style.visibility</p:attrName>
                                        </p:attrNameLst>
                                      </p:cBhvr>
                                      <p:to>
                                        <p:strVal val="visible"/>
                                      </p:to>
                                    </p:set>
                                    <p:animEffect transition="in" filter="fade">
                                      <p:cBhvr>
                                        <p:cTn id="63" dur="500"/>
                                        <p:tgtEl>
                                          <p:spTgt spid="37"/>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39"/>
                                        </p:tgtEl>
                                        <p:attrNameLst>
                                          <p:attrName>style.visibility</p:attrName>
                                        </p:attrNameLst>
                                      </p:cBhvr>
                                      <p:to>
                                        <p:strVal val="visible"/>
                                      </p:to>
                                    </p:set>
                                    <p:animEffect transition="in" filter="fade">
                                      <p:cBhvr>
                                        <p:cTn id="67" dur="500"/>
                                        <p:tgtEl>
                                          <p:spTgt spid="39"/>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38"/>
                                        </p:tgtEl>
                                        <p:attrNameLst>
                                          <p:attrName>style.visibility</p:attrName>
                                        </p:attrNameLst>
                                      </p:cBhvr>
                                      <p:to>
                                        <p:strVal val="visible"/>
                                      </p:to>
                                    </p:set>
                                    <p:animEffect transition="in" filter="fade">
                                      <p:cBhvr>
                                        <p:cTn id="71" dur="500"/>
                                        <p:tgtEl>
                                          <p:spTgt spid="38"/>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fade">
                                      <p:cBhvr>
                                        <p:cTn id="75"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4" grpId="0" animBg="1"/>
      <p:bldP spid="25" grpId="0" animBg="1"/>
      <p:bldP spid="31" grpId="0"/>
      <p:bldP spid="32" grpId="0"/>
      <p:bldP spid="33" grpId="0"/>
      <p:bldP spid="34" grpId="0"/>
      <p:bldP spid="35" grpId="0"/>
      <p:bldP spid="36" grpId="0"/>
      <p:bldP spid="37" grpId="0"/>
      <p:bldP spid="38" grpId="0"/>
      <p:bldP spid="39" grpId="0"/>
      <p:bldP spid="49" grpId="0" animBg="1"/>
      <p:bldP spid="50" grpId="0" animBg="1"/>
      <p:bldP spid="5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10" name="Group 2010"/>
          <p:cNvGrpSpPr/>
          <p:nvPr/>
        </p:nvGrpSpPr>
        <p:grpSpPr>
          <a:xfrm>
            <a:off x="1360921" y="1890783"/>
            <a:ext cx="1535181" cy="4336538"/>
            <a:chOff x="-1" y="-15"/>
            <a:chExt cx="2911317" cy="8223811"/>
          </a:xfrm>
        </p:grpSpPr>
        <p:sp>
          <p:nvSpPr>
            <p:cNvPr id="2003" name="Shape 2003"/>
            <p:cNvSpPr/>
            <p:nvPr/>
          </p:nvSpPr>
          <p:spPr>
            <a:xfrm flipV="1">
              <a:off x="1449306" y="2818308"/>
              <a:ext cx="2" cy="3702985"/>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04" name="Shape 2004"/>
            <p:cNvSpPr/>
            <p:nvPr/>
          </p:nvSpPr>
          <p:spPr>
            <a:xfrm>
              <a:off x="518981" y="-15"/>
              <a:ext cx="1860633" cy="2767337"/>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5" name="Shape 2005"/>
            <p:cNvSpPr/>
            <p:nvPr/>
          </p:nvSpPr>
          <p:spPr>
            <a:xfrm>
              <a:off x="895303" y="328849"/>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6" name="Shape 2006"/>
            <p:cNvSpPr/>
            <p:nvPr/>
          </p:nvSpPr>
          <p:spPr>
            <a:xfrm>
              <a:off x="1315248" y="2723469"/>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7" name="Shape 2007"/>
            <p:cNvSpPr/>
            <p:nvPr/>
          </p:nvSpPr>
          <p:spPr>
            <a:xfrm>
              <a:off x="263953" y="6664725"/>
              <a:ext cx="2383308"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4A5E6C"/>
                  </a:solidFill>
                  <a:latin typeface="FontAwesome"/>
                  <a:ea typeface="FontAwesome"/>
                  <a:cs typeface="FontAwesome"/>
                  <a:sym typeface="FontAwesome"/>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08" name="Shape 2008"/>
            <p:cNvSpPr/>
            <p:nvPr/>
          </p:nvSpPr>
          <p:spPr>
            <a:xfrm>
              <a:off x="-1" y="7128932"/>
              <a:ext cx="2911317"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09" name="Shape 2009"/>
            <p:cNvSpPr/>
            <p:nvPr/>
          </p:nvSpPr>
          <p:spPr>
            <a:xfrm>
              <a:off x="1315248" y="759053"/>
              <a:ext cx="268106" cy="268107"/>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18" name="Group 2018"/>
          <p:cNvGrpSpPr/>
          <p:nvPr/>
        </p:nvGrpSpPr>
        <p:grpSpPr>
          <a:xfrm>
            <a:off x="3081267" y="2634492"/>
            <a:ext cx="1535181" cy="3621840"/>
            <a:chOff x="0" y="0"/>
            <a:chExt cx="2911316" cy="6868459"/>
          </a:xfrm>
        </p:grpSpPr>
        <p:sp>
          <p:nvSpPr>
            <p:cNvPr id="2011" name="Shape 2011"/>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2" name="Shape 2012"/>
            <p:cNvSpPr/>
            <p:nvPr/>
          </p:nvSpPr>
          <p:spPr>
            <a:xfrm>
              <a:off x="90165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3" name="Shape 2013"/>
            <p:cNvSpPr/>
            <p:nvPr/>
          </p:nvSpPr>
          <p:spPr>
            <a:xfrm>
              <a:off x="1321606"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14" name="Shape 2014"/>
            <p:cNvSpPr/>
            <p:nvPr/>
          </p:nvSpPr>
          <p:spPr>
            <a:xfrm flipV="1">
              <a:off x="1455665"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15" name="Shape 2015"/>
            <p:cNvSpPr/>
            <p:nvPr/>
          </p:nvSpPr>
          <p:spPr>
            <a:xfrm>
              <a:off x="263979" y="5233217"/>
              <a:ext cx="2383307" cy="49028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CD321B"/>
                  </a:solidFill>
                  <a:latin typeface="FontAwesome"/>
                  <a:ea typeface="FontAwesome"/>
                  <a:cs typeface="FontAwesome"/>
                  <a:sym typeface="FontAwesome"/>
                </a:defRPr>
              </a:lvl1pPr>
            </a:lstStyle>
            <a:p>
              <a:pPr lvl="0" defTabSz="45720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cs typeface="Roboto Light" charset="0"/>
                  <a:sym typeface="Arial" panose="020B0604020202020204" pitchFamily="34" charset="0"/>
                </a:rPr>
                <a:t>请替换文字内容</a:t>
              </a:r>
            </a:p>
          </p:txBody>
        </p:sp>
        <p:sp>
          <p:nvSpPr>
            <p:cNvPr id="2016" name="Shape 2016"/>
            <p:cNvSpPr/>
            <p:nvPr/>
          </p:nvSpPr>
          <p:spPr>
            <a:xfrm>
              <a:off x="0" y="5773595"/>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17" name="Shape 2017"/>
            <p:cNvSpPr/>
            <p:nvPr/>
          </p:nvSpPr>
          <p:spPr>
            <a:xfrm>
              <a:off x="1321606"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26" name="Group 2026"/>
          <p:cNvGrpSpPr/>
          <p:nvPr/>
        </p:nvGrpSpPr>
        <p:grpSpPr>
          <a:xfrm>
            <a:off x="4801613" y="1890784"/>
            <a:ext cx="1535181" cy="4365548"/>
            <a:chOff x="0" y="0"/>
            <a:chExt cx="2911316" cy="8278827"/>
          </a:xfrm>
        </p:grpSpPr>
        <p:sp>
          <p:nvSpPr>
            <p:cNvPr id="2019" name="Shape 2019"/>
            <p:cNvSpPr/>
            <p:nvPr/>
          </p:nvSpPr>
          <p:spPr>
            <a:xfrm flipV="1">
              <a:off x="1455656"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20" name="Shape 2020"/>
            <p:cNvSpPr/>
            <p:nvPr/>
          </p:nvSpPr>
          <p:spPr>
            <a:xfrm>
              <a:off x="531680" y="0"/>
              <a:ext cx="1860635"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1" name="Shape 2021"/>
            <p:cNvSpPr/>
            <p:nvPr/>
          </p:nvSpPr>
          <p:spPr>
            <a:xfrm>
              <a:off x="9080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2" name="Shape 2022"/>
            <p:cNvSpPr/>
            <p:nvPr/>
          </p:nvSpPr>
          <p:spPr>
            <a:xfrm>
              <a:off x="1327931" y="2723483"/>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3" name="Shape 2023"/>
            <p:cNvSpPr/>
            <p:nvPr/>
          </p:nvSpPr>
          <p:spPr>
            <a:xfrm>
              <a:off x="264002" y="6664741"/>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FBBE48"/>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24" name="Shape 2024"/>
            <p:cNvSpPr/>
            <p:nvPr/>
          </p:nvSpPr>
          <p:spPr>
            <a:xfrm>
              <a:off x="0" y="7183963"/>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25" name="Shape 2025"/>
            <p:cNvSpPr/>
            <p:nvPr/>
          </p:nvSpPr>
          <p:spPr>
            <a:xfrm>
              <a:off x="1327964" y="759067"/>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34" name="Group 2034"/>
          <p:cNvGrpSpPr/>
          <p:nvPr/>
        </p:nvGrpSpPr>
        <p:grpSpPr>
          <a:xfrm>
            <a:off x="6521959" y="2634492"/>
            <a:ext cx="1535181" cy="3607251"/>
            <a:chOff x="0" y="0"/>
            <a:chExt cx="2911316" cy="6840792"/>
          </a:xfrm>
        </p:grpSpPr>
        <p:sp>
          <p:nvSpPr>
            <p:cNvPr id="2027" name="Shape 2027"/>
            <p:cNvSpPr/>
            <p:nvPr/>
          </p:nvSpPr>
          <p:spPr>
            <a:xfrm>
              <a:off x="523115"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8" name="Shape 2028"/>
            <p:cNvSpPr/>
            <p:nvPr/>
          </p:nvSpPr>
          <p:spPr>
            <a:xfrm>
              <a:off x="899437" y="328863"/>
              <a:ext cx="1107962"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9" name="Shape 2029"/>
            <p:cNvSpPr/>
            <p:nvPr/>
          </p:nvSpPr>
          <p:spPr>
            <a:xfrm>
              <a:off x="1319399"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0" name="Shape 2030"/>
            <p:cNvSpPr/>
            <p:nvPr/>
          </p:nvSpPr>
          <p:spPr>
            <a:xfrm>
              <a:off x="251332" y="5254375"/>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809D2C"/>
                  </a:solidFill>
                  <a:latin typeface="FontAwesome"/>
                  <a:ea typeface="FontAwesome"/>
                  <a:cs typeface="FontAwesome"/>
                  <a:sym typeface="FontAwesome"/>
                </a:defRPr>
              </a:lvl1pPr>
            </a:lstStyle>
            <a:p>
              <a:pPr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1" name="Shape 2031"/>
            <p:cNvSpPr/>
            <p:nvPr/>
          </p:nvSpPr>
          <p:spPr>
            <a:xfrm flipV="1">
              <a:off x="1453458"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2" name="Shape 2032"/>
            <p:cNvSpPr/>
            <p:nvPr/>
          </p:nvSpPr>
          <p:spPr>
            <a:xfrm>
              <a:off x="0" y="5745928"/>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33" name="Shape 2033"/>
            <p:cNvSpPr/>
            <p:nvPr/>
          </p:nvSpPr>
          <p:spPr>
            <a:xfrm>
              <a:off x="1324773"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42" name="Group 2042"/>
          <p:cNvGrpSpPr/>
          <p:nvPr/>
        </p:nvGrpSpPr>
        <p:grpSpPr>
          <a:xfrm>
            <a:off x="8242305" y="1890784"/>
            <a:ext cx="1535181" cy="4365548"/>
            <a:chOff x="0" y="0"/>
            <a:chExt cx="2911316" cy="8278827"/>
          </a:xfrm>
        </p:grpSpPr>
        <p:sp>
          <p:nvSpPr>
            <p:cNvPr id="2035" name="Shape 2035"/>
            <p:cNvSpPr/>
            <p:nvPr/>
          </p:nvSpPr>
          <p:spPr>
            <a:xfrm flipV="1">
              <a:off x="1468347" y="2825143"/>
              <a:ext cx="2" cy="3702986"/>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36" name="Shape 2036"/>
            <p:cNvSpPr/>
            <p:nvPr/>
          </p:nvSpPr>
          <p:spPr>
            <a:xfrm>
              <a:off x="54438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7" name="Shape 2037"/>
            <p:cNvSpPr/>
            <p:nvPr/>
          </p:nvSpPr>
          <p:spPr>
            <a:xfrm>
              <a:off x="920703"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8" name="Shape 2038"/>
            <p:cNvSpPr/>
            <p:nvPr/>
          </p:nvSpPr>
          <p:spPr>
            <a:xfrm>
              <a:off x="1340665" y="2723483"/>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39" name="Shape 2039"/>
            <p:cNvSpPr/>
            <p:nvPr/>
          </p:nvSpPr>
          <p:spPr>
            <a:xfrm>
              <a:off x="264003" y="6664741"/>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3A9A87"/>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p>
          </p:txBody>
        </p:sp>
        <p:sp>
          <p:nvSpPr>
            <p:cNvPr id="2040" name="Shape 2040"/>
            <p:cNvSpPr/>
            <p:nvPr/>
          </p:nvSpPr>
          <p:spPr>
            <a:xfrm>
              <a:off x="0" y="7183963"/>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1" name="Shape 2041"/>
            <p:cNvSpPr/>
            <p:nvPr/>
          </p:nvSpPr>
          <p:spPr>
            <a:xfrm>
              <a:off x="1334281" y="754485"/>
              <a:ext cx="268106" cy="26810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5"/>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50" name="Group 2050"/>
          <p:cNvGrpSpPr/>
          <p:nvPr/>
        </p:nvGrpSpPr>
        <p:grpSpPr>
          <a:xfrm>
            <a:off x="9962649" y="2634492"/>
            <a:ext cx="1535181" cy="3592829"/>
            <a:chOff x="0" y="0"/>
            <a:chExt cx="2911316" cy="6813442"/>
          </a:xfrm>
        </p:grpSpPr>
        <p:sp>
          <p:nvSpPr>
            <p:cNvPr id="2043" name="Shape 2043"/>
            <p:cNvSpPr/>
            <p:nvPr/>
          </p:nvSpPr>
          <p:spPr>
            <a:xfrm flipV="1">
              <a:off x="1442907" y="2990855"/>
              <a:ext cx="2" cy="2065071"/>
            </a:xfrm>
            <a:prstGeom prst="line">
              <a:avLst/>
            </a:prstGeom>
            <a:noFill/>
            <a:ln w="12700" cap="flat">
              <a:solidFill>
                <a:schemeClr val="bg1">
                  <a:lumMod val="65000"/>
                </a:schemeClr>
              </a:solidFill>
              <a:prstDash val="solid"/>
              <a:miter lim="400000"/>
            </a:ln>
            <a:effectLst/>
          </p:spPr>
          <p:txBody>
            <a:bodyPr wrap="square" lIns="24108" tIns="24108" rIns="24108" bIns="24108" numCol="1" anchor="t">
              <a:noAutofit/>
            </a:bodyPr>
            <a:lstStyle/>
            <a:p>
              <a:pPr defTabSz="241082">
                <a:defRPr sz="1200">
                  <a:latin typeface="Helvetica"/>
                  <a:ea typeface="Helvetica"/>
                  <a:cs typeface="Helvetica"/>
                  <a:sym typeface="Helvetica"/>
                </a:defRPr>
              </a:pPr>
              <a:endParaRPr sz="633" dirty="0">
                <a:solidFill>
                  <a:schemeClr val="bg1">
                    <a:lumMod val="65000"/>
                  </a:schemeClr>
                </a:solidFill>
                <a:latin typeface="Arial" panose="020B0604020202020204" pitchFamily="34" charset="0"/>
                <a:ea typeface="微软雅黑" panose="020B0503020204020204" pitchFamily="34" charset="-122"/>
                <a:cs typeface="Arial" panose="020B0604020202020204" pitchFamily="34" charset="0"/>
                <a:sym typeface="Arial" panose="020B0604020202020204" pitchFamily="34" charset="0"/>
              </a:endParaRPr>
            </a:p>
          </p:txBody>
        </p:sp>
        <p:sp>
          <p:nvSpPr>
            <p:cNvPr id="2044" name="Shape 2044"/>
            <p:cNvSpPr/>
            <p:nvPr/>
          </p:nvSpPr>
          <p:spPr>
            <a:xfrm>
              <a:off x="525331" y="0"/>
              <a:ext cx="1860634" cy="2767336"/>
            </a:xfrm>
            <a:custGeom>
              <a:avLst/>
              <a:gdLst/>
              <a:ahLst/>
              <a:cxnLst>
                <a:cxn ang="0">
                  <a:pos x="wd2" y="hd2"/>
                </a:cxn>
                <a:cxn ang="5400000">
                  <a:pos x="wd2" y="hd2"/>
                </a:cxn>
                <a:cxn ang="10800000">
                  <a:pos x="wd2" y="hd2"/>
                </a:cxn>
                <a:cxn ang="16200000">
                  <a:pos x="wd2" y="hd2"/>
                </a:cxn>
              </a:cxnLst>
              <a:rect l="0" t="0" r="r" b="b"/>
              <a:pathLst>
                <a:path w="15896" h="21205" extrusionOk="0">
                  <a:moveTo>
                    <a:pt x="2854" y="12646"/>
                  </a:moveTo>
                  <a:cubicBezTo>
                    <a:pt x="-3017" y="8196"/>
                    <a:pt x="814" y="-395"/>
                    <a:pt x="8487" y="14"/>
                  </a:cubicBezTo>
                  <a:cubicBezTo>
                    <a:pt x="15753" y="401"/>
                    <a:pt x="18583" y="8670"/>
                    <a:pt x="12811" y="12646"/>
                  </a:cubicBezTo>
                  <a:cubicBezTo>
                    <a:pt x="11676" y="13847"/>
                    <a:pt x="10699" y="15161"/>
                    <a:pt x="9899" y="16561"/>
                  </a:cubicBezTo>
                  <a:cubicBezTo>
                    <a:pt x="9059" y="18035"/>
                    <a:pt x="8420" y="19594"/>
                    <a:pt x="7997" y="21205"/>
                  </a:cubicBezTo>
                  <a:cubicBezTo>
                    <a:pt x="7500" y="19575"/>
                    <a:pt x="6791" y="18002"/>
                    <a:pt x="5884" y="16520"/>
                  </a:cubicBezTo>
                  <a:cubicBezTo>
                    <a:pt x="5036" y="15133"/>
                    <a:pt x="4019" y="13834"/>
                    <a:pt x="2854" y="12646"/>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5" name="Shape 2045"/>
            <p:cNvSpPr/>
            <p:nvPr/>
          </p:nvSpPr>
          <p:spPr>
            <a:xfrm>
              <a:off x="901654" y="328863"/>
              <a:ext cx="1107961" cy="1497578"/>
            </a:xfrm>
            <a:custGeom>
              <a:avLst/>
              <a:gdLst/>
              <a:ahLst/>
              <a:cxnLst>
                <a:cxn ang="0">
                  <a:pos x="wd2" y="hd2"/>
                </a:cxn>
                <a:cxn ang="5400000">
                  <a:pos x="wd2" y="hd2"/>
                </a:cxn>
                <a:cxn ang="10800000">
                  <a:pos x="wd2" y="hd2"/>
                </a:cxn>
                <a:cxn ang="16200000">
                  <a:pos x="wd2" y="hd2"/>
                </a:cxn>
              </a:cxnLst>
              <a:rect l="0" t="0" r="r" b="b"/>
              <a:pathLst>
                <a:path w="16006" h="21047" extrusionOk="0">
                  <a:moveTo>
                    <a:pt x="13128" y="13601"/>
                  </a:moveTo>
                  <a:cubicBezTo>
                    <a:pt x="18599" y="9205"/>
                    <a:pt x="15792" y="564"/>
                    <a:pt x="8717" y="26"/>
                  </a:cubicBezTo>
                  <a:cubicBezTo>
                    <a:pt x="1098" y="-553"/>
                    <a:pt x="-3001" y="8540"/>
                    <a:pt x="2598" y="13601"/>
                  </a:cubicBezTo>
                  <a:lnTo>
                    <a:pt x="8213" y="21047"/>
                  </a:lnTo>
                  <a:lnTo>
                    <a:pt x="13128" y="13601"/>
                  </a:lnTo>
                  <a:close/>
                </a:path>
              </a:pathLst>
            </a:custGeom>
            <a:solidFill>
              <a:schemeClr val="bg1">
                <a:lumMod val="9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6" name="Shape 2046"/>
            <p:cNvSpPr/>
            <p:nvPr/>
          </p:nvSpPr>
          <p:spPr>
            <a:xfrm>
              <a:off x="1321581" y="2747249"/>
              <a:ext cx="268106" cy="268107"/>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bg1">
                <a:lumMod val="65000"/>
              </a:schemeClr>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7" name="Shape 2047"/>
            <p:cNvSpPr/>
            <p:nvPr/>
          </p:nvSpPr>
          <p:spPr>
            <a:xfrm>
              <a:off x="263981" y="5254373"/>
              <a:ext cx="2383307" cy="44796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7500">
                  <a:solidFill>
                    <a:srgbClr val="694E7F"/>
                  </a:solidFill>
                  <a:latin typeface="FontAwesome"/>
                  <a:ea typeface="FontAwesome"/>
                  <a:cs typeface="FontAwesome"/>
                  <a:sym typeface="FontAwesome"/>
                </a:defRPr>
              </a:lvl1pPr>
            </a:lstStyle>
            <a:p>
              <a:pPr lvl="0" algn="ct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48" name="Shape 2048"/>
            <p:cNvSpPr/>
            <p:nvPr/>
          </p:nvSpPr>
          <p:spPr>
            <a:xfrm>
              <a:off x="0" y="5718578"/>
              <a:ext cx="2911316" cy="109486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defTabSz="457200">
                <a:defRPr sz="1800">
                  <a:solidFill>
                    <a:srgbClr val="828589"/>
                  </a:solidFill>
                  <a:latin typeface="STIXGeneral-Bold"/>
                  <a:ea typeface="STIXGeneral-Bold"/>
                  <a:cs typeface="STIXGeneral-Bold"/>
                  <a:sym typeface="STIXGeneral-Bold"/>
                </a:defRPr>
              </a:lvl1pPr>
            </a:lstStyle>
            <a:p>
              <a:pPr lvl="0" defTabSz="964326" fontAlgn="auto">
                <a:lnSpc>
                  <a:spcPct val="120000"/>
                </a:lnSpc>
                <a:spcBef>
                  <a:spcPts val="0"/>
                </a:spcBef>
                <a:spcAft>
                  <a:spcPts val="0"/>
                </a:spcAft>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049" name="Shape 2049"/>
            <p:cNvSpPr/>
            <p:nvPr/>
          </p:nvSpPr>
          <p:spPr>
            <a:xfrm>
              <a:off x="1321598" y="812771"/>
              <a:ext cx="268106" cy="268106"/>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6"/>
            </a:solidFill>
            <a:ln w="12700" cap="flat">
              <a:noFill/>
              <a:miter lim="400000"/>
            </a:ln>
            <a:effectLst/>
          </p:spPr>
          <p:txBody>
            <a:bodyPr wrap="square" lIns="0" tIns="0" rIns="0" bIns="0" numCol="1" anchor="ctr">
              <a:noAutofit/>
            </a:bodyPr>
            <a:lstStyle/>
            <a:p>
              <a:pPr lvl="0">
                <a:lnSpc>
                  <a:spcPct val="120000"/>
                </a:lnSpc>
                <a:defRPr sz="3200"/>
              </a:pPr>
              <a:endParaRPr sz="1687">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101060936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iterate>
                                    <p:tmAbs val="0"/>
                                  </p:iterate>
                                  <p:childTnLst>
                                    <p:set>
                                      <p:cBhvr>
                                        <p:cTn id="6" fill="hold"/>
                                        <p:tgtEl>
                                          <p:spTgt spid="2010"/>
                                        </p:tgtEl>
                                        <p:attrNameLst>
                                          <p:attrName>style.visibility</p:attrName>
                                        </p:attrNameLst>
                                      </p:cBhvr>
                                      <p:to>
                                        <p:strVal val="visible"/>
                                      </p:to>
                                    </p:set>
                                    <p:anim calcmode="lin" valueType="num">
                                      <p:cBhvr>
                                        <p:cTn id="7" dur="900" fill="hold"/>
                                        <p:tgtEl>
                                          <p:spTgt spid="2010"/>
                                        </p:tgtEl>
                                        <p:attrNameLst>
                                          <p:attrName>ppt_x</p:attrName>
                                        </p:attrNameLst>
                                      </p:cBhvr>
                                      <p:tavLst>
                                        <p:tav tm="0">
                                          <p:val>
                                            <p:strVal val="#ppt_x"/>
                                          </p:val>
                                        </p:tav>
                                        <p:tav tm="100000">
                                          <p:val>
                                            <p:strVal val="#ppt_x"/>
                                          </p:val>
                                        </p:tav>
                                      </p:tavLst>
                                    </p:anim>
                                    <p:anim calcmode="lin" valueType="num">
                                      <p:cBhvr>
                                        <p:cTn id="8" dur="900" fill="hold"/>
                                        <p:tgtEl>
                                          <p:spTgt spid="20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iterate>
                                    <p:tmAbs val="0"/>
                                  </p:iterate>
                                  <p:childTnLst>
                                    <p:set>
                                      <p:cBhvr>
                                        <p:cTn id="12" fill="hold"/>
                                        <p:tgtEl>
                                          <p:spTgt spid="2018"/>
                                        </p:tgtEl>
                                        <p:attrNameLst>
                                          <p:attrName>style.visibility</p:attrName>
                                        </p:attrNameLst>
                                      </p:cBhvr>
                                      <p:to>
                                        <p:strVal val="visible"/>
                                      </p:to>
                                    </p:set>
                                    <p:anim calcmode="lin" valueType="num">
                                      <p:cBhvr>
                                        <p:cTn id="13" dur="900" fill="hold"/>
                                        <p:tgtEl>
                                          <p:spTgt spid="2018"/>
                                        </p:tgtEl>
                                        <p:attrNameLst>
                                          <p:attrName>ppt_x</p:attrName>
                                        </p:attrNameLst>
                                      </p:cBhvr>
                                      <p:tavLst>
                                        <p:tav tm="0">
                                          <p:val>
                                            <p:strVal val="#ppt_x"/>
                                          </p:val>
                                        </p:tav>
                                        <p:tav tm="100000">
                                          <p:val>
                                            <p:strVal val="#ppt_x"/>
                                          </p:val>
                                        </p:tav>
                                      </p:tavLst>
                                    </p:anim>
                                    <p:anim calcmode="lin" valueType="num">
                                      <p:cBhvr>
                                        <p:cTn id="14" dur="900" fill="hold"/>
                                        <p:tgtEl>
                                          <p:spTgt spid="20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iterate>
                                    <p:tmAbs val="0"/>
                                  </p:iterate>
                                  <p:childTnLst>
                                    <p:set>
                                      <p:cBhvr>
                                        <p:cTn id="18" fill="hold"/>
                                        <p:tgtEl>
                                          <p:spTgt spid="2026"/>
                                        </p:tgtEl>
                                        <p:attrNameLst>
                                          <p:attrName>style.visibility</p:attrName>
                                        </p:attrNameLst>
                                      </p:cBhvr>
                                      <p:to>
                                        <p:strVal val="visible"/>
                                      </p:to>
                                    </p:set>
                                    <p:anim calcmode="lin" valueType="num">
                                      <p:cBhvr>
                                        <p:cTn id="19" dur="900" fill="hold"/>
                                        <p:tgtEl>
                                          <p:spTgt spid="2026"/>
                                        </p:tgtEl>
                                        <p:attrNameLst>
                                          <p:attrName>ppt_x</p:attrName>
                                        </p:attrNameLst>
                                      </p:cBhvr>
                                      <p:tavLst>
                                        <p:tav tm="0">
                                          <p:val>
                                            <p:strVal val="#ppt_x"/>
                                          </p:val>
                                        </p:tav>
                                        <p:tav tm="100000">
                                          <p:val>
                                            <p:strVal val="#ppt_x"/>
                                          </p:val>
                                        </p:tav>
                                      </p:tavLst>
                                    </p:anim>
                                    <p:anim calcmode="lin" valueType="num">
                                      <p:cBhvr>
                                        <p:cTn id="20" dur="900" fill="hold"/>
                                        <p:tgtEl>
                                          <p:spTgt spid="202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iterate>
                                    <p:tmAbs val="0"/>
                                  </p:iterate>
                                  <p:childTnLst>
                                    <p:set>
                                      <p:cBhvr>
                                        <p:cTn id="24" fill="hold"/>
                                        <p:tgtEl>
                                          <p:spTgt spid="2034"/>
                                        </p:tgtEl>
                                        <p:attrNameLst>
                                          <p:attrName>style.visibility</p:attrName>
                                        </p:attrNameLst>
                                      </p:cBhvr>
                                      <p:to>
                                        <p:strVal val="visible"/>
                                      </p:to>
                                    </p:set>
                                    <p:anim calcmode="lin" valueType="num">
                                      <p:cBhvr>
                                        <p:cTn id="25" dur="900" fill="hold"/>
                                        <p:tgtEl>
                                          <p:spTgt spid="2034"/>
                                        </p:tgtEl>
                                        <p:attrNameLst>
                                          <p:attrName>ppt_x</p:attrName>
                                        </p:attrNameLst>
                                      </p:cBhvr>
                                      <p:tavLst>
                                        <p:tav tm="0">
                                          <p:val>
                                            <p:strVal val="#ppt_x"/>
                                          </p:val>
                                        </p:tav>
                                        <p:tav tm="100000">
                                          <p:val>
                                            <p:strVal val="#ppt_x"/>
                                          </p:val>
                                        </p:tav>
                                      </p:tavLst>
                                    </p:anim>
                                    <p:anim calcmode="lin" valueType="num">
                                      <p:cBhvr>
                                        <p:cTn id="26" dur="900" fill="hold"/>
                                        <p:tgtEl>
                                          <p:spTgt spid="203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iterate>
                                    <p:tmAbs val="0"/>
                                  </p:iterate>
                                  <p:childTnLst>
                                    <p:set>
                                      <p:cBhvr>
                                        <p:cTn id="30" fill="hold"/>
                                        <p:tgtEl>
                                          <p:spTgt spid="2042"/>
                                        </p:tgtEl>
                                        <p:attrNameLst>
                                          <p:attrName>style.visibility</p:attrName>
                                        </p:attrNameLst>
                                      </p:cBhvr>
                                      <p:to>
                                        <p:strVal val="visible"/>
                                      </p:to>
                                    </p:set>
                                    <p:anim calcmode="lin" valueType="num">
                                      <p:cBhvr>
                                        <p:cTn id="31" dur="900" fill="hold"/>
                                        <p:tgtEl>
                                          <p:spTgt spid="2042"/>
                                        </p:tgtEl>
                                        <p:attrNameLst>
                                          <p:attrName>ppt_x</p:attrName>
                                        </p:attrNameLst>
                                      </p:cBhvr>
                                      <p:tavLst>
                                        <p:tav tm="0">
                                          <p:val>
                                            <p:strVal val="#ppt_x"/>
                                          </p:val>
                                        </p:tav>
                                        <p:tav tm="100000">
                                          <p:val>
                                            <p:strVal val="#ppt_x"/>
                                          </p:val>
                                        </p:tav>
                                      </p:tavLst>
                                    </p:anim>
                                    <p:anim calcmode="lin" valueType="num">
                                      <p:cBhvr>
                                        <p:cTn id="32" dur="900" fill="hold"/>
                                        <p:tgtEl>
                                          <p:spTgt spid="2042"/>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iterate>
                                    <p:tmAbs val="0"/>
                                  </p:iterate>
                                  <p:childTnLst>
                                    <p:set>
                                      <p:cBhvr>
                                        <p:cTn id="36" fill="hold"/>
                                        <p:tgtEl>
                                          <p:spTgt spid="2050"/>
                                        </p:tgtEl>
                                        <p:attrNameLst>
                                          <p:attrName>style.visibility</p:attrName>
                                        </p:attrNameLst>
                                      </p:cBhvr>
                                      <p:to>
                                        <p:strVal val="visible"/>
                                      </p:to>
                                    </p:set>
                                    <p:anim calcmode="lin" valueType="num">
                                      <p:cBhvr>
                                        <p:cTn id="37" dur="900" fill="hold"/>
                                        <p:tgtEl>
                                          <p:spTgt spid="2050"/>
                                        </p:tgtEl>
                                        <p:attrNameLst>
                                          <p:attrName>ppt_x</p:attrName>
                                        </p:attrNameLst>
                                      </p:cBhvr>
                                      <p:tavLst>
                                        <p:tav tm="0">
                                          <p:val>
                                            <p:strVal val="#ppt_x"/>
                                          </p:val>
                                        </p:tav>
                                        <p:tav tm="100000">
                                          <p:val>
                                            <p:strVal val="#ppt_x"/>
                                          </p:val>
                                        </p:tav>
                                      </p:tavLst>
                                    </p:anim>
                                    <p:anim calcmode="lin" valueType="num">
                                      <p:cBhvr>
                                        <p:cTn id="38" dur="9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0" grpId="0" advAuto="0"/>
      <p:bldP spid="2018" grpId="0" advAuto="0"/>
      <p:bldP spid="2026" grpId="0" advAuto="0"/>
      <p:bldP spid="2034" grpId="0" advAuto="0"/>
      <p:bldP spid="2042" grpId="0" advAuto="0"/>
      <p:bldP spid="2050" grpId="0" advAuto="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40943" y="808013"/>
            <a:ext cx="4264397" cy="4264397"/>
          </a:xfrm>
          <a:prstGeom prst="rect">
            <a:avLst/>
          </a:prstGeom>
        </p:spPr>
      </p:pic>
      <p:sp>
        <p:nvSpPr>
          <p:cNvPr id="6148" name="文本框 3080"/>
          <p:cNvSpPr txBox="1">
            <a:spLocks noChangeArrowheads="1"/>
          </p:cNvSpPr>
          <p:nvPr/>
        </p:nvSpPr>
        <p:spPr bwMode="auto">
          <a:xfrm>
            <a:off x="3608081" y="3404456"/>
            <a:ext cx="1761165" cy="1390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7" dirty="0" smtClean="0">
                <a:solidFill>
                  <a:srgbClr val="00B050"/>
                </a:solidFill>
                <a:latin typeface="Arial" panose="020B0604020202020204" pitchFamily="34" charset="0"/>
                <a:ea typeface="微软雅黑" panose="020B0503020204020204" pitchFamily="34" charset="-122"/>
                <a:sym typeface="Arial" panose="020B0604020202020204" pitchFamily="34" charset="0"/>
              </a:rPr>
              <a:t>04</a:t>
            </a:r>
            <a:endParaRPr lang="en-US" altLang="zh-CN" sz="8437" dirty="0">
              <a:solidFill>
                <a:srgbClr val="00B050"/>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1" name="直接连接符 3084"/>
          <p:cNvSpPr>
            <a:spLocks noChangeShapeType="1"/>
          </p:cNvSpPr>
          <p:nvPr/>
        </p:nvSpPr>
        <p:spPr bwMode="auto">
          <a:xfrm>
            <a:off x="6314266" y="3714725"/>
            <a:ext cx="0" cy="810268"/>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sz="2669">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255927" y="3566870"/>
            <a:ext cx="2855374" cy="512128"/>
          </a:xfrm>
          <a:prstGeom prst="rect">
            <a:avLst/>
          </a:prstGeom>
        </p:spPr>
        <p:txBody>
          <a:bodyPr wrap="square" lIns="0" tIns="0" rIns="0" bIns="0">
            <a:spAutoFit/>
          </a:bodyPr>
          <a:lstStyle/>
          <a:p>
            <a:pPr>
              <a:lnSpc>
                <a:spcPct val="130000"/>
              </a:lnSpc>
            </a:pPr>
            <a:r>
              <a:rPr lang="zh-CN" altLang="en-US" sz="2800" dirty="0">
                <a:solidFill>
                  <a:srgbClr val="FE67BE"/>
                </a:solidFill>
                <a:latin typeface="方正稚艺简体" panose="03000509000000000000" pitchFamily="65" charset="-122"/>
                <a:ea typeface="方正稚艺简体" panose="03000509000000000000" pitchFamily="65" charset="-122"/>
                <a:sym typeface="Arial" panose="020B0604020202020204" pitchFamily="34" charset="0"/>
              </a:rPr>
              <a:t>请替换文字内容</a:t>
            </a:r>
          </a:p>
        </p:txBody>
      </p:sp>
      <p:sp>
        <p:nvSpPr>
          <p:cNvPr id="10" name="文本框 9"/>
          <p:cNvSpPr txBox="1"/>
          <p:nvPr/>
        </p:nvSpPr>
        <p:spPr>
          <a:xfrm>
            <a:off x="6255927" y="4118304"/>
            <a:ext cx="3979186" cy="461608"/>
          </a:xfrm>
          <a:prstGeom prst="rect">
            <a:avLst/>
          </a:prstGeom>
          <a:noFill/>
        </p:spPr>
        <p:txBody>
          <a:bodyPr wrap="square" lIns="0" tIns="0" rIns="0" bIns="0" rtlCol="0">
            <a:spAutoFit/>
          </a:bodyPr>
          <a:lstStyle/>
          <a:p>
            <a:pPr algn="just">
              <a:lnSpc>
                <a:spcPct val="15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1962861439"/>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6148"/>
                                        </p:tgtEl>
                                        <p:attrNameLst>
                                          <p:attrName>style.visibility</p:attrName>
                                        </p:attrNameLst>
                                      </p:cBhvr>
                                      <p:to>
                                        <p:strVal val="visible"/>
                                      </p:to>
                                    </p:set>
                                    <p:animEffect transition="in" filter="wipe(down)">
                                      <p:cBhvr>
                                        <p:cTn id="13" dur="500"/>
                                        <p:tgtEl>
                                          <p:spTgt spid="6148"/>
                                        </p:tgtEl>
                                      </p:cBhvr>
                                    </p:animEffect>
                                  </p:childTnLst>
                                </p:cTn>
                              </p:par>
                            </p:childTnLst>
                          </p:cTn>
                        </p:par>
                        <p:par>
                          <p:cTn id="14" fill="hold">
                            <p:stCondLst>
                              <p:cond delay="1000"/>
                            </p:stCondLst>
                            <p:childTnLst>
                              <p:par>
                                <p:cTn id="15" presetID="23" presetClass="entr" presetSubtype="32"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strVal val="4*#ppt_w"/>
                                          </p:val>
                                        </p:tav>
                                        <p:tav tm="100000">
                                          <p:val>
                                            <p:strVal val="#ppt_w"/>
                                          </p:val>
                                        </p:tav>
                                      </p:tavLst>
                                    </p:anim>
                                    <p:anim calcmode="lin" valueType="num">
                                      <p:cBhvr>
                                        <p:cTn id="18" dur="500" fill="hold"/>
                                        <p:tgtEl>
                                          <p:spTgt spid="9"/>
                                        </p:tgtEl>
                                        <p:attrNameLst>
                                          <p:attrName>ppt_h</p:attrName>
                                        </p:attrNameLst>
                                      </p:cBhvr>
                                      <p:tavLst>
                                        <p:tav tm="0">
                                          <p:val>
                                            <p:strVal val="4*#ppt_h"/>
                                          </p:val>
                                        </p:tav>
                                        <p:tav tm="100000">
                                          <p:val>
                                            <p:strVal val="#ppt_h"/>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45" name="Chart 2145"/>
          <p:cNvGraphicFramePr/>
          <p:nvPr>
            <p:extLst/>
          </p:nvPr>
        </p:nvGraphicFramePr>
        <p:xfrm>
          <a:off x="1153094" y="2345804"/>
          <a:ext cx="5185101" cy="3548260"/>
        </p:xfrm>
        <a:graphic>
          <a:graphicData uri="http://schemas.openxmlformats.org/drawingml/2006/chart">
            <c:chart xmlns:c="http://schemas.openxmlformats.org/drawingml/2006/chart" xmlns:r="http://schemas.openxmlformats.org/officeDocument/2006/relationships" r:id="rId3"/>
          </a:graphicData>
        </a:graphic>
      </p:graphicFrame>
      <p:grpSp>
        <p:nvGrpSpPr>
          <p:cNvPr id="2150" name="Group 2150"/>
          <p:cNvGrpSpPr/>
          <p:nvPr/>
        </p:nvGrpSpPr>
        <p:grpSpPr>
          <a:xfrm>
            <a:off x="6913325" y="2973999"/>
            <a:ext cx="2153534" cy="900740"/>
            <a:chOff x="-1" y="0"/>
            <a:chExt cx="4823912" cy="2017653"/>
          </a:xfrm>
        </p:grpSpPr>
        <p:sp>
          <p:nvSpPr>
            <p:cNvPr id="2146" name="Shape 2146"/>
            <p:cNvSpPr/>
            <p:nvPr/>
          </p:nvSpPr>
          <p:spPr>
            <a:xfrm>
              <a:off x="-1" y="235194"/>
              <a:ext cx="1269970" cy="1269970"/>
            </a:xfrm>
            <a:custGeom>
              <a:avLst/>
              <a:gdLst/>
              <a:ahLst/>
              <a:cxnLst>
                <a:cxn ang="0">
                  <a:pos x="wd2" y="hd2"/>
                </a:cxn>
                <a:cxn ang="5400000">
                  <a:pos x="wd2" y="hd2"/>
                </a:cxn>
                <a:cxn ang="10800000">
                  <a:pos x="wd2" y="hd2"/>
                </a:cxn>
                <a:cxn ang="16200000">
                  <a:pos x="wd2" y="hd2"/>
                </a:cxn>
              </a:cxnLst>
              <a:rect l="0" t="0" r="r" b="b"/>
              <a:pathLst>
                <a:path w="19678" h="19678"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7" name="Shape 2147"/>
            <p:cNvSpPr/>
            <p:nvPr/>
          </p:nvSpPr>
          <p:spPr>
            <a:xfrm>
              <a:off x="1371613" y="0"/>
              <a:ext cx="2815127" cy="52912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lvl="0">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48" name="Shape 2148"/>
            <p:cNvSpPr/>
            <p:nvPr/>
          </p:nvSpPr>
          <p:spPr>
            <a:xfrm>
              <a:off x="1431096" y="724419"/>
              <a:ext cx="3392815" cy="1293234"/>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49" name="Shape 2149"/>
            <p:cNvSpPr/>
            <p:nvPr/>
          </p:nvSpPr>
          <p:spPr>
            <a:xfrm>
              <a:off x="400065" y="568594"/>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01</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55" name="Group 2155"/>
          <p:cNvGrpSpPr/>
          <p:nvPr/>
        </p:nvGrpSpPr>
        <p:grpSpPr>
          <a:xfrm>
            <a:off x="6913327" y="4696445"/>
            <a:ext cx="2166811" cy="900740"/>
            <a:chOff x="-1" y="0"/>
            <a:chExt cx="4853654" cy="2017656"/>
          </a:xfrm>
        </p:grpSpPr>
        <p:sp>
          <p:nvSpPr>
            <p:cNvPr id="2151" name="Shape 2151"/>
            <p:cNvSpPr/>
            <p:nvPr/>
          </p:nvSpPr>
          <p:spPr>
            <a:xfrm>
              <a:off x="-1" y="235192"/>
              <a:ext cx="1269970"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2" name="Shape 2152"/>
            <p:cNvSpPr/>
            <p:nvPr/>
          </p:nvSpPr>
          <p:spPr>
            <a:xfrm>
              <a:off x="1401353" y="0"/>
              <a:ext cx="2815127"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3" name="Shape 2153"/>
            <p:cNvSpPr/>
            <p:nvPr/>
          </p:nvSpPr>
          <p:spPr>
            <a:xfrm>
              <a:off x="1460837" y="724420"/>
              <a:ext cx="3392816"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4" name="Shape 2154"/>
            <p:cNvSpPr/>
            <p:nvPr/>
          </p:nvSpPr>
          <p:spPr>
            <a:xfrm>
              <a:off x="400065" y="574049"/>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03</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0" name="Group 2160"/>
          <p:cNvGrpSpPr/>
          <p:nvPr/>
        </p:nvGrpSpPr>
        <p:grpSpPr>
          <a:xfrm>
            <a:off x="9453711" y="2974000"/>
            <a:ext cx="2201083" cy="900740"/>
            <a:chOff x="0" y="0"/>
            <a:chExt cx="4930421" cy="2017656"/>
          </a:xfrm>
        </p:grpSpPr>
        <p:sp>
          <p:nvSpPr>
            <p:cNvPr id="2156" name="Shape 2156"/>
            <p:cNvSpPr/>
            <p:nvPr/>
          </p:nvSpPr>
          <p:spPr>
            <a:xfrm>
              <a:off x="0" y="235193"/>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7" name="Shape 2157"/>
            <p:cNvSpPr/>
            <p:nvPr/>
          </p:nvSpPr>
          <p:spPr>
            <a:xfrm>
              <a:off x="1478123" y="0"/>
              <a:ext cx="2815126"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58" name="Shape 2158"/>
            <p:cNvSpPr/>
            <p:nvPr/>
          </p:nvSpPr>
          <p:spPr>
            <a:xfrm>
              <a:off x="1537608" y="724420"/>
              <a:ext cx="3392813"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59" name="Shape 2159"/>
            <p:cNvSpPr/>
            <p:nvPr/>
          </p:nvSpPr>
          <p:spPr>
            <a:xfrm>
              <a:off x="400068" y="568594"/>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165" name="Group 2165"/>
          <p:cNvGrpSpPr/>
          <p:nvPr/>
        </p:nvGrpSpPr>
        <p:grpSpPr>
          <a:xfrm>
            <a:off x="9453714" y="4696445"/>
            <a:ext cx="2214360" cy="900740"/>
            <a:chOff x="0" y="0"/>
            <a:chExt cx="4960164" cy="2017656"/>
          </a:xfrm>
        </p:grpSpPr>
        <p:sp>
          <p:nvSpPr>
            <p:cNvPr id="2161" name="Shape 2161"/>
            <p:cNvSpPr/>
            <p:nvPr/>
          </p:nvSpPr>
          <p:spPr>
            <a:xfrm>
              <a:off x="0" y="235192"/>
              <a:ext cx="1269969" cy="1269971"/>
            </a:xfrm>
            <a:custGeom>
              <a:avLst/>
              <a:gdLst/>
              <a:ahLst/>
              <a:cxnLst>
                <a:cxn ang="0">
                  <a:pos x="wd2" y="hd2"/>
                </a:cxn>
                <a:cxn ang="5400000">
                  <a:pos x="wd2" y="hd2"/>
                </a:cxn>
                <a:cxn ang="10800000">
                  <a:pos x="wd2" y="hd2"/>
                </a:cxn>
                <a:cxn ang="16200000">
                  <a:pos x="wd2" y="hd2"/>
                </a:cxn>
              </a:cxnLst>
              <a:rect l="0" t="0" r="r" b="b"/>
              <a:pathLst>
                <a:path w="19678"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wrap="square" lIns="0" tIns="0" rIns="0" bIns="0" numCol="1" anchor="ctr">
              <a:noAutofit/>
            </a:bodyPr>
            <a:lstStyle/>
            <a:p>
              <a:pPr lvl="0">
                <a:lnSpc>
                  <a:spcPct val="120000"/>
                </a:lnSpc>
                <a:defRPr sz="3200"/>
              </a:pPr>
              <a:endParaRPr sz="1428">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2" name="Shape 2162"/>
            <p:cNvSpPr/>
            <p:nvPr/>
          </p:nvSpPr>
          <p:spPr>
            <a:xfrm>
              <a:off x="1507864" y="0"/>
              <a:ext cx="2815128" cy="52913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t">
              <a:spAutoFit/>
            </a:bodyPr>
            <a:lstStyle>
              <a:lvl1pPr algn="l" defTabSz="457200">
                <a:defRPr sz="3400">
                  <a:solidFill>
                    <a:srgbClr val="828589"/>
                  </a:solidFill>
                  <a:latin typeface="STIXGeneral-Bold"/>
                  <a:ea typeface="STIXGeneral-Bold"/>
                  <a:cs typeface="STIXGeneral-Bold"/>
                  <a:sym typeface="STIXGeneral-Bold"/>
                </a:defRPr>
              </a:lvl1pPr>
            </a:lstStyle>
            <a:p>
              <a:pPr>
                <a:lnSpc>
                  <a:spcPct val="120000"/>
                </a:lnSpc>
                <a:defRPr sz="1800">
                  <a:solidFill>
                    <a:srgbClr val="000000"/>
                  </a:solidFill>
                </a:defRPr>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163" name="Shape 2163"/>
            <p:cNvSpPr/>
            <p:nvPr/>
          </p:nvSpPr>
          <p:spPr>
            <a:xfrm>
              <a:off x="1567350" y="724420"/>
              <a:ext cx="3392814" cy="129323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t">
              <a:spAutoFit/>
            </a:bodyPr>
            <a:lstStyle>
              <a:lvl1pPr algn="l" defTabSz="457200">
                <a:defRPr sz="1800">
                  <a:solidFill>
                    <a:srgbClr val="828589"/>
                  </a:solidFill>
                  <a:latin typeface="STIXGeneral-Regular"/>
                  <a:ea typeface="STIXGeneral-Regular"/>
                  <a:cs typeface="STIXGeneral-Regular"/>
                  <a:sym typeface="STIXGeneral-Regular"/>
                </a:defRPr>
              </a:lvl1pPr>
            </a:lstStyle>
            <a:p>
              <a:pPr defTabSz="816385">
                <a:lnSpc>
                  <a:spcPct val="120000"/>
                </a:lnSpc>
                <a:defRPr/>
              </a:pPr>
              <a:r>
                <a:rPr lang="en-US" altLang="zh-CN" sz="800" kern="0" dirty="0" smtClean="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rPr>
                <a:t>Please replace text, click add relevant headline, modify the text content, also can copy your content to this directly.</a:t>
              </a:r>
              <a:endParaRPr sz="800" kern="0" dirty="0">
                <a:solidFill>
                  <a:schemeClr val="bg1">
                    <a:lumMod val="65000"/>
                  </a:schemeClr>
                </a:solidFill>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2164" name="Shape 2164"/>
            <p:cNvSpPr/>
            <p:nvPr/>
          </p:nvSpPr>
          <p:spPr>
            <a:xfrm>
              <a:off x="400066" y="574049"/>
              <a:ext cx="509882" cy="60324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none" lIns="0" tIns="0" rIns="0" bIns="0" numCol="1" anchor="ctr">
              <a:spAutoFit/>
            </a:bodyPr>
            <a:lstStyle>
              <a:lvl1pPr>
                <a:defRPr sz="3600">
                  <a:solidFill>
                    <a:srgbClr val="FFFFFF"/>
                  </a:solidFill>
                  <a:latin typeface="Sosa"/>
                  <a:ea typeface="Sosa"/>
                  <a:cs typeface="Sosa"/>
                  <a:sym typeface="Sosa"/>
                </a:defRPr>
              </a:lvl1pPr>
            </a:lstStyle>
            <a:p>
              <a:pPr lvl="0">
                <a:lnSpc>
                  <a:spcPct val="120000"/>
                </a:lnSpc>
                <a:defRPr sz="1800">
                  <a:solidFill>
                    <a:srgbClr val="000000"/>
                  </a:solidFill>
                </a:defRPr>
              </a:pPr>
              <a:r>
                <a:rPr lang="en-US" sz="1606"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sz="1606"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237132148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iterate>
                                    <p:tmAbs val="0"/>
                                  </p:iterate>
                                  <p:childTnLst>
                                    <p:set>
                                      <p:cBhvr>
                                        <p:cTn id="6" fill="hold"/>
                                        <p:tgtEl>
                                          <p:spTgt spid="2145"/>
                                        </p:tgtEl>
                                        <p:attrNameLst>
                                          <p:attrName>style.visibility</p:attrName>
                                        </p:attrNameLst>
                                      </p:cBhvr>
                                      <p:to>
                                        <p:strVal val="visible"/>
                                      </p:to>
                                    </p:set>
                                    <p:anim calcmode="lin" valueType="num">
                                      <p:cBhvr>
                                        <p:cTn id="7" dur="700" fill="hold"/>
                                        <p:tgtEl>
                                          <p:spTgt spid="2145"/>
                                        </p:tgtEl>
                                        <p:attrNameLst>
                                          <p:attrName>ppt_x</p:attrName>
                                        </p:attrNameLst>
                                      </p:cBhvr>
                                      <p:tavLst>
                                        <p:tav tm="0">
                                          <p:val>
                                            <p:strVal val="0-#ppt_w/2"/>
                                          </p:val>
                                        </p:tav>
                                        <p:tav tm="100000">
                                          <p:val>
                                            <p:strVal val="#ppt_x"/>
                                          </p:val>
                                        </p:tav>
                                      </p:tavLst>
                                    </p:anim>
                                    <p:anim calcmode="lin" valueType="num">
                                      <p:cBhvr>
                                        <p:cTn id="8" dur="700" fill="hold"/>
                                        <p:tgtEl>
                                          <p:spTgt spid="214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grpId="0" nodeType="clickEffect">
                                  <p:stCondLst>
                                    <p:cond delay="0"/>
                                  </p:stCondLst>
                                  <p:iterate>
                                    <p:tmAbs val="0"/>
                                  </p:iterate>
                                  <p:childTnLst>
                                    <p:set>
                                      <p:cBhvr>
                                        <p:cTn id="12" fill="hold"/>
                                        <p:tgtEl>
                                          <p:spTgt spid="2150"/>
                                        </p:tgtEl>
                                        <p:attrNameLst>
                                          <p:attrName>style.visibility</p:attrName>
                                        </p:attrNameLst>
                                      </p:cBhvr>
                                      <p:to>
                                        <p:strVal val="visible"/>
                                      </p:to>
                                    </p:set>
                                    <p:anim calcmode="lin" valueType="num">
                                      <p:cBhvr>
                                        <p:cTn id="13" dur="750" fill="hold"/>
                                        <p:tgtEl>
                                          <p:spTgt spid="2150"/>
                                        </p:tgtEl>
                                        <p:attrNameLst>
                                          <p:attrName>ppt_w</p:attrName>
                                        </p:attrNameLst>
                                      </p:cBhvr>
                                      <p:tavLst>
                                        <p:tav tm="0">
                                          <p:val>
                                            <p:strVal val="4*#ppt_w"/>
                                          </p:val>
                                        </p:tav>
                                        <p:tav tm="100000">
                                          <p:val>
                                            <p:strVal val="#ppt_w"/>
                                          </p:val>
                                        </p:tav>
                                      </p:tavLst>
                                    </p:anim>
                                    <p:anim calcmode="lin" valueType="num">
                                      <p:cBhvr>
                                        <p:cTn id="14" dur="750" fill="hold"/>
                                        <p:tgtEl>
                                          <p:spTgt spid="2150"/>
                                        </p:tgtEl>
                                        <p:attrNameLst>
                                          <p:attrName>ppt_h</p:attrName>
                                        </p:attrNameLst>
                                      </p:cBhvr>
                                      <p:tavLst>
                                        <p:tav tm="0">
                                          <p:val>
                                            <p:strVal val="4*#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grpId="0" nodeType="clickEffect">
                                  <p:stCondLst>
                                    <p:cond delay="0"/>
                                  </p:stCondLst>
                                  <p:iterate>
                                    <p:tmAbs val="0"/>
                                  </p:iterate>
                                  <p:childTnLst>
                                    <p:set>
                                      <p:cBhvr>
                                        <p:cTn id="18" fill="hold"/>
                                        <p:tgtEl>
                                          <p:spTgt spid="2160"/>
                                        </p:tgtEl>
                                        <p:attrNameLst>
                                          <p:attrName>style.visibility</p:attrName>
                                        </p:attrNameLst>
                                      </p:cBhvr>
                                      <p:to>
                                        <p:strVal val="visible"/>
                                      </p:to>
                                    </p:set>
                                    <p:anim calcmode="lin" valueType="num">
                                      <p:cBhvr>
                                        <p:cTn id="19" dur="750" fill="hold"/>
                                        <p:tgtEl>
                                          <p:spTgt spid="2160"/>
                                        </p:tgtEl>
                                        <p:attrNameLst>
                                          <p:attrName>ppt_w</p:attrName>
                                        </p:attrNameLst>
                                      </p:cBhvr>
                                      <p:tavLst>
                                        <p:tav tm="0">
                                          <p:val>
                                            <p:strVal val="4*#ppt_w"/>
                                          </p:val>
                                        </p:tav>
                                        <p:tav tm="100000">
                                          <p:val>
                                            <p:strVal val="#ppt_w"/>
                                          </p:val>
                                        </p:tav>
                                      </p:tavLst>
                                    </p:anim>
                                    <p:anim calcmode="lin" valueType="num">
                                      <p:cBhvr>
                                        <p:cTn id="20" dur="750" fill="hold"/>
                                        <p:tgtEl>
                                          <p:spTgt spid="2160"/>
                                        </p:tgtEl>
                                        <p:attrNameLst>
                                          <p:attrName>ppt_h</p:attrName>
                                        </p:attrNameLst>
                                      </p:cBhvr>
                                      <p:tavLst>
                                        <p:tav tm="0">
                                          <p:val>
                                            <p:strVal val="4*#ppt_h"/>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grpId="0" nodeType="clickEffect">
                                  <p:stCondLst>
                                    <p:cond delay="0"/>
                                  </p:stCondLst>
                                  <p:iterate>
                                    <p:tmAbs val="0"/>
                                  </p:iterate>
                                  <p:childTnLst>
                                    <p:set>
                                      <p:cBhvr>
                                        <p:cTn id="24" fill="hold"/>
                                        <p:tgtEl>
                                          <p:spTgt spid="2155"/>
                                        </p:tgtEl>
                                        <p:attrNameLst>
                                          <p:attrName>style.visibility</p:attrName>
                                        </p:attrNameLst>
                                      </p:cBhvr>
                                      <p:to>
                                        <p:strVal val="visible"/>
                                      </p:to>
                                    </p:set>
                                    <p:anim calcmode="lin" valueType="num">
                                      <p:cBhvr>
                                        <p:cTn id="25" dur="750" fill="hold"/>
                                        <p:tgtEl>
                                          <p:spTgt spid="2155"/>
                                        </p:tgtEl>
                                        <p:attrNameLst>
                                          <p:attrName>ppt_w</p:attrName>
                                        </p:attrNameLst>
                                      </p:cBhvr>
                                      <p:tavLst>
                                        <p:tav tm="0">
                                          <p:val>
                                            <p:strVal val="4*#ppt_w"/>
                                          </p:val>
                                        </p:tav>
                                        <p:tav tm="100000">
                                          <p:val>
                                            <p:strVal val="#ppt_w"/>
                                          </p:val>
                                        </p:tav>
                                      </p:tavLst>
                                    </p:anim>
                                    <p:anim calcmode="lin" valueType="num">
                                      <p:cBhvr>
                                        <p:cTn id="26" dur="750" fill="hold"/>
                                        <p:tgtEl>
                                          <p:spTgt spid="2155"/>
                                        </p:tgtEl>
                                        <p:attrNameLst>
                                          <p:attrName>ppt_h</p:attrName>
                                        </p:attrNameLst>
                                      </p:cBhvr>
                                      <p:tavLst>
                                        <p:tav tm="0">
                                          <p:val>
                                            <p:strVal val="4*#ppt_h"/>
                                          </p:val>
                                        </p:tav>
                                        <p:tav tm="100000">
                                          <p:val>
                                            <p:strVal val="#ppt_h"/>
                                          </p:val>
                                        </p:tav>
                                      </p:tavLst>
                                    </p:anim>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iterate>
                                    <p:tmAbs val="0"/>
                                  </p:iterate>
                                  <p:childTnLst>
                                    <p:set>
                                      <p:cBhvr>
                                        <p:cTn id="30" fill="hold"/>
                                        <p:tgtEl>
                                          <p:spTgt spid="2165"/>
                                        </p:tgtEl>
                                        <p:attrNameLst>
                                          <p:attrName>style.visibility</p:attrName>
                                        </p:attrNameLst>
                                      </p:cBhvr>
                                      <p:to>
                                        <p:strVal val="visible"/>
                                      </p:to>
                                    </p:set>
                                    <p:anim calcmode="lin" valueType="num">
                                      <p:cBhvr>
                                        <p:cTn id="31" dur="750" fill="hold"/>
                                        <p:tgtEl>
                                          <p:spTgt spid="2165"/>
                                        </p:tgtEl>
                                        <p:attrNameLst>
                                          <p:attrName>ppt_w</p:attrName>
                                        </p:attrNameLst>
                                      </p:cBhvr>
                                      <p:tavLst>
                                        <p:tav tm="0">
                                          <p:val>
                                            <p:strVal val="4*#ppt_w"/>
                                          </p:val>
                                        </p:tav>
                                        <p:tav tm="100000">
                                          <p:val>
                                            <p:strVal val="#ppt_w"/>
                                          </p:val>
                                        </p:tav>
                                      </p:tavLst>
                                    </p:anim>
                                    <p:anim calcmode="lin" valueType="num">
                                      <p:cBhvr>
                                        <p:cTn id="32" dur="750" fill="hold"/>
                                        <p:tgtEl>
                                          <p:spTgt spid="2165"/>
                                        </p:tgtEl>
                                        <p:attrNameLst>
                                          <p:attrName>ppt_h</p:attrName>
                                        </p:attrNameLst>
                                      </p:cBhvr>
                                      <p:tavLst>
                                        <p:tav tm="0">
                                          <p:val>
                                            <p:strVal val="4*#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45" grpId="0" advAuto="0"/>
      <p:bldP spid="2150" grpId="0" advAuto="0"/>
      <p:bldP spid="2155" grpId="0" advAuto="0"/>
      <p:bldP spid="2160" grpId="0" advAuto="0"/>
      <p:bldP spid="2165" grpId="0" advAuto="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2600571"/>
            <a:ext cx="12858750" cy="4670179"/>
          </a:xfrm>
          <a:prstGeom prst="rect">
            <a:avLst/>
          </a:prstGeom>
        </p:spPr>
      </p:pic>
      <p:sp>
        <p:nvSpPr>
          <p:cNvPr id="6" name="Text Placeholder 10"/>
          <p:cNvSpPr txBox="1">
            <a:spLocks/>
          </p:cNvSpPr>
          <p:nvPr/>
        </p:nvSpPr>
        <p:spPr>
          <a:xfrm>
            <a:off x="1253577" y="3099226"/>
            <a:ext cx="2483214" cy="49724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defRPr/>
            </a:pPr>
            <a:r>
              <a:rPr lang="en-US" altLang="zh-CN" dirty="0">
                <a:solidFill>
                  <a:srgbClr val="006AB6"/>
                </a:solidFill>
                <a:latin typeface="Agency FB" panose="020B0503020202020204" pitchFamily="34" charset="0"/>
              </a:rPr>
              <a:t>PART 01</a:t>
            </a:r>
            <a:endParaRPr lang="zh-CN" altLang="en-US" dirty="0">
              <a:solidFill>
                <a:srgbClr val="006AB6"/>
              </a:solidFill>
              <a:latin typeface="Agency FB" panose="020B0503020202020204" pitchFamily="34" charset="0"/>
            </a:endParaRPr>
          </a:p>
        </p:txBody>
      </p:sp>
      <p:sp>
        <p:nvSpPr>
          <p:cNvPr id="7" name="Text Placeholder 11"/>
          <p:cNvSpPr txBox="1">
            <a:spLocks/>
          </p:cNvSpPr>
          <p:nvPr/>
        </p:nvSpPr>
        <p:spPr>
          <a:xfrm>
            <a:off x="1253578" y="3612535"/>
            <a:ext cx="2483213" cy="33125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buNone/>
            </a:pPr>
            <a:r>
              <a:rPr lang="zh-CN" altLang="en-US" sz="1600" dirty="0">
                <a:solidFill>
                  <a:srgbClr val="FE67BE"/>
                </a:solidFill>
                <a:latin typeface="方正稚艺简体" panose="03000509000000000000" pitchFamily="65" charset="-122"/>
                <a:ea typeface="方正稚艺简体" panose="03000509000000000000" pitchFamily="65" charset="-122"/>
              </a:rPr>
              <a:t>请替换文字内容</a:t>
            </a:r>
          </a:p>
        </p:txBody>
      </p:sp>
      <p:sp>
        <p:nvSpPr>
          <p:cNvPr id="8" name="Title 9"/>
          <p:cNvSpPr txBox="1">
            <a:spLocks/>
          </p:cNvSpPr>
          <p:nvPr/>
        </p:nvSpPr>
        <p:spPr>
          <a:xfrm>
            <a:off x="1058148" y="539188"/>
            <a:ext cx="1437036" cy="735412"/>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auto">
              <a:spcAft>
                <a:spcPts val="0"/>
              </a:spcAft>
            </a:pPr>
            <a:r>
              <a:rPr lang="zh-CN" altLang="en-US" dirty="0">
                <a:solidFill>
                  <a:srgbClr val="FE67BE"/>
                </a:solidFill>
                <a:latin typeface="方正稚艺简体" panose="03000509000000000000" pitchFamily="65" charset="-122"/>
                <a:ea typeface="方正稚艺简体" panose="03000509000000000000" pitchFamily="65" charset="-122"/>
                <a:cs typeface="+mn-ea"/>
                <a:sym typeface="+mn-lt"/>
              </a:rPr>
              <a:t>目录</a:t>
            </a:r>
            <a:endParaRPr lang="en-AU" dirty="0">
              <a:solidFill>
                <a:srgbClr val="FE67BE"/>
              </a:solidFill>
              <a:latin typeface="方正稚艺简体" panose="03000509000000000000" pitchFamily="65" charset="-122"/>
              <a:ea typeface="方正稚艺简体" panose="03000509000000000000" pitchFamily="65" charset="-122"/>
              <a:cs typeface="+mn-ea"/>
              <a:sym typeface="+mn-lt"/>
            </a:endParaRPr>
          </a:p>
        </p:txBody>
      </p:sp>
      <p:sp>
        <p:nvSpPr>
          <p:cNvPr id="9" name="Subtitle 10"/>
          <p:cNvSpPr txBox="1">
            <a:spLocks/>
          </p:cNvSpPr>
          <p:nvPr/>
        </p:nvSpPr>
        <p:spPr>
          <a:xfrm>
            <a:off x="1072008" y="1142998"/>
            <a:ext cx="1409319" cy="39456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altLang="zh-CN" dirty="0">
                <a:solidFill>
                  <a:srgbClr val="00B050"/>
                </a:solidFill>
                <a:latin typeface="Agency FB" panose="020B0503020202020204" pitchFamily="34" charset="0"/>
                <a:ea typeface="微软雅黑" panose="020B0503020204020204" pitchFamily="34" charset="-122"/>
              </a:rPr>
              <a:t>CONTENTS</a:t>
            </a:r>
          </a:p>
        </p:txBody>
      </p:sp>
      <p:sp>
        <p:nvSpPr>
          <p:cNvPr id="10" name="Text Placeholder 10"/>
          <p:cNvSpPr txBox="1">
            <a:spLocks/>
          </p:cNvSpPr>
          <p:nvPr/>
        </p:nvSpPr>
        <p:spPr>
          <a:xfrm>
            <a:off x="4131091" y="3099226"/>
            <a:ext cx="2483214" cy="497241"/>
          </a:xfrm>
          <a:prstGeom prst="rect">
            <a:avLst/>
          </a:prstGeom>
        </p:spPr>
        <p:txBody>
          <a:bodyPr vert="horz" lIns="96411" tIns="48206" rIns="96411" bIns="48206"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tLang="zh-CN" sz="2800" dirty="0">
                <a:solidFill>
                  <a:srgbClr val="006AB6"/>
                </a:solidFill>
                <a:latin typeface="Agency FB" panose="020B0503020202020204" pitchFamily="34" charset="0"/>
              </a:rPr>
              <a:t>PART 02</a:t>
            </a:r>
            <a:endParaRPr lang="zh-CN" altLang="en-US" sz="2800" dirty="0">
              <a:solidFill>
                <a:srgbClr val="006AB6"/>
              </a:solidFill>
              <a:latin typeface="Agency FB" panose="020B0503020202020204" pitchFamily="34" charset="0"/>
            </a:endParaRPr>
          </a:p>
        </p:txBody>
      </p:sp>
      <p:sp>
        <p:nvSpPr>
          <p:cNvPr id="11" name="Text Placeholder 11"/>
          <p:cNvSpPr txBox="1">
            <a:spLocks/>
          </p:cNvSpPr>
          <p:nvPr/>
        </p:nvSpPr>
        <p:spPr>
          <a:xfrm>
            <a:off x="4131091" y="3612535"/>
            <a:ext cx="2483213" cy="331259"/>
          </a:xfrm>
          <a:prstGeom prst="rect">
            <a:avLst/>
          </a:prstGeom>
        </p:spPr>
        <p:txBody>
          <a:bodyPr vert="horz" lIns="96411" tIns="48206" rIns="96411" bIns="48206" rtlCol="0">
            <a:norm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600" dirty="0">
                <a:solidFill>
                  <a:srgbClr val="FE67BE"/>
                </a:solidFill>
                <a:latin typeface="方正稚艺简体" panose="03000509000000000000" pitchFamily="65" charset="-122"/>
                <a:ea typeface="方正稚艺简体" panose="03000509000000000000" pitchFamily="65" charset="-122"/>
              </a:rPr>
              <a:t>请替换文字内容</a:t>
            </a:r>
          </a:p>
        </p:txBody>
      </p:sp>
      <p:sp>
        <p:nvSpPr>
          <p:cNvPr id="12" name="Text Placeholder 10"/>
          <p:cNvSpPr txBox="1">
            <a:spLocks/>
          </p:cNvSpPr>
          <p:nvPr/>
        </p:nvSpPr>
        <p:spPr>
          <a:xfrm>
            <a:off x="7008603" y="3099226"/>
            <a:ext cx="2483214" cy="497241"/>
          </a:xfrm>
          <a:prstGeom prst="rect">
            <a:avLst/>
          </a:prstGeom>
        </p:spPr>
        <p:txBody>
          <a:bodyPr vert="horz" lIns="96411" tIns="48206" rIns="96411" bIns="48206"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tLang="zh-CN" sz="2800" dirty="0">
                <a:solidFill>
                  <a:srgbClr val="006AB6"/>
                </a:solidFill>
                <a:latin typeface="Agency FB" panose="020B0503020202020204" pitchFamily="34" charset="0"/>
              </a:rPr>
              <a:t>PART 03</a:t>
            </a:r>
            <a:endParaRPr lang="zh-CN" altLang="en-US" sz="2800" dirty="0">
              <a:solidFill>
                <a:srgbClr val="006AB6"/>
              </a:solidFill>
              <a:latin typeface="Agency FB" panose="020B0503020202020204" pitchFamily="34" charset="0"/>
            </a:endParaRPr>
          </a:p>
        </p:txBody>
      </p:sp>
      <p:sp>
        <p:nvSpPr>
          <p:cNvPr id="13" name="Text Placeholder 11"/>
          <p:cNvSpPr txBox="1">
            <a:spLocks/>
          </p:cNvSpPr>
          <p:nvPr/>
        </p:nvSpPr>
        <p:spPr>
          <a:xfrm>
            <a:off x="7008604" y="3612535"/>
            <a:ext cx="2483213" cy="331259"/>
          </a:xfrm>
          <a:prstGeom prst="rect">
            <a:avLst/>
          </a:prstGeom>
        </p:spPr>
        <p:txBody>
          <a:bodyPr vert="horz" lIns="96411" tIns="48206" rIns="96411" bIns="48206" rtlCol="0">
            <a:no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600" dirty="0">
                <a:solidFill>
                  <a:srgbClr val="FE67BE"/>
                </a:solidFill>
                <a:latin typeface="方正稚艺简体" panose="03000509000000000000" pitchFamily="65" charset="-122"/>
                <a:ea typeface="方正稚艺简体" panose="03000509000000000000" pitchFamily="65" charset="-122"/>
              </a:rPr>
              <a:t>请替换文字内容</a:t>
            </a:r>
          </a:p>
        </p:txBody>
      </p:sp>
      <p:sp>
        <p:nvSpPr>
          <p:cNvPr id="14" name="Text Placeholder 10"/>
          <p:cNvSpPr txBox="1">
            <a:spLocks/>
          </p:cNvSpPr>
          <p:nvPr/>
        </p:nvSpPr>
        <p:spPr>
          <a:xfrm>
            <a:off x="9886116" y="3099226"/>
            <a:ext cx="2483214" cy="497241"/>
          </a:xfrm>
          <a:prstGeom prst="rect">
            <a:avLst/>
          </a:prstGeom>
        </p:spPr>
        <p:txBody>
          <a:bodyPr vert="horz" lIns="96411" tIns="48206" rIns="96411" bIns="48206" rtlCol="0">
            <a:no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lumMod val="50000"/>
                  </a:schemeClr>
                </a:solidFill>
                <a:latin typeface="Roboto" panose="02000000000000000000" pitchFamily="2"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defRPr/>
            </a:pPr>
            <a:r>
              <a:rPr lang="en-US" altLang="zh-CN" sz="2800" dirty="0">
                <a:solidFill>
                  <a:srgbClr val="006AB6"/>
                </a:solidFill>
                <a:latin typeface="Agency FB" panose="020B0503020202020204" pitchFamily="34" charset="0"/>
              </a:rPr>
              <a:t>PART 04</a:t>
            </a:r>
            <a:endParaRPr lang="zh-CN" altLang="en-US" sz="2800" dirty="0">
              <a:solidFill>
                <a:srgbClr val="006AB6"/>
              </a:solidFill>
              <a:latin typeface="Agency FB" panose="020B0503020202020204" pitchFamily="34" charset="0"/>
            </a:endParaRPr>
          </a:p>
        </p:txBody>
      </p:sp>
      <p:sp>
        <p:nvSpPr>
          <p:cNvPr id="15" name="Text Placeholder 11"/>
          <p:cNvSpPr txBox="1">
            <a:spLocks/>
          </p:cNvSpPr>
          <p:nvPr/>
        </p:nvSpPr>
        <p:spPr>
          <a:xfrm>
            <a:off x="9886116" y="3612535"/>
            <a:ext cx="2483213" cy="331259"/>
          </a:xfrm>
          <a:prstGeom prst="rect">
            <a:avLst/>
          </a:prstGeom>
        </p:spPr>
        <p:txBody>
          <a:bodyPr vert="horz" lIns="96411" tIns="48206" rIns="96411" bIns="48206" rtlCol="0">
            <a:normAutofit/>
          </a:bodyPr>
          <a:lstStyle>
            <a:lvl1pPr marL="0" indent="0" algn="l" defTabSz="914400" rtl="0" eaLnBrk="1" latinLnBrk="0" hangingPunct="1">
              <a:lnSpc>
                <a:spcPct val="90000"/>
              </a:lnSpc>
              <a:spcBef>
                <a:spcPts val="1000"/>
              </a:spcBef>
              <a:buFont typeface="Arial" panose="020B0604020202020204" pitchFamily="34" charset="0"/>
              <a:buNone/>
              <a:defRPr sz="1400" kern="1200">
                <a:solidFill>
                  <a:schemeClr val="bg1">
                    <a:lumMod val="50000"/>
                  </a:schemeClr>
                </a:solidFill>
                <a:latin typeface="Lato Light" panose="020F0302020204030203" pitchFamily="34" charset="0"/>
                <a:ea typeface="Roboto" panose="02000000000000000000" pitchFamily="2"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lumMod val="50000"/>
                  </a:schemeClr>
                </a:solidFill>
                <a:latin typeface="Roboto" panose="02000000000000000000" pitchFamily="2" charset="0"/>
                <a:ea typeface="Roboto" panose="02000000000000000000" pitchFamily="2" charset="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lumMod val="50000"/>
                  </a:schemeClr>
                </a:solidFill>
                <a:latin typeface="Roboto" panose="02000000000000000000" pitchFamily="2" charset="0"/>
                <a:ea typeface="Roboto" panose="02000000000000000000" pitchFamily="2" charset="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lumMod val="50000"/>
                  </a:schemeClr>
                </a:solidFill>
                <a:latin typeface="Roboto" panose="02000000000000000000" pitchFamily="2" charset="0"/>
                <a:ea typeface="Roboto" panose="02000000000000000000" pitchFamily="2" charset="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zh-CN" altLang="en-US" sz="1600" dirty="0">
                <a:solidFill>
                  <a:srgbClr val="FE67BE"/>
                </a:solidFill>
                <a:latin typeface="方正稚艺简体" panose="03000509000000000000" pitchFamily="65" charset="-122"/>
                <a:ea typeface="方正稚艺简体" panose="03000509000000000000" pitchFamily="65" charset="-122"/>
              </a:rPr>
              <a:t>请替换文字内容</a:t>
            </a:r>
          </a:p>
        </p:txBody>
      </p:sp>
    </p:spTree>
    <p:extLst>
      <p:ext uri="{BB962C8B-B14F-4D97-AF65-F5344CB8AC3E}">
        <p14:creationId xmlns:p14="http://schemas.microsoft.com/office/powerpoint/2010/main" val="80842635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anim calcmode="lin" valueType="num">
                                      <p:cBhvr>
                                        <p:cTn id="8" dur="500" fill="hold"/>
                                        <p:tgtEl>
                                          <p:spTgt spid="3"/>
                                        </p:tgtEl>
                                        <p:attrNameLst>
                                          <p:attrName>ppt_x</p:attrName>
                                        </p:attrNameLst>
                                      </p:cBhvr>
                                      <p:tavLst>
                                        <p:tav tm="0">
                                          <p:val>
                                            <p:strVal val="#ppt_x"/>
                                          </p:val>
                                        </p:tav>
                                        <p:tav tm="100000">
                                          <p:val>
                                            <p:strVal val="#ppt_x"/>
                                          </p:val>
                                        </p:tav>
                                      </p:tavLst>
                                    </p:anim>
                                    <p:anim calcmode="lin" valueType="num">
                                      <p:cBhvr>
                                        <p:cTn id="9" dur="5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9">
                                            <p:txEl>
                                              <p:pRg st="0" end="0"/>
                                            </p:txEl>
                                          </p:spTgt>
                                        </p:tgtEl>
                                        <p:attrNameLst>
                                          <p:attrName>style.visibility</p:attrName>
                                        </p:attrNameLst>
                                      </p:cBhvr>
                                      <p:to>
                                        <p:strVal val="visible"/>
                                      </p:to>
                                    </p:set>
                                    <p:animEffect transition="in" filter="fade">
                                      <p:cBhvr>
                                        <p:cTn id="17" dur="500"/>
                                        <p:tgtEl>
                                          <p:spTgt spid="9">
                                            <p:txEl>
                                              <p:pRg st="0" end="0"/>
                                            </p:txEl>
                                          </p:spTgt>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childTnLst>
                                </p:cTn>
                              </p:par>
                            </p:childTnLst>
                          </p:cTn>
                        </p:par>
                        <p:par>
                          <p:cTn id="22" fill="hold">
                            <p:stCondLst>
                              <p:cond delay="2000"/>
                            </p:stCondLst>
                            <p:childTnLst>
                              <p:par>
                                <p:cTn id="23" presetID="22" presetClass="entr" presetSubtype="4" fill="hold" grpId="0" nodeType="after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animEffect transition="in" filter="wipe(down)">
                                      <p:cBhvr>
                                        <p:cTn id="25" dur="500"/>
                                        <p:tgtEl>
                                          <p:spTgt spid="7">
                                            <p:txEl>
                                              <p:pRg st="0" end="0"/>
                                            </p:txEl>
                                          </p:spTgt>
                                        </p:tgtEl>
                                      </p:cBhvr>
                                    </p:animEffect>
                                  </p:childTnLst>
                                </p:cTn>
                              </p:par>
                            </p:childTnLst>
                          </p:cTn>
                        </p:par>
                        <p:par>
                          <p:cTn id="26" fill="hold">
                            <p:stCondLst>
                              <p:cond delay="2500"/>
                            </p:stCondLst>
                            <p:childTnLst>
                              <p:par>
                                <p:cTn id="27" presetID="10" presetClass="entr" presetSubtype="0" fill="hold" grpId="0"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3000"/>
                            </p:stCondLst>
                            <p:childTnLst>
                              <p:par>
                                <p:cTn id="31" presetID="22" presetClass="entr" presetSubtype="4" fill="hold" grpId="0" nodeType="after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wipe(down)">
                                      <p:cBhvr>
                                        <p:cTn id="33" dur="500"/>
                                        <p:tgtEl>
                                          <p:spTgt spid="11"/>
                                        </p:tgtEl>
                                      </p:cBhvr>
                                    </p:animEffect>
                                  </p:childTnLst>
                                </p:cTn>
                              </p:par>
                            </p:childTnLst>
                          </p:cTn>
                        </p:par>
                        <p:par>
                          <p:cTn id="34" fill="hold">
                            <p:stCondLst>
                              <p:cond delay="3500"/>
                            </p:stCondLst>
                            <p:childTnLst>
                              <p:par>
                                <p:cTn id="35" presetID="10" presetClass="entr" presetSubtype="0" fill="hold" nodeType="afterEffect">
                                  <p:stCondLst>
                                    <p:cond delay="0"/>
                                  </p:stCondLst>
                                  <p:childTnLst>
                                    <p:set>
                                      <p:cBhvr>
                                        <p:cTn id="36" dur="1" fill="hold">
                                          <p:stCondLst>
                                            <p:cond delay="0"/>
                                          </p:stCondLst>
                                        </p:cTn>
                                        <p:tgtEl>
                                          <p:spTgt spid="12">
                                            <p:txEl>
                                              <p:pRg st="0" end="0"/>
                                            </p:txEl>
                                          </p:spTgt>
                                        </p:tgtEl>
                                        <p:attrNameLst>
                                          <p:attrName>style.visibility</p:attrName>
                                        </p:attrNameLst>
                                      </p:cBhvr>
                                      <p:to>
                                        <p:strVal val="visible"/>
                                      </p:to>
                                    </p:set>
                                    <p:animEffect transition="in" filter="fade">
                                      <p:cBhvr>
                                        <p:cTn id="37" dur="500"/>
                                        <p:tgtEl>
                                          <p:spTgt spid="12">
                                            <p:txEl>
                                              <p:pRg st="0" end="0"/>
                                            </p:txEl>
                                          </p:spTgt>
                                        </p:tgtEl>
                                      </p:cBhvr>
                                    </p:animEffect>
                                  </p:childTnLst>
                                </p:cTn>
                              </p:par>
                            </p:childTnLst>
                          </p:cTn>
                        </p:par>
                        <p:par>
                          <p:cTn id="38" fill="hold">
                            <p:stCondLst>
                              <p:cond delay="4000"/>
                            </p:stCondLst>
                            <p:childTnLst>
                              <p:par>
                                <p:cTn id="39" presetID="22" presetClass="entr" presetSubtype="4"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down)">
                                      <p:cBhvr>
                                        <p:cTn id="41" dur="500"/>
                                        <p:tgtEl>
                                          <p:spTgt spid="13"/>
                                        </p:tgtEl>
                                      </p:cBhvr>
                                    </p:animEffect>
                                  </p:childTnLst>
                                </p:cTn>
                              </p:par>
                            </p:childTnLst>
                          </p:cTn>
                        </p:par>
                        <p:par>
                          <p:cTn id="42" fill="hold">
                            <p:stCondLst>
                              <p:cond delay="4500"/>
                            </p:stCondLst>
                            <p:childTnLst>
                              <p:par>
                                <p:cTn id="43" presetID="10"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fade">
                                      <p:cBhvr>
                                        <p:cTn id="45" dur="500"/>
                                        <p:tgtEl>
                                          <p:spTgt spid="14"/>
                                        </p:tgtEl>
                                      </p:cBhvr>
                                    </p:animEffect>
                                  </p:childTnLst>
                                </p:cTn>
                              </p:par>
                            </p:childTnLst>
                          </p:cTn>
                        </p:par>
                        <p:par>
                          <p:cTn id="46" fill="hold">
                            <p:stCondLst>
                              <p:cond delay="5000"/>
                            </p:stCondLst>
                            <p:childTnLst>
                              <p:par>
                                <p:cTn id="47" presetID="22" presetClass="entr" presetSubtype="4" fill="hold" grpId="0"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wipe(down)">
                                      <p:cBhvr>
                                        <p:cTn id="49"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build="p"/>
      <p:bldP spid="8" grpId="0"/>
      <p:bldP spid="9" grpId="0" build="p"/>
      <p:bldP spid="10" grpId="0"/>
      <p:bldP spid="11" grpId="0"/>
      <p:bldP spid="13" grpId="0"/>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0" name="Group 183"/>
          <p:cNvGrpSpPr>
            <a:grpSpLocks/>
          </p:cNvGrpSpPr>
          <p:nvPr/>
        </p:nvGrpSpPr>
        <p:grpSpPr bwMode="auto">
          <a:xfrm>
            <a:off x="1964879" y="2968253"/>
            <a:ext cx="3806834" cy="2532604"/>
            <a:chOff x="2462" y="1898"/>
            <a:chExt cx="2641" cy="1757"/>
          </a:xfrm>
        </p:grpSpPr>
        <p:sp>
          <p:nvSpPr>
            <p:cNvPr id="75" name="Freeform 7"/>
            <p:cNvSpPr>
              <a:spLocks/>
            </p:cNvSpPr>
            <p:nvPr/>
          </p:nvSpPr>
          <p:spPr bwMode="auto">
            <a:xfrm>
              <a:off x="2462" y="2543"/>
              <a:ext cx="1339" cy="1112"/>
            </a:xfrm>
            <a:custGeom>
              <a:avLst/>
              <a:gdLst>
                <a:gd name="T0" fmla="*/ 26 w 1339"/>
                <a:gd name="T1" fmla="*/ 229 h 1112"/>
                <a:gd name="T2" fmla="*/ 1339 w 1339"/>
                <a:gd name="T3" fmla="*/ 1112 h 1112"/>
                <a:gd name="T4" fmla="*/ 1339 w 1339"/>
                <a:gd name="T5" fmla="*/ 864 h 1112"/>
                <a:gd name="T6" fmla="*/ 0 w 1339"/>
                <a:gd name="T7" fmla="*/ 0 h 1112"/>
                <a:gd name="T8" fmla="*/ 26 w 1339"/>
                <a:gd name="T9" fmla="*/ 229 h 1112"/>
              </a:gdLst>
              <a:ahLst/>
              <a:cxnLst>
                <a:cxn ang="0">
                  <a:pos x="T0" y="T1"/>
                </a:cxn>
                <a:cxn ang="0">
                  <a:pos x="T2" y="T3"/>
                </a:cxn>
                <a:cxn ang="0">
                  <a:pos x="T4" y="T5"/>
                </a:cxn>
                <a:cxn ang="0">
                  <a:pos x="T6" y="T7"/>
                </a:cxn>
                <a:cxn ang="0">
                  <a:pos x="T8" y="T9"/>
                </a:cxn>
              </a:cxnLst>
              <a:rect l="0" t="0" r="r" b="b"/>
              <a:pathLst>
                <a:path w="1339" h="1112">
                  <a:moveTo>
                    <a:pt x="26" y="229"/>
                  </a:moveTo>
                  <a:lnTo>
                    <a:pt x="1339" y="1112"/>
                  </a:lnTo>
                  <a:lnTo>
                    <a:pt x="1339" y="864"/>
                  </a:lnTo>
                  <a:lnTo>
                    <a:pt x="0" y="0"/>
                  </a:lnTo>
                  <a:lnTo>
                    <a:pt x="26" y="229"/>
                  </a:lnTo>
                  <a:close/>
                </a:path>
              </a:pathLst>
            </a:custGeom>
            <a:solidFill>
              <a:schemeClr val="tx1">
                <a:lumMod val="65000"/>
                <a:lumOff val="3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Freeform 8"/>
            <p:cNvSpPr>
              <a:spLocks/>
            </p:cNvSpPr>
            <p:nvPr/>
          </p:nvSpPr>
          <p:spPr bwMode="auto">
            <a:xfrm>
              <a:off x="3801" y="2529"/>
              <a:ext cx="1302" cy="1126"/>
            </a:xfrm>
            <a:custGeom>
              <a:avLst/>
              <a:gdLst>
                <a:gd name="T0" fmla="*/ 0 w 1302"/>
                <a:gd name="T1" fmla="*/ 878 h 1126"/>
                <a:gd name="T2" fmla="*/ 0 w 1302"/>
                <a:gd name="T3" fmla="*/ 1126 h 1126"/>
                <a:gd name="T4" fmla="*/ 1273 w 1302"/>
                <a:gd name="T5" fmla="*/ 229 h 1126"/>
                <a:gd name="T6" fmla="*/ 1302 w 1302"/>
                <a:gd name="T7" fmla="*/ 0 h 1126"/>
                <a:gd name="T8" fmla="*/ 0 w 1302"/>
                <a:gd name="T9" fmla="*/ 878 h 1126"/>
              </a:gdLst>
              <a:ahLst/>
              <a:cxnLst>
                <a:cxn ang="0">
                  <a:pos x="T0" y="T1"/>
                </a:cxn>
                <a:cxn ang="0">
                  <a:pos x="T2" y="T3"/>
                </a:cxn>
                <a:cxn ang="0">
                  <a:pos x="T4" y="T5"/>
                </a:cxn>
                <a:cxn ang="0">
                  <a:pos x="T6" y="T7"/>
                </a:cxn>
                <a:cxn ang="0">
                  <a:pos x="T8" y="T9"/>
                </a:cxn>
              </a:cxnLst>
              <a:rect l="0" t="0" r="r" b="b"/>
              <a:pathLst>
                <a:path w="1302" h="1126">
                  <a:moveTo>
                    <a:pt x="0" y="878"/>
                  </a:moveTo>
                  <a:lnTo>
                    <a:pt x="0" y="1126"/>
                  </a:lnTo>
                  <a:lnTo>
                    <a:pt x="1273" y="229"/>
                  </a:lnTo>
                  <a:lnTo>
                    <a:pt x="1302" y="0"/>
                  </a:lnTo>
                  <a:lnTo>
                    <a:pt x="0" y="878"/>
                  </a:lnTo>
                  <a:close/>
                </a:path>
              </a:pathLst>
            </a:custGeom>
            <a:solidFill>
              <a:schemeClr val="tx1">
                <a:lumMod val="75000"/>
                <a:lumOff val="2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Freeform 9"/>
            <p:cNvSpPr>
              <a:spLocks/>
            </p:cNvSpPr>
            <p:nvPr/>
          </p:nvSpPr>
          <p:spPr bwMode="auto">
            <a:xfrm>
              <a:off x="2462" y="1898"/>
              <a:ext cx="2641" cy="1509"/>
            </a:xfrm>
            <a:custGeom>
              <a:avLst/>
              <a:gdLst>
                <a:gd name="T0" fmla="*/ 1309 w 2641"/>
                <a:gd name="T1" fmla="*/ 0 h 1509"/>
                <a:gd name="T2" fmla="*/ 0 w 2641"/>
                <a:gd name="T3" fmla="*/ 645 h 1509"/>
                <a:gd name="T4" fmla="*/ 1339 w 2641"/>
                <a:gd name="T5" fmla="*/ 1509 h 1509"/>
                <a:gd name="T6" fmla="*/ 2641 w 2641"/>
                <a:gd name="T7" fmla="*/ 631 h 1509"/>
                <a:gd name="T8" fmla="*/ 1309 w 2641"/>
                <a:gd name="T9" fmla="*/ 0 h 1509"/>
              </a:gdLst>
              <a:ahLst/>
              <a:cxnLst>
                <a:cxn ang="0">
                  <a:pos x="T0" y="T1"/>
                </a:cxn>
                <a:cxn ang="0">
                  <a:pos x="T2" y="T3"/>
                </a:cxn>
                <a:cxn ang="0">
                  <a:pos x="T4" y="T5"/>
                </a:cxn>
                <a:cxn ang="0">
                  <a:pos x="T6" y="T7"/>
                </a:cxn>
                <a:cxn ang="0">
                  <a:pos x="T8" y="T9"/>
                </a:cxn>
              </a:cxnLst>
              <a:rect l="0" t="0" r="r" b="b"/>
              <a:pathLst>
                <a:path w="2641" h="1509">
                  <a:moveTo>
                    <a:pt x="1309" y="0"/>
                  </a:moveTo>
                  <a:lnTo>
                    <a:pt x="0" y="645"/>
                  </a:lnTo>
                  <a:lnTo>
                    <a:pt x="1339" y="1509"/>
                  </a:lnTo>
                  <a:lnTo>
                    <a:pt x="2641" y="631"/>
                  </a:lnTo>
                  <a:lnTo>
                    <a:pt x="1309" y="0"/>
                  </a:lnTo>
                  <a:close/>
                </a:path>
              </a:pathLst>
            </a:custGeom>
            <a:gradFill rotWithShape="1">
              <a:gsLst>
                <a:gs pos="0">
                  <a:srgbClr val="B0B0B0"/>
                </a:gs>
                <a:gs pos="100000">
                  <a:srgbClr val="828282"/>
                </a:gs>
              </a:gsLst>
              <a:lin ang="2700000" scaled="1"/>
            </a:gra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Group 197"/>
          <p:cNvGrpSpPr>
            <a:grpSpLocks/>
          </p:cNvGrpSpPr>
          <p:nvPr/>
        </p:nvGrpSpPr>
        <p:grpSpPr bwMode="auto">
          <a:xfrm>
            <a:off x="3127916" y="2770578"/>
            <a:ext cx="1491886" cy="1122881"/>
            <a:chOff x="3260" y="1752"/>
            <a:chExt cx="1035" cy="779"/>
          </a:xfrm>
        </p:grpSpPr>
        <p:grpSp>
          <p:nvGrpSpPr>
            <p:cNvPr id="70" name="Group 194"/>
            <p:cNvGrpSpPr>
              <a:grpSpLocks/>
            </p:cNvGrpSpPr>
            <p:nvPr/>
          </p:nvGrpSpPr>
          <p:grpSpPr bwMode="auto">
            <a:xfrm>
              <a:off x="3260" y="1752"/>
              <a:ext cx="1035" cy="779"/>
              <a:chOff x="3260" y="1752"/>
              <a:chExt cx="1035" cy="779"/>
            </a:xfrm>
          </p:grpSpPr>
          <p:sp>
            <p:nvSpPr>
              <p:cNvPr id="72" name="Freeform 10"/>
              <p:cNvSpPr>
                <a:spLocks/>
              </p:cNvSpPr>
              <p:nvPr/>
            </p:nvSpPr>
            <p:spPr bwMode="auto">
              <a:xfrm>
                <a:off x="3260" y="1995"/>
                <a:ext cx="525" cy="536"/>
              </a:xfrm>
              <a:custGeom>
                <a:avLst/>
                <a:gdLst>
                  <a:gd name="T0" fmla="*/ 525 w 525"/>
                  <a:gd name="T1" fmla="*/ 536 h 536"/>
                  <a:gd name="T2" fmla="*/ 525 w 525"/>
                  <a:gd name="T3" fmla="*/ 272 h 536"/>
                  <a:gd name="T4" fmla="*/ 0 w 525"/>
                  <a:gd name="T5" fmla="*/ 0 h 536"/>
                  <a:gd name="T6" fmla="*/ 12 w 525"/>
                  <a:gd name="T7" fmla="*/ 255 h 536"/>
                  <a:gd name="T8" fmla="*/ 525 w 525"/>
                  <a:gd name="T9" fmla="*/ 536 h 536"/>
                </a:gdLst>
                <a:ahLst/>
                <a:cxnLst>
                  <a:cxn ang="0">
                    <a:pos x="T0" y="T1"/>
                  </a:cxn>
                  <a:cxn ang="0">
                    <a:pos x="T2" y="T3"/>
                  </a:cxn>
                  <a:cxn ang="0">
                    <a:pos x="T4" y="T5"/>
                  </a:cxn>
                  <a:cxn ang="0">
                    <a:pos x="T6" y="T7"/>
                  </a:cxn>
                  <a:cxn ang="0">
                    <a:pos x="T8" y="T9"/>
                  </a:cxn>
                </a:cxnLst>
                <a:rect l="0" t="0" r="r" b="b"/>
                <a:pathLst>
                  <a:path w="525" h="536">
                    <a:moveTo>
                      <a:pt x="525" y="536"/>
                    </a:moveTo>
                    <a:lnTo>
                      <a:pt x="525" y="272"/>
                    </a:lnTo>
                    <a:lnTo>
                      <a:pt x="0" y="0"/>
                    </a:lnTo>
                    <a:lnTo>
                      <a:pt x="12" y="255"/>
                    </a:lnTo>
                    <a:lnTo>
                      <a:pt x="525" y="536"/>
                    </a:lnTo>
                    <a:close/>
                  </a:path>
                </a:pathLst>
              </a:custGeom>
              <a:solidFill>
                <a:schemeClr val="accent2">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Freeform 11"/>
              <p:cNvSpPr>
                <a:spLocks/>
              </p:cNvSpPr>
              <p:nvPr/>
            </p:nvSpPr>
            <p:spPr bwMode="auto">
              <a:xfrm>
                <a:off x="3785" y="1990"/>
                <a:ext cx="510" cy="541"/>
              </a:xfrm>
              <a:custGeom>
                <a:avLst/>
                <a:gdLst>
                  <a:gd name="T0" fmla="*/ 510 w 510"/>
                  <a:gd name="T1" fmla="*/ 0 h 541"/>
                  <a:gd name="T2" fmla="*/ 0 w 510"/>
                  <a:gd name="T3" fmla="*/ 277 h 541"/>
                  <a:gd name="T4" fmla="*/ 0 w 510"/>
                  <a:gd name="T5" fmla="*/ 541 h 541"/>
                  <a:gd name="T6" fmla="*/ 498 w 510"/>
                  <a:gd name="T7" fmla="*/ 255 h 541"/>
                  <a:gd name="T8" fmla="*/ 510 w 510"/>
                  <a:gd name="T9" fmla="*/ 0 h 541"/>
                </a:gdLst>
                <a:ahLst/>
                <a:cxnLst>
                  <a:cxn ang="0">
                    <a:pos x="T0" y="T1"/>
                  </a:cxn>
                  <a:cxn ang="0">
                    <a:pos x="T2" y="T3"/>
                  </a:cxn>
                  <a:cxn ang="0">
                    <a:pos x="T4" y="T5"/>
                  </a:cxn>
                  <a:cxn ang="0">
                    <a:pos x="T6" y="T7"/>
                  </a:cxn>
                  <a:cxn ang="0">
                    <a:pos x="T8" y="T9"/>
                  </a:cxn>
                </a:cxnLst>
                <a:rect l="0" t="0" r="r" b="b"/>
                <a:pathLst>
                  <a:path w="510" h="541">
                    <a:moveTo>
                      <a:pt x="510" y="0"/>
                    </a:moveTo>
                    <a:lnTo>
                      <a:pt x="0" y="277"/>
                    </a:lnTo>
                    <a:lnTo>
                      <a:pt x="0" y="541"/>
                    </a:lnTo>
                    <a:lnTo>
                      <a:pt x="498" y="255"/>
                    </a:lnTo>
                    <a:lnTo>
                      <a:pt x="510" y="0"/>
                    </a:lnTo>
                    <a:close/>
                  </a:path>
                </a:pathLst>
              </a:custGeom>
              <a:gradFill rotWithShape="1">
                <a:gsLst>
                  <a:gs pos="0">
                    <a:srgbClr val="5E5E5E"/>
                  </a:gs>
                  <a:gs pos="100000">
                    <a:srgbClr val="7F7F7F"/>
                  </a:gs>
                </a:gsLst>
                <a:lin ang="5400000" scaled="1"/>
              </a:gra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Freeform 12"/>
              <p:cNvSpPr>
                <a:spLocks/>
              </p:cNvSpPr>
              <p:nvPr/>
            </p:nvSpPr>
            <p:spPr bwMode="auto">
              <a:xfrm>
                <a:off x="3260" y="1752"/>
                <a:ext cx="1035" cy="515"/>
              </a:xfrm>
              <a:custGeom>
                <a:avLst/>
                <a:gdLst>
                  <a:gd name="T0" fmla="*/ 1035 w 1035"/>
                  <a:gd name="T1" fmla="*/ 238 h 515"/>
                  <a:gd name="T2" fmla="*/ 513 w 1035"/>
                  <a:gd name="T3" fmla="*/ 0 h 515"/>
                  <a:gd name="T4" fmla="*/ 0 w 1035"/>
                  <a:gd name="T5" fmla="*/ 243 h 515"/>
                  <a:gd name="T6" fmla="*/ 525 w 1035"/>
                  <a:gd name="T7" fmla="*/ 515 h 515"/>
                  <a:gd name="T8" fmla="*/ 1035 w 1035"/>
                  <a:gd name="T9" fmla="*/ 238 h 515"/>
                </a:gdLst>
                <a:ahLst/>
                <a:cxnLst>
                  <a:cxn ang="0">
                    <a:pos x="T0" y="T1"/>
                  </a:cxn>
                  <a:cxn ang="0">
                    <a:pos x="T2" y="T3"/>
                  </a:cxn>
                  <a:cxn ang="0">
                    <a:pos x="T4" y="T5"/>
                  </a:cxn>
                  <a:cxn ang="0">
                    <a:pos x="T6" y="T7"/>
                  </a:cxn>
                  <a:cxn ang="0">
                    <a:pos x="T8" y="T9"/>
                  </a:cxn>
                </a:cxnLst>
                <a:rect l="0" t="0" r="r" b="b"/>
                <a:pathLst>
                  <a:path w="1035" h="515">
                    <a:moveTo>
                      <a:pt x="1035" y="238"/>
                    </a:moveTo>
                    <a:lnTo>
                      <a:pt x="513" y="0"/>
                    </a:lnTo>
                    <a:lnTo>
                      <a:pt x="0" y="243"/>
                    </a:lnTo>
                    <a:lnTo>
                      <a:pt x="525" y="515"/>
                    </a:lnTo>
                    <a:lnTo>
                      <a:pt x="1035" y="238"/>
                    </a:lnTo>
                    <a:close/>
                  </a:path>
                </a:pathLst>
              </a:custGeom>
              <a:solidFill>
                <a:schemeClr val="accent2"/>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1" name="Text Box 27"/>
            <p:cNvSpPr txBox="1">
              <a:spLocks noChangeArrowheads="1"/>
            </p:cNvSpPr>
            <p:nvPr/>
          </p:nvSpPr>
          <p:spPr bwMode="auto">
            <a:xfrm>
              <a:off x="3432" y="1895"/>
              <a:ext cx="739"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2" name="Group 196"/>
          <p:cNvGrpSpPr>
            <a:grpSpLocks/>
          </p:cNvGrpSpPr>
          <p:nvPr/>
        </p:nvGrpSpPr>
        <p:grpSpPr bwMode="auto">
          <a:xfrm>
            <a:off x="2009566" y="3105649"/>
            <a:ext cx="1589904" cy="1239636"/>
            <a:chOff x="2670" y="2002"/>
            <a:chExt cx="1103" cy="860"/>
          </a:xfrm>
        </p:grpSpPr>
        <p:grpSp>
          <p:nvGrpSpPr>
            <p:cNvPr id="65" name="Group 193"/>
            <p:cNvGrpSpPr>
              <a:grpSpLocks/>
            </p:cNvGrpSpPr>
            <p:nvPr/>
          </p:nvGrpSpPr>
          <p:grpSpPr bwMode="auto">
            <a:xfrm>
              <a:off x="2670" y="2002"/>
              <a:ext cx="1103" cy="860"/>
              <a:chOff x="2670" y="2002"/>
              <a:chExt cx="1103" cy="860"/>
            </a:xfrm>
          </p:grpSpPr>
          <p:sp>
            <p:nvSpPr>
              <p:cNvPr id="67" name="Freeform 13"/>
              <p:cNvSpPr>
                <a:spLocks/>
              </p:cNvSpPr>
              <p:nvPr/>
            </p:nvSpPr>
            <p:spPr bwMode="auto">
              <a:xfrm>
                <a:off x="2670" y="2278"/>
                <a:ext cx="534" cy="584"/>
              </a:xfrm>
              <a:custGeom>
                <a:avLst/>
                <a:gdLst>
                  <a:gd name="T0" fmla="*/ 534 w 534"/>
                  <a:gd name="T1" fmla="*/ 584 h 584"/>
                  <a:gd name="T2" fmla="*/ 519 w 534"/>
                  <a:gd name="T3" fmla="*/ 307 h 584"/>
                  <a:gd name="T4" fmla="*/ 0 w 534"/>
                  <a:gd name="T5" fmla="*/ 0 h 584"/>
                  <a:gd name="T6" fmla="*/ 23 w 534"/>
                  <a:gd name="T7" fmla="*/ 265 h 584"/>
                  <a:gd name="T8" fmla="*/ 534 w 534"/>
                  <a:gd name="T9" fmla="*/ 584 h 584"/>
                </a:gdLst>
                <a:ahLst/>
                <a:cxnLst>
                  <a:cxn ang="0">
                    <a:pos x="T0" y="T1"/>
                  </a:cxn>
                  <a:cxn ang="0">
                    <a:pos x="T2" y="T3"/>
                  </a:cxn>
                  <a:cxn ang="0">
                    <a:pos x="T4" y="T5"/>
                  </a:cxn>
                  <a:cxn ang="0">
                    <a:pos x="T6" y="T7"/>
                  </a:cxn>
                  <a:cxn ang="0">
                    <a:pos x="T8" y="T9"/>
                  </a:cxn>
                </a:cxnLst>
                <a:rect l="0" t="0" r="r" b="b"/>
                <a:pathLst>
                  <a:path w="534" h="584">
                    <a:moveTo>
                      <a:pt x="534" y="584"/>
                    </a:moveTo>
                    <a:lnTo>
                      <a:pt x="519" y="307"/>
                    </a:lnTo>
                    <a:lnTo>
                      <a:pt x="0" y="0"/>
                    </a:lnTo>
                    <a:lnTo>
                      <a:pt x="23" y="265"/>
                    </a:lnTo>
                    <a:lnTo>
                      <a:pt x="534" y="584"/>
                    </a:lnTo>
                    <a:close/>
                  </a:path>
                </a:pathLst>
              </a:custGeom>
              <a:solidFill>
                <a:schemeClr val="accent1">
                  <a:lumMod val="75000"/>
                </a:schemeClr>
              </a:soli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Freeform 14"/>
              <p:cNvSpPr>
                <a:spLocks/>
              </p:cNvSpPr>
              <p:nvPr/>
            </p:nvSpPr>
            <p:spPr bwMode="auto">
              <a:xfrm>
                <a:off x="3189" y="2271"/>
                <a:ext cx="584" cy="591"/>
              </a:xfrm>
              <a:custGeom>
                <a:avLst/>
                <a:gdLst>
                  <a:gd name="T0" fmla="*/ 15 w 584"/>
                  <a:gd name="T1" fmla="*/ 591 h 591"/>
                  <a:gd name="T2" fmla="*/ 584 w 584"/>
                  <a:gd name="T3" fmla="*/ 265 h 591"/>
                  <a:gd name="T4" fmla="*/ 584 w 584"/>
                  <a:gd name="T5" fmla="*/ 0 h 591"/>
                  <a:gd name="T6" fmla="*/ 0 w 584"/>
                  <a:gd name="T7" fmla="*/ 314 h 591"/>
                  <a:gd name="T8" fmla="*/ 15 w 584"/>
                  <a:gd name="T9" fmla="*/ 591 h 591"/>
                </a:gdLst>
                <a:ahLst/>
                <a:cxnLst>
                  <a:cxn ang="0">
                    <a:pos x="T0" y="T1"/>
                  </a:cxn>
                  <a:cxn ang="0">
                    <a:pos x="T2" y="T3"/>
                  </a:cxn>
                  <a:cxn ang="0">
                    <a:pos x="T4" y="T5"/>
                  </a:cxn>
                  <a:cxn ang="0">
                    <a:pos x="T6" y="T7"/>
                  </a:cxn>
                  <a:cxn ang="0">
                    <a:pos x="T8" y="T9"/>
                  </a:cxn>
                </a:cxnLst>
                <a:rect l="0" t="0" r="r" b="b"/>
                <a:pathLst>
                  <a:path w="584" h="591">
                    <a:moveTo>
                      <a:pt x="15" y="591"/>
                    </a:moveTo>
                    <a:lnTo>
                      <a:pt x="584" y="265"/>
                    </a:lnTo>
                    <a:lnTo>
                      <a:pt x="584" y="0"/>
                    </a:lnTo>
                    <a:lnTo>
                      <a:pt x="0" y="314"/>
                    </a:lnTo>
                    <a:lnTo>
                      <a:pt x="15" y="591"/>
                    </a:lnTo>
                    <a:close/>
                  </a:path>
                </a:pathLst>
              </a:custGeom>
              <a:solidFill>
                <a:schemeClr val="accent1">
                  <a:lumMod val="60000"/>
                  <a:lumOff val="4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15"/>
              <p:cNvSpPr>
                <a:spLocks/>
              </p:cNvSpPr>
              <p:nvPr/>
            </p:nvSpPr>
            <p:spPr bwMode="auto">
              <a:xfrm>
                <a:off x="2670" y="2002"/>
                <a:ext cx="1103" cy="583"/>
              </a:xfrm>
              <a:custGeom>
                <a:avLst/>
                <a:gdLst>
                  <a:gd name="T0" fmla="*/ 579 w 1103"/>
                  <a:gd name="T1" fmla="*/ 0 h 583"/>
                  <a:gd name="T2" fmla="*/ 0 w 1103"/>
                  <a:gd name="T3" fmla="*/ 276 h 583"/>
                  <a:gd name="T4" fmla="*/ 519 w 1103"/>
                  <a:gd name="T5" fmla="*/ 583 h 583"/>
                  <a:gd name="T6" fmla="*/ 1103 w 1103"/>
                  <a:gd name="T7" fmla="*/ 269 h 583"/>
                  <a:gd name="T8" fmla="*/ 579 w 1103"/>
                  <a:gd name="T9" fmla="*/ 0 h 583"/>
                </a:gdLst>
                <a:ahLst/>
                <a:cxnLst>
                  <a:cxn ang="0">
                    <a:pos x="T0" y="T1"/>
                  </a:cxn>
                  <a:cxn ang="0">
                    <a:pos x="T2" y="T3"/>
                  </a:cxn>
                  <a:cxn ang="0">
                    <a:pos x="T4" y="T5"/>
                  </a:cxn>
                  <a:cxn ang="0">
                    <a:pos x="T6" y="T7"/>
                  </a:cxn>
                  <a:cxn ang="0">
                    <a:pos x="T8" y="T9"/>
                  </a:cxn>
                </a:cxnLst>
                <a:rect l="0" t="0" r="r" b="b"/>
                <a:pathLst>
                  <a:path w="1103" h="583">
                    <a:moveTo>
                      <a:pt x="579" y="0"/>
                    </a:moveTo>
                    <a:lnTo>
                      <a:pt x="0" y="276"/>
                    </a:lnTo>
                    <a:lnTo>
                      <a:pt x="519" y="583"/>
                    </a:lnTo>
                    <a:lnTo>
                      <a:pt x="1103" y="269"/>
                    </a:lnTo>
                    <a:lnTo>
                      <a:pt x="579" y="0"/>
                    </a:lnTo>
                    <a:close/>
                  </a:path>
                </a:pathLst>
              </a:custGeom>
              <a:solidFill>
                <a:schemeClr val="accent1"/>
              </a:solidFill>
              <a:ln>
                <a:noFill/>
              </a:ln>
              <a:effectLst/>
              <a:extLst>
                <a:ext uri="{91240B29-F687-4F45-9708-019B960494DF}">
                  <a14:hiddenLine xmlns:a14="http://schemas.microsoft.com/office/drawing/2010/main" w="9525" cap="flat" cmpd="sng">
                    <a:solidFill>
                      <a:schemeClr val="tx1"/>
                    </a:solidFill>
                    <a:prstDash val="solid"/>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6" name="Text Box 30"/>
            <p:cNvSpPr txBox="1">
              <a:spLocks noChangeArrowheads="1"/>
            </p:cNvSpPr>
            <p:nvPr/>
          </p:nvSpPr>
          <p:spPr bwMode="auto">
            <a:xfrm>
              <a:off x="2965" y="2177"/>
              <a:ext cx="496"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3" name="Group 195"/>
          <p:cNvGrpSpPr>
            <a:grpSpLocks/>
          </p:cNvGrpSpPr>
          <p:nvPr/>
        </p:nvGrpSpPr>
        <p:grpSpPr bwMode="auto">
          <a:xfrm>
            <a:off x="3884873" y="3110952"/>
            <a:ext cx="1589905" cy="1236751"/>
            <a:chOff x="3794" y="1997"/>
            <a:chExt cx="1103" cy="858"/>
          </a:xfrm>
        </p:grpSpPr>
        <p:grpSp>
          <p:nvGrpSpPr>
            <p:cNvPr id="60" name="Group 187"/>
            <p:cNvGrpSpPr>
              <a:grpSpLocks/>
            </p:cNvGrpSpPr>
            <p:nvPr/>
          </p:nvGrpSpPr>
          <p:grpSpPr bwMode="auto">
            <a:xfrm>
              <a:off x="3794" y="1997"/>
              <a:ext cx="1103" cy="858"/>
              <a:chOff x="3794" y="1997"/>
              <a:chExt cx="1103" cy="858"/>
            </a:xfrm>
          </p:grpSpPr>
          <p:sp>
            <p:nvSpPr>
              <p:cNvPr id="62" name="Freeform 16"/>
              <p:cNvSpPr>
                <a:spLocks/>
              </p:cNvSpPr>
              <p:nvPr/>
            </p:nvSpPr>
            <p:spPr bwMode="auto">
              <a:xfrm>
                <a:off x="4378" y="2267"/>
                <a:ext cx="519" cy="588"/>
              </a:xfrm>
              <a:custGeom>
                <a:avLst/>
                <a:gdLst>
                  <a:gd name="T0" fmla="*/ 493 w 519"/>
                  <a:gd name="T1" fmla="*/ 264 h 588"/>
                  <a:gd name="T2" fmla="*/ 519 w 519"/>
                  <a:gd name="T3" fmla="*/ 0 h 588"/>
                  <a:gd name="T4" fmla="*/ 14 w 519"/>
                  <a:gd name="T5" fmla="*/ 314 h 588"/>
                  <a:gd name="T6" fmla="*/ 0 w 519"/>
                  <a:gd name="T7" fmla="*/ 588 h 588"/>
                  <a:gd name="T8" fmla="*/ 493 w 519"/>
                  <a:gd name="T9" fmla="*/ 264 h 588"/>
                </a:gdLst>
                <a:ahLst/>
                <a:cxnLst>
                  <a:cxn ang="0">
                    <a:pos x="T0" y="T1"/>
                  </a:cxn>
                  <a:cxn ang="0">
                    <a:pos x="T2" y="T3"/>
                  </a:cxn>
                  <a:cxn ang="0">
                    <a:pos x="T4" y="T5"/>
                  </a:cxn>
                  <a:cxn ang="0">
                    <a:pos x="T6" y="T7"/>
                  </a:cxn>
                  <a:cxn ang="0">
                    <a:pos x="T8" y="T9"/>
                  </a:cxn>
                </a:cxnLst>
                <a:rect l="0" t="0" r="r" b="b"/>
                <a:pathLst>
                  <a:path w="519" h="588">
                    <a:moveTo>
                      <a:pt x="493" y="264"/>
                    </a:moveTo>
                    <a:lnTo>
                      <a:pt x="519" y="0"/>
                    </a:lnTo>
                    <a:lnTo>
                      <a:pt x="14" y="314"/>
                    </a:lnTo>
                    <a:lnTo>
                      <a:pt x="0" y="588"/>
                    </a:lnTo>
                    <a:lnTo>
                      <a:pt x="493" y="264"/>
                    </a:lnTo>
                    <a:close/>
                  </a:path>
                </a:pathLst>
              </a:custGeom>
              <a:solidFill>
                <a:schemeClr val="accent3">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Freeform 17"/>
              <p:cNvSpPr>
                <a:spLocks/>
              </p:cNvSpPr>
              <p:nvPr/>
            </p:nvSpPr>
            <p:spPr bwMode="auto">
              <a:xfrm>
                <a:off x="3794" y="2271"/>
                <a:ext cx="598" cy="584"/>
              </a:xfrm>
              <a:custGeom>
                <a:avLst/>
                <a:gdLst>
                  <a:gd name="T0" fmla="*/ 2 w 598"/>
                  <a:gd name="T1" fmla="*/ 0 h 584"/>
                  <a:gd name="T2" fmla="*/ 0 w 598"/>
                  <a:gd name="T3" fmla="*/ 265 h 584"/>
                  <a:gd name="T4" fmla="*/ 584 w 598"/>
                  <a:gd name="T5" fmla="*/ 584 h 584"/>
                  <a:gd name="T6" fmla="*/ 598 w 598"/>
                  <a:gd name="T7" fmla="*/ 310 h 584"/>
                  <a:gd name="T8" fmla="*/ 2 w 598"/>
                  <a:gd name="T9" fmla="*/ 0 h 584"/>
                </a:gdLst>
                <a:ahLst/>
                <a:cxnLst>
                  <a:cxn ang="0">
                    <a:pos x="T0" y="T1"/>
                  </a:cxn>
                  <a:cxn ang="0">
                    <a:pos x="T2" y="T3"/>
                  </a:cxn>
                  <a:cxn ang="0">
                    <a:pos x="T4" y="T5"/>
                  </a:cxn>
                  <a:cxn ang="0">
                    <a:pos x="T6" y="T7"/>
                  </a:cxn>
                  <a:cxn ang="0">
                    <a:pos x="T8" y="T9"/>
                  </a:cxn>
                </a:cxnLst>
                <a:rect l="0" t="0" r="r" b="b"/>
                <a:pathLst>
                  <a:path w="598" h="584">
                    <a:moveTo>
                      <a:pt x="2" y="0"/>
                    </a:moveTo>
                    <a:lnTo>
                      <a:pt x="0" y="265"/>
                    </a:lnTo>
                    <a:lnTo>
                      <a:pt x="584" y="584"/>
                    </a:lnTo>
                    <a:lnTo>
                      <a:pt x="598" y="310"/>
                    </a:lnTo>
                    <a:lnTo>
                      <a:pt x="2" y="0"/>
                    </a:lnTo>
                    <a:close/>
                  </a:path>
                </a:pathLst>
              </a:custGeom>
              <a:solidFill>
                <a:schemeClr val="accent3">
                  <a:lumMod val="5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18"/>
              <p:cNvSpPr>
                <a:spLocks/>
              </p:cNvSpPr>
              <p:nvPr/>
            </p:nvSpPr>
            <p:spPr bwMode="auto">
              <a:xfrm>
                <a:off x="3796" y="1997"/>
                <a:ext cx="1101" cy="584"/>
              </a:xfrm>
              <a:custGeom>
                <a:avLst/>
                <a:gdLst>
                  <a:gd name="T0" fmla="*/ 511 w 1101"/>
                  <a:gd name="T1" fmla="*/ 0 h 584"/>
                  <a:gd name="T2" fmla="*/ 0 w 1101"/>
                  <a:gd name="T3" fmla="*/ 274 h 584"/>
                  <a:gd name="T4" fmla="*/ 596 w 1101"/>
                  <a:gd name="T5" fmla="*/ 584 h 584"/>
                  <a:gd name="T6" fmla="*/ 1101 w 1101"/>
                  <a:gd name="T7" fmla="*/ 270 h 584"/>
                  <a:gd name="T8" fmla="*/ 511 w 1101"/>
                  <a:gd name="T9" fmla="*/ 0 h 584"/>
                </a:gdLst>
                <a:ahLst/>
                <a:cxnLst>
                  <a:cxn ang="0">
                    <a:pos x="T0" y="T1"/>
                  </a:cxn>
                  <a:cxn ang="0">
                    <a:pos x="T2" y="T3"/>
                  </a:cxn>
                  <a:cxn ang="0">
                    <a:pos x="T4" y="T5"/>
                  </a:cxn>
                  <a:cxn ang="0">
                    <a:pos x="T6" y="T7"/>
                  </a:cxn>
                  <a:cxn ang="0">
                    <a:pos x="T8" y="T9"/>
                  </a:cxn>
                </a:cxnLst>
                <a:rect l="0" t="0" r="r" b="b"/>
                <a:pathLst>
                  <a:path w="1101" h="584">
                    <a:moveTo>
                      <a:pt x="511" y="0"/>
                    </a:moveTo>
                    <a:lnTo>
                      <a:pt x="0" y="274"/>
                    </a:lnTo>
                    <a:lnTo>
                      <a:pt x="596" y="584"/>
                    </a:lnTo>
                    <a:lnTo>
                      <a:pt x="1101" y="270"/>
                    </a:lnTo>
                    <a:lnTo>
                      <a:pt x="511" y="0"/>
                    </a:lnTo>
                    <a:close/>
                  </a:path>
                </a:pathLst>
              </a:custGeom>
              <a:solidFill>
                <a:schemeClr val="accent3"/>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Box 28"/>
            <p:cNvSpPr txBox="1">
              <a:spLocks noChangeArrowheads="1"/>
            </p:cNvSpPr>
            <p:nvPr/>
          </p:nvSpPr>
          <p:spPr bwMode="auto">
            <a:xfrm>
              <a:off x="3976" y="2167"/>
              <a:ext cx="688"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54" name="Group 186"/>
          <p:cNvGrpSpPr>
            <a:grpSpLocks/>
          </p:cNvGrpSpPr>
          <p:nvPr/>
        </p:nvGrpSpPr>
        <p:grpSpPr bwMode="auto">
          <a:xfrm>
            <a:off x="3030102" y="3515998"/>
            <a:ext cx="1699453" cy="1376572"/>
            <a:chOff x="3201" y="2278"/>
            <a:chExt cx="1179" cy="955"/>
          </a:xfrm>
        </p:grpSpPr>
        <p:grpSp>
          <p:nvGrpSpPr>
            <p:cNvPr id="55" name="Group 54"/>
            <p:cNvGrpSpPr>
              <a:grpSpLocks/>
            </p:cNvGrpSpPr>
            <p:nvPr/>
          </p:nvGrpSpPr>
          <p:grpSpPr bwMode="auto">
            <a:xfrm>
              <a:off x="3201" y="2278"/>
              <a:ext cx="1179" cy="955"/>
              <a:chOff x="3201" y="2278"/>
              <a:chExt cx="1179" cy="955"/>
            </a:xfrm>
          </p:grpSpPr>
          <p:sp>
            <p:nvSpPr>
              <p:cNvPr id="57" name="Freeform 19"/>
              <p:cNvSpPr>
                <a:spLocks/>
              </p:cNvSpPr>
              <p:nvPr/>
            </p:nvSpPr>
            <p:spPr bwMode="auto">
              <a:xfrm>
                <a:off x="3799" y="2588"/>
                <a:ext cx="581" cy="645"/>
              </a:xfrm>
              <a:custGeom>
                <a:avLst/>
                <a:gdLst>
                  <a:gd name="T0" fmla="*/ 581 w 581"/>
                  <a:gd name="T1" fmla="*/ 0 h 645"/>
                  <a:gd name="T2" fmla="*/ 0 w 581"/>
                  <a:gd name="T3" fmla="*/ 359 h 645"/>
                  <a:gd name="T4" fmla="*/ 0 w 581"/>
                  <a:gd name="T5" fmla="*/ 645 h 645"/>
                  <a:gd name="T6" fmla="*/ 567 w 581"/>
                  <a:gd name="T7" fmla="*/ 274 h 645"/>
                  <a:gd name="T8" fmla="*/ 581 w 581"/>
                  <a:gd name="T9" fmla="*/ 0 h 645"/>
                </a:gdLst>
                <a:ahLst/>
                <a:cxnLst>
                  <a:cxn ang="0">
                    <a:pos x="T0" y="T1"/>
                  </a:cxn>
                  <a:cxn ang="0">
                    <a:pos x="T2" y="T3"/>
                  </a:cxn>
                  <a:cxn ang="0">
                    <a:pos x="T4" y="T5"/>
                  </a:cxn>
                  <a:cxn ang="0">
                    <a:pos x="T6" y="T7"/>
                  </a:cxn>
                  <a:cxn ang="0">
                    <a:pos x="T8" y="T9"/>
                  </a:cxn>
                </a:cxnLst>
                <a:rect l="0" t="0" r="r" b="b"/>
                <a:pathLst>
                  <a:path w="581" h="645">
                    <a:moveTo>
                      <a:pt x="581" y="0"/>
                    </a:moveTo>
                    <a:lnTo>
                      <a:pt x="0" y="359"/>
                    </a:lnTo>
                    <a:lnTo>
                      <a:pt x="0" y="645"/>
                    </a:lnTo>
                    <a:lnTo>
                      <a:pt x="567" y="274"/>
                    </a:lnTo>
                    <a:lnTo>
                      <a:pt x="581" y="0"/>
                    </a:lnTo>
                    <a:close/>
                  </a:path>
                </a:pathLst>
              </a:custGeom>
              <a:solidFill>
                <a:schemeClr val="accent4">
                  <a:lumMod val="75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Freeform 20"/>
              <p:cNvSpPr>
                <a:spLocks/>
              </p:cNvSpPr>
              <p:nvPr/>
            </p:nvSpPr>
            <p:spPr bwMode="auto">
              <a:xfrm>
                <a:off x="3201" y="2592"/>
                <a:ext cx="598" cy="641"/>
              </a:xfrm>
              <a:custGeom>
                <a:avLst/>
                <a:gdLst>
                  <a:gd name="T0" fmla="*/ 598 w 598"/>
                  <a:gd name="T1" fmla="*/ 641 h 641"/>
                  <a:gd name="T2" fmla="*/ 598 w 598"/>
                  <a:gd name="T3" fmla="*/ 355 h 641"/>
                  <a:gd name="T4" fmla="*/ 0 w 598"/>
                  <a:gd name="T5" fmla="*/ 0 h 641"/>
                  <a:gd name="T6" fmla="*/ 14 w 598"/>
                  <a:gd name="T7" fmla="*/ 277 h 641"/>
                  <a:gd name="T8" fmla="*/ 598 w 598"/>
                  <a:gd name="T9" fmla="*/ 641 h 641"/>
                </a:gdLst>
                <a:ahLst/>
                <a:cxnLst>
                  <a:cxn ang="0">
                    <a:pos x="T0" y="T1"/>
                  </a:cxn>
                  <a:cxn ang="0">
                    <a:pos x="T2" y="T3"/>
                  </a:cxn>
                  <a:cxn ang="0">
                    <a:pos x="T4" y="T5"/>
                  </a:cxn>
                  <a:cxn ang="0">
                    <a:pos x="T6" y="T7"/>
                  </a:cxn>
                  <a:cxn ang="0">
                    <a:pos x="T8" y="T9"/>
                  </a:cxn>
                </a:cxnLst>
                <a:rect l="0" t="0" r="r" b="b"/>
                <a:pathLst>
                  <a:path w="598" h="641">
                    <a:moveTo>
                      <a:pt x="598" y="641"/>
                    </a:moveTo>
                    <a:lnTo>
                      <a:pt x="598" y="355"/>
                    </a:lnTo>
                    <a:lnTo>
                      <a:pt x="0" y="0"/>
                    </a:lnTo>
                    <a:lnTo>
                      <a:pt x="14" y="277"/>
                    </a:lnTo>
                    <a:lnTo>
                      <a:pt x="598" y="641"/>
                    </a:lnTo>
                    <a:close/>
                  </a:path>
                </a:pathLst>
              </a:custGeom>
              <a:solidFill>
                <a:schemeClr val="accent4">
                  <a:lumMod val="50000"/>
                </a:schemeClr>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21"/>
              <p:cNvSpPr>
                <a:spLocks/>
              </p:cNvSpPr>
              <p:nvPr/>
            </p:nvSpPr>
            <p:spPr bwMode="auto">
              <a:xfrm>
                <a:off x="3201" y="2278"/>
                <a:ext cx="1179" cy="669"/>
              </a:xfrm>
              <a:custGeom>
                <a:avLst/>
                <a:gdLst>
                  <a:gd name="T0" fmla="*/ 0 w 1179"/>
                  <a:gd name="T1" fmla="*/ 314 h 669"/>
                  <a:gd name="T2" fmla="*/ 598 w 1179"/>
                  <a:gd name="T3" fmla="*/ 669 h 669"/>
                  <a:gd name="T4" fmla="*/ 1179 w 1179"/>
                  <a:gd name="T5" fmla="*/ 310 h 669"/>
                  <a:gd name="T6" fmla="*/ 584 w 1179"/>
                  <a:gd name="T7" fmla="*/ 0 h 669"/>
                  <a:gd name="T8" fmla="*/ 0 w 1179"/>
                  <a:gd name="T9" fmla="*/ 314 h 669"/>
                </a:gdLst>
                <a:ahLst/>
                <a:cxnLst>
                  <a:cxn ang="0">
                    <a:pos x="T0" y="T1"/>
                  </a:cxn>
                  <a:cxn ang="0">
                    <a:pos x="T2" y="T3"/>
                  </a:cxn>
                  <a:cxn ang="0">
                    <a:pos x="T4" y="T5"/>
                  </a:cxn>
                  <a:cxn ang="0">
                    <a:pos x="T6" y="T7"/>
                  </a:cxn>
                  <a:cxn ang="0">
                    <a:pos x="T8" y="T9"/>
                  </a:cxn>
                </a:cxnLst>
                <a:rect l="0" t="0" r="r" b="b"/>
                <a:pathLst>
                  <a:path w="1179" h="669">
                    <a:moveTo>
                      <a:pt x="0" y="314"/>
                    </a:moveTo>
                    <a:lnTo>
                      <a:pt x="598" y="669"/>
                    </a:lnTo>
                    <a:lnTo>
                      <a:pt x="1179" y="310"/>
                    </a:lnTo>
                    <a:lnTo>
                      <a:pt x="584" y="0"/>
                    </a:lnTo>
                    <a:lnTo>
                      <a:pt x="0" y="314"/>
                    </a:lnTo>
                    <a:close/>
                  </a:path>
                </a:pathLst>
              </a:custGeom>
              <a:solidFill>
                <a:schemeClr val="accent4"/>
              </a:solidFill>
              <a:ln>
                <a:noFill/>
              </a:ln>
              <a:extLst>
                <a:ext uri="{91240B29-F687-4F45-9708-019B960494DF}">
                  <a14:hiddenLine xmlns:a14="http://schemas.microsoft.com/office/drawing/2010/main" w="8001" cap="flat">
                    <a:solidFill>
                      <a:srgbClr val="000000"/>
                    </a:solidFill>
                    <a:prstDash val="solid"/>
                    <a:miter lim="800000"/>
                    <a:headEnd/>
                    <a:tailEnd/>
                  </a14:hiddenLine>
                </a:ext>
              </a:extLst>
            </p:spPr>
            <p:txBody>
              <a:bodyPr/>
              <a:lstStyle/>
              <a:p>
                <a:pPr algn="ctr" defTabSz="830153">
                  <a:lnSpc>
                    <a:spcPct val="120000"/>
                  </a:lnSpc>
                  <a:defRPr/>
                </a:pPr>
                <a:endParaRPr lang="zh-CN" altLang="en-US" sz="1400" kern="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6" name="Text Box 29"/>
            <p:cNvSpPr txBox="1">
              <a:spLocks noChangeArrowheads="1"/>
            </p:cNvSpPr>
            <p:nvPr/>
          </p:nvSpPr>
          <p:spPr bwMode="auto">
            <a:xfrm>
              <a:off x="3433" y="2515"/>
              <a:ext cx="727" cy="164"/>
            </a:xfrm>
            <a:prstGeom prst="rect">
              <a:avLst/>
            </a:prstGeom>
            <a:noFill/>
            <a:ln>
              <a:noFill/>
            </a:ln>
            <a:effectLst/>
            <a:extLst>
              <a:ext uri="{909E8E84-426E-40DD-AFC4-6F175D3DCCD1}">
                <a14:hiddenFill xmlns:a14="http://schemas.microsoft.com/office/drawing/2010/main">
                  <a:solidFill>
                    <a:srgbClr val="3B3B3B"/>
                  </a:solidFill>
                </a14:hiddenFill>
              </a:ext>
              <a:ext uri="{91240B29-F687-4F45-9708-019B960494DF}">
                <a14:hiddenLine xmlns:a14="http://schemas.microsoft.com/office/drawing/2010/main" w="31750"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0" tIns="0" rIns="0" bIns="0">
              <a:spAutoFit/>
              <a:flatTx/>
            </a:bodyPr>
            <a:lstStyle/>
            <a:p>
              <a:pPr algn="ctr" defTabSz="830153">
                <a:lnSpc>
                  <a:spcPct val="120000"/>
                </a:lnSpc>
              </a:pPr>
              <a:r>
                <a:rPr lang="zh-CN" altLang="en-US" sz="1400" dirty="0" smtClean="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文字</a:t>
              </a:r>
              <a:r>
                <a:rPr lang="zh-CN" altLang="en-US"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rPr>
                <a:t>内容</a:t>
              </a:r>
              <a:endParaRPr lang="en-US" altLang="zh-CN" sz="1400" dirty="0">
                <a:solidFill>
                  <a:schemeClr val="bg1"/>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grpSp>
      <p:grpSp>
        <p:nvGrpSpPr>
          <p:cNvPr id="78" name="Group 77"/>
          <p:cNvGrpSpPr/>
          <p:nvPr/>
        </p:nvGrpSpPr>
        <p:grpSpPr>
          <a:xfrm>
            <a:off x="6371917" y="2929363"/>
            <a:ext cx="2344944" cy="1045420"/>
            <a:chOff x="837185" y="862698"/>
            <a:chExt cx="1817401" cy="1151352"/>
          </a:xfrm>
        </p:grpSpPr>
        <p:sp>
          <p:nvSpPr>
            <p:cNvPr id="79" name="Rectangle 1436"/>
            <p:cNvSpPr>
              <a:spLocks noChangeArrowheads="1"/>
            </p:cNvSpPr>
            <p:nvPr/>
          </p:nvSpPr>
          <p:spPr bwMode="auto">
            <a:xfrm>
              <a:off x="1279470"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0" name="Rectangle 1436"/>
            <p:cNvSpPr>
              <a:spLocks noChangeArrowheads="1"/>
            </p:cNvSpPr>
            <p:nvPr/>
          </p:nvSpPr>
          <p:spPr bwMode="auto">
            <a:xfrm>
              <a:off x="837185"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1</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1" name="Content Placeholder 2"/>
            <p:cNvSpPr txBox="1">
              <a:spLocks/>
            </p:cNvSpPr>
            <p:nvPr/>
          </p:nvSpPr>
          <p:spPr>
            <a:xfrm>
              <a:off x="848100" y="1540913"/>
              <a:ext cx="180648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2" name="Group 81"/>
          <p:cNvGrpSpPr/>
          <p:nvPr/>
        </p:nvGrpSpPr>
        <p:grpSpPr>
          <a:xfrm>
            <a:off x="9015714" y="2929363"/>
            <a:ext cx="2322170" cy="1045420"/>
            <a:chOff x="817796" y="862698"/>
            <a:chExt cx="1799750" cy="1151352"/>
          </a:xfrm>
        </p:grpSpPr>
        <p:sp>
          <p:nvSpPr>
            <p:cNvPr id="83" name="Rectangle 1436"/>
            <p:cNvSpPr>
              <a:spLocks noChangeArrowheads="1"/>
            </p:cNvSpPr>
            <p:nvPr/>
          </p:nvSpPr>
          <p:spPr bwMode="auto">
            <a:xfrm>
              <a:off x="1240590"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4" name="Rectangle 1436"/>
            <p:cNvSpPr>
              <a:spLocks noChangeArrowheads="1"/>
            </p:cNvSpPr>
            <p:nvPr/>
          </p:nvSpPr>
          <p:spPr bwMode="auto">
            <a:xfrm>
              <a:off x="81779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2</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5" name="Content Placeholder 2"/>
            <p:cNvSpPr txBox="1">
              <a:spLocks/>
            </p:cNvSpPr>
            <p:nvPr/>
          </p:nvSpPr>
          <p:spPr>
            <a:xfrm>
              <a:off x="848100" y="1540913"/>
              <a:ext cx="176944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86" name="Group 85"/>
          <p:cNvGrpSpPr/>
          <p:nvPr/>
        </p:nvGrpSpPr>
        <p:grpSpPr>
          <a:xfrm>
            <a:off x="6351855" y="4154294"/>
            <a:ext cx="2365007" cy="1014259"/>
            <a:chOff x="821636" y="862698"/>
            <a:chExt cx="1832950" cy="1117034"/>
          </a:xfrm>
        </p:grpSpPr>
        <p:sp>
          <p:nvSpPr>
            <p:cNvPr id="87" name="Rectangle 1436"/>
            <p:cNvSpPr>
              <a:spLocks noChangeArrowheads="1"/>
            </p:cNvSpPr>
            <p:nvPr/>
          </p:nvSpPr>
          <p:spPr bwMode="auto">
            <a:xfrm>
              <a:off x="1299893"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8" name="Rectangle 1436"/>
            <p:cNvSpPr>
              <a:spLocks noChangeArrowheads="1"/>
            </p:cNvSpPr>
            <p:nvPr/>
          </p:nvSpPr>
          <p:spPr bwMode="auto">
            <a:xfrm>
              <a:off x="82163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3</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89" name="Content Placeholder 2"/>
            <p:cNvSpPr txBox="1">
              <a:spLocks/>
            </p:cNvSpPr>
            <p:nvPr/>
          </p:nvSpPr>
          <p:spPr>
            <a:xfrm>
              <a:off x="848100" y="1506595"/>
              <a:ext cx="180648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90" name="Group 89"/>
          <p:cNvGrpSpPr/>
          <p:nvPr/>
        </p:nvGrpSpPr>
        <p:grpSpPr>
          <a:xfrm>
            <a:off x="9015715" y="4154294"/>
            <a:ext cx="2322169" cy="1014259"/>
            <a:chOff x="817796" y="862698"/>
            <a:chExt cx="1799750" cy="1117034"/>
          </a:xfrm>
        </p:grpSpPr>
        <p:sp>
          <p:nvSpPr>
            <p:cNvPr id="91" name="Rectangle 1436"/>
            <p:cNvSpPr>
              <a:spLocks noChangeArrowheads="1"/>
            </p:cNvSpPr>
            <p:nvPr/>
          </p:nvSpPr>
          <p:spPr bwMode="auto">
            <a:xfrm>
              <a:off x="1260081" y="1150998"/>
              <a:ext cx="834876" cy="223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zh-CN" alt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请替换文字内容</a:t>
              </a:r>
              <a:endParaRPr lang="en-US" sz="12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92" name="Rectangle 1436"/>
            <p:cNvSpPr>
              <a:spLocks noChangeArrowheads="1"/>
            </p:cNvSpPr>
            <p:nvPr/>
          </p:nvSpPr>
          <p:spPr bwMode="auto">
            <a:xfrm>
              <a:off x="817796" y="862698"/>
              <a:ext cx="442285" cy="73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p>
              <a:pPr defTabSz="830153">
                <a:lnSpc>
                  <a:spcPct val="120000"/>
                </a:lnSpc>
              </a:pPr>
              <a:r>
                <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0</a:t>
              </a:r>
              <a:r>
                <a:rPr lang="id-ID"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rPr>
                <a:t>4</a:t>
              </a:r>
              <a:endParaRPr lang="en-US" sz="4000" dirty="0">
                <a:solidFill>
                  <a:schemeClr val="bg1">
                    <a:lumMod val="65000"/>
                  </a:schemeClr>
                </a:solidFill>
                <a:latin typeface="Arial" panose="020B0604020202020204" pitchFamily="34" charset="0"/>
                <a:ea typeface="微软雅黑" panose="020B0503020204020204" pitchFamily="34" charset="-122"/>
                <a:cs typeface="Arial" pitchFamily="34" charset="0"/>
                <a:sym typeface="Arial" panose="020B0604020202020204" pitchFamily="34" charset="0"/>
              </a:endParaRPr>
            </a:p>
          </p:txBody>
        </p:sp>
        <p:sp>
          <p:nvSpPr>
            <p:cNvPr id="93" name="Content Placeholder 2"/>
            <p:cNvSpPr txBox="1">
              <a:spLocks/>
            </p:cNvSpPr>
            <p:nvPr/>
          </p:nvSpPr>
          <p:spPr>
            <a:xfrm>
              <a:off x="848100" y="1506595"/>
              <a:ext cx="1769446" cy="473137"/>
            </a:xfrm>
            <a:prstGeom prst="rect">
              <a:avLst/>
            </a:prstGeom>
          </p:spPr>
          <p:txBody>
            <a:bodyPr vert="horz" lIns="0" tIns="0" rIns="0" bIns="0" rtlCol="0" anchor="t" anchorCtr="0">
              <a:spAutoFit/>
            </a:bodyPr>
            <a:lstStyle>
              <a:lvl1pPr marL="342900" indent="-342900" algn="l" defTabSz="914400" rtl="0" eaLnBrk="1" latinLnBrk="0" hangingPunct="1">
                <a:spcBef>
                  <a:spcPct val="20000"/>
                </a:spcBef>
                <a:buFont typeface="Arial" pitchFamily="34" charset="0"/>
                <a:buChar char="•"/>
                <a:defRPr sz="16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4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2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1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33794790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500"/>
                                  </p:stCondLst>
                                  <p:childTnLst>
                                    <p:set>
                                      <p:cBhvr>
                                        <p:cTn id="6" dur="1" fill="hold">
                                          <p:stCondLst>
                                            <p:cond delay="0"/>
                                          </p:stCondLst>
                                        </p:cTn>
                                        <p:tgtEl>
                                          <p:spTgt spid="50"/>
                                        </p:tgtEl>
                                        <p:attrNameLst>
                                          <p:attrName>style.visibility</p:attrName>
                                        </p:attrNameLst>
                                      </p:cBhvr>
                                      <p:to>
                                        <p:strVal val="visible"/>
                                      </p:to>
                                    </p:set>
                                    <p:anim calcmode="lin" valueType="num">
                                      <p:cBhvr additive="base">
                                        <p:cTn id="7" dur="500" fill="hold"/>
                                        <p:tgtEl>
                                          <p:spTgt spid="50"/>
                                        </p:tgtEl>
                                        <p:attrNameLst>
                                          <p:attrName>ppt_x</p:attrName>
                                        </p:attrNameLst>
                                      </p:cBhvr>
                                      <p:tavLst>
                                        <p:tav tm="0">
                                          <p:val>
                                            <p:strVal val="#ppt_x"/>
                                          </p:val>
                                        </p:tav>
                                        <p:tav tm="100000">
                                          <p:val>
                                            <p:strVal val="#ppt_x"/>
                                          </p:val>
                                        </p:tav>
                                      </p:tavLst>
                                    </p:anim>
                                    <p:anim calcmode="lin" valueType="num">
                                      <p:cBhvr additive="base">
                                        <p:cTn id="8" dur="500" fill="hold"/>
                                        <p:tgtEl>
                                          <p:spTgt spid="50"/>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1000"/>
                                  </p:stCondLst>
                                  <p:childTnLst>
                                    <p:set>
                                      <p:cBhvr>
                                        <p:cTn id="10" dur="1" fill="hold">
                                          <p:stCondLst>
                                            <p:cond delay="0"/>
                                          </p:stCondLst>
                                        </p:cTn>
                                        <p:tgtEl>
                                          <p:spTgt spid="54"/>
                                        </p:tgtEl>
                                        <p:attrNameLst>
                                          <p:attrName>style.visibility</p:attrName>
                                        </p:attrNameLst>
                                      </p:cBhvr>
                                      <p:to>
                                        <p:strVal val="visible"/>
                                      </p:to>
                                    </p:set>
                                    <p:anim calcmode="lin" valueType="num">
                                      <p:cBhvr additive="base">
                                        <p:cTn id="11" dur="500" fill="hold"/>
                                        <p:tgtEl>
                                          <p:spTgt spid="54"/>
                                        </p:tgtEl>
                                        <p:attrNameLst>
                                          <p:attrName>ppt_x</p:attrName>
                                        </p:attrNameLst>
                                      </p:cBhvr>
                                      <p:tavLst>
                                        <p:tav tm="0">
                                          <p:val>
                                            <p:strVal val="#ppt_x"/>
                                          </p:val>
                                        </p:tav>
                                        <p:tav tm="100000">
                                          <p:val>
                                            <p:strVal val="#ppt_x"/>
                                          </p:val>
                                        </p:tav>
                                      </p:tavLst>
                                    </p:anim>
                                    <p:anim calcmode="lin" valueType="num">
                                      <p:cBhvr additive="base">
                                        <p:cTn id="12" dur="500" fill="hold"/>
                                        <p:tgtEl>
                                          <p:spTgt spid="54"/>
                                        </p:tgtEl>
                                        <p:attrNameLst>
                                          <p:attrName>ppt_y</p:attrName>
                                        </p:attrNameLst>
                                      </p:cBhvr>
                                      <p:tavLst>
                                        <p:tav tm="0">
                                          <p:val>
                                            <p:strVal val="0-#ppt_h/2"/>
                                          </p:val>
                                        </p:tav>
                                        <p:tav tm="100000">
                                          <p:val>
                                            <p:strVal val="#ppt_y"/>
                                          </p:val>
                                        </p:tav>
                                      </p:tavLst>
                                    </p:anim>
                                  </p:childTnLst>
                                </p:cTn>
                              </p:par>
                              <p:par>
                                <p:cTn id="13" presetID="2" presetClass="entr" presetSubtype="1" fill="hold" nodeType="withEffect">
                                  <p:stCondLst>
                                    <p:cond delay="1500"/>
                                  </p:stCondLst>
                                  <p:childTnLst>
                                    <p:set>
                                      <p:cBhvr>
                                        <p:cTn id="14" dur="1" fill="hold">
                                          <p:stCondLst>
                                            <p:cond delay="0"/>
                                          </p:stCondLst>
                                        </p:cTn>
                                        <p:tgtEl>
                                          <p:spTgt spid="53"/>
                                        </p:tgtEl>
                                        <p:attrNameLst>
                                          <p:attrName>style.visibility</p:attrName>
                                        </p:attrNameLst>
                                      </p:cBhvr>
                                      <p:to>
                                        <p:strVal val="visible"/>
                                      </p:to>
                                    </p:set>
                                    <p:anim calcmode="lin" valueType="num">
                                      <p:cBhvr additive="base">
                                        <p:cTn id="15" dur="500" fill="hold"/>
                                        <p:tgtEl>
                                          <p:spTgt spid="53"/>
                                        </p:tgtEl>
                                        <p:attrNameLst>
                                          <p:attrName>ppt_x</p:attrName>
                                        </p:attrNameLst>
                                      </p:cBhvr>
                                      <p:tavLst>
                                        <p:tav tm="0">
                                          <p:val>
                                            <p:strVal val="#ppt_x"/>
                                          </p:val>
                                        </p:tav>
                                        <p:tav tm="100000">
                                          <p:val>
                                            <p:strVal val="#ppt_x"/>
                                          </p:val>
                                        </p:tav>
                                      </p:tavLst>
                                    </p:anim>
                                    <p:anim calcmode="lin" valueType="num">
                                      <p:cBhvr additive="base">
                                        <p:cTn id="16" dur="500" fill="hold"/>
                                        <p:tgtEl>
                                          <p:spTgt spid="53"/>
                                        </p:tgtEl>
                                        <p:attrNameLst>
                                          <p:attrName>ppt_y</p:attrName>
                                        </p:attrNameLst>
                                      </p:cBhvr>
                                      <p:tavLst>
                                        <p:tav tm="0">
                                          <p:val>
                                            <p:strVal val="0-#ppt_h/2"/>
                                          </p:val>
                                        </p:tav>
                                        <p:tav tm="100000">
                                          <p:val>
                                            <p:strVal val="#ppt_y"/>
                                          </p:val>
                                        </p:tav>
                                      </p:tavLst>
                                    </p:anim>
                                  </p:childTnLst>
                                </p:cTn>
                              </p:par>
                              <p:par>
                                <p:cTn id="17" presetID="2" presetClass="entr" presetSubtype="1" fill="hold" nodeType="withEffect">
                                  <p:stCondLst>
                                    <p:cond delay="2000"/>
                                  </p:stCondLst>
                                  <p:childTnLst>
                                    <p:set>
                                      <p:cBhvr>
                                        <p:cTn id="18" dur="1" fill="hold">
                                          <p:stCondLst>
                                            <p:cond delay="0"/>
                                          </p:stCondLst>
                                        </p:cTn>
                                        <p:tgtEl>
                                          <p:spTgt spid="51"/>
                                        </p:tgtEl>
                                        <p:attrNameLst>
                                          <p:attrName>style.visibility</p:attrName>
                                        </p:attrNameLst>
                                      </p:cBhvr>
                                      <p:to>
                                        <p:strVal val="visible"/>
                                      </p:to>
                                    </p:set>
                                    <p:anim calcmode="lin" valueType="num">
                                      <p:cBhvr additive="base">
                                        <p:cTn id="19" dur="500" fill="hold"/>
                                        <p:tgtEl>
                                          <p:spTgt spid="51"/>
                                        </p:tgtEl>
                                        <p:attrNameLst>
                                          <p:attrName>ppt_x</p:attrName>
                                        </p:attrNameLst>
                                      </p:cBhvr>
                                      <p:tavLst>
                                        <p:tav tm="0">
                                          <p:val>
                                            <p:strVal val="#ppt_x"/>
                                          </p:val>
                                        </p:tav>
                                        <p:tav tm="100000">
                                          <p:val>
                                            <p:strVal val="#ppt_x"/>
                                          </p:val>
                                        </p:tav>
                                      </p:tavLst>
                                    </p:anim>
                                    <p:anim calcmode="lin" valueType="num">
                                      <p:cBhvr additive="base">
                                        <p:cTn id="20" dur="500" fill="hold"/>
                                        <p:tgtEl>
                                          <p:spTgt spid="51"/>
                                        </p:tgtEl>
                                        <p:attrNameLst>
                                          <p:attrName>ppt_y</p:attrName>
                                        </p:attrNameLst>
                                      </p:cBhvr>
                                      <p:tavLst>
                                        <p:tav tm="0">
                                          <p:val>
                                            <p:strVal val="0-#ppt_h/2"/>
                                          </p:val>
                                        </p:tav>
                                        <p:tav tm="100000">
                                          <p:val>
                                            <p:strVal val="#ppt_y"/>
                                          </p:val>
                                        </p:tav>
                                      </p:tavLst>
                                    </p:anim>
                                  </p:childTnLst>
                                </p:cTn>
                              </p:par>
                              <p:par>
                                <p:cTn id="21" presetID="2" presetClass="entr" presetSubtype="1" fill="hold" nodeType="withEffect">
                                  <p:stCondLst>
                                    <p:cond delay="2500"/>
                                  </p:stCondLst>
                                  <p:childTnLst>
                                    <p:set>
                                      <p:cBhvr>
                                        <p:cTn id="22" dur="1" fill="hold">
                                          <p:stCondLst>
                                            <p:cond delay="0"/>
                                          </p:stCondLst>
                                        </p:cTn>
                                        <p:tgtEl>
                                          <p:spTgt spid="52"/>
                                        </p:tgtEl>
                                        <p:attrNameLst>
                                          <p:attrName>style.visibility</p:attrName>
                                        </p:attrNameLst>
                                      </p:cBhvr>
                                      <p:to>
                                        <p:strVal val="visible"/>
                                      </p:to>
                                    </p:set>
                                    <p:anim calcmode="lin" valueType="num">
                                      <p:cBhvr additive="base">
                                        <p:cTn id="23" dur="500" fill="hold"/>
                                        <p:tgtEl>
                                          <p:spTgt spid="52"/>
                                        </p:tgtEl>
                                        <p:attrNameLst>
                                          <p:attrName>ppt_x</p:attrName>
                                        </p:attrNameLst>
                                      </p:cBhvr>
                                      <p:tavLst>
                                        <p:tav tm="0">
                                          <p:val>
                                            <p:strVal val="#ppt_x"/>
                                          </p:val>
                                        </p:tav>
                                        <p:tav tm="100000">
                                          <p:val>
                                            <p:strVal val="#ppt_x"/>
                                          </p:val>
                                        </p:tav>
                                      </p:tavLst>
                                    </p:anim>
                                    <p:anim calcmode="lin" valueType="num">
                                      <p:cBhvr additive="base">
                                        <p:cTn id="24" dur="500" fill="hold"/>
                                        <p:tgtEl>
                                          <p:spTgt spid="52"/>
                                        </p:tgtEl>
                                        <p:attrNameLst>
                                          <p:attrName>ppt_y</p:attrName>
                                        </p:attrNameLst>
                                      </p:cBhvr>
                                      <p:tavLst>
                                        <p:tav tm="0">
                                          <p:val>
                                            <p:strVal val="0-#ppt_h/2"/>
                                          </p:val>
                                        </p:tav>
                                        <p:tav tm="100000">
                                          <p:val>
                                            <p:strVal val="#ppt_y"/>
                                          </p:val>
                                        </p:tav>
                                      </p:tavLst>
                                    </p:anim>
                                  </p:childTnLst>
                                </p:cTn>
                              </p:par>
                            </p:childTnLst>
                          </p:cTn>
                        </p:par>
                        <p:par>
                          <p:cTn id="25" fill="hold">
                            <p:stCondLst>
                              <p:cond delay="3000"/>
                            </p:stCondLst>
                            <p:childTnLst>
                              <p:par>
                                <p:cTn id="26" presetID="10" presetClass="entr" presetSubtype="0" fill="hold" nodeType="afterEffect">
                                  <p:stCondLst>
                                    <p:cond delay="0"/>
                                  </p:stCondLst>
                                  <p:childTnLst>
                                    <p:set>
                                      <p:cBhvr>
                                        <p:cTn id="27" dur="1" fill="hold">
                                          <p:stCondLst>
                                            <p:cond delay="0"/>
                                          </p:stCondLst>
                                        </p:cTn>
                                        <p:tgtEl>
                                          <p:spTgt spid="78"/>
                                        </p:tgtEl>
                                        <p:attrNameLst>
                                          <p:attrName>style.visibility</p:attrName>
                                        </p:attrNameLst>
                                      </p:cBhvr>
                                      <p:to>
                                        <p:strVal val="visible"/>
                                      </p:to>
                                    </p:set>
                                    <p:animEffect transition="in" filter="fade">
                                      <p:cBhvr>
                                        <p:cTn id="28" dur="500"/>
                                        <p:tgtEl>
                                          <p:spTgt spid="78"/>
                                        </p:tgtEl>
                                      </p:cBhvr>
                                    </p:animEffect>
                                  </p:childTnLst>
                                </p:cTn>
                              </p:par>
                            </p:childTnLst>
                          </p:cTn>
                        </p:par>
                        <p:par>
                          <p:cTn id="29" fill="hold">
                            <p:stCondLst>
                              <p:cond delay="3500"/>
                            </p:stCondLst>
                            <p:childTnLst>
                              <p:par>
                                <p:cTn id="30" presetID="10" presetClass="entr" presetSubtype="0" fill="hold" nodeType="after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500"/>
                                        <p:tgtEl>
                                          <p:spTgt spid="82"/>
                                        </p:tgtEl>
                                      </p:cBhvr>
                                    </p:animEffect>
                                  </p:childTnLst>
                                </p:cTn>
                              </p:par>
                            </p:childTnLst>
                          </p:cTn>
                        </p:par>
                        <p:par>
                          <p:cTn id="33" fill="hold">
                            <p:stCondLst>
                              <p:cond delay="4000"/>
                            </p:stCondLst>
                            <p:childTnLst>
                              <p:par>
                                <p:cTn id="34" presetID="10" presetClass="entr" presetSubtype="0" fill="hold" nodeType="afterEffect">
                                  <p:stCondLst>
                                    <p:cond delay="0"/>
                                  </p:stCondLst>
                                  <p:childTnLst>
                                    <p:set>
                                      <p:cBhvr>
                                        <p:cTn id="35" dur="1" fill="hold">
                                          <p:stCondLst>
                                            <p:cond delay="0"/>
                                          </p:stCondLst>
                                        </p:cTn>
                                        <p:tgtEl>
                                          <p:spTgt spid="86"/>
                                        </p:tgtEl>
                                        <p:attrNameLst>
                                          <p:attrName>style.visibility</p:attrName>
                                        </p:attrNameLst>
                                      </p:cBhvr>
                                      <p:to>
                                        <p:strVal val="visible"/>
                                      </p:to>
                                    </p:set>
                                    <p:animEffect transition="in" filter="fade">
                                      <p:cBhvr>
                                        <p:cTn id="36" dur="500"/>
                                        <p:tgtEl>
                                          <p:spTgt spid="86"/>
                                        </p:tgtEl>
                                      </p:cBhvr>
                                    </p:animEffect>
                                  </p:childTnLst>
                                </p:cTn>
                              </p:par>
                            </p:childTnLst>
                          </p:cTn>
                        </p:par>
                        <p:par>
                          <p:cTn id="37" fill="hold">
                            <p:stCondLst>
                              <p:cond delay="4500"/>
                            </p:stCondLst>
                            <p:childTnLst>
                              <p:par>
                                <p:cTn id="38" presetID="10" presetClass="entr" presetSubtype="0" fill="hold" nodeType="afterEffect">
                                  <p:stCondLst>
                                    <p:cond delay="0"/>
                                  </p:stCondLst>
                                  <p:childTnLst>
                                    <p:set>
                                      <p:cBhvr>
                                        <p:cTn id="39" dur="1" fill="hold">
                                          <p:stCondLst>
                                            <p:cond delay="0"/>
                                          </p:stCondLst>
                                        </p:cTn>
                                        <p:tgtEl>
                                          <p:spTgt spid="90"/>
                                        </p:tgtEl>
                                        <p:attrNameLst>
                                          <p:attrName>style.visibility</p:attrName>
                                        </p:attrNameLst>
                                      </p:cBhvr>
                                      <p:to>
                                        <p:strVal val="visible"/>
                                      </p:to>
                                    </p:set>
                                    <p:animEffect transition="in" filter="fade">
                                      <p:cBhvr>
                                        <p:cTn id="40"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Group 48"/>
          <p:cNvGrpSpPr/>
          <p:nvPr/>
        </p:nvGrpSpPr>
        <p:grpSpPr>
          <a:xfrm>
            <a:off x="2164344" y="3016086"/>
            <a:ext cx="2125014" cy="2127155"/>
            <a:chOff x="2100442" y="2703636"/>
            <a:chExt cx="2379753" cy="2382151"/>
          </a:xfrm>
          <a:solidFill>
            <a:schemeClr val="accent3"/>
          </a:solidFill>
        </p:grpSpPr>
        <p:sp>
          <p:nvSpPr>
            <p:cNvPr id="50" name="Block Arc 49"/>
            <p:cNvSpPr/>
            <p:nvPr/>
          </p:nvSpPr>
          <p:spPr>
            <a:xfrm flipH="1">
              <a:off x="2100442" y="2706034"/>
              <a:ext cx="2379753" cy="2379753"/>
            </a:xfrm>
            <a:prstGeom prst="blockArc">
              <a:avLst>
                <a:gd name="adj1" fmla="val 1507847"/>
                <a:gd name="adj2" fmla="val 16214381"/>
                <a:gd name="adj3" fmla="val 16739"/>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Oval 50"/>
            <p:cNvSpPr/>
            <p:nvPr/>
          </p:nvSpPr>
          <p:spPr>
            <a:xfrm>
              <a:off x="3092477" y="2703636"/>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2" name="Group 51"/>
          <p:cNvGrpSpPr/>
          <p:nvPr/>
        </p:nvGrpSpPr>
        <p:grpSpPr>
          <a:xfrm>
            <a:off x="2549094" y="3402976"/>
            <a:ext cx="1355514" cy="1355514"/>
            <a:chOff x="2531315" y="3136907"/>
            <a:chExt cx="1518008" cy="1518008"/>
          </a:xfrm>
          <a:solidFill>
            <a:schemeClr val="accent4"/>
          </a:solidFill>
        </p:grpSpPr>
        <p:sp>
          <p:nvSpPr>
            <p:cNvPr id="53" name="Block Arc 52"/>
            <p:cNvSpPr/>
            <p:nvPr/>
          </p:nvSpPr>
          <p:spPr>
            <a:xfrm flipH="1">
              <a:off x="2531315" y="3136907"/>
              <a:ext cx="1518008" cy="1518008"/>
            </a:xfrm>
            <a:prstGeom prst="blockArc">
              <a:avLst>
                <a:gd name="adj1" fmla="val 3403980"/>
                <a:gd name="adj2" fmla="val 16177562"/>
                <a:gd name="adj3" fmla="val 26403"/>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Oval 53"/>
            <p:cNvSpPr/>
            <p:nvPr/>
          </p:nvSpPr>
          <p:spPr>
            <a:xfrm>
              <a:off x="3092477" y="3136907"/>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5" name="Group 54"/>
          <p:cNvGrpSpPr/>
          <p:nvPr/>
        </p:nvGrpSpPr>
        <p:grpSpPr>
          <a:xfrm>
            <a:off x="1777453" y="2629194"/>
            <a:ext cx="2898796" cy="2900940"/>
            <a:chOff x="1667173" y="2270364"/>
            <a:chExt cx="3246294" cy="3248695"/>
          </a:xfrm>
          <a:solidFill>
            <a:schemeClr val="accent2"/>
          </a:solidFill>
        </p:grpSpPr>
        <p:sp>
          <p:nvSpPr>
            <p:cNvPr id="56" name="Block Arc 55"/>
            <p:cNvSpPr/>
            <p:nvPr/>
          </p:nvSpPr>
          <p:spPr>
            <a:xfrm flipH="1">
              <a:off x="1667173" y="2272765"/>
              <a:ext cx="3246294" cy="3246294"/>
            </a:xfrm>
            <a:prstGeom prst="blockArc">
              <a:avLst>
                <a:gd name="adj1" fmla="val 20754075"/>
                <a:gd name="adj2" fmla="val 16203514"/>
                <a:gd name="adj3" fmla="val 12311"/>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57" name="Oval 56"/>
            <p:cNvSpPr/>
            <p:nvPr/>
          </p:nvSpPr>
          <p:spPr>
            <a:xfrm>
              <a:off x="3092477" y="2270364"/>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Group 57"/>
          <p:cNvGrpSpPr/>
          <p:nvPr/>
        </p:nvGrpSpPr>
        <p:grpSpPr>
          <a:xfrm>
            <a:off x="1393771" y="2247654"/>
            <a:ext cx="3666159" cy="3666159"/>
            <a:chOff x="1237496" y="1843088"/>
            <a:chExt cx="4105646" cy="4105646"/>
          </a:xfrm>
          <a:solidFill>
            <a:srgbClr val="118CE7"/>
          </a:solidFill>
        </p:grpSpPr>
        <p:sp>
          <p:nvSpPr>
            <p:cNvPr id="59" name="Block Arc 58"/>
            <p:cNvSpPr/>
            <p:nvPr/>
          </p:nvSpPr>
          <p:spPr>
            <a:xfrm flipH="1">
              <a:off x="1237496" y="1843088"/>
              <a:ext cx="4105646" cy="4105646"/>
            </a:xfrm>
            <a:prstGeom prst="blockArc">
              <a:avLst>
                <a:gd name="adj1" fmla="val 19362231"/>
                <a:gd name="adj2" fmla="val 16212586"/>
                <a:gd name="adj3" fmla="val 9872"/>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endParaRPr lang="en-US" sz="1524">
                <a:solidFill>
                  <a:schemeClr val="tx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Oval 59"/>
            <p:cNvSpPr/>
            <p:nvPr/>
          </p:nvSpPr>
          <p:spPr>
            <a:xfrm>
              <a:off x="3092477" y="1843088"/>
              <a:ext cx="400383" cy="40038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1" name="Text Placeholder 32"/>
          <p:cNvSpPr txBox="1">
            <a:spLocks/>
          </p:cNvSpPr>
          <p:nvPr/>
        </p:nvSpPr>
        <p:spPr>
          <a:xfrm>
            <a:off x="5927335" y="2437179"/>
            <a:ext cx="5451914" cy="73866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2" name="Text Placeholder 33"/>
          <p:cNvSpPr txBox="1">
            <a:spLocks/>
          </p:cNvSpPr>
          <p:nvPr/>
        </p:nvSpPr>
        <p:spPr>
          <a:xfrm>
            <a:off x="5915129" y="2112760"/>
            <a:ext cx="1454485" cy="26813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3" name="Oval 62"/>
          <p:cNvSpPr/>
          <p:nvPr/>
        </p:nvSpPr>
        <p:spPr>
          <a:xfrm>
            <a:off x="5988271" y="3378135"/>
            <a:ext cx="523082" cy="52308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01</a:t>
            </a:r>
            <a:endParaRPr lang="en-AU"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Text Placeholder 33"/>
          <p:cNvSpPr txBox="1">
            <a:spLocks/>
          </p:cNvSpPr>
          <p:nvPr/>
        </p:nvSpPr>
        <p:spPr>
          <a:xfrm>
            <a:off x="6571563" y="3469775"/>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Oval 64"/>
          <p:cNvSpPr/>
          <p:nvPr/>
        </p:nvSpPr>
        <p:spPr>
          <a:xfrm>
            <a:off x="5988269" y="4049935"/>
            <a:ext cx="523082" cy="52308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02</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Text Placeholder 33"/>
          <p:cNvSpPr txBox="1">
            <a:spLocks/>
          </p:cNvSpPr>
          <p:nvPr/>
        </p:nvSpPr>
        <p:spPr>
          <a:xfrm>
            <a:off x="6571563" y="4138737"/>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Oval 66"/>
          <p:cNvSpPr/>
          <p:nvPr/>
        </p:nvSpPr>
        <p:spPr>
          <a:xfrm>
            <a:off x="5973532" y="4721735"/>
            <a:ext cx="523082" cy="52308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lvl="0" algn="ctr">
              <a:lnSpc>
                <a:spcPct val="120000"/>
              </a:lnSpc>
            </a:pPr>
            <a:r>
              <a:rPr lang="en-AU" sz="1429" dirty="0" smtClean="0">
                <a:solidFill>
                  <a:srgbClr val="FFFFFF"/>
                </a:solidFill>
                <a:latin typeface="Arial" panose="020B0604020202020204" pitchFamily="34" charset="0"/>
                <a:ea typeface="微软雅黑" panose="020B0503020204020204" pitchFamily="34" charset="-122"/>
                <a:sym typeface="Arial" panose="020B0604020202020204" pitchFamily="34" charset="0"/>
              </a:rPr>
              <a:t>03</a:t>
            </a:r>
            <a:endParaRPr lang="en-US" sz="1429" dirty="0">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Text Placeholder 33"/>
          <p:cNvSpPr txBox="1">
            <a:spLocks/>
          </p:cNvSpPr>
          <p:nvPr/>
        </p:nvSpPr>
        <p:spPr>
          <a:xfrm>
            <a:off x="6571563" y="4785386"/>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Oval 68"/>
          <p:cNvSpPr/>
          <p:nvPr/>
        </p:nvSpPr>
        <p:spPr>
          <a:xfrm>
            <a:off x="5973532" y="5393534"/>
            <a:ext cx="523082" cy="52308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US" sz="1429" dirty="0" smtClean="0">
                <a:solidFill>
                  <a:schemeClr val="bg1"/>
                </a:solidFill>
                <a:latin typeface="Arial" panose="020B0604020202020204" pitchFamily="34" charset="0"/>
                <a:ea typeface="微软雅黑" panose="020B0503020204020204" pitchFamily="34" charset="-122"/>
                <a:sym typeface="Arial" panose="020B0604020202020204" pitchFamily="34" charset="0"/>
              </a:rPr>
              <a:t>04</a:t>
            </a:r>
            <a:endParaRPr lang="en-US" sz="1429"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Text Placeholder 33"/>
          <p:cNvSpPr txBox="1">
            <a:spLocks/>
          </p:cNvSpPr>
          <p:nvPr/>
        </p:nvSpPr>
        <p:spPr>
          <a:xfrm>
            <a:off x="6571563" y="5432034"/>
            <a:ext cx="1054811" cy="236219"/>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AU" altLang="zh-CN"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Rectangle 71"/>
          <p:cNvSpPr/>
          <p:nvPr/>
        </p:nvSpPr>
        <p:spPr>
          <a:xfrm>
            <a:off x="2236405" y="23111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Rectangle 72"/>
          <p:cNvSpPr/>
          <p:nvPr/>
        </p:nvSpPr>
        <p:spPr>
          <a:xfrm>
            <a:off x="2236405" y="2677937"/>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Rectangle 73"/>
          <p:cNvSpPr/>
          <p:nvPr/>
        </p:nvSpPr>
        <p:spPr>
          <a:xfrm>
            <a:off x="2236405" y="3064228"/>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Rectangle 74"/>
          <p:cNvSpPr/>
          <p:nvPr/>
        </p:nvSpPr>
        <p:spPr>
          <a:xfrm>
            <a:off x="2236405" y="3435982"/>
            <a:ext cx="718146" cy="258532"/>
          </a:xfrm>
          <a:prstGeom prst="rect">
            <a:avLst/>
          </a:prstGeom>
        </p:spPr>
        <p:txBody>
          <a:bodyPr wrap="none" lIns="0" tIns="0" rIns="0" bIns="0">
            <a:spAutoFit/>
          </a:bodyPr>
          <a:lstStyle/>
          <a:p>
            <a:pPr algn="r">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文字内容</a:t>
            </a:r>
            <a:endParaRPr lang="en-US" sz="14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Text Placeholder 33"/>
          <p:cNvSpPr txBox="1">
            <a:spLocks/>
          </p:cNvSpPr>
          <p:nvPr/>
        </p:nvSpPr>
        <p:spPr>
          <a:xfrm>
            <a:off x="6571563" y="375458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Text Placeholder 33"/>
          <p:cNvSpPr txBox="1">
            <a:spLocks/>
          </p:cNvSpPr>
          <p:nvPr/>
        </p:nvSpPr>
        <p:spPr>
          <a:xfrm>
            <a:off x="6571563" y="4423549"/>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0" name="Text Placeholder 33"/>
          <p:cNvSpPr txBox="1">
            <a:spLocks/>
          </p:cNvSpPr>
          <p:nvPr/>
        </p:nvSpPr>
        <p:spPr>
          <a:xfrm>
            <a:off x="6571563" y="5070198"/>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Text Placeholder 33"/>
          <p:cNvSpPr txBox="1">
            <a:spLocks/>
          </p:cNvSpPr>
          <p:nvPr/>
        </p:nvSpPr>
        <p:spPr>
          <a:xfrm>
            <a:off x="6571563" y="5716847"/>
            <a:ext cx="4790940" cy="443198"/>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buNone/>
              <a:defRPr sz="1800">
                <a:solidFill>
                  <a:srgbClr val="000000"/>
                </a:solidFill>
              </a:defRPr>
            </a:pP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Please replace text, click add relevant headline, modify the text content, also can copy your content to this </a:t>
            </a:r>
            <a:r>
              <a:rPr lang="en-US" altLang="zh-CN" sz="800" dirty="0" err="1"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directly.Please</a:t>
            </a:r>
            <a:r>
              <a:rPr lang="en-US" altLang="zh-CN" sz="800" dirty="0" smtClean="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rPr>
              <a:t> replace text, click add relevant headline, modify the text content, also can copy your content to this directly.</a:t>
            </a:r>
            <a:endParaRPr lang="zh-CN" altLang="en-US" sz="800" dirty="0">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1147314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8"/>
                                        </p:tgtEl>
                                        <p:attrNameLst>
                                          <p:attrName>style.visibility</p:attrName>
                                        </p:attrNameLst>
                                      </p:cBhvr>
                                      <p:to>
                                        <p:strVal val="visible"/>
                                      </p:to>
                                    </p:set>
                                    <p:animEffect transition="in" filter="wheel(1)">
                                      <p:cBhvr>
                                        <p:cTn id="7" dur="2000"/>
                                        <p:tgtEl>
                                          <p:spTgt spid="5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
                                        </p:tgtEl>
                                        <p:attrNameLst>
                                          <p:attrName>style.visibility</p:attrName>
                                        </p:attrNameLst>
                                      </p:cBhvr>
                                      <p:to>
                                        <p:strVal val="visible"/>
                                      </p:to>
                                    </p:set>
                                    <p:animEffect transition="in" filter="fade">
                                      <p:cBhvr>
                                        <p:cTn id="12" dur="500"/>
                                        <p:tgtEl>
                                          <p:spTgt spid="72"/>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animEffect transition="in" filter="wheel(1)">
                                      <p:cBhvr>
                                        <p:cTn id="17" dur="2000"/>
                                        <p:tgtEl>
                                          <p:spTgt spid="5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3"/>
                                        </p:tgtEl>
                                        <p:attrNameLst>
                                          <p:attrName>style.visibility</p:attrName>
                                        </p:attrNameLst>
                                      </p:cBhvr>
                                      <p:to>
                                        <p:strVal val="visible"/>
                                      </p:to>
                                    </p:set>
                                    <p:animEffect transition="in" filter="fade">
                                      <p:cBhvr>
                                        <p:cTn id="22" dur="500"/>
                                        <p:tgtEl>
                                          <p:spTgt spid="73"/>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nodeType="click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heel(1)">
                                      <p:cBhvr>
                                        <p:cTn id="27" dur="2000"/>
                                        <p:tgtEl>
                                          <p:spTgt spid="4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4"/>
                                        </p:tgtEl>
                                        <p:attrNameLst>
                                          <p:attrName>style.visibility</p:attrName>
                                        </p:attrNameLst>
                                      </p:cBhvr>
                                      <p:to>
                                        <p:strVal val="visible"/>
                                      </p:to>
                                    </p:set>
                                    <p:animEffect transition="in" filter="fade">
                                      <p:cBhvr>
                                        <p:cTn id="32" dur="500"/>
                                        <p:tgtEl>
                                          <p:spTgt spid="74"/>
                                        </p:tgtEl>
                                      </p:cBhvr>
                                    </p:animEffect>
                                  </p:childTnLst>
                                </p:cTn>
                              </p:par>
                            </p:childTnLst>
                          </p:cTn>
                        </p:par>
                      </p:childTnLst>
                    </p:cTn>
                  </p:par>
                  <p:par>
                    <p:cTn id="33" fill="hold">
                      <p:stCondLst>
                        <p:cond delay="indefinite"/>
                      </p:stCondLst>
                      <p:childTnLst>
                        <p:par>
                          <p:cTn id="34" fill="hold">
                            <p:stCondLst>
                              <p:cond delay="0"/>
                            </p:stCondLst>
                            <p:childTnLst>
                              <p:par>
                                <p:cTn id="35" presetID="21" presetClass="entr" presetSubtype="1" fill="hold" nodeType="clickEffect">
                                  <p:stCondLst>
                                    <p:cond delay="0"/>
                                  </p:stCondLst>
                                  <p:childTnLst>
                                    <p:set>
                                      <p:cBhvr>
                                        <p:cTn id="36" dur="1" fill="hold">
                                          <p:stCondLst>
                                            <p:cond delay="0"/>
                                          </p:stCondLst>
                                        </p:cTn>
                                        <p:tgtEl>
                                          <p:spTgt spid="52"/>
                                        </p:tgtEl>
                                        <p:attrNameLst>
                                          <p:attrName>style.visibility</p:attrName>
                                        </p:attrNameLst>
                                      </p:cBhvr>
                                      <p:to>
                                        <p:strVal val="visible"/>
                                      </p:to>
                                    </p:set>
                                    <p:animEffect transition="in" filter="wheel(1)">
                                      <p:cBhvr>
                                        <p:cTn id="37" dur="2000"/>
                                        <p:tgtEl>
                                          <p:spTgt spid="5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5"/>
                                        </p:tgtEl>
                                        <p:attrNameLst>
                                          <p:attrName>style.visibility</p:attrName>
                                        </p:attrNameLst>
                                      </p:cBhvr>
                                      <p:to>
                                        <p:strVal val="visible"/>
                                      </p:to>
                                    </p:set>
                                    <p:animEffect transition="in" filter="fade">
                                      <p:cBhvr>
                                        <p:cTn id="42" dur="500"/>
                                        <p:tgtEl>
                                          <p:spTgt spid="7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2"/>
                                        </p:tgtEl>
                                        <p:attrNameLst>
                                          <p:attrName>style.visibility</p:attrName>
                                        </p:attrNameLst>
                                      </p:cBhvr>
                                      <p:to>
                                        <p:strVal val="visible"/>
                                      </p:to>
                                    </p:set>
                                    <p:animEffect transition="in" filter="wipe(left)">
                                      <p:cBhvr>
                                        <p:cTn id="47" dur="500"/>
                                        <p:tgtEl>
                                          <p:spTgt spid="62"/>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63"/>
                                        </p:tgtEl>
                                        <p:attrNameLst>
                                          <p:attrName>style.visibility</p:attrName>
                                        </p:attrNameLst>
                                      </p:cBhvr>
                                      <p:to>
                                        <p:strVal val="visible"/>
                                      </p:to>
                                    </p:set>
                                    <p:animEffect transition="in" filter="fade">
                                      <p:cBhvr>
                                        <p:cTn id="57" dur="500"/>
                                        <p:tgtEl>
                                          <p:spTgt spid="63"/>
                                        </p:tgtEl>
                                      </p:cBhvr>
                                    </p:animEffect>
                                  </p:childTnLst>
                                </p:cTn>
                              </p:par>
                              <p:par>
                                <p:cTn id="58" presetID="10" presetClass="entr" presetSubtype="0" fill="hold" grpId="0" nodeType="withEffect">
                                  <p:stCondLst>
                                    <p:cond delay="0"/>
                                  </p:stCondLst>
                                  <p:childTnLst>
                                    <p:set>
                                      <p:cBhvr>
                                        <p:cTn id="59" dur="1" fill="hold">
                                          <p:stCondLst>
                                            <p:cond delay="0"/>
                                          </p:stCondLst>
                                        </p:cTn>
                                        <p:tgtEl>
                                          <p:spTgt spid="64"/>
                                        </p:tgtEl>
                                        <p:attrNameLst>
                                          <p:attrName>style.visibility</p:attrName>
                                        </p:attrNameLst>
                                      </p:cBhvr>
                                      <p:to>
                                        <p:strVal val="visible"/>
                                      </p:to>
                                    </p:set>
                                    <p:animEffect transition="in" filter="fade">
                                      <p:cBhvr>
                                        <p:cTn id="60" dur="500"/>
                                        <p:tgtEl>
                                          <p:spTgt spid="64"/>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66"/>
                                        </p:tgtEl>
                                        <p:attrNameLst>
                                          <p:attrName>style.visibility</p:attrName>
                                        </p:attrNameLst>
                                      </p:cBhvr>
                                      <p:to>
                                        <p:strVal val="visible"/>
                                      </p:to>
                                    </p:set>
                                    <p:animEffect transition="in" filter="fade">
                                      <p:cBhvr>
                                        <p:cTn id="65" dur="500"/>
                                        <p:tgtEl>
                                          <p:spTgt spid="66"/>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5"/>
                                        </p:tgtEl>
                                        <p:attrNameLst>
                                          <p:attrName>style.visibility</p:attrName>
                                        </p:attrNameLst>
                                      </p:cBhvr>
                                      <p:to>
                                        <p:strVal val="visible"/>
                                      </p:to>
                                    </p:set>
                                    <p:animEffect transition="in" filter="fade">
                                      <p:cBhvr>
                                        <p:cTn id="68" dur="500"/>
                                        <p:tgtEl>
                                          <p:spTgt spid="6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68"/>
                                        </p:tgtEl>
                                        <p:attrNameLst>
                                          <p:attrName>style.visibility</p:attrName>
                                        </p:attrNameLst>
                                      </p:cBhvr>
                                      <p:to>
                                        <p:strVal val="visible"/>
                                      </p:to>
                                    </p:set>
                                    <p:animEffect transition="in" filter="fade">
                                      <p:cBhvr>
                                        <p:cTn id="73" dur="500"/>
                                        <p:tgtEl>
                                          <p:spTgt spid="68"/>
                                        </p:tgtEl>
                                      </p:cBhvr>
                                    </p:animEffect>
                                  </p:childTnLst>
                                </p:cTn>
                              </p:par>
                              <p:par>
                                <p:cTn id="74" presetID="10" presetClass="entr" presetSubtype="0" fill="hold" grpId="0" nodeType="withEffect">
                                  <p:stCondLst>
                                    <p:cond delay="0"/>
                                  </p:stCondLst>
                                  <p:childTnLst>
                                    <p:set>
                                      <p:cBhvr>
                                        <p:cTn id="75" dur="1" fill="hold">
                                          <p:stCondLst>
                                            <p:cond delay="0"/>
                                          </p:stCondLst>
                                        </p:cTn>
                                        <p:tgtEl>
                                          <p:spTgt spid="67"/>
                                        </p:tgtEl>
                                        <p:attrNameLst>
                                          <p:attrName>style.visibility</p:attrName>
                                        </p:attrNameLst>
                                      </p:cBhvr>
                                      <p:to>
                                        <p:strVal val="visible"/>
                                      </p:to>
                                    </p:set>
                                    <p:animEffect transition="in" filter="fade">
                                      <p:cBhvr>
                                        <p:cTn id="76" dur="500"/>
                                        <p:tgtEl>
                                          <p:spTgt spid="67"/>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70"/>
                                        </p:tgtEl>
                                        <p:attrNameLst>
                                          <p:attrName>style.visibility</p:attrName>
                                        </p:attrNameLst>
                                      </p:cBhvr>
                                      <p:to>
                                        <p:strVal val="visible"/>
                                      </p:to>
                                    </p:set>
                                    <p:animEffect transition="in" filter="fade">
                                      <p:cBhvr>
                                        <p:cTn id="81" dur="500"/>
                                        <p:tgtEl>
                                          <p:spTgt spid="7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69"/>
                                        </p:tgtEl>
                                        <p:attrNameLst>
                                          <p:attrName>style.visibility</p:attrName>
                                        </p:attrNameLst>
                                      </p:cBhvr>
                                      <p:to>
                                        <p:strVal val="visible"/>
                                      </p:to>
                                    </p:set>
                                    <p:animEffect transition="in" filter="fade">
                                      <p:cBhvr>
                                        <p:cTn id="84" dur="500"/>
                                        <p:tgtEl>
                                          <p:spTgt spid="69"/>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28"/>
                                        </p:tgtEl>
                                        <p:attrNameLst>
                                          <p:attrName>style.visibility</p:attrName>
                                        </p:attrNameLst>
                                      </p:cBhvr>
                                      <p:to>
                                        <p:strVal val="visible"/>
                                      </p:to>
                                    </p:set>
                                    <p:animEffect transition="in" filter="fade">
                                      <p:cBhvr>
                                        <p:cTn id="87" dur="500"/>
                                        <p:tgtEl>
                                          <p:spTgt spid="28"/>
                                        </p:tgtEl>
                                      </p:cBhvr>
                                    </p:animEffect>
                                  </p:childTnLst>
                                </p:cTn>
                              </p:par>
                            </p:childTnLst>
                          </p:cTn>
                        </p:par>
                      </p:childTnLst>
                    </p:cTn>
                  </p:par>
                  <p:par>
                    <p:cTn id="88" fill="hold">
                      <p:stCondLst>
                        <p:cond delay="indefinite"/>
                      </p:stCondLst>
                      <p:childTnLst>
                        <p:par>
                          <p:cTn id="89" fill="hold">
                            <p:stCondLst>
                              <p:cond delay="0"/>
                            </p:stCondLst>
                            <p:childTnLst>
                              <p:par>
                                <p:cTn id="90" presetID="10" presetClass="entr" presetSubtype="0" fill="hold" grpId="0" nodeType="click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childTnLst>
                    </p:cTn>
                  </p:par>
                  <p:par>
                    <p:cTn id="93" fill="hold">
                      <p:stCondLst>
                        <p:cond delay="indefinite"/>
                      </p:stCondLst>
                      <p:childTnLst>
                        <p:par>
                          <p:cTn id="94" fill="hold">
                            <p:stCondLst>
                              <p:cond delay="0"/>
                            </p:stCondLst>
                            <p:childTnLst>
                              <p:par>
                                <p:cTn id="95" presetID="10" presetClass="entr" presetSubtype="0" fill="hold" grpId="0" nodeType="clickEffect">
                                  <p:stCondLst>
                                    <p:cond delay="0"/>
                                  </p:stCondLst>
                                  <p:childTnLst>
                                    <p:set>
                                      <p:cBhvr>
                                        <p:cTn id="96" dur="1" fill="hold">
                                          <p:stCondLst>
                                            <p:cond delay="0"/>
                                          </p:stCondLst>
                                        </p:cTn>
                                        <p:tgtEl>
                                          <p:spTgt spid="30"/>
                                        </p:tgtEl>
                                        <p:attrNameLst>
                                          <p:attrName>style.visibility</p:attrName>
                                        </p:attrNameLst>
                                      </p:cBhvr>
                                      <p:to>
                                        <p:strVal val="visible"/>
                                      </p:to>
                                    </p:set>
                                    <p:animEffect transition="in" filter="fade">
                                      <p:cBhvr>
                                        <p:cTn id="97" dur="500"/>
                                        <p:tgtEl>
                                          <p:spTgt spid="30"/>
                                        </p:tgtEl>
                                      </p:cBhvr>
                                    </p:animEffect>
                                  </p:childTnLst>
                                </p:cTn>
                              </p:par>
                            </p:childTnLst>
                          </p:cTn>
                        </p:par>
                      </p:childTnLst>
                    </p:cTn>
                  </p:par>
                  <p:par>
                    <p:cTn id="98" fill="hold">
                      <p:stCondLst>
                        <p:cond delay="indefinite"/>
                      </p:stCondLst>
                      <p:childTnLst>
                        <p:par>
                          <p:cTn id="99" fill="hold">
                            <p:stCondLst>
                              <p:cond delay="0"/>
                            </p:stCondLst>
                            <p:childTnLst>
                              <p:par>
                                <p:cTn id="100" presetID="10" presetClass="entr" presetSubtype="0" fill="hold" grpId="0" nodeType="clickEffect">
                                  <p:stCondLst>
                                    <p:cond delay="0"/>
                                  </p:stCondLst>
                                  <p:childTnLst>
                                    <p:set>
                                      <p:cBhvr>
                                        <p:cTn id="101" dur="1" fill="hold">
                                          <p:stCondLst>
                                            <p:cond delay="0"/>
                                          </p:stCondLst>
                                        </p:cTn>
                                        <p:tgtEl>
                                          <p:spTgt spid="31"/>
                                        </p:tgtEl>
                                        <p:attrNameLst>
                                          <p:attrName>style.visibility</p:attrName>
                                        </p:attrNameLst>
                                      </p:cBhvr>
                                      <p:to>
                                        <p:strVal val="visible"/>
                                      </p:to>
                                    </p:set>
                                    <p:animEffect transition="in" filter="fade">
                                      <p:cBhvr>
                                        <p:cTn id="10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p:bldP spid="63" grpId="0" animBg="1"/>
      <p:bldP spid="64" grpId="0"/>
      <p:bldP spid="65" grpId="0" animBg="1"/>
      <p:bldP spid="66" grpId="0"/>
      <p:bldP spid="67" grpId="0" animBg="1"/>
      <p:bldP spid="68" grpId="0"/>
      <p:bldP spid="69" grpId="0" animBg="1"/>
      <p:bldP spid="70" grpId="0"/>
      <p:bldP spid="72" grpId="0"/>
      <p:bldP spid="73" grpId="0"/>
      <p:bldP spid="74" grpId="0"/>
      <p:bldP spid="75" grpId="0"/>
      <p:bldP spid="28" grpId="0"/>
      <p:bldP spid="29" grpId="0"/>
      <p:bldP spid="30" grpId="0"/>
      <p:bldP spid="3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268020" y="4905139"/>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模板下载：</a:t>
            </a:r>
            <a:r>
              <a:rPr kumimoji="0" lang="en-US" altLang="zh-CN" sz="100" b="0" i="0" u="none" strike="noStrike" kern="0" cap="none" spc="0" normalizeH="0" baseline="0" noProof="0" dirty="0">
                <a:ln>
                  <a:noFill/>
                </a:ln>
                <a:solidFill>
                  <a:sysClr val="window" lastClr="FFFFFF"/>
                </a:solidFill>
                <a:effectLst/>
                <a:uLnTx/>
                <a:uFillTx/>
              </a:rPr>
              <a:t>www.1ppt.com/moban/     </a:t>
            </a:r>
            <a:r>
              <a:rPr kumimoji="0" lang="zh-CN" altLang="en-US" sz="100" b="0" i="0" u="none" strike="noStrike" kern="0" cap="none" spc="0" normalizeH="0" baseline="0" noProof="0" dirty="0">
                <a:ln>
                  <a:noFill/>
                </a:ln>
                <a:solidFill>
                  <a:sysClr val="window" lastClr="FFFFFF"/>
                </a:solidFill>
                <a:effectLst/>
                <a:uLnTx/>
                <a:uFillTx/>
              </a:rPr>
              <a:t>行业</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节日</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模板：</a:t>
            </a:r>
            <a:r>
              <a:rPr kumimoji="0" lang="en-US" altLang="zh-CN" sz="100" b="0" i="0" u="none" strike="noStrike" kern="0" cap="none" spc="0" normalizeH="0" baseline="0" noProof="0" dirty="0">
                <a:ln>
                  <a:noFill/>
                </a:ln>
                <a:solidFill>
                  <a:sysClr val="window" lastClr="FFFFFF"/>
                </a:solidFill>
                <a:effectLst/>
                <a:uLnTx/>
                <a:uFillTx/>
              </a:rPr>
              <a:t>www.1ppt.com/jieri/           PPT</a:t>
            </a:r>
            <a:r>
              <a:rPr kumimoji="0" lang="zh-CN" altLang="en-US" sz="100" b="0" i="0" u="none" strike="noStrike" kern="0" cap="none" spc="0" normalizeH="0" baseline="0" noProof="0" dirty="0">
                <a:ln>
                  <a:noFill/>
                </a:ln>
                <a:solidFill>
                  <a:sysClr val="window" lastClr="FFFFFF"/>
                </a:solidFill>
                <a:effectLst/>
                <a:uLnTx/>
                <a:uFillTx/>
              </a:rPr>
              <a:t>素材下载：</a:t>
            </a:r>
            <a:r>
              <a:rPr kumimoji="0" lang="en-US" altLang="zh-CN" sz="100" b="0" i="0" u="none" strike="noStrike" kern="0" cap="none" spc="0" normalizeH="0" baseline="0" noProof="0" dirty="0">
                <a:ln>
                  <a:noFill/>
                </a:ln>
                <a:solidFill>
                  <a:sysClr val="window" lastClr="FFFFFF"/>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背景图片：</a:t>
            </a:r>
            <a:r>
              <a:rPr kumimoji="0" lang="en-US" altLang="zh-CN" sz="100" b="0" i="0" u="none" strike="noStrike" kern="0" cap="none" spc="0" normalizeH="0" baseline="0" noProof="0" dirty="0">
                <a:ln>
                  <a:noFill/>
                </a:ln>
                <a:solidFill>
                  <a:sysClr val="window" lastClr="FFFFFF"/>
                </a:solidFill>
                <a:effectLst/>
                <a:uLnTx/>
                <a:uFillTx/>
              </a:rPr>
              <a:t>www.1ppt.com/beijing/      PPT</a:t>
            </a:r>
            <a:r>
              <a:rPr kumimoji="0" lang="zh-CN" altLang="en-US" sz="100" b="0" i="0" u="none" strike="noStrike" kern="0" cap="none" spc="0" normalizeH="0" baseline="0" noProof="0" dirty="0">
                <a:ln>
                  <a:noFill/>
                </a:ln>
                <a:solidFill>
                  <a:sysClr val="window" lastClr="FFFFFF"/>
                </a:solidFill>
                <a:effectLst/>
                <a:uLnTx/>
                <a:uFillTx/>
              </a:rPr>
              <a:t>图表下载：</a:t>
            </a:r>
            <a:r>
              <a:rPr kumimoji="0" lang="en-US" altLang="zh-CN" sz="100" b="0" i="0" u="none" strike="noStrike" kern="0" cap="none" spc="0" normalizeH="0" baseline="0" noProof="0" dirty="0">
                <a:ln>
                  <a:noFill/>
                </a:ln>
                <a:solidFill>
                  <a:sysClr val="window" lastClr="FFFFFF"/>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优秀</a:t>
            </a:r>
            <a:r>
              <a:rPr kumimoji="0" lang="en-US" altLang="zh-CN" sz="100" b="0" i="0" u="none" strike="noStrike" kern="0" cap="none" spc="0" normalizeH="0" baseline="0" noProof="0" dirty="0">
                <a:ln>
                  <a:noFill/>
                </a:ln>
                <a:solidFill>
                  <a:sysClr val="window" lastClr="FFFFFF"/>
                </a:solidFill>
                <a:effectLst/>
                <a:uLnTx/>
                <a:uFillTx/>
              </a:rPr>
              <a:t>PPT</a:t>
            </a:r>
            <a:r>
              <a:rPr kumimoji="0" lang="zh-CN" altLang="en-US" sz="100" b="0" i="0" u="none" strike="noStrike" kern="0" cap="none" spc="0" normalizeH="0" baseline="0" noProof="0" dirty="0">
                <a:ln>
                  <a:noFill/>
                </a:ln>
                <a:solidFill>
                  <a:sysClr val="window" lastClr="FFFFFF"/>
                </a:solidFill>
                <a:effectLst/>
                <a:uLnTx/>
                <a:uFillTx/>
              </a:rPr>
              <a:t>下载：</a:t>
            </a:r>
            <a:r>
              <a:rPr kumimoji="0" lang="en-US" altLang="zh-CN" sz="100" b="0" i="0" u="none" strike="noStrike" kern="0" cap="none" spc="0" normalizeH="0" baseline="0" noProof="0" dirty="0">
                <a:ln>
                  <a:noFill/>
                </a:ln>
                <a:solidFill>
                  <a:sysClr val="window" lastClr="FFFFFF"/>
                </a:solidFill>
                <a:effectLst/>
                <a:uLnTx/>
                <a:uFillTx/>
              </a:rPr>
              <a:t>www.1ppt.com/xiazai/        PPT</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Word</a:t>
            </a:r>
            <a:r>
              <a:rPr kumimoji="0" lang="zh-CN" altLang="en-US" sz="100" b="0" i="0" u="none" strike="noStrike" kern="0" cap="none" spc="0" normalizeH="0" baseline="0" noProof="0" dirty="0">
                <a:ln>
                  <a:noFill/>
                </a:ln>
                <a:solidFill>
                  <a:sysClr val="window" lastClr="FFFFFF"/>
                </a:solidFill>
                <a:effectLst/>
                <a:uLnTx/>
                <a:uFillTx/>
              </a:rPr>
              <a:t>教程： </a:t>
            </a:r>
            <a:r>
              <a:rPr kumimoji="0" lang="en-US" altLang="zh-CN" sz="100" b="0" i="0" u="none" strike="noStrike" kern="0" cap="none" spc="0" normalizeH="0" baseline="0" noProof="0" dirty="0">
                <a:ln>
                  <a:noFill/>
                </a:ln>
                <a:solidFill>
                  <a:sysClr val="window" lastClr="FFFFFF"/>
                </a:solidFill>
                <a:effectLst/>
                <a:uLnTx/>
                <a:uFillTx/>
              </a:rPr>
              <a:t>www.1ppt.com/word/              Excel</a:t>
            </a:r>
            <a:r>
              <a:rPr kumimoji="0" lang="zh-CN" altLang="en-US" sz="100" b="0" i="0" u="none" strike="noStrike" kern="0" cap="none" spc="0" normalizeH="0" baseline="0" noProof="0" dirty="0">
                <a:ln>
                  <a:noFill/>
                </a:ln>
                <a:solidFill>
                  <a:sysClr val="window" lastClr="FFFFFF"/>
                </a:solidFill>
                <a:effectLst/>
                <a:uLnTx/>
                <a:uFillTx/>
              </a:rPr>
              <a:t>教程：</a:t>
            </a:r>
            <a:r>
              <a:rPr kumimoji="0" lang="en-US" altLang="zh-CN" sz="100" b="0" i="0" u="none" strike="noStrike" kern="0" cap="none" spc="0" normalizeH="0" baseline="0" noProof="0" dirty="0">
                <a:ln>
                  <a:noFill/>
                </a:ln>
                <a:solidFill>
                  <a:sysClr val="window" lastClr="FFFFFF"/>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资料下载：</a:t>
            </a:r>
            <a:r>
              <a:rPr kumimoji="0" lang="en-US" altLang="zh-CN" sz="100" b="0" i="0" u="none" strike="noStrike" kern="0" cap="none" spc="0" normalizeH="0" baseline="0" noProof="0" dirty="0">
                <a:ln>
                  <a:noFill/>
                </a:ln>
                <a:solidFill>
                  <a:sysClr val="window" lastClr="FFFFFF"/>
                </a:solidFill>
                <a:effectLst/>
                <a:uLnTx/>
                <a:uFillTx/>
              </a:rPr>
              <a:t>www.1ppt.com/ziliao/                PPT</a:t>
            </a:r>
            <a:r>
              <a:rPr kumimoji="0" lang="zh-CN" altLang="en-US" sz="100" b="0" i="0" u="none" strike="noStrike" kern="0" cap="none" spc="0" normalizeH="0" baseline="0" noProof="0" dirty="0">
                <a:ln>
                  <a:noFill/>
                </a:ln>
                <a:solidFill>
                  <a:sysClr val="window" lastClr="FFFFFF"/>
                </a:solidFill>
                <a:effectLst/>
                <a:uLnTx/>
                <a:uFillTx/>
              </a:rPr>
              <a:t>课件下载：</a:t>
            </a:r>
            <a:r>
              <a:rPr kumimoji="0" lang="en-US" altLang="zh-CN" sz="100" b="0" i="0" u="none" strike="noStrike" kern="0" cap="none" spc="0" normalizeH="0" baseline="0" noProof="0" dirty="0">
                <a:ln>
                  <a:noFill/>
                </a:ln>
                <a:solidFill>
                  <a:sysClr val="window" lastClr="FFFFFF"/>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范文下载：</a:t>
            </a:r>
            <a:r>
              <a:rPr kumimoji="0" lang="en-US" altLang="zh-CN" sz="100" b="0" i="0" u="none" strike="noStrike" kern="0" cap="none" spc="0" normalizeH="0" baseline="0" noProof="0" dirty="0">
                <a:ln>
                  <a:noFill/>
                </a:ln>
                <a:solidFill>
                  <a:sysClr val="window" lastClr="FFFFFF"/>
                </a:solidFill>
                <a:effectLst/>
                <a:uLnTx/>
                <a:uFillTx/>
              </a:rPr>
              <a:t>www.1ppt.com/fanwen/             </a:t>
            </a:r>
            <a:r>
              <a:rPr kumimoji="0" lang="zh-CN" altLang="en-US" sz="100" b="0" i="0" u="none" strike="noStrike" kern="0" cap="none" spc="0" normalizeH="0" baseline="0" noProof="0" dirty="0">
                <a:ln>
                  <a:noFill/>
                </a:ln>
                <a:solidFill>
                  <a:sysClr val="window" lastClr="FFFFFF"/>
                </a:solidFill>
                <a:effectLst/>
                <a:uLnTx/>
                <a:uFillTx/>
              </a:rPr>
              <a:t>试卷下载：</a:t>
            </a:r>
            <a:r>
              <a:rPr kumimoji="0" lang="en-US" altLang="zh-CN" sz="100" b="0" i="0" u="none" strike="noStrike" kern="0" cap="none" spc="0" normalizeH="0" baseline="0" noProof="0" dirty="0">
                <a:ln>
                  <a:noFill/>
                </a:ln>
                <a:solidFill>
                  <a:sysClr val="window" lastClr="FFFFFF"/>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rPr>
              <a:t>教案下载：</a:t>
            </a:r>
            <a:r>
              <a:rPr kumimoji="0" lang="en-US" altLang="zh-CN" sz="100" b="0" i="0" u="none" strike="noStrike" kern="0" cap="none" spc="0" normalizeH="0" baseline="0" noProof="0" dirty="0">
                <a:ln>
                  <a:noFill/>
                </a:ln>
                <a:solidFill>
                  <a:sysClr val="window" lastClr="FFFFFF"/>
                </a:solidFill>
                <a:effectLst/>
                <a:uLnTx/>
                <a:uFillTx/>
              </a:rPr>
              <a:t>www.1ppt.com/jiaoan/  </a:t>
            </a:r>
            <a:r>
              <a:rPr kumimoji="0" lang="en-US" altLang="zh-CN" sz="100" b="0" i="0" u="none" strike="noStrike" kern="0" cap="none" spc="0" normalizeH="0" baseline="0" noProof="0" dirty="0" smtClean="0">
                <a:ln>
                  <a:noFill/>
                </a:ln>
                <a:solidFill>
                  <a:sysClr val="window" lastClr="FFFFFF"/>
                </a:solidFill>
                <a:effectLst/>
                <a:uLnTx/>
                <a:uFillTx/>
              </a:rPr>
              <a:t>      PPT</a:t>
            </a:r>
            <a:r>
              <a:rPr kumimoji="0" lang="zh-CN" altLang="en-US" sz="100" b="0" i="0" u="none" strike="noStrike" kern="0" cap="none" spc="0" normalizeH="0" baseline="0" noProof="0" dirty="0" smtClean="0">
                <a:ln>
                  <a:noFill/>
                </a:ln>
                <a:solidFill>
                  <a:sysClr val="window" lastClr="FFFFFF"/>
                </a:solidFill>
                <a:effectLst/>
                <a:uLnTx/>
                <a:uFillTx/>
              </a:rPr>
              <a:t>论坛：</a:t>
            </a:r>
            <a:r>
              <a:rPr kumimoji="0" lang="en-US" altLang="zh-CN" sz="100" b="0" i="0" u="none" strike="noStrike" kern="0" cap="none" spc="0" normalizeH="0" baseline="0" noProof="0" dirty="0" smtClean="0">
                <a:ln>
                  <a:noFill/>
                </a:ln>
                <a:solidFill>
                  <a:sysClr val="window" lastClr="FFFFFF"/>
                </a:solidFill>
                <a:effectLst/>
                <a:uLnTx/>
                <a:uFillTx/>
              </a:rPr>
              <a:t>www.1ppt.cn</a:t>
            </a:r>
            <a:endParaRPr kumimoji="0" lang="en-US" altLang="zh-CN" sz="100" b="0" i="0" u="none" strike="noStrike" kern="0" cap="none" spc="0" normalizeH="0" baseline="0" noProof="0" dirty="0">
              <a:ln>
                <a:noFill/>
              </a:ln>
              <a:solidFill>
                <a:sysClr val="window" lastClr="FFFFFF"/>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rPr>
              <a:t> </a:t>
            </a:r>
            <a:endParaRPr kumimoji="0" lang="zh-CN" altLang="en-US" sz="100" b="0" i="0" u="none" strike="noStrike" kern="0" cap="none" spc="0" normalizeH="0" baseline="0" noProof="0" dirty="0">
              <a:ln>
                <a:noFill/>
              </a:ln>
              <a:solidFill>
                <a:sysClr val="window" lastClr="FFFFFF"/>
              </a:solidFill>
              <a:effectLst/>
              <a:uLnTx/>
              <a:uFillTx/>
            </a:endParaRPr>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36687" y="0"/>
            <a:ext cx="7232650" cy="7232650"/>
          </a:xfrm>
          <a:prstGeom prst="rect">
            <a:avLst/>
          </a:prstGeom>
        </p:spPr>
      </p:pic>
      <p:sp>
        <p:nvSpPr>
          <p:cNvPr id="22" name="TextBox 5"/>
          <p:cNvSpPr txBox="1">
            <a:spLocks noChangeArrowheads="1"/>
          </p:cNvSpPr>
          <p:nvPr/>
        </p:nvSpPr>
        <p:spPr bwMode="auto">
          <a:xfrm>
            <a:off x="7474868" y="5220881"/>
            <a:ext cx="4536504" cy="106182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ct val="150000"/>
              </a:lnSpc>
            </a:pPr>
            <a:r>
              <a:rPr lang="en-US" altLang="zh-CN" sz="1050" spc="316" dirty="0">
                <a:solidFill>
                  <a:srgbClr val="FE67BE"/>
                </a:solidFill>
                <a:latin typeface="Arial" panose="020B0604020202020204" pitchFamily="34" charset="0"/>
                <a:ea typeface="微软雅黑" panose="020B0503020204020204" pitchFamily="34" charset="-122"/>
                <a:cs typeface="+mn-ea"/>
                <a:sym typeface="Arial" panose="020B0604020202020204" pitchFamily="34" charset="0"/>
              </a:rPr>
              <a:t>Only beautiful humorous cartoon lovely and lively children in </a:t>
            </a:r>
            <a:r>
              <a:rPr lang="en-US" altLang="zh-CN" sz="1050" spc="316" dirty="0" err="1">
                <a:solidFill>
                  <a:srgbClr val="FE67BE"/>
                </a:solidFill>
                <a:latin typeface="Arial" panose="020B0604020202020204" pitchFamily="34" charset="0"/>
                <a:ea typeface="微软雅黑" panose="020B0503020204020204" pitchFamily="34" charset="-122"/>
                <a:cs typeface="+mn-ea"/>
                <a:sym typeface="Arial" panose="020B0604020202020204" pitchFamily="34" charset="0"/>
              </a:rPr>
              <a:t>kindergartenOnly</a:t>
            </a:r>
            <a:r>
              <a:rPr lang="en-US" altLang="zh-CN" sz="1050" spc="316" dirty="0">
                <a:solidFill>
                  <a:srgbClr val="FE67BE"/>
                </a:solidFill>
                <a:latin typeface="Arial" panose="020B0604020202020204" pitchFamily="34" charset="0"/>
                <a:ea typeface="微软雅黑" panose="020B0503020204020204" pitchFamily="34" charset="-122"/>
                <a:cs typeface="+mn-ea"/>
                <a:sym typeface="Arial" panose="020B0604020202020204" pitchFamily="34" charset="0"/>
              </a:rPr>
              <a:t> beautiful humorous cartoon lovely and lively children in kindergarten</a:t>
            </a:r>
            <a:endParaRPr lang="zh-CN" altLang="en-US" sz="1050" spc="316" dirty="0">
              <a:solidFill>
                <a:srgbClr val="FE67BE"/>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TextBox 6"/>
          <p:cNvSpPr txBox="1">
            <a:spLocks noChangeArrowheads="1"/>
          </p:cNvSpPr>
          <p:nvPr/>
        </p:nvSpPr>
        <p:spPr bwMode="auto">
          <a:xfrm>
            <a:off x="7293471" y="4408413"/>
            <a:ext cx="4904380" cy="76944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974725" eaLnBrk="0" hangingPunct="0">
              <a:defRPr>
                <a:solidFill>
                  <a:schemeClr val="tx1"/>
                </a:solidFill>
                <a:latin typeface="Calibri" pitchFamily="34" charset="0"/>
                <a:ea typeface="宋体" pitchFamily="2" charset="-122"/>
              </a:defRPr>
            </a:lvl1pPr>
            <a:lvl2pPr marL="742950" indent="-285750" defTabSz="974725" eaLnBrk="0" hangingPunct="0">
              <a:defRPr>
                <a:solidFill>
                  <a:schemeClr val="tx1"/>
                </a:solidFill>
                <a:latin typeface="Calibri" pitchFamily="34" charset="0"/>
                <a:ea typeface="宋体" pitchFamily="2" charset="-122"/>
              </a:defRPr>
            </a:lvl2pPr>
            <a:lvl3pPr marL="1143000" indent="-228600" defTabSz="974725" eaLnBrk="0" hangingPunct="0">
              <a:defRPr>
                <a:solidFill>
                  <a:schemeClr val="tx1"/>
                </a:solidFill>
                <a:latin typeface="Calibri" pitchFamily="34" charset="0"/>
                <a:ea typeface="宋体" pitchFamily="2" charset="-122"/>
              </a:defRPr>
            </a:lvl3pPr>
            <a:lvl4pPr marL="1600200" indent="-228600" defTabSz="974725" eaLnBrk="0" hangingPunct="0">
              <a:defRPr>
                <a:solidFill>
                  <a:schemeClr val="tx1"/>
                </a:solidFill>
                <a:latin typeface="Calibri" pitchFamily="34" charset="0"/>
                <a:ea typeface="宋体" pitchFamily="2" charset="-122"/>
              </a:defRPr>
            </a:lvl4pPr>
            <a:lvl5pPr marL="2057400" indent="-228600" defTabSz="974725" eaLnBrk="0" hangingPunct="0">
              <a:defRPr>
                <a:solidFill>
                  <a:schemeClr val="tx1"/>
                </a:solidFill>
                <a:latin typeface="Calibri" pitchFamily="34" charset="0"/>
                <a:ea typeface="宋体" pitchFamily="2" charset="-122"/>
              </a:defRPr>
            </a:lvl5pPr>
            <a:lvl6pPr marL="2514600" indent="-228600" defTabSz="974725"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defTabSz="974725"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defTabSz="974725"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defTabSz="974725" eaLnBrk="0" fontAlgn="base" hangingPunct="0">
              <a:spcBef>
                <a:spcPct val="0"/>
              </a:spcBef>
              <a:spcAft>
                <a:spcPct val="0"/>
              </a:spcAft>
              <a:defRPr>
                <a:solidFill>
                  <a:schemeClr val="tx1"/>
                </a:solidFill>
                <a:latin typeface="Calibri" pitchFamily="34" charset="0"/>
                <a:ea typeface="宋体" pitchFamily="2" charset="-122"/>
              </a:defRPr>
            </a:lvl9pPr>
          </a:lstStyle>
          <a:p>
            <a:pPr>
              <a:buNone/>
            </a:pPr>
            <a:r>
              <a:rPr lang="zh-CN" altLang="en-US" sz="4400" b="1" cap="all" dirty="0" smtClean="0">
                <a:solidFill>
                  <a:srgbClr val="FE67BE"/>
                </a:solidFill>
                <a:latin typeface="方正稚艺简体" panose="03000509000000000000" pitchFamily="65" charset="-122"/>
                <a:ea typeface="方正稚艺简体" panose="03000509000000000000" pitchFamily="65" charset="-122"/>
                <a:cs typeface="Arial" panose="020B0604020202020204" pitchFamily="34" charset="0"/>
              </a:rPr>
              <a:t>感谢聆听 批评指导</a:t>
            </a:r>
            <a:endParaRPr lang="zh-CN" altLang="en-US" sz="4400" b="1" cap="all" dirty="0">
              <a:solidFill>
                <a:srgbClr val="FE67BE"/>
              </a:solidFill>
              <a:latin typeface="方正稚艺简体" panose="03000509000000000000" pitchFamily="65" charset="-122"/>
              <a:ea typeface="方正稚艺简体" panose="03000509000000000000" pitchFamily="65" charset="-122"/>
              <a:cs typeface="Arial" panose="020B0604020202020204" pitchFamily="34" charset="0"/>
            </a:endParaRPr>
          </a:p>
        </p:txBody>
      </p:sp>
    </p:spTree>
    <p:extLst>
      <p:ext uri="{BB962C8B-B14F-4D97-AF65-F5344CB8AC3E}">
        <p14:creationId xmlns:p14="http://schemas.microsoft.com/office/powerpoint/2010/main" val="2109309857"/>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56" presetClass="entr" presetSubtype="0" fill="hold" grpId="0" nodeType="afterEffect">
                                  <p:stCondLst>
                                    <p:cond delay="0"/>
                                  </p:stCondLst>
                                  <p:iterate type="lt">
                                    <p:tmPct val="10000"/>
                                  </p:iterate>
                                  <p:childTnLst>
                                    <p:set>
                                      <p:cBhvr>
                                        <p:cTn id="12" dur="1" fill="hold">
                                          <p:stCondLst>
                                            <p:cond delay="0"/>
                                          </p:stCondLst>
                                        </p:cTn>
                                        <p:tgtEl>
                                          <p:spTgt spid="23"/>
                                        </p:tgtEl>
                                        <p:attrNameLst>
                                          <p:attrName>style.visibility</p:attrName>
                                        </p:attrNameLst>
                                      </p:cBhvr>
                                      <p:to>
                                        <p:strVal val="visible"/>
                                      </p:to>
                                    </p:set>
                                    <p:anim by="(-#ppt_w*2)" calcmode="lin" valueType="num">
                                      <p:cBhvr rctx="PPT">
                                        <p:cTn id="13" dur="375" autoRev="1" fill="hold">
                                          <p:stCondLst>
                                            <p:cond delay="0"/>
                                          </p:stCondLst>
                                        </p:cTn>
                                        <p:tgtEl>
                                          <p:spTgt spid="23"/>
                                        </p:tgtEl>
                                        <p:attrNameLst>
                                          <p:attrName>ppt_w</p:attrName>
                                        </p:attrNameLst>
                                      </p:cBhvr>
                                    </p:anim>
                                    <p:anim by="(#ppt_w*0.50)" calcmode="lin" valueType="num">
                                      <p:cBhvr>
                                        <p:cTn id="14" dur="375" decel="50000" autoRev="1" fill="hold">
                                          <p:stCondLst>
                                            <p:cond delay="0"/>
                                          </p:stCondLst>
                                        </p:cTn>
                                        <p:tgtEl>
                                          <p:spTgt spid="23"/>
                                        </p:tgtEl>
                                        <p:attrNameLst>
                                          <p:attrName>ppt_x</p:attrName>
                                        </p:attrNameLst>
                                      </p:cBhvr>
                                    </p:anim>
                                    <p:anim from="(-#ppt_h/2)" to="(#ppt_y)" calcmode="lin" valueType="num">
                                      <p:cBhvr>
                                        <p:cTn id="15" dur="750" fill="hold">
                                          <p:stCondLst>
                                            <p:cond delay="0"/>
                                          </p:stCondLst>
                                        </p:cTn>
                                        <p:tgtEl>
                                          <p:spTgt spid="23"/>
                                        </p:tgtEl>
                                        <p:attrNameLst>
                                          <p:attrName>ppt_y</p:attrName>
                                        </p:attrNameLst>
                                      </p:cBhvr>
                                    </p:anim>
                                    <p:animRot by="21600000">
                                      <p:cBhvr>
                                        <p:cTn id="16" dur="750" fill="hold">
                                          <p:stCondLst>
                                            <p:cond delay="0"/>
                                          </p:stCondLst>
                                        </p:cTn>
                                        <p:tgtEl>
                                          <p:spTgt spid="23"/>
                                        </p:tgtEl>
                                        <p:attrNameLst>
                                          <p:attrName>r</p:attrName>
                                        </p:attrNameLst>
                                      </p:cBhvr>
                                    </p:animRot>
                                  </p:childTnLst>
                                </p:cTn>
                              </p:par>
                            </p:childTnLst>
                          </p:cTn>
                        </p:par>
                        <p:par>
                          <p:cTn id="17" fill="hold">
                            <p:stCondLst>
                              <p:cond delay="2275"/>
                            </p:stCondLst>
                            <p:childTnLst>
                              <p:par>
                                <p:cTn id="18" presetID="2" presetClass="entr" presetSubtype="2" fill="hold" grpId="0"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1+#ppt_w/2"/>
                                          </p:val>
                                        </p:tav>
                                        <p:tav tm="100000">
                                          <p:val>
                                            <p:strVal val="#ppt_x"/>
                                          </p:val>
                                        </p:tav>
                                      </p:tavLst>
                                    </p:anim>
                                    <p:anim calcmode="lin" valueType="num">
                                      <p:cBhvr additive="base">
                                        <p:cTn id="21"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176403" y="4679512"/>
            <a:ext cx="9078158" cy="178524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14789" tIns="57394" rIns="114789" bIns="57394" rtlCol="0" anchor="ctr"/>
          <a:lstStyle/>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400" dirty="0">
              <a:solidFill>
                <a:srgbClr val="EEECE1">
                  <a:lumMod val="25000"/>
                </a:srgbClr>
              </a:solidFill>
              <a:latin typeface="微软雅黑" panose="020B0503020204020204" pitchFamily="34" charset="-122"/>
              <a:ea typeface="微软雅黑" panose="020B0503020204020204" pitchFamily="34" charset="-122"/>
            </a:endParaRP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en-US" altLang="zh-CN" sz="14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p>
          <a:p>
            <a:pPr defTabSz="1147891" fontAlgn="auto">
              <a:spcBef>
                <a:spcPts val="0"/>
              </a:spcBef>
              <a:spcAft>
                <a:spcPts val="0"/>
              </a:spcAft>
            </a:pPr>
            <a:r>
              <a:rPr lang="zh-CN" altLang="en-US" sz="14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400" dirty="0">
                <a:solidFill>
                  <a:srgbClr val="EEECE1">
                    <a:lumMod val="25000"/>
                  </a:srgbClr>
                </a:solidFill>
                <a:latin typeface="微软雅黑" panose="020B0503020204020204" pitchFamily="34" charset="-122"/>
                <a:ea typeface="微软雅黑" panose="020B0503020204020204" pitchFamily="34" charset="-122"/>
              </a:rPr>
              <a:t>论坛：      </a:t>
            </a:r>
            <a:r>
              <a:rPr lang="en-US" altLang="zh-CN" sz="1400" dirty="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4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4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4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3162070"/>
            <a:ext cx="12858750" cy="1441498"/>
          </a:xfrm>
          <a:prstGeom prst="rect">
            <a:avLst/>
          </a:prstGeom>
          <a:solidFill>
            <a:schemeClr val="tx2">
              <a:lumMod val="75000"/>
            </a:schemeClr>
          </a:solidFill>
          <a:ln w="9525">
            <a:noFill/>
            <a:miter lim="800000"/>
            <a:headEnd/>
            <a:tailEnd/>
          </a:ln>
        </p:spPr>
        <p:txBody>
          <a:bodyPr wrap="none" lIns="114789" tIns="57394" rIns="114789" bIns="57394" anchor="ctr"/>
          <a:lstStyle/>
          <a:p>
            <a:pPr defTabSz="1147891"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154254" y="332398"/>
            <a:ext cx="10844491" cy="2828276"/>
          </a:xfrm>
          <a:prstGeom prst="rect">
            <a:avLst/>
          </a:prstGeom>
          <a:noFill/>
          <a:ln>
            <a:noFill/>
          </a:ln>
        </p:spPr>
      </p:pic>
      <p:sp>
        <p:nvSpPr>
          <p:cNvPr id="15" name="Rectangle 3"/>
          <p:cNvSpPr>
            <a:spLocks noChangeArrowheads="1"/>
          </p:cNvSpPr>
          <p:nvPr/>
        </p:nvSpPr>
        <p:spPr bwMode="auto">
          <a:xfrm>
            <a:off x="658567" y="3266553"/>
            <a:ext cx="5770810" cy="1707107"/>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可以在下列情况使用</a:t>
            </a:r>
            <a:endParaRPr lang="zh-CN" altLang="en-US" sz="1500"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不限次数的用于您个人</a:t>
            </a:r>
            <a:r>
              <a:rPr lang="en-US" altLang="zh-CN" sz="1500" kern="0" dirty="0">
                <a:solidFill>
                  <a:prstClr val="white"/>
                </a:solidFill>
                <a:latin typeface="微软雅黑" pitchFamily="34" charset="-122"/>
                <a:ea typeface="微软雅黑" pitchFamily="34" charset="-122"/>
              </a:rPr>
              <a:t>/</a:t>
            </a:r>
            <a:r>
              <a:rPr lang="zh-CN" altLang="en-US" sz="1500" kern="0" dirty="0">
                <a:solidFill>
                  <a:prstClr val="white"/>
                </a:solidFill>
                <a:latin typeface="微软雅黑" pitchFamily="34" charset="-122"/>
                <a:ea typeface="微软雅黑" pitchFamily="34" charset="-122"/>
              </a:rPr>
              <a:t>公司、企业的商业演示。</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429375" y="3266553"/>
            <a:ext cx="5770811" cy="1631165"/>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14789" tIns="57394" rIns="114789" bIns="57394"/>
          <a:lstStyle/>
          <a:p>
            <a:pPr defTabSz="1147891" fontAlgn="auto">
              <a:spcBef>
                <a:spcPct val="20000"/>
              </a:spcBef>
              <a:spcAft>
                <a:spcPts val="0"/>
              </a:spcAft>
              <a:buClr>
                <a:srgbClr val="5B8CC1"/>
              </a:buClr>
              <a:defRPr/>
            </a:pPr>
            <a:r>
              <a:rPr lang="zh-CN" altLang="en-US" sz="2500" b="1" kern="0" dirty="0">
                <a:solidFill>
                  <a:prstClr val="white"/>
                </a:solidFill>
                <a:latin typeface="微软雅黑" pitchFamily="34" charset="-122"/>
                <a:ea typeface="微软雅黑" pitchFamily="34" charset="-122"/>
              </a:rPr>
              <a:t>不可以在以下情况使用</a:t>
            </a:r>
            <a:endParaRPr lang="zh-CN" altLang="en-US" sz="1300" b="1" kern="0" dirty="0">
              <a:solidFill>
                <a:prstClr val="white"/>
              </a:solidFill>
              <a:latin typeface="微软雅黑" pitchFamily="34" charset="-122"/>
              <a:ea typeface="微软雅黑" pitchFamily="34" charset="-122"/>
            </a:endParaRP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用于任何形式的在线付费下载。</a:t>
            </a:r>
          </a:p>
          <a:p>
            <a:pPr defTabSz="1147891" fontAlgn="auto">
              <a:lnSpc>
                <a:spcPct val="150000"/>
              </a:lnSpc>
              <a:spcBef>
                <a:spcPts val="0"/>
              </a:spcBef>
              <a:spcAft>
                <a:spcPts val="0"/>
              </a:spcAft>
              <a:buClr>
                <a:srgbClr val="5B8CC1"/>
              </a:buClr>
              <a:buFont typeface="Wingdings" pitchFamily="2" charset="2"/>
              <a:buChar char="n"/>
              <a:defRPr/>
            </a:pPr>
            <a:r>
              <a:rPr lang="zh-CN" altLang="en-US" sz="1500" kern="0" dirty="0">
                <a:solidFill>
                  <a:prstClr val="white"/>
                </a:solidFill>
                <a:latin typeface="微软雅黑" pitchFamily="34" charset="-122"/>
                <a:ea typeface="微软雅黑" pitchFamily="34" charset="-122"/>
              </a:rPr>
              <a:t>收集整理我们发布的免费资源后，刻录光碟销售。</a:t>
            </a:r>
            <a:endParaRPr lang="zh-CN" altLang="en-GB" sz="15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100366"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10172815" y="3266552"/>
            <a:ext cx="553641" cy="4152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981949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40943" y="808013"/>
            <a:ext cx="4264397" cy="4264397"/>
          </a:xfrm>
          <a:prstGeom prst="rect">
            <a:avLst/>
          </a:prstGeom>
        </p:spPr>
      </p:pic>
      <p:sp>
        <p:nvSpPr>
          <p:cNvPr id="6148" name="文本框 3080"/>
          <p:cNvSpPr txBox="1">
            <a:spLocks noChangeArrowheads="1"/>
          </p:cNvSpPr>
          <p:nvPr/>
        </p:nvSpPr>
        <p:spPr bwMode="auto">
          <a:xfrm>
            <a:off x="3608081" y="3404456"/>
            <a:ext cx="1761165" cy="1390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7" dirty="0" smtClean="0">
                <a:solidFill>
                  <a:srgbClr val="00B050"/>
                </a:solidFill>
                <a:latin typeface="Arial" panose="020B0604020202020204" pitchFamily="34" charset="0"/>
                <a:ea typeface="微软雅黑" panose="020B0503020204020204" pitchFamily="34" charset="-122"/>
                <a:sym typeface="Arial" panose="020B0604020202020204" pitchFamily="34" charset="0"/>
              </a:rPr>
              <a:t>01</a:t>
            </a:r>
            <a:endParaRPr lang="en-US" altLang="zh-CN" sz="8437" dirty="0">
              <a:solidFill>
                <a:srgbClr val="00B050"/>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1" name="直接连接符 3084"/>
          <p:cNvSpPr>
            <a:spLocks noChangeShapeType="1"/>
          </p:cNvSpPr>
          <p:nvPr/>
        </p:nvSpPr>
        <p:spPr bwMode="auto">
          <a:xfrm>
            <a:off x="6314266" y="3714725"/>
            <a:ext cx="0" cy="810268"/>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sz="2669">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255927" y="3566870"/>
            <a:ext cx="2855374" cy="512128"/>
          </a:xfrm>
          <a:prstGeom prst="rect">
            <a:avLst/>
          </a:prstGeom>
        </p:spPr>
        <p:txBody>
          <a:bodyPr wrap="square" lIns="0" tIns="0" rIns="0" bIns="0">
            <a:spAutoFit/>
          </a:bodyPr>
          <a:lstStyle/>
          <a:p>
            <a:pPr>
              <a:lnSpc>
                <a:spcPct val="130000"/>
              </a:lnSpc>
            </a:pPr>
            <a:r>
              <a:rPr lang="zh-CN" altLang="en-US" sz="2800" dirty="0">
                <a:solidFill>
                  <a:srgbClr val="FE67BE"/>
                </a:solidFill>
                <a:latin typeface="方正稚艺简体" panose="03000509000000000000" pitchFamily="65" charset="-122"/>
                <a:ea typeface="方正稚艺简体" panose="03000509000000000000" pitchFamily="65" charset="-122"/>
                <a:sym typeface="Arial" panose="020B0604020202020204" pitchFamily="34" charset="0"/>
              </a:rPr>
              <a:t>请替换文字内容</a:t>
            </a:r>
          </a:p>
        </p:txBody>
      </p:sp>
      <p:sp>
        <p:nvSpPr>
          <p:cNvPr id="10" name="文本框 9"/>
          <p:cNvSpPr txBox="1"/>
          <p:nvPr/>
        </p:nvSpPr>
        <p:spPr>
          <a:xfrm>
            <a:off x="6255927" y="4118304"/>
            <a:ext cx="3979186" cy="461608"/>
          </a:xfrm>
          <a:prstGeom prst="rect">
            <a:avLst/>
          </a:prstGeom>
          <a:noFill/>
        </p:spPr>
        <p:txBody>
          <a:bodyPr wrap="square" lIns="0" tIns="0" rIns="0" bIns="0" rtlCol="0">
            <a:spAutoFit/>
          </a:bodyPr>
          <a:lstStyle/>
          <a:p>
            <a:pPr algn="just">
              <a:lnSpc>
                <a:spcPct val="15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1321023425"/>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6148"/>
                                        </p:tgtEl>
                                        <p:attrNameLst>
                                          <p:attrName>style.visibility</p:attrName>
                                        </p:attrNameLst>
                                      </p:cBhvr>
                                      <p:to>
                                        <p:strVal val="visible"/>
                                      </p:to>
                                    </p:set>
                                    <p:animEffect transition="in" filter="wipe(down)">
                                      <p:cBhvr>
                                        <p:cTn id="13" dur="500"/>
                                        <p:tgtEl>
                                          <p:spTgt spid="6148"/>
                                        </p:tgtEl>
                                      </p:cBhvr>
                                    </p:animEffect>
                                  </p:childTnLst>
                                </p:cTn>
                              </p:par>
                            </p:childTnLst>
                          </p:cTn>
                        </p:par>
                        <p:par>
                          <p:cTn id="14" fill="hold">
                            <p:stCondLst>
                              <p:cond delay="1000"/>
                            </p:stCondLst>
                            <p:childTnLst>
                              <p:par>
                                <p:cTn id="15" presetID="23" presetClass="entr" presetSubtype="32"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strVal val="4*#ppt_w"/>
                                          </p:val>
                                        </p:tav>
                                        <p:tav tm="100000">
                                          <p:val>
                                            <p:strVal val="#ppt_w"/>
                                          </p:val>
                                        </p:tav>
                                      </p:tavLst>
                                    </p:anim>
                                    <p:anim calcmode="lin" valueType="num">
                                      <p:cBhvr>
                                        <p:cTn id="18" dur="500" fill="hold"/>
                                        <p:tgtEl>
                                          <p:spTgt spid="9"/>
                                        </p:tgtEl>
                                        <p:attrNameLst>
                                          <p:attrName>ppt_h</p:attrName>
                                        </p:attrNameLst>
                                      </p:cBhvr>
                                      <p:tavLst>
                                        <p:tav tm="0">
                                          <p:val>
                                            <p:strVal val="4*#ppt_h"/>
                                          </p:val>
                                        </p:tav>
                                        <p:tav tm="100000">
                                          <p:val>
                                            <p:strVal val="#ppt_h"/>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9" grpId="0"/>
      <p:bldP spid="1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6"/>
          <p:cNvSpPr>
            <a:spLocks/>
          </p:cNvSpPr>
          <p:nvPr/>
        </p:nvSpPr>
        <p:spPr bwMode="auto">
          <a:xfrm>
            <a:off x="216106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6"/>
          <p:cNvSpPr>
            <a:spLocks/>
          </p:cNvSpPr>
          <p:nvPr/>
        </p:nvSpPr>
        <p:spPr bwMode="auto">
          <a:xfrm>
            <a:off x="391694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6"/>
          <p:cNvSpPr>
            <a:spLocks/>
          </p:cNvSpPr>
          <p:nvPr/>
        </p:nvSpPr>
        <p:spPr bwMode="auto">
          <a:xfrm>
            <a:off x="1596919"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6"/>
          <p:cNvSpPr>
            <a:spLocks/>
          </p:cNvSpPr>
          <p:nvPr/>
        </p:nvSpPr>
        <p:spPr bwMode="auto">
          <a:xfrm>
            <a:off x="2985576"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Freeform 6"/>
          <p:cNvSpPr>
            <a:spLocks/>
          </p:cNvSpPr>
          <p:nvPr/>
        </p:nvSpPr>
        <p:spPr bwMode="auto">
          <a:xfrm>
            <a:off x="4847477" y="2410127"/>
            <a:ext cx="1822613" cy="211485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5">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6"/>
          <p:cNvSpPr>
            <a:spLocks/>
          </p:cNvSpPr>
          <p:nvPr/>
        </p:nvSpPr>
        <p:spPr bwMode="auto">
          <a:xfrm>
            <a:off x="5709227"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6">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Freeform 6"/>
          <p:cNvSpPr>
            <a:spLocks/>
          </p:cNvSpPr>
          <p:nvPr/>
        </p:nvSpPr>
        <p:spPr bwMode="auto">
          <a:xfrm>
            <a:off x="6837046" y="2925387"/>
            <a:ext cx="1388657" cy="1599598"/>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1">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6"/>
          <p:cNvSpPr>
            <a:spLocks/>
          </p:cNvSpPr>
          <p:nvPr/>
        </p:nvSpPr>
        <p:spPr bwMode="auto">
          <a:xfrm>
            <a:off x="7549093"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2">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6"/>
          <p:cNvSpPr>
            <a:spLocks/>
          </p:cNvSpPr>
          <p:nvPr/>
        </p:nvSpPr>
        <p:spPr bwMode="auto">
          <a:xfrm>
            <a:off x="9427238" y="1965629"/>
            <a:ext cx="1822613" cy="255935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4">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6"/>
          <p:cNvSpPr>
            <a:spLocks/>
          </p:cNvSpPr>
          <p:nvPr/>
        </p:nvSpPr>
        <p:spPr bwMode="auto">
          <a:xfrm>
            <a:off x="8410018" y="1645710"/>
            <a:ext cx="2050439" cy="2879275"/>
          </a:xfrm>
          <a:custGeom>
            <a:avLst/>
            <a:gdLst>
              <a:gd name="T0" fmla="*/ 3360 w 3360"/>
              <a:gd name="T1" fmla="*/ 2115 h 2115"/>
              <a:gd name="T2" fmla="*/ 1680 w 3360"/>
              <a:gd name="T3" fmla="*/ 0 h 2115"/>
              <a:gd name="T4" fmla="*/ 0 w 3360"/>
              <a:gd name="T5" fmla="*/ 2115 h 2115"/>
              <a:gd name="T6" fmla="*/ 3360 w 3360"/>
              <a:gd name="T7" fmla="*/ 2115 h 2115"/>
            </a:gdLst>
            <a:ahLst/>
            <a:cxnLst>
              <a:cxn ang="0">
                <a:pos x="T0" y="T1"/>
              </a:cxn>
              <a:cxn ang="0">
                <a:pos x="T2" y="T3"/>
              </a:cxn>
              <a:cxn ang="0">
                <a:pos x="T4" y="T5"/>
              </a:cxn>
              <a:cxn ang="0">
                <a:pos x="T6" y="T7"/>
              </a:cxn>
            </a:cxnLst>
            <a:rect l="0" t="0" r="r" b="b"/>
            <a:pathLst>
              <a:path w="3360" h="2115">
                <a:moveTo>
                  <a:pt x="3360" y="2115"/>
                </a:moveTo>
                <a:cubicBezTo>
                  <a:pt x="3360" y="2115"/>
                  <a:pt x="1956" y="1734"/>
                  <a:pt x="1680" y="0"/>
                </a:cubicBezTo>
                <a:cubicBezTo>
                  <a:pt x="1404" y="1734"/>
                  <a:pt x="0" y="2115"/>
                  <a:pt x="0" y="2115"/>
                </a:cubicBezTo>
                <a:lnTo>
                  <a:pt x="3360" y="2115"/>
                </a:lnTo>
                <a:close/>
              </a:path>
            </a:pathLst>
          </a:custGeom>
          <a:solidFill>
            <a:schemeClr val="accent3">
              <a:alpha val="90000"/>
            </a:schemeClr>
          </a:solidFill>
          <a:ln>
            <a:noFill/>
          </a:ln>
        </p:spPr>
        <p:txBody>
          <a:bodyPr vert="horz" wrap="square" lIns="111664" tIns="55832" rIns="111664" bIns="55832" numCol="1" anchor="t" anchorCtr="0" compatLnSpc="1">
            <a:prstTxWarp prst="textNoShape">
              <a:avLst/>
            </a:prstTxWarp>
          </a:bodyPr>
          <a:lstStyle/>
          <a:p>
            <a:pPr>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5" name="Group 136"/>
          <p:cNvGrpSpPr/>
          <p:nvPr/>
        </p:nvGrpSpPr>
        <p:grpSpPr>
          <a:xfrm>
            <a:off x="1868586" y="4690312"/>
            <a:ext cx="769442" cy="850779"/>
            <a:chOff x="922980" y="3281022"/>
            <a:chExt cx="630089" cy="696693"/>
          </a:xfrm>
        </p:grpSpPr>
        <p:sp>
          <p:nvSpPr>
            <p:cNvPr id="57" name="Oval 56"/>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9" name="Group 120"/>
            <p:cNvGrpSpPr/>
            <p:nvPr/>
          </p:nvGrpSpPr>
          <p:grpSpPr>
            <a:xfrm>
              <a:off x="922980" y="3475474"/>
              <a:ext cx="630089" cy="502241"/>
              <a:chOff x="980587" y="3705902"/>
              <a:chExt cx="630089" cy="502241"/>
            </a:xfrm>
          </p:grpSpPr>
          <p:sp>
            <p:nvSpPr>
              <p:cNvPr id="59" name="TextBox 58"/>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60" name="Straight Connector 59"/>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0" name="Group 137"/>
          <p:cNvGrpSpPr/>
          <p:nvPr/>
        </p:nvGrpSpPr>
        <p:grpSpPr>
          <a:xfrm>
            <a:off x="2770796" y="4690307"/>
            <a:ext cx="769442" cy="1247802"/>
            <a:chOff x="1580321" y="3281022"/>
            <a:chExt cx="630089" cy="1021813"/>
          </a:xfrm>
        </p:grpSpPr>
        <p:sp>
          <p:nvSpPr>
            <p:cNvPr id="62" name="Oval 61"/>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2" name="Group 107"/>
            <p:cNvGrpSpPr/>
            <p:nvPr/>
          </p:nvGrpSpPr>
          <p:grpSpPr>
            <a:xfrm>
              <a:off x="1580321" y="3475474"/>
              <a:ext cx="630089" cy="827361"/>
              <a:chOff x="1629117" y="3705902"/>
              <a:chExt cx="630089" cy="827361"/>
            </a:xfrm>
          </p:grpSpPr>
          <p:cxnSp>
            <p:nvCxnSpPr>
              <p:cNvPr id="64" name="Straight Connector 63"/>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65" name="TextBox 64"/>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3" name="Group 136"/>
          <p:cNvGrpSpPr/>
          <p:nvPr/>
        </p:nvGrpSpPr>
        <p:grpSpPr>
          <a:xfrm>
            <a:off x="3673005" y="4690312"/>
            <a:ext cx="769442" cy="850779"/>
            <a:chOff x="922980" y="3281022"/>
            <a:chExt cx="630089" cy="696693"/>
          </a:xfrm>
        </p:grpSpPr>
        <p:sp>
          <p:nvSpPr>
            <p:cNvPr id="102" name="Oval 10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4" name="Group 120"/>
            <p:cNvGrpSpPr/>
            <p:nvPr/>
          </p:nvGrpSpPr>
          <p:grpSpPr>
            <a:xfrm>
              <a:off x="922980" y="3475474"/>
              <a:ext cx="630089" cy="502241"/>
              <a:chOff x="980587" y="3705902"/>
              <a:chExt cx="630089" cy="502241"/>
            </a:xfrm>
          </p:grpSpPr>
          <p:sp>
            <p:nvSpPr>
              <p:cNvPr id="104" name="TextBox 10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05" name="Straight Connector 10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15" name="Group 137"/>
          <p:cNvGrpSpPr/>
          <p:nvPr/>
        </p:nvGrpSpPr>
        <p:grpSpPr>
          <a:xfrm>
            <a:off x="4575214" y="4690307"/>
            <a:ext cx="769442" cy="1247802"/>
            <a:chOff x="1580321" y="3281022"/>
            <a:chExt cx="630089" cy="1021813"/>
          </a:xfrm>
        </p:grpSpPr>
        <p:sp>
          <p:nvSpPr>
            <p:cNvPr id="107" name="Oval 10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6" name="Group 107"/>
            <p:cNvGrpSpPr/>
            <p:nvPr/>
          </p:nvGrpSpPr>
          <p:grpSpPr>
            <a:xfrm>
              <a:off x="1580321" y="3475474"/>
              <a:ext cx="630089" cy="827361"/>
              <a:chOff x="1629117" y="3705902"/>
              <a:chExt cx="630089" cy="827361"/>
            </a:xfrm>
          </p:grpSpPr>
          <p:cxnSp>
            <p:nvCxnSpPr>
              <p:cNvPr id="109" name="Straight Connector 10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0" name="TextBox 10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18" name="Group 136"/>
          <p:cNvGrpSpPr/>
          <p:nvPr/>
        </p:nvGrpSpPr>
        <p:grpSpPr>
          <a:xfrm>
            <a:off x="5477423" y="4690312"/>
            <a:ext cx="769442" cy="850779"/>
            <a:chOff x="922980" y="3281022"/>
            <a:chExt cx="630089" cy="696693"/>
          </a:xfrm>
        </p:grpSpPr>
        <p:sp>
          <p:nvSpPr>
            <p:cNvPr id="112" name="Oval 111"/>
            <p:cNvSpPr>
              <a:spLocks noChangeAspect="1"/>
            </p:cNvSpPr>
            <p:nvPr/>
          </p:nvSpPr>
          <p:spPr>
            <a:xfrm>
              <a:off x="1088218" y="3281022"/>
              <a:ext cx="200183" cy="194452"/>
            </a:xfrm>
            <a:prstGeom prst="ellipse">
              <a:avLst/>
            </a:prstGeom>
            <a:solidFill>
              <a:schemeClr val="accent5">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9" name="Group 120"/>
            <p:cNvGrpSpPr/>
            <p:nvPr/>
          </p:nvGrpSpPr>
          <p:grpSpPr>
            <a:xfrm>
              <a:off x="922980" y="3475474"/>
              <a:ext cx="630089" cy="502241"/>
              <a:chOff x="980587" y="3705902"/>
              <a:chExt cx="630089" cy="502241"/>
            </a:xfrm>
          </p:grpSpPr>
          <p:sp>
            <p:nvSpPr>
              <p:cNvPr id="114" name="TextBox 11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15" name="Straight Connector 11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0" name="Group 137"/>
          <p:cNvGrpSpPr/>
          <p:nvPr/>
        </p:nvGrpSpPr>
        <p:grpSpPr>
          <a:xfrm>
            <a:off x="6379632" y="4690307"/>
            <a:ext cx="769442" cy="1247802"/>
            <a:chOff x="1580321" y="3281022"/>
            <a:chExt cx="630089" cy="1021813"/>
          </a:xfrm>
        </p:grpSpPr>
        <p:sp>
          <p:nvSpPr>
            <p:cNvPr id="117" name="Oval 116"/>
            <p:cNvSpPr>
              <a:spLocks noChangeAspect="1"/>
            </p:cNvSpPr>
            <p:nvPr/>
          </p:nvSpPr>
          <p:spPr>
            <a:xfrm>
              <a:off x="1744938" y="3281022"/>
              <a:ext cx="200183" cy="194452"/>
            </a:xfrm>
            <a:prstGeom prst="ellipse">
              <a:avLst/>
            </a:pr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1" name="Group 107"/>
            <p:cNvGrpSpPr/>
            <p:nvPr/>
          </p:nvGrpSpPr>
          <p:grpSpPr>
            <a:xfrm>
              <a:off x="1580321" y="3475474"/>
              <a:ext cx="630089" cy="827361"/>
              <a:chOff x="1629117" y="3705902"/>
              <a:chExt cx="630089" cy="827361"/>
            </a:xfrm>
          </p:grpSpPr>
          <p:cxnSp>
            <p:nvCxnSpPr>
              <p:cNvPr id="119" name="Straight Connector 11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23" name="Group 136"/>
          <p:cNvGrpSpPr/>
          <p:nvPr/>
        </p:nvGrpSpPr>
        <p:grpSpPr>
          <a:xfrm>
            <a:off x="7281842" y="4690312"/>
            <a:ext cx="769442" cy="850779"/>
            <a:chOff x="922980" y="3281022"/>
            <a:chExt cx="630089" cy="696693"/>
          </a:xfrm>
        </p:grpSpPr>
        <p:sp>
          <p:nvSpPr>
            <p:cNvPr id="122" name="Oval 121"/>
            <p:cNvSpPr>
              <a:spLocks noChangeAspect="1"/>
            </p:cNvSpPr>
            <p:nvPr/>
          </p:nvSpPr>
          <p:spPr>
            <a:xfrm>
              <a:off x="1088218" y="3281022"/>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4" name="Group 120"/>
            <p:cNvGrpSpPr/>
            <p:nvPr/>
          </p:nvGrpSpPr>
          <p:grpSpPr>
            <a:xfrm>
              <a:off x="922980" y="3475474"/>
              <a:ext cx="630089" cy="502241"/>
              <a:chOff x="980587" y="3705902"/>
              <a:chExt cx="630089" cy="502241"/>
            </a:xfrm>
          </p:grpSpPr>
          <p:sp>
            <p:nvSpPr>
              <p:cNvPr id="124" name="TextBox 12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25" name="Straight Connector 12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25" name="Group 137"/>
          <p:cNvGrpSpPr/>
          <p:nvPr/>
        </p:nvGrpSpPr>
        <p:grpSpPr>
          <a:xfrm>
            <a:off x="8184050" y="4690307"/>
            <a:ext cx="769442" cy="1247802"/>
            <a:chOff x="1580321" y="3281022"/>
            <a:chExt cx="630089" cy="1021813"/>
          </a:xfrm>
        </p:grpSpPr>
        <p:sp>
          <p:nvSpPr>
            <p:cNvPr id="127" name="Oval 126"/>
            <p:cNvSpPr>
              <a:spLocks noChangeAspect="1"/>
            </p:cNvSpPr>
            <p:nvPr/>
          </p:nvSpPr>
          <p:spPr>
            <a:xfrm>
              <a:off x="1744938" y="3281022"/>
              <a:ext cx="200183" cy="194452"/>
            </a:xfrm>
            <a:prstGeom prst="ellipse">
              <a:avLst/>
            </a:prstGeom>
            <a:solidFill>
              <a:schemeClr val="accent2">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6" name="Group 127"/>
            <p:cNvGrpSpPr/>
            <p:nvPr/>
          </p:nvGrpSpPr>
          <p:grpSpPr>
            <a:xfrm>
              <a:off x="1580321" y="3475474"/>
              <a:ext cx="630089" cy="827361"/>
              <a:chOff x="1629117" y="3705902"/>
              <a:chExt cx="630089" cy="827361"/>
            </a:xfrm>
          </p:grpSpPr>
          <p:cxnSp>
            <p:nvCxnSpPr>
              <p:cNvPr id="129" name="Straight Connector 12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30" name="TextBox 12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3" name="Group 136"/>
          <p:cNvGrpSpPr/>
          <p:nvPr/>
        </p:nvGrpSpPr>
        <p:grpSpPr>
          <a:xfrm>
            <a:off x="9086260" y="4690312"/>
            <a:ext cx="769442" cy="850779"/>
            <a:chOff x="922980" y="3281022"/>
            <a:chExt cx="630089" cy="696693"/>
          </a:xfrm>
        </p:grpSpPr>
        <p:sp>
          <p:nvSpPr>
            <p:cNvPr id="132" name="Oval 131"/>
            <p:cNvSpPr>
              <a:spLocks noChangeAspect="1"/>
            </p:cNvSpPr>
            <p:nvPr/>
          </p:nvSpPr>
          <p:spPr>
            <a:xfrm>
              <a:off x="1088218" y="3281022"/>
              <a:ext cx="200183" cy="194452"/>
            </a:xfrm>
            <a:prstGeom prst="ellips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5" name="Group 120"/>
            <p:cNvGrpSpPr/>
            <p:nvPr/>
          </p:nvGrpSpPr>
          <p:grpSpPr>
            <a:xfrm>
              <a:off x="922980" y="3475474"/>
              <a:ext cx="630089" cy="502241"/>
              <a:chOff x="980587" y="3705902"/>
              <a:chExt cx="630089" cy="502241"/>
            </a:xfrm>
          </p:grpSpPr>
          <p:sp>
            <p:nvSpPr>
              <p:cNvPr id="134" name="TextBox 133"/>
              <p:cNvSpPr txBox="1"/>
              <p:nvPr/>
            </p:nvSpPr>
            <p:spPr>
              <a:xfrm>
                <a:off x="980587" y="405692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135" name="Straight Connector 134"/>
              <p:cNvCxnSpPr/>
              <p:nvPr/>
            </p:nvCxnSpPr>
            <p:spPr>
              <a:xfrm>
                <a:off x="1246034" y="3705902"/>
                <a:ext cx="0" cy="342098"/>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grpSp>
      </p:grpSp>
      <p:grpSp>
        <p:nvGrpSpPr>
          <p:cNvPr id="36" name="Group 137"/>
          <p:cNvGrpSpPr/>
          <p:nvPr/>
        </p:nvGrpSpPr>
        <p:grpSpPr>
          <a:xfrm>
            <a:off x="9988465" y="4690307"/>
            <a:ext cx="769442" cy="1247802"/>
            <a:chOff x="1580321" y="3281022"/>
            <a:chExt cx="630089" cy="1021813"/>
          </a:xfrm>
        </p:grpSpPr>
        <p:sp>
          <p:nvSpPr>
            <p:cNvPr id="137" name="Oval 136"/>
            <p:cNvSpPr>
              <a:spLocks noChangeAspect="1"/>
            </p:cNvSpPr>
            <p:nvPr/>
          </p:nvSpPr>
          <p:spPr>
            <a:xfrm>
              <a:off x="1744938" y="3281022"/>
              <a:ext cx="200183" cy="194452"/>
            </a:xfrm>
            <a:prstGeom prst="ellipse">
              <a:avLst/>
            </a:prstGeom>
            <a:solidFill>
              <a:schemeClr val="accent4">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1" name="Group 137"/>
            <p:cNvGrpSpPr/>
            <p:nvPr/>
          </p:nvGrpSpPr>
          <p:grpSpPr>
            <a:xfrm>
              <a:off x="1580321" y="3475474"/>
              <a:ext cx="630089" cy="827361"/>
              <a:chOff x="1629117" y="3705902"/>
              <a:chExt cx="630089" cy="827361"/>
            </a:xfrm>
          </p:grpSpPr>
          <p:cxnSp>
            <p:nvCxnSpPr>
              <p:cNvPr id="139" name="Straight Connector 138"/>
              <p:cNvCxnSpPr/>
              <p:nvPr/>
            </p:nvCxnSpPr>
            <p:spPr>
              <a:xfrm>
                <a:off x="1893825" y="3705902"/>
                <a:ext cx="0" cy="651665"/>
              </a:xfrm>
              <a:prstGeom prst="line">
                <a:avLst/>
              </a:prstGeom>
              <a:ln>
                <a:solidFill>
                  <a:schemeClr val="bg1">
                    <a:lumMod val="6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40" name="TextBox 139"/>
              <p:cNvSpPr txBox="1"/>
              <p:nvPr/>
            </p:nvSpPr>
            <p:spPr>
              <a:xfrm>
                <a:off x="1629117" y="4382042"/>
                <a:ext cx="630089" cy="151221"/>
              </a:xfrm>
              <a:prstGeom prst="rect">
                <a:avLst/>
              </a:prstGeom>
              <a:noFill/>
            </p:spPr>
            <p:txBody>
              <a:bodyPr wrap="none" lIns="0" tIns="0" rIns="0" bIns="0" rtlCol="0" anchor="t">
                <a:spAutoFit/>
              </a:bodyPr>
              <a:lstStyle/>
              <a:p>
                <a:pPr algn="ctr">
                  <a:lnSpc>
                    <a:spcPct val="120000"/>
                  </a:lnSpc>
                </a:pPr>
                <a:r>
                  <a:rPr lang="zh-CN" alt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替换文字内容</a:t>
                </a:r>
                <a:endParaRPr lang="en-US" sz="1000" b="1"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Tree>
    <p:extLst>
      <p:ext uri="{BB962C8B-B14F-4D97-AF65-F5344CB8AC3E}">
        <p14:creationId xmlns:p14="http://schemas.microsoft.com/office/powerpoint/2010/main" val="207354984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accel="50000" decel="50000"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accel="50000" decel="50000"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accel="50000" decel="5000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additive="base">
                                        <p:cTn id="17" dur="500" fill="hold"/>
                                        <p:tgtEl>
                                          <p:spTgt spid="6"/>
                                        </p:tgtEl>
                                        <p:attrNameLst>
                                          <p:attrName>ppt_x</p:attrName>
                                        </p:attrNameLst>
                                      </p:cBhvr>
                                      <p:tavLst>
                                        <p:tav tm="0">
                                          <p:val>
                                            <p:strVal val="#ppt_x"/>
                                          </p:val>
                                        </p:tav>
                                        <p:tav tm="100000">
                                          <p:val>
                                            <p:strVal val="#ppt_x"/>
                                          </p:val>
                                        </p:tav>
                                      </p:tavLst>
                                    </p:anim>
                                    <p:anim calcmode="lin" valueType="num">
                                      <p:cBhvr additive="base">
                                        <p:cTn id="18" dur="500" fill="hold"/>
                                        <p:tgtEl>
                                          <p:spTgt spid="6"/>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accel="50000" decel="5000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accel="50000" decel="50000"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500" fill="hold"/>
                                        <p:tgtEl>
                                          <p:spTgt spid="22"/>
                                        </p:tgtEl>
                                        <p:attrNameLst>
                                          <p:attrName>ppt_x</p:attrName>
                                        </p:attrNameLst>
                                      </p:cBhvr>
                                      <p:tavLst>
                                        <p:tav tm="0">
                                          <p:val>
                                            <p:strVal val="#ppt_x"/>
                                          </p:val>
                                        </p:tav>
                                        <p:tav tm="100000">
                                          <p:val>
                                            <p:strVal val="#ppt_x"/>
                                          </p:val>
                                        </p:tav>
                                      </p:tavLst>
                                    </p:anim>
                                    <p:anim calcmode="lin" valueType="num">
                                      <p:cBhvr additive="base">
                                        <p:cTn id="28" dur="500" fill="hold"/>
                                        <p:tgtEl>
                                          <p:spTgt spid="22"/>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accel="50000" decel="50000"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 calcmode="lin" valueType="num">
                                      <p:cBhvr additive="base">
                                        <p:cTn id="32" dur="500" fill="hold"/>
                                        <p:tgtEl>
                                          <p:spTgt spid="13"/>
                                        </p:tgtEl>
                                        <p:attrNameLst>
                                          <p:attrName>ppt_x</p:attrName>
                                        </p:attrNameLst>
                                      </p:cBhvr>
                                      <p:tavLst>
                                        <p:tav tm="0">
                                          <p:val>
                                            <p:strVal val="#ppt_x"/>
                                          </p:val>
                                        </p:tav>
                                        <p:tav tm="100000">
                                          <p:val>
                                            <p:strVal val="#ppt_x"/>
                                          </p:val>
                                        </p:tav>
                                      </p:tavLst>
                                    </p:anim>
                                    <p:anim calcmode="lin" valueType="num">
                                      <p:cBhvr additive="base">
                                        <p:cTn id="33" dur="500" fill="hold"/>
                                        <p:tgtEl>
                                          <p:spTgt spid="13"/>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accel="50000" decel="5000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ppt_x"/>
                                          </p:val>
                                        </p:tav>
                                        <p:tav tm="100000">
                                          <p:val>
                                            <p:strVal val="#ppt_x"/>
                                          </p:val>
                                        </p:tav>
                                      </p:tavLst>
                                    </p:anim>
                                    <p:anim calcmode="lin" valueType="num">
                                      <p:cBhvr additive="base">
                                        <p:cTn id="38" dur="500" fill="hold"/>
                                        <p:tgtEl>
                                          <p:spTgt spid="11"/>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accel="50000" decel="50000" fill="hold" nodeType="after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ppt_x"/>
                                          </p:val>
                                        </p:tav>
                                        <p:tav tm="100000">
                                          <p:val>
                                            <p:strVal val="#ppt_x"/>
                                          </p:val>
                                        </p:tav>
                                      </p:tavLst>
                                    </p:anim>
                                    <p:anim calcmode="lin" valueType="num">
                                      <p:cBhvr additive="base">
                                        <p:cTn id="43" dur="500" fill="hold"/>
                                        <p:tgtEl>
                                          <p:spTgt spid="15"/>
                                        </p:tgtEl>
                                        <p:attrNameLst>
                                          <p:attrName>ppt_y</p:attrName>
                                        </p:attrNameLst>
                                      </p:cBhvr>
                                      <p:tavLst>
                                        <p:tav tm="0">
                                          <p:val>
                                            <p:strVal val="1+#ppt_h/2"/>
                                          </p:val>
                                        </p:tav>
                                        <p:tav tm="100000">
                                          <p:val>
                                            <p:strVal val="#ppt_y"/>
                                          </p:val>
                                        </p:tav>
                                      </p:tavLst>
                                    </p:anim>
                                  </p:childTnLst>
                                </p:cTn>
                              </p:par>
                            </p:childTnLst>
                          </p:cTn>
                        </p:par>
                        <p:par>
                          <p:cTn id="44" fill="hold">
                            <p:stCondLst>
                              <p:cond delay="4000"/>
                            </p:stCondLst>
                            <p:childTnLst>
                              <p:par>
                                <p:cTn id="45" presetID="2" presetClass="entr" presetSubtype="4" accel="50000" decel="50000"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 calcmode="lin" valueType="num">
                                      <p:cBhvr additive="base">
                                        <p:cTn id="47" dur="500" fill="hold"/>
                                        <p:tgtEl>
                                          <p:spTgt spid="27"/>
                                        </p:tgtEl>
                                        <p:attrNameLst>
                                          <p:attrName>ppt_x</p:attrName>
                                        </p:attrNameLst>
                                      </p:cBhvr>
                                      <p:tavLst>
                                        <p:tav tm="0">
                                          <p:val>
                                            <p:strVal val="#ppt_x"/>
                                          </p:val>
                                        </p:tav>
                                        <p:tav tm="100000">
                                          <p:val>
                                            <p:strVal val="#ppt_x"/>
                                          </p:val>
                                        </p:tav>
                                      </p:tavLst>
                                    </p:anim>
                                    <p:anim calcmode="lin" valueType="num">
                                      <p:cBhvr additive="base">
                                        <p:cTn id="48" dur="500" fill="hold"/>
                                        <p:tgtEl>
                                          <p:spTgt spid="27"/>
                                        </p:tgtEl>
                                        <p:attrNameLst>
                                          <p:attrName>ppt_y</p:attrName>
                                        </p:attrNameLst>
                                      </p:cBhvr>
                                      <p:tavLst>
                                        <p:tav tm="0">
                                          <p:val>
                                            <p:strVal val="1+#ppt_h/2"/>
                                          </p:val>
                                        </p:tav>
                                        <p:tav tm="100000">
                                          <p:val>
                                            <p:strVal val="#ppt_y"/>
                                          </p:val>
                                        </p:tav>
                                      </p:tavLst>
                                    </p:anim>
                                  </p:childTnLst>
                                </p:cTn>
                              </p:par>
                            </p:childTnLst>
                          </p:cTn>
                        </p:par>
                        <p:par>
                          <p:cTn id="49" fill="hold">
                            <p:stCondLst>
                              <p:cond delay="4500"/>
                            </p:stCondLst>
                            <p:childTnLst>
                              <p:par>
                                <p:cTn id="50" presetID="2" presetClass="entr" presetSubtype="4" accel="50000" decel="50000" fill="hold"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additive="base">
                                        <p:cTn id="52" dur="500" fill="hold"/>
                                        <p:tgtEl>
                                          <p:spTgt spid="18"/>
                                        </p:tgtEl>
                                        <p:attrNameLst>
                                          <p:attrName>ppt_x</p:attrName>
                                        </p:attrNameLst>
                                      </p:cBhvr>
                                      <p:tavLst>
                                        <p:tav tm="0">
                                          <p:val>
                                            <p:strVal val="#ppt_x"/>
                                          </p:val>
                                        </p:tav>
                                        <p:tav tm="100000">
                                          <p:val>
                                            <p:strVal val="#ppt_x"/>
                                          </p:val>
                                        </p:tav>
                                      </p:tavLst>
                                    </p:anim>
                                    <p:anim calcmode="lin" valueType="num">
                                      <p:cBhvr additive="base">
                                        <p:cTn id="53" dur="500" fill="hold"/>
                                        <p:tgtEl>
                                          <p:spTgt spid="18"/>
                                        </p:tgtEl>
                                        <p:attrNameLst>
                                          <p:attrName>ppt_y</p:attrName>
                                        </p:attrNameLst>
                                      </p:cBhvr>
                                      <p:tavLst>
                                        <p:tav tm="0">
                                          <p:val>
                                            <p:strVal val="1+#ppt_h/2"/>
                                          </p:val>
                                        </p:tav>
                                        <p:tav tm="100000">
                                          <p:val>
                                            <p:strVal val="#ppt_y"/>
                                          </p:val>
                                        </p:tav>
                                      </p:tavLst>
                                    </p:anim>
                                  </p:childTnLst>
                                </p:cTn>
                              </p:par>
                            </p:childTnLst>
                          </p:cTn>
                        </p:par>
                        <p:par>
                          <p:cTn id="54" fill="hold">
                            <p:stCondLst>
                              <p:cond delay="5000"/>
                            </p:stCondLst>
                            <p:childTnLst>
                              <p:par>
                                <p:cTn id="55" presetID="2" presetClass="entr" presetSubtype="4" accel="50000" decel="50000" fill="hold" grpId="0" nodeType="afterEffect">
                                  <p:stCondLst>
                                    <p:cond delay="0"/>
                                  </p:stCondLst>
                                  <p:childTnLst>
                                    <p:set>
                                      <p:cBhvr>
                                        <p:cTn id="56" dur="1" fill="hold">
                                          <p:stCondLst>
                                            <p:cond delay="0"/>
                                          </p:stCondLst>
                                        </p:cTn>
                                        <p:tgtEl>
                                          <p:spTgt spid="28"/>
                                        </p:tgtEl>
                                        <p:attrNameLst>
                                          <p:attrName>style.visibility</p:attrName>
                                        </p:attrNameLst>
                                      </p:cBhvr>
                                      <p:to>
                                        <p:strVal val="visible"/>
                                      </p:to>
                                    </p:set>
                                    <p:anim calcmode="lin" valueType="num">
                                      <p:cBhvr additive="base">
                                        <p:cTn id="57" dur="500" fill="hold"/>
                                        <p:tgtEl>
                                          <p:spTgt spid="28"/>
                                        </p:tgtEl>
                                        <p:attrNameLst>
                                          <p:attrName>ppt_x</p:attrName>
                                        </p:attrNameLst>
                                      </p:cBhvr>
                                      <p:tavLst>
                                        <p:tav tm="0">
                                          <p:val>
                                            <p:strVal val="#ppt_x"/>
                                          </p:val>
                                        </p:tav>
                                        <p:tav tm="100000">
                                          <p:val>
                                            <p:strVal val="#ppt_x"/>
                                          </p:val>
                                        </p:tav>
                                      </p:tavLst>
                                    </p:anim>
                                    <p:anim calcmode="lin" valueType="num">
                                      <p:cBhvr additive="base">
                                        <p:cTn id="58" dur="500" fill="hold"/>
                                        <p:tgtEl>
                                          <p:spTgt spid="28"/>
                                        </p:tgtEl>
                                        <p:attrNameLst>
                                          <p:attrName>ppt_y</p:attrName>
                                        </p:attrNameLst>
                                      </p:cBhvr>
                                      <p:tavLst>
                                        <p:tav tm="0">
                                          <p:val>
                                            <p:strVal val="1+#ppt_h/2"/>
                                          </p:val>
                                        </p:tav>
                                        <p:tav tm="100000">
                                          <p:val>
                                            <p:strVal val="#ppt_y"/>
                                          </p:val>
                                        </p:tav>
                                      </p:tavLst>
                                    </p:anim>
                                  </p:childTnLst>
                                </p:cTn>
                              </p:par>
                            </p:childTnLst>
                          </p:cTn>
                        </p:par>
                        <p:par>
                          <p:cTn id="59" fill="hold">
                            <p:stCondLst>
                              <p:cond delay="5500"/>
                            </p:stCondLst>
                            <p:childTnLst>
                              <p:par>
                                <p:cTn id="60" presetID="2" presetClass="entr" presetSubtype="4" accel="50000" decel="50000" fill="hold" nodeType="afterEffect">
                                  <p:stCondLst>
                                    <p:cond delay="0"/>
                                  </p:stCondLst>
                                  <p:childTnLst>
                                    <p:set>
                                      <p:cBhvr>
                                        <p:cTn id="61" dur="1" fill="hold">
                                          <p:stCondLst>
                                            <p:cond delay="0"/>
                                          </p:stCondLst>
                                        </p:cTn>
                                        <p:tgtEl>
                                          <p:spTgt spid="20"/>
                                        </p:tgtEl>
                                        <p:attrNameLst>
                                          <p:attrName>style.visibility</p:attrName>
                                        </p:attrNameLst>
                                      </p:cBhvr>
                                      <p:to>
                                        <p:strVal val="visible"/>
                                      </p:to>
                                    </p:set>
                                    <p:anim calcmode="lin" valueType="num">
                                      <p:cBhvr additive="base">
                                        <p:cTn id="62" dur="500" fill="hold"/>
                                        <p:tgtEl>
                                          <p:spTgt spid="20"/>
                                        </p:tgtEl>
                                        <p:attrNameLst>
                                          <p:attrName>ppt_x</p:attrName>
                                        </p:attrNameLst>
                                      </p:cBhvr>
                                      <p:tavLst>
                                        <p:tav tm="0">
                                          <p:val>
                                            <p:strVal val="#ppt_x"/>
                                          </p:val>
                                        </p:tav>
                                        <p:tav tm="100000">
                                          <p:val>
                                            <p:strVal val="#ppt_x"/>
                                          </p:val>
                                        </p:tav>
                                      </p:tavLst>
                                    </p:anim>
                                    <p:anim calcmode="lin" valueType="num">
                                      <p:cBhvr additive="base">
                                        <p:cTn id="63" dur="500" fill="hold"/>
                                        <p:tgtEl>
                                          <p:spTgt spid="20"/>
                                        </p:tgtEl>
                                        <p:attrNameLst>
                                          <p:attrName>ppt_y</p:attrName>
                                        </p:attrNameLst>
                                      </p:cBhvr>
                                      <p:tavLst>
                                        <p:tav tm="0">
                                          <p:val>
                                            <p:strVal val="1+#ppt_h/2"/>
                                          </p:val>
                                        </p:tav>
                                        <p:tav tm="100000">
                                          <p:val>
                                            <p:strVal val="#ppt_y"/>
                                          </p:val>
                                        </p:tav>
                                      </p:tavLst>
                                    </p:anim>
                                  </p:childTnLst>
                                </p:cTn>
                              </p:par>
                            </p:childTnLst>
                          </p:cTn>
                        </p:par>
                        <p:par>
                          <p:cTn id="64" fill="hold">
                            <p:stCondLst>
                              <p:cond delay="6000"/>
                            </p:stCondLst>
                            <p:childTnLst>
                              <p:par>
                                <p:cTn id="65" presetID="2" presetClass="entr" presetSubtype="4" accel="50000" decel="50000" fill="hold" grpId="0" nodeType="afterEffect">
                                  <p:stCondLst>
                                    <p:cond delay="0"/>
                                  </p:stCondLst>
                                  <p:childTnLst>
                                    <p:set>
                                      <p:cBhvr>
                                        <p:cTn id="66" dur="1" fill="hold">
                                          <p:stCondLst>
                                            <p:cond delay="0"/>
                                          </p:stCondLst>
                                        </p:cTn>
                                        <p:tgtEl>
                                          <p:spTgt spid="29"/>
                                        </p:tgtEl>
                                        <p:attrNameLst>
                                          <p:attrName>style.visibility</p:attrName>
                                        </p:attrNameLst>
                                      </p:cBhvr>
                                      <p:to>
                                        <p:strVal val="visible"/>
                                      </p:to>
                                    </p:set>
                                    <p:anim calcmode="lin" valueType="num">
                                      <p:cBhvr additive="base">
                                        <p:cTn id="67" dur="500" fill="hold"/>
                                        <p:tgtEl>
                                          <p:spTgt spid="29"/>
                                        </p:tgtEl>
                                        <p:attrNameLst>
                                          <p:attrName>ppt_x</p:attrName>
                                        </p:attrNameLst>
                                      </p:cBhvr>
                                      <p:tavLst>
                                        <p:tav tm="0">
                                          <p:val>
                                            <p:strVal val="#ppt_x"/>
                                          </p:val>
                                        </p:tav>
                                        <p:tav tm="100000">
                                          <p:val>
                                            <p:strVal val="#ppt_x"/>
                                          </p:val>
                                        </p:tav>
                                      </p:tavLst>
                                    </p:anim>
                                    <p:anim calcmode="lin" valueType="num">
                                      <p:cBhvr additive="base">
                                        <p:cTn id="68" dur="500" fill="hold"/>
                                        <p:tgtEl>
                                          <p:spTgt spid="29"/>
                                        </p:tgtEl>
                                        <p:attrNameLst>
                                          <p:attrName>ppt_y</p:attrName>
                                        </p:attrNameLst>
                                      </p:cBhvr>
                                      <p:tavLst>
                                        <p:tav tm="0">
                                          <p:val>
                                            <p:strVal val="1+#ppt_h/2"/>
                                          </p:val>
                                        </p:tav>
                                        <p:tav tm="100000">
                                          <p:val>
                                            <p:strVal val="#ppt_y"/>
                                          </p:val>
                                        </p:tav>
                                      </p:tavLst>
                                    </p:anim>
                                  </p:childTnLst>
                                </p:cTn>
                              </p:par>
                            </p:childTnLst>
                          </p:cTn>
                        </p:par>
                        <p:par>
                          <p:cTn id="69" fill="hold">
                            <p:stCondLst>
                              <p:cond delay="6500"/>
                            </p:stCondLst>
                            <p:childTnLst>
                              <p:par>
                                <p:cTn id="70" presetID="2" presetClass="entr" presetSubtype="4" accel="50000" decel="50000" fill="hold" nodeType="afterEffect">
                                  <p:stCondLst>
                                    <p:cond delay="0"/>
                                  </p:stCondLst>
                                  <p:childTnLst>
                                    <p:set>
                                      <p:cBhvr>
                                        <p:cTn id="71" dur="1" fill="hold">
                                          <p:stCondLst>
                                            <p:cond delay="0"/>
                                          </p:stCondLst>
                                        </p:cTn>
                                        <p:tgtEl>
                                          <p:spTgt spid="23"/>
                                        </p:tgtEl>
                                        <p:attrNameLst>
                                          <p:attrName>style.visibility</p:attrName>
                                        </p:attrNameLst>
                                      </p:cBhvr>
                                      <p:to>
                                        <p:strVal val="visible"/>
                                      </p:to>
                                    </p:set>
                                    <p:anim calcmode="lin" valueType="num">
                                      <p:cBhvr additive="base">
                                        <p:cTn id="72" dur="500" fill="hold"/>
                                        <p:tgtEl>
                                          <p:spTgt spid="23"/>
                                        </p:tgtEl>
                                        <p:attrNameLst>
                                          <p:attrName>ppt_x</p:attrName>
                                        </p:attrNameLst>
                                      </p:cBhvr>
                                      <p:tavLst>
                                        <p:tav tm="0">
                                          <p:val>
                                            <p:strVal val="#ppt_x"/>
                                          </p:val>
                                        </p:tav>
                                        <p:tav tm="100000">
                                          <p:val>
                                            <p:strVal val="#ppt_x"/>
                                          </p:val>
                                        </p:tav>
                                      </p:tavLst>
                                    </p:anim>
                                    <p:anim calcmode="lin" valueType="num">
                                      <p:cBhvr additive="base">
                                        <p:cTn id="73" dur="500" fill="hold"/>
                                        <p:tgtEl>
                                          <p:spTgt spid="23"/>
                                        </p:tgtEl>
                                        <p:attrNameLst>
                                          <p:attrName>ppt_y</p:attrName>
                                        </p:attrNameLst>
                                      </p:cBhvr>
                                      <p:tavLst>
                                        <p:tav tm="0">
                                          <p:val>
                                            <p:strVal val="1+#ppt_h/2"/>
                                          </p:val>
                                        </p:tav>
                                        <p:tav tm="100000">
                                          <p:val>
                                            <p:strVal val="#ppt_y"/>
                                          </p:val>
                                        </p:tav>
                                      </p:tavLst>
                                    </p:anim>
                                  </p:childTnLst>
                                </p:cTn>
                              </p:par>
                            </p:childTnLst>
                          </p:cTn>
                        </p:par>
                        <p:par>
                          <p:cTn id="74" fill="hold">
                            <p:stCondLst>
                              <p:cond delay="7000"/>
                            </p:stCondLst>
                            <p:childTnLst>
                              <p:par>
                                <p:cTn id="75" presetID="2" presetClass="entr" presetSubtype="4" accel="50000" decel="50000" fill="hold" grpId="0" nodeType="afterEffect">
                                  <p:stCondLst>
                                    <p:cond delay="0"/>
                                  </p:stCondLst>
                                  <p:childTnLst>
                                    <p:set>
                                      <p:cBhvr>
                                        <p:cTn id="76" dur="1" fill="hold">
                                          <p:stCondLst>
                                            <p:cond delay="0"/>
                                          </p:stCondLst>
                                        </p:cTn>
                                        <p:tgtEl>
                                          <p:spTgt spid="31"/>
                                        </p:tgtEl>
                                        <p:attrNameLst>
                                          <p:attrName>style.visibility</p:attrName>
                                        </p:attrNameLst>
                                      </p:cBhvr>
                                      <p:to>
                                        <p:strVal val="visible"/>
                                      </p:to>
                                    </p:set>
                                    <p:anim calcmode="lin" valueType="num">
                                      <p:cBhvr additive="base">
                                        <p:cTn id="77" dur="500" fill="hold"/>
                                        <p:tgtEl>
                                          <p:spTgt spid="31"/>
                                        </p:tgtEl>
                                        <p:attrNameLst>
                                          <p:attrName>ppt_x</p:attrName>
                                        </p:attrNameLst>
                                      </p:cBhvr>
                                      <p:tavLst>
                                        <p:tav tm="0">
                                          <p:val>
                                            <p:strVal val="#ppt_x"/>
                                          </p:val>
                                        </p:tav>
                                        <p:tav tm="100000">
                                          <p:val>
                                            <p:strVal val="#ppt_x"/>
                                          </p:val>
                                        </p:tav>
                                      </p:tavLst>
                                    </p:anim>
                                    <p:anim calcmode="lin" valueType="num">
                                      <p:cBhvr additive="base">
                                        <p:cTn id="78" dur="500" fill="hold"/>
                                        <p:tgtEl>
                                          <p:spTgt spid="31"/>
                                        </p:tgtEl>
                                        <p:attrNameLst>
                                          <p:attrName>ppt_y</p:attrName>
                                        </p:attrNameLst>
                                      </p:cBhvr>
                                      <p:tavLst>
                                        <p:tav tm="0">
                                          <p:val>
                                            <p:strVal val="1+#ppt_h/2"/>
                                          </p:val>
                                        </p:tav>
                                        <p:tav tm="100000">
                                          <p:val>
                                            <p:strVal val="#ppt_y"/>
                                          </p:val>
                                        </p:tav>
                                      </p:tavLst>
                                    </p:anim>
                                  </p:childTnLst>
                                </p:cTn>
                              </p:par>
                            </p:childTnLst>
                          </p:cTn>
                        </p:par>
                        <p:par>
                          <p:cTn id="79" fill="hold">
                            <p:stCondLst>
                              <p:cond delay="7500"/>
                            </p:stCondLst>
                            <p:childTnLst>
                              <p:par>
                                <p:cTn id="80" presetID="2" presetClass="entr" presetSubtype="4" accel="50000" decel="50000" fill="hold" nodeType="afterEffect">
                                  <p:stCondLst>
                                    <p:cond delay="0"/>
                                  </p:stCondLst>
                                  <p:childTnLst>
                                    <p:set>
                                      <p:cBhvr>
                                        <p:cTn id="81" dur="1" fill="hold">
                                          <p:stCondLst>
                                            <p:cond delay="0"/>
                                          </p:stCondLst>
                                        </p:cTn>
                                        <p:tgtEl>
                                          <p:spTgt spid="25"/>
                                        </p:tgtEl>
                                        <p:attrNameLst>
                                          <p:attrName>style.visibility</p:attrName>
                                        </p:attrNameLst>
                                      </p:cBhvr>
                                      <p:to>
                                        <p:strVal val="visible"/>
                                      </p:to>
                                    </p:set>
                                    <p:anim calcmode="lin" valueType="num">
                                      <p:cBhvr additive="base">
                                        <p:cTn id="82" dur="500" fill="hold"/>
                                        <p:tgtEl>
                                          <p:spTgt spid="25"/>
                                        </p:tgtEl>
                                        <p:attrNameLst>
                                          <p:attrName>ppt_x</p:attrName>
                                        </p:attrNameLst>
                                      </p:cBhvr>
                                      <p:tavLst>
                                        <p:tav tm="0">
                                          <p:val>
                                            <p:strVal val="#ppt_x"/>
                                          </p:val>
                                        </p:tav>
                                        <p:tav tm="100000">
                                          <p:val>
                                            <p:strVal val="#ppt_x"/>
                                          </p:val>
                                        </p:tav>
                                      </p:tavLst>
                                    </p:anim>
                                    <p:anim calcmode="lin" valueType="num">
                                      <p:cBhvr additive="base">
                                        <p:cTn id="83" dur="500" fill="hold"/>
                                        <p:tgtEl>
                                          <p:spTgt spid="25"/>
                                        </p:tgtEl>
                                        <p:attrNameLst>
                                          <p:attrName>ppt_y</p:attrName>
                                        </p:attrNameLst>
                                      </p:cBhvr>
                                      <p:tavLst>
                                        <p:tav tm="0">
                                          <p:val>
                                            <p:strVal val="1+#ppt_h/2"/>
                                          </p:val>
                                        </p:tav>
                                        <p:tav tm="100000">
                                          <p:val>
                                            <p:strVal val="#ppt_y"/>
                                          </p:val>
                                        </p:tav>
                                      </p:tavLst>
                                    </p:anim>
                                  </p:childTnLst>
                                </p:cTn>
                              </p:par>
                            </p:childTnLst>
                          </p:cTn>
                        </p:par>
                        <p:par>
                          <p:cTn id="84" fill="hold">
                            <p:stCondLst>
                              <p:cond delay="8000"/>
                            </p:stCondLst>
                            <p:childTnLst>
                              <p:par>
                                <p:cTn id="85" presetID="2" presetClass="entr" presetSubtype="4" accel="50000" decel="50000"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 calcmode="lin" valueType="num">
                                      <p:cBhvr additive="base">
                                        <p:cTn id="87" dur="500" fill="hold"/>
                                        <p:tgtEl>
                                          <p:spTgt spid="34"/>
                                        </p:tgtEl>
                                        <p:attrNameLst>
                                          <p:attrName>ppt_x</p:attrName>
                                        </p:attrNameLst>
                                      </p:cBhvr>
                                      <p:tavLst>
                                        <p:tav tm="0">
                                          <p:val>
                                            <p:strVal val="#ppt_x"/>
                                          </p:val>
                                        </p:tav>
                                        <p:tav tm="100000">
                                          <p:val>
                                            <p:strVal val="#ppt_x"/>
                                          </p:val>
                                        </p:tav>
                                      </p:tavLst>
                                    </p:anim>
                                    <p:anim calcmode="lin" valueType="num">
                                      <p:cBhvr additive="base">
                                        <p:cTn id="88" dur="500" fill="hold"/>
                                        <p:tgtEl>
                                          <p:spTgt spid="34"/>
                                        </p:tgtEl>
                                        <p:attrNameLst>
                                          <p:attrName>ppt_y</p:attrName>
                                        </p:attrNameLst>
                                      </p:cBhvr>
                                      <p:tavLst>
                                        <p:tav tm="0">
                                          <p:val>
                                            <p:strVal val="1+#ppt_h/2"/>
                                          </p:val>
                                        </p:tav>
                                        <p:tav tm="100000">
                                          <p:val>
                                            <p:strVal val="#ppt_y"/>
                                          </p:val>
                                        </p:tav>
                                      </p:tavLst>
                                    </p:anim>
                                  </p:childTnLst>
                                </p:cTn>
                              </p:par>
                            </p:childTnLst>
                          </p:cTn>
                        </p:par>
                        <p:par>
                          <p:cTn id="89" fill="hold">
                            <p:stCondLst>
                              <p:cond delay="8500"/>
                            </p:stCondLst>
                            <p:childTnLst>
                              <p:par>
                                <p:cTn id="90" presetID="2" presetClass="entr" presetSubtype="4" accel="50000" decel="50000" fill="hold" nodeType="afterEffect">
                                  <p:stCondLst>
                                    <p:cond delay="0"/>
                                  </p:stCondLst>
                                  <p:childTnLst>
                                    <p:set>
                                      <p:cBhvr>
                                        <p:cTn id="91" dur="1" fill="hold">
                                          <p:stCondLst>
                                            <p:cond delay="0"/>
                                          </p:stCondLst>
                                        </p:cTn>
                                        <p:tgtEl>
                                          <p:spTgt spid="33"/>
                                        </p:tgtEl>
                                        <p:attrNameLst>
                                          <p:attrName>style.visibility</p:attrName>
                                        </p:attrNameLst>
                                      </p:cBhvr>
                                      <p:to>
                                        <p:strVal val="visible"/>
                                      </p:to>
                                    </p:set>
                                    <p:anim calcmode="lin" valueType="num">
                                      <p:cBhvr additive="base">
                                        <p:cTn id="92" dur="500" fill="hold"/>
                                        <p:tgtEl>
                                          <p:spTgt spid="33"/>
                                        </p:tgtEl>
                                        <p:attrNameLst>
                                          <p:attrName>ppt_x</p:attrName>
                                        </p:attrNameLst>
                                      </p:cBhvr>
                                      <p:tavLst>
                                        <p:tav tm="0">
                                          <p:val>
                                            <p:strVal val="#ppt_x"/>
                                          </p:val>
                                        </p:tav>
                                        <p:tav tm="100000">
                                          <p:val>
                                            <p:strVal val="#ppt_x"/>
                                          </p:val>
                                        </p:tav>
                                      </p:tavLst>
                                    </p:anim>
                                    <p:anim calcmode="lin" valueType="num">
                                      <p:cBhvr additive="base">
                                        <p:cTn id="93" dur="500" fill="hold"/>
                                        <p:tgtEl>
                                          <p:spTgt spid="33"/>
                                        </p:tgtEl>
                                        <p:attrNameLst>
                                          <p:attrName>ppt_y</p:attrName>
                                        </p:attrNameLst>
                                      </p:cBhvr>
                                      <p:tavLst>
                                        <p:tav tm="0">
                                          <p:val>
                                            <p:strVal val="1+#ppt_h/2"/>
                                          </p:val>
                                        </p:tav>
                                        <p:tav tm="100000">
                                          <p:val>
                                            <p:strVal val="#ppt_y"/>
                                          </p:val>
                                        </p:tav>
                                      </p:tavLst>
                                    </p:anim>
                                  </p:childTnLst>
                                </p:cTn>
                              </p:par>
                            </p:childTnLst>
                          </p:cTn>
                        </p:par>
                        <p:par>
                          <p:cTn id="94" fill="hold">
                            <p:stCondLst>
                              <p:cond delay="9000"/>
                            </p:stCondLst>
                            <p:childTnLst>
                              <p:par>
                                <p:cTn id="95" presetID="2" presetClass="entr" presetSubtype="4" accel="50000" decel="50000" fill="hold" grpId="0" nodeType="afterEffect">
                                  <p:stCondLst>
                                    <p:cond delay="0"/>
                                  </p:stCondLst>
                                  <p:childTnLst>
                                    <p:set>
                                      <p:cBhvr>
                                        <p:cTn id="96" dur="1" fill="hold">
                                          <p:stCondLst>
                                            <p:cond delay="0"/>
                                          </p:stCondLst>
                                        </p:cTn>
                                        <p:tgtEl>
                                          <p:spTgt spid="32"/>
                                        </p:tgtEl>
                                        <p:attrNameLst>
                                          <p:attrName>style.visibility</p:attrName>
                                        </p:attrNameLst>
                                      </p:cBhvr>
                                      <p:to>
                                        <p:strVal val="visible"/>
                                      </p:to>
                                    </p:set>
                                    <p:anim calcmode="lin" valueType="num">
                                      <p:cBhvr additive="base">
                                        <p:cTn id="97" dur="500" fill="hold"/>
                                        <p:tgtEl>
                                          <p:spTgt spid="32"/>
                                        </p:tgtEl>
                                        <p:attrNameLst>
                                          <p:attrName>ppt_x</p:attrName>
                                        </p:attrNameLst>
                                      </p:cBhvr>
                                      <p:tavLst>
                                        <p:tav tm="0">
                                          <p:val>
                                            <p:strVal val="#ppt_x"/>
                                          </p:val>
                                        </p:tav>
                                        <p:tav tm="100000">
                                          <p:val>
                                            <p:strVal val="#ppt_x"/>
                                          </p:val>
                                        </p:tav>
                                      </p:tavLst>
                                    </p:anim>
                                    <p:anim calcmode="lin" valueType="num">
                                      <p:cBhvr additive="base">
                                        <p:cTn id="98" dur="500" fill="hold"/>
                                        <p:tgtEl>
                                          <p:spTgt spid="32"/>
                                        </p:tgtEl>
                                        <p:attrNameLst>
                                          <p:attrName>ppt_y</p:attrName>
                                        </p:attrNameLst>
                                      </p:cBhvr>
                                      <p:tavLst>
                                        <p:tav tm="0">
                                          <p:val>
                                            <p:strVal val="1+#ppt_h/2"/>
                                          </p:val>
                                        </p:tav>
                                        <p:tav tm="100000">
                                          <p:val>
                                            <p:strVal val="#ppt_y"/>
                                          </p:val>
                                        </p:tav>
                                      </p:tavLst>
                                    </p:anim>
                                  </p:childTnLst>
                                </p:cTn>
                              </p:par>
                            </p:childTnLst>
                          </p:cTn>
                        </p:par>
                        <p:par>
                          <p:cTn id="99" fill="hold">
                            <p:stCondLst>
                              <p:cond delay="9500"/>
                            </p:stCondLst>
                            <p:childTnLst>
                              <p:par>
                                <p:cTn id="100" presetID="2" presetClass="entr" presetSubtype="4" accel="50000" decel="50000" fill="hold" nodeType="afterEffect">
                                  <p:stCondLst>
                                    <p:cond delay="0"/>
                                  </p:stCondLst>
                                  <p:childTnLst>
                                    <p:set>
                                      <p:cBhvr>
                                        <p:cTn id="101" dur="1" fill="hold">
                                          <p:stCondLst>
                                            <p:cond delay="0"/>
                                          </p:stCondLst>
                                        </p:cTn>
                                        <p:tgtEl>
                                          <p:spTgt spid="36"/>
                                        </p:tgtEl>
                                        <p:attrNameLst>
                                          <p:attrName>style.visibility</p:attrName>
                                        </p:attrNameLst>
                                      </p:cBhvr>
                                      <p:to>
                                        <p:strVal val="visible"/>
                                      </p:to>
                                    </p:set>
                                    <p:anim calcmode="lin" valueType="num">
                                      <p:cBhvr additive="base">
                                        <p:cTn id="102" dur="500" fill="hold"/>
                                        <p:tgtEl>
                                          <p:spTgt spid="36"/>
                                        </p:tgtEl>
                                        <p:attrNameLst>
                                          <p:attrName>ppt_x</p:attrName>
                                        </p:attrNameLst>
                                      </p:cBhvr>
                                      <p:tavLst>
                                        <p:tav tm="0">
                                          <p:val>
                                            <p:strVal val="#ppt_x"/>
                                          </p:val>
                                        </p:tav>
                                        <p:tav tm="100000">
                                          <p:val>
                                            <p:strVal val="#ppt_x"/>
                                          </p:val>
                                        </p:tav>
                                      </p:tavLst>
                                    </p:anim>
                                    <p:anim calcmode="lin" valueType="num">
                                      <p:cBhvr additive="base">
                                        <p:cTn id="103"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7" grpId="0" animBg="1"/>
      <p:bldP spid="22" grpId="0" animBg="1"/>
      <p:bldP spid="27" grpId="0" animBg="1"/>
      <p:bldP spid="28" grpId="0" animBg="1"/>
      <p:bldP spid="29" grpId="0" animBg="1"/>
      <p:bldP spid="31" grpId="0" animBg="1"/>
      <p:bldP spid="32" grpId="0" animBg="1"/>
      <p:bldP spid="3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4114360" y="3126909"/>
            <a:ext cx="439544" cy="566711"/>
            <a:chOff x="787010" y="2176759"/>
            <a:chExt cx="359937" cy="464074"/>
          </a:xfrm>
        </p:grpSpPr>
        <p:sp>
          <p:nvSpPr>
            <p:cNvPr id="5"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7010"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7" name="Group 6"/>
          <p:cNvGrpSpPr/>
          <p:nvPr/>
        </p:nvGrpSpPr>
        <p:grpSpPr>
          <a:xfrm>
            <a:off x="2139404" y="2385319"/>
            <a:ext cx="439544" cy="566711"/>
            <a:chOff x="787010" y="2176759"/>
            <a:chExt cx="359936" cy="464074"/>
          </a:xfrm>
        </p:grpSpPr>
        <p:sp>
          <p:nvSpPr>
            <p:cNvPr id="8"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TextBox 8"/>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10" name="Group 9"/>
          <p:cNvGrpSpPr/>
          <p:nvPr/>
        </p:nvGrpSpPr>
        <p:grpSpPr>
          <a:xfrm>
            <a:off x="3175059" y="2778720"/>
            <a:ext cx="439544" cy="566711"/>
            <a:chOff x="787010" y="2176759"/>
            <a:chExt cx="359936" cy="464074"/>
          </a:xfrm>
        </p:grpSpPr>
        <p:sp>
          <p:nvSpPr>
            <p:cNvPr id="11"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13" name="Group 12"/>
          <p:cNvGrpSpPr/>
          <p:nvPr/>
        </p:nvGrpSpPr>
        <p:grpSpPr>
          <a:xfrm>
            <a:off x="1279489" y="2945465"/>
            <a:ext cx="439544" cy="566711"/>
            <a:chOff x="787010" y="2176759"/>
            <a:chExt cx="359936" cy="464074"/>
          </a:xfrm>
        </p:grpSpPr>
        <p:sp>
          <p:nvSpPr>
            <p:cNvPr id="14"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16" name="Group 15"/>
          <p:cNvGrpSpPr/>
          <p:nvPr/>
        </p:nvGrpSpPr>
        <p:grpSpPr>
          <a:xfrm>
            <a:off x="8946115" y="2745617"/>
            <a:ext cx="439544" cy="566711"/>
            <a:chOff x="787010" y="2176759"/>
            <a:chExt cx="359936" cy="464074"/>
          </a:xfrm>
        </p:grpSpPr>
        <p:sp>
          <p:nvSpPr>
            <p:cNvPr id="17"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4"/>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19" name="Group 18"/>
          <p:cNvGrpSpPr/>
          <p:nvPr/>
        </p:nvGrpSpPr>
        <p:grpSpPr>
          <a:xfrm>
            <a:off x="7472849" y="3121640"/>
            <a:ext cx="439544" cy="566711"/>
            <a:chOff x="787010" y="2176759"/>
            <a:chExt cx="359936" cy="464074"/>
          </a:xfrm>
        </p:grpSpPr>
        <p:sp>
          <p:nvSpPr>
            <p:cNvPr id="20"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2"/>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56%</a:t>
              </a:r>
            </a:p>
          </p:txBody>
        </p:sp>
      </p:grpSp>
      <p:grpSp>
        <p:nvGrpSpPr>
          <p:cNvPr id="22" name="Group 21"/>
          <p:cNvGrpSpPr/>
          <p:nvPr/>
        </p:nvGrpSpPr>
        <p:grpSpPr>
          <a:xfrm>
            <a:off x="8241886" y="2940629"/>
            <a:ext cx="439544" cy="566711"/>
            <a:chOff x="787010" y="2176759"/>
            <a:chExt cx="359936" cy="464074"/>
          </a:xfrm>
        </p:grpSpPr>
        <p:sp>
          <p:nvSpPr>
            <p:cNvPr id="23"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3"/>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3"/>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45%</a:t>
              </a:r>
            </a:p>
          </p:txBody>
        </p:sp>
      </p:grpSp>
      <p:grpSp>
        <p:nvGrpSpPr>
          <p:cNvPr id="25" name="Group 24"/>
          <p:cNvGrpSpPr/>
          <p:nvPr/>
        </p:nvGrpSpPr>
        <p:grpSpPr>
          <a:xfrm>
            <a:off x="6683740" y="2192472"/>
            <a:ext cx="439544" cy="566711"/>
            <a:chOff x="787011" y="2176759"/>
            <a:chExt cx="359937" cy="464074"/>
          </a:xfrm>
        </p:grpSpPr>
        <p:sp>
          <p:nvSpPr>
            <p:cNvPr id="26"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1"/>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787011" y="2216099"/>
              <a:ext cx="359937"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39%</a:t>
              </a:r>
            </a:p>
          </p:txBody>
        </p:sp>
      </p:grpSp>
      <p:grpSp>
        <p:nvGrpSpPr>
          <p:cNvPr id="28" name="Group 27"/>
          <p:cNvGrpSpPr/>
          <p:nvPr/>
        </p:nvGrpSpPr>
        <p:grpSpPr>
          <a:xfrm>
            <a:off x="5038510" y="2929466"/>
            <a:ext cx="439544" cy="566711"/>
            <a:chOff x="787010" y="2176759"/>
            <a:chExt cx="359936" cy="464074"/>
          </a:xfrm>
        </p:grpSpPr>
        <p:sp>
          <p:nvSpPr>
            <p:cNvPr id="29"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5"/>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TextBox 29"/>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grpSp>
        <p:nvGrpSpPr>
          <p:cNvPr id="31" name="Group 30"/>
          <p:cNvGrpSpPr/>
          <p:nvPr/>
        </p:nvGrpSpPr>
        <p:grpSpPr>
          <a:xfrm>
            <a:off x="5898423" y="3352590"/>
            <a:ext cx="439544" cy="566711"/>
            <a:chOff x="787010" y="2176759"/>
            <a:chExt cx="359936" cy="464074"/>
          </a:xfrm>
        </p:grpSpPr>
        <p:sp>
          <p:nvSpPr>
            <p:cNvPr id="32" name="Freeform 7"/>
            <p:cNvSpPr>
              <a:spLocks noEditPoints="1"/>
            </p:cNvSpPr>
            <p:nvPr/>
          </p:nvSpPr>
          <p:spPr bwMode="auto">
            <a:xfrm>
              <a:off x="829066" y="2176759"/>
              <a:ext cx="272155" cy="464074"/>
            </a:xfrm>
            <a:custGeom>
              <a:avLst/>
              <a:gdLst>
                <a:gd name="T0" fmla="*/ 53 w 106"/>
                <a:gd name="T1" fmla="*/ 0 h 181"/>
                <a:gd name="T2" fmla="*/ 0 w 106"/>
                <a:gd name="T3" fmla="*/ 53 h 181"/>
                <a:gd name="T4" fmla="*/ 53 w 106"/>
                <a:gd name="T5" fmla="*/ 181 h 181"/>
                <a:gd name="T6" fmla="*/ 106 w 106"/>
                <a:gd name="T7" fmla="*/ 53 h 181"/>
                <a:gd name="T8" fmla="*/ 53 w 106"/>
                <a:gd name="T9" fmla="*/ 0 h 181"/>
                <a:gd name="T10" fmla="*/ 53 w 106"/>
                <a:gd name="T11" fmla="*/ 90 h 181"/>
                <a:gd name="T12" fmla="*/ 15 w 106"/>
                <a:gd name="T13" fmla="*/ 52 h 181"/>
                <a:gd name="T14" fmla="*/ 53 w 106"/>
                <a:gd name="T15" fmla="*/ 13 h 181"/>
                <a:gd name="T16" fmla="*/ 92 w 106"/>
                <a:gd name="T17" fmla="*/ 52 h 181"/>
                <a:gd name="T18" fmla="*/ 53 w 106"/>
                <a:gd name="T19" fmla="*/ 9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81">
                  <a:moveTo>
                    <a:pt x="53" y="0"/>
                  </a:moveTo>
                  <a:cubicBezTo>
                    <a:pt x="24" y="0"/>
                    <a:pt x="0" y="24"/>
                    <a:pt x="0" y="53"/>
                  </a:cubicBezTo>
                  <a:cubicBezTo>
                    <a:pt x="0" y="83"/>
                    <a:pt x="53" y="181"/>
                    <a:pt x="53" y="181"/>
                  </a:cubicBezTo>
                  <a:cubicBezTo>
                    <a:pt x="53" y="181"/>
                    <a:pt x="106" y="83"/>
                    <a:pt x="106" y="53"/>
                  </a:cubicBezTo>
                  <a:cubicBezTo>
                    <a:pt x="106" y="24"/>
                    <a:pt x="82" y="0"/>
                    <a:pt x="53" y="0"/>
                  </a:cubicBezTo>
                  <a:close/>
                  <a:moveTo>
                    <a:pt x="53" y="90"/>
                  </a:moveTo>
                  <a:cubicBezTo>
                    <a:pt x="32" y="90"/>
                    <a:pt x="15" y="73"/>
                    <a:pt x="15" y="52"/>
                  </a:cubicBezTo>
                  <a:cubicBezTo>
                    <a:pt x="15" y="30"/>
                    <a:pt x="32" y="13"/>
                    <a:pt x="53" y="13"/>
                  </a:cubicBezTo>
                  <a:cubicBezTo>
                    <a:pt x="75" y="13"/>
                    <a:pt x="92" y="30"/>
                    <a:pt x="92" y="52"/>
                  </a:cubicBezTo>
                  <a:cubicBezTo>
                    <a:pt x="92" y="73"/>
                    <a:pt x="75" y="90"/>
                    <a:pt x="53" y="90"/>
                  </a:cubicBezTo>
                  <a:close/>
                </a:path>
              </a:pathLst>
            </a:custGeom>
            <a:solidFill>
              <a:schemeClr val="accent6"/>
            </a:solidFill>
            <a:ln>
              <a:noFill/>
            </a:ln>
          </p:spPr>
          <p:txBody>
            <a:bodyPr vert="horz" wrap="square" lIns="111664" tIns="55832" rIns="111664" bIns="55832" numCol="1" anchor="t" anchorCtr="0" compatLnSpc="1">
              <a:prstTxWarp prst="textNoShape">
                <a:avLst/>
              </a:prstTxWarp>
            </a:bodyPr>
            <a:lstStyle/>
            <a:p>
              <a:pPr algn="ctr">
                <a:lnSpc>
                  <a:spcPct val="120000"/>
                </a:lnSpc>
              </a:pP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TextBox 32"/>
            <p:cNvSpPr txBox="1"/>
            <p:nvPr/>
          </p:nvSpPr>
          <p:spPr>
            <a:xfrm>
              <a:off x="787010" y="2216099"/>
              <a:ext cx="359936" cy="226832"/>
            </a:xfrm>
            <a:prstGeom prst="rect">
              <a:avLst/>
            </a:prstGeom>
            <a:noFill/>
          </p:spPr>
          <p:txBody>
            <a:bodyPr wrap="none" rtlCol="0">
              <a:spAutoFit/>
            </a:bodyPr>
            <a:lstStyle/>
            <a:p>
              <a:pPr algn="ctr">
                <a:lnSpc>
                  <a:spcPct val="120000"/>
                </a:lnSpc>
              </a:pPr>
              <a:r>
                <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26%</a:t>
              </a:r>
            </a:p>
          </p:txBody>
        </p:sp>
      </p:grpSp>
      <p:sp>
        <p:nvSpPr>
          <p:cNvPr id="34" name="Content Placeholder 2"/>
          <p:cNvSpPr txBox="1">
            <a:spLocks/>
          </p:cNvSpPr>
          <p:nvPr/>
        </p:nvSpPr>
        <p:spPr>
          <a:xfrm>
            <a:off x="613643" y="5440728"/>
            <a:ext cx="9368352" cy="443198"/>
          </a:xfrm>
          <a:prstGeom prst="rect">
            <a:avLst/>
          </a:prstGeom>
        </p:spPr>
        <p:txBody>
          <a:bodyPr vert="horz" lIns="0" tIns="0" rIns="0" bIns="0"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just">
              <a:lnSpc>
                <a:spcPct val="120000"/>
              </a:lnSpc>
              <a:spcBef>
                <a:spcPts val="0"/>
              </a:spcBef>
              <a:buNone/>
            </a:pPr>
            <a:r>
              <a:rPr lang="en-US" altLang="zh-CN" sz="800" dirty="0" smtClean="0">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 Please replace text, click add relevant headline, modify the text content, also can copy your content to this directly.</a:t>
            </a:r>
            <a:endParaRPr lang="en-GB"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itle 13"/>
          <p:cNvSpPr txBox="1">
            <a:spLocks/>
          </p:cNvSpPr>
          <p:nvPr/>
        </p:nvSpPr>
        <p:spPr>
          <a:xfrm>
            <a:off x="613644" y="5153027"/>
            <a:ext cx="1310451" cy="258532"/>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6" name="Group 35"/>
          <p:cNvGrpSpPr/>
          <p:nvPr/>
        </p:nvGrpSpPr>
        <p:grpSpPr>
          <a:xfrm>
            <a:off x="789511" y="3577150"/>
            <a:ext cx="1419492" cy="1285724"/>
            <a:chOff x="755576" y="2395604"/>
            <a:chExt cx="1162406" cy="1052867"/>
          </a:xfrm>
        </p:grpSpPr>
        <p:sp>
          <p:nvSpPr>
            <p:cNvPr id="37" name="Isosceles Triangle 2"/>
            <p:cNvSpPr/>
            <p:nvPr/>
          </p:nvSpPr>
          <p:spPr>
            <a:xfrm>
              <a:off x="75557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Content Placeholder 2"/>
            <p:cNvSpPr txBox="1">
              <a:spLocks/>
            </p:cNvSpPr>
            <p:nvPr/>
          </p:nvSpPr>
          <p:spPr>
            <a:xfrm>
              <a:off x="988884" y="3235161"/>
              <a:ext cx="695790" cy="213310"/>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smtClean="0">
                  <a:latin typeface="Arial" panose="020B0604020202020204" pitchFamily="34" charset="0"/>
                  <a:ea typeface="微软雅黑" panose="020B0503020204020204" pitchFamily="34" charset="-122"/>
                  <a:cs typeface="+mn-ea"/>
                  <a:sym typeface="Arial" panose="020B0604020202020204" pitchFamily="34" charset="0"/>
                </a:rPr>
                <a:t>文字</a:t>
              </a: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内容</a:t>
              </a: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9" name="Group 38"/>
          <p:cNvGrpSpPr/>
          <p:nvPr/>
        </p:nvGrpSpPr>
        <p:grpSpPr>
          <a:xfrm>
            <a:off x="1649425" y="3042518"/>
            <a:ext cx="1419492" cy="1807659"/>
            <a:chOff x="1459750" y="1957798"/>
            <a:chExt cx="1162406" cy="1480273"/>
          </a:xfrm>
        </p:grpSpPr>
        <p:sp>
          <p:nvSpPr>
            <p:cNvPr id="40" name="Isosceles Triangle 2"/>
            <p:cNvSpPr/>
            <p:nvPr/>
          </p:nvSpPr>
          <p:spPr>
            <a:xfrm>
              <a:off x="1459750" y="1957798"/>
              <a:ext cx="1162406" cy="126596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Content Placeholder 2"/>
            <p:cNvSpPr txBox="1">
              <a:spLocks/>
            </p:cNvSpPr>
            <p:nvPr/>
          </p:nvSpPr>
          <p:spPr>
            <a:xfrm>
              <a:off x="1691223"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2" name="Group 41"/>
          <p:cNvGrpSpPr/>
          <p:nvPr/>
        </p:nvGrpSpPr>
        <p:grpSpPr>
          <a:xfrm>
            <a:off x="2742034" y="3410259"/>
            <a:ext cx="1305584" cy="1439918"/>
            <a:chOff x="2354476" y="2258939"/>
            <a:chExt cx="1069128" cy="1179134"/>
          </a:xfrm>
        </p:grpSpPr>
        <p:sp>
          <p:nvSpPr>
            <p:cNvPr id="43" name="Isosceles Triangle 2"/>
            <p:cNvSpPr/>
            <p:nvPr/>
          </p:nvSpPr>
          <p:spPr>
            <a:xfrm>
              <a:off x="2354476" y="2258939"/>
              <a:ext cx="1069128" cy="964828"/>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Content Placeholder 2"/>
            <p:cNvSpPr txBox="1">
              <a:spLocks/>
            </p:cNvSpPr>
            <p:nvPr/>
          </p:nvSpPr>
          <p:spPr>
            <a:xfrm>
              <a:off x="2539310" y="3235159"/>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5" name="Group 44"/>
          <p:cNvGrpSpPr/>
          <p:nvPr/>
        </p:nvGrpSpPr>
        <p:grpSpPr>
          <a:xfrm>
            <a:off x="3725406" y="3775355"/>
            <a:ext cx="1217447" cy="1074825"/>
            <a:chOff x="3159748" y="2557908"/>
            <a:chExt cx="996954" cy="880163"/>
          </a:xfrm>
        </p:grpSpPr>
        <p:sp>
          <p:nvSpPr>
            <p:cNvPr id="46" name="Isosceles Triangle 2"/>
            <p:cNvSpPr/>
            <p:nvPr/>
          </p:nvSpPr>
          <p:spPr>
            <a:xfrm>
              <a:off x="3159748" y="2557908"/>
              <a:ext cx="996954"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Content Placeholder 2"/>
            <p:cNvSpPr txBox="1">
              <a:spLocks/>
            </p:cNvSpPr>
            <p:nvPr/>
          </p:nvSpPr>
          <p:spPr>
            <a:xfrm>
              <a:off x="3308495"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4548531" y="3577150"/>
            <a:ext cx="1419492" cy="1273029"/>
            <a:chOff x="3833796" y="2395604"/>
            <a:chExt cx="1162406" cy="1042471"/>
          </a:xfrm>
        </p:grpSpPr>
        <p:sp>
          <p:nvSpPr>
            <p:cNvPr id="49" name="Isosceles Triangle 2"/>
            <p:cNvSpPr/>
            <p:nvPr/>
          </p:nvSpPr>
          <p:spPr>
            <a:xfrm>
              <a:off x="3833796" y="2395604"/>
              <a:ext cx="1162406"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Content Placeholder 2"/>
            <p:cNvSpPr txBox="1">
              <a:spLocks/>
            </p:cNvSpPr>
            <p:nvPr/>
          </p:nvSpPr>
          <p:spPr>
            <a:xfrm>
              <a:off x="4065269"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5408447" y="3999372"/>
            <a:ext cx="1419492" cy="850807"/>
            <a:chOff x="4537970" y="2741353"/>
            <a:chExt cx="1162406" cy="696717"/>
          </a:xfrm>
        </p:grpSpPr>
        <p:sp>
          <p:nvSpPr>
            <p:cNvPr id="52" name="Isosceles Triangle 2"/>
            <p:cNvSpPr/>
            <p:nvPr/>
          </p:nvSpPr>
          <p:spPr>
            <a:xfrm>
              <a:off x="4537970" y="2741353"/>
              <a:ext cx="1162406" cy="482414"/>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6">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Content Placeholder 2"/>
            <p:cNvSpPr txBox="1">
              <a:spLocks/>
            </p:cNvSpPr>
            <p:nvPr/>
          </p:nvSpPr>
          <p:spPr>
            <a:xfrm>
              <a:off x="4771278" y="3235157"/>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4" name="Group 53"/>
          <p:cNvGrpSpPr/>
          <p:nvPr/>
        </p:nvGrpSpPr>
        <p:grpSpPr>
          <a:xfrm>
            <a:off x="6153472" y="2826760"/>
            <a:ext cx="1510426" cy="2023422"/>
            <a:chOff x="5148063" y="1781113"/>
            <a:chExt cx="1236871" cy="1656959"/>
          </a:xfrm>
        </p:grpSpPr>
        <p:sp>
          <p:nvSpPr>
            <p:cNvPr id="55" name="Isosceles Triangle 2"/>
            <p:cNvSpPr/>
            <p:nvPr/>
          </p:nvSpPr>
          <p:spPr>
            <a:xfrm>
              <a:off x="5148063" y="1781113"/>
              <a:ext cx="1236871" cy="144265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Content Placeholder 2"/>
            <p:cNvSpPr txBox="1">
              <a:spLocks/>
            </p:cNvSpPr>
            <p:nvPr/>
          </p:nvSpPr>
          <p:spPr>
            <a:xfrm>
              <a:off x="5414366" y="3235159"/>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7" name="Group 56"/>
          <p:cNvGrpSpPr/>
          <p:nvPr/>
        </p:nvGrpSpPr>
        <p:grpSpPr>
          <a:xfrm>
            <a:off x="6949028" y="3775353"/>
            <a:ext cx="1408461" cy="1074825"/>
            <a:chOff x="5799535" y="2557908"/>
            <a:chExt cx="1153373" cy="880163"/>
          </a:xfrm>
        </p:grpSpPr>
        <p:sp>
          <p:nvSpPr>
            <p:cNvPr id="58" name="Isosceles Triangle 2"/>
            <p:cNvSpPr/>
            <p:nvPr/>
          </p:nvSpPr>
          <p:spPr>
            <a:xfrm>
              <a:off x="5799535" y="2557908"/>
              <a:ext cx="1153373" cy="665859"/>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9" name="Content Placeholder 2"/>
            <p:cNvSpPr txBox="1">
              <a:spLocks/>
            </p:cNvSpPr>
            <p:nvPr/>
          </p:nvSpPr>
          <p:spPr>
            <a:xfrm>
              <a:off x="6060556"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0" name="Group 59"/>
          <p:cNvGrpSpPr/>
          <p:nvPr/>
        </p:nvGrpSpPr>
        <p:grpSpPr>
          <a:xfrm>
            <a:off x="7640551" y="3577150"/>
            <a:ext cx="1642205" cy="1273029"/>
            <a:chOff x="6365816" y="2395604"/>
            <a:chExt cx="1344784" cy="1042471"/>
          </a:xfrm>
        </p:grpSpPr>
        <p:sp>
          <p:nvSpPr>
            <p:cNvPr id="61" name="Isosceles Triangle 2"/>
            <p:cNvSpPr/>
            <p:nvPr/>
          </p:nvSpPr>
          <p:spPr>
            <a:xfrm>
              <a:off x="6365816" y="2395604"/>
              <a:ext cx="1344784" cy="828163"/>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Content Placeholder 2"/>
            <p:cNvSpPr txBox="1">
              <a:spLocks/>
            </p:cNvSpPr>
            <p:nvPr/>
          </p:nvSpPr>
          <p:spPr>
            <a:xfrm>
              <a:off x="6690313" y="3235161"/>
              <a:ext cx="695790" cy="202914"/>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3" name="Group 62"/>
          <p:cNvGrpSpPr/>
          <p:nvPr/>
        </p:nvGrpSpPr>
        <p:grpSpPr>
          <a:xfrm>
            <a:off x="8461655" y="3419246"/>
            <a:ext cx="1408461" cy="1430930"/>
            <a:chOff x="7038208" y="2266298"/>
            <a:chExt cx="1153373" cy="1171773"/>
          </a:xfrm>
        </p:grpSpPr>
        <p:sp>
          <p:nvSpPr>
            <p:cNvPr id="64" name="Isosceles Triangle 2"/>
            <p:cNvSpPr/>
            <p:nvPr/>
          </p:nvSpPr>
          <p:spPr>
            <a:xfrm>
              <a:off x="7038208" y="2266298"/>
              <a:ext cx="1153373" cy="957470"/>
            </a:xfrm>
            <a:custGeom>
              <a:avLst/>
              <a:gdLst>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2 h 1102282"/>
                <a:gd name="connsiteX1" fmla="*/ 639324 w 1278647"/>
                <a:gd name="connsiteY1" fmla="*/ 0 h 1102282"/>
                <a:gd name="connsiteX2" fmla="*/ 1278647 w 1278647"/>
                <a:gd name="connsiteY2" fmla="*/ 1102282 h 1102282"/>
                <a:gd name="connsiteX3" fmla="*/ 0 w 1278647"/>
                <a:gd name="connsiteY3" fmla="*/ 1102282 h 1102282"/>
                <a:gd name="connsiteX0" fmla="*/ 0 w 1278647"/>
                <a:gd name="connsiteY0" fmla="*/ 1102284 h 1102284"/>
                <a:gd name="connsiteX1" fmla="*/ 639324 w 1278647"/>
                <a:gd name="connsiteY1" fmla="*/ 2 h 1102284"/>
                <a:gd name="connsiteX2" fmla="*/ 1278647 w 1278647"/>
                <a:gd name="connsiteY2" fmla="*/ 1102284 h 1102284"/>
                <a:gd name="connsiteX3" fmla="*/ 0 w 1278647"/>
                <a:gd name="connsiteY3" fmla="*/ 1102284 h 1102284"/>
              </a:gdLst>
              <a:ahLst/>
              <a:cxnLst>
                <a:cxn ang="0">
                  <a:pos x="connsiteX0" y="connsiteY0"/>
                </a:cxn>
                <a:cxn ang="0">
                  <a:pos x="connsiteX1" y="connsiteY1"/>
                </a:cxn>
                <a:cxn ang="0">
                  <a:pos x="connsiteX2" y="connsiteY2"/>
                </a:cxn>
                <a:cxn ang="0">
                  <a:pos x="connsiteX3" y="connsiteY3"/>
                </a:cxn>
              </a:cxnLst>
              <a:rect l="l" t="t" r="r" b="b"/>
              <a:pathLst>
                <a:path w="1278647" h="1102284">
                  <a:moveTo>
                    <a:pt x="0" y="1102284"/>
                  </a:moveTo>
                  <a:cubicBezTo>
                    <a:pt x="213108" y="734857"/>
                    <a:pt x="133608" y="-1665"/>
                    <a:pt x="639324" y="2"/>
                  </a:cubicBezTo>
                  <a:cubicBezTo>
                    <a:pt x="1145040" y="1669"/>
                    <a:pt x="1065539" y="734857"/>
                    <a:pt x="1278647" y="1102284"/>
                  </a:cubicBezTo>
                  <a:lnTo>
                    <a:pt x="0" y="1102284"/>
                  </a:lnTo>
                  <a:close/>
                </a:path>
              </a:pathLst>
            </a:cu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5" name="Content Placeholder 2"/>
            <p:cNvSpPr txBox="1">
              <a:spLocks/>
            </p:cNvSpPr>
            <p:nvPr/>
          </p:nvSpPr>
          <p:spPr>
            <a:xfrm>
              <a:off x="7266999" y="3235158"/>
              <a:ext cx="695790" cy="202913"/>
            </a:xfrm>
            <a:prstGeom prst="rect">
              <a:avLst/>
            </a:prstGeom>
          </p:spPr>
          <p:txBody>
            <a:bodyPr vert="horz" wrap="square" lIns="111664" tIns="55832" rIns="111664" bIns="55832"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lnSpc>
                  <a:spcPct val="120000"/>
                </a:lnSpc>
                <a:spcBef>
                  <a:spcPts val="0"/>
                </a:spcBef>
                <a:buNone/>
              </a:pPr>
              <a:r>
                <a:rPr lang="zh-CN" altLang="en-US" sz="800" dirty="0">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altLang="zh-CN"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006580" y="3822056"/>
            <a:ext cx="3908683" cy="3908683"/>
          </a:xfrm>
          <a:prstGeom prst="rect">
            <a:avLst/>
          </a:prstGeom>
        </p:spPr>
      </p:pic>
    </p:spTree>
    <p:extLst>
      <p:ext uri="{BB962C8B-B14F-4D97-AF65-F5344CB8AC3E}">
        <p14:creationId xmlns:p14="http://schemas.microsoft.com/office/powerpoint/2010/main" val="56933905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down)">
                                      <p:cBhvr>
                                        <p:cTn id="7" dur="500"/>
                                        <p:tgtEl>
                                          <p:spTgt spid="36"/>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down)">
                                      <p:cBhvr>
                                        <p:cTn id="11" dur="500"/>
                                        <p:tgtEl>
                                          <p:spTgt spid="13"/>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wipe(down)">
                                      <p:cBhvr>
                                        <p:cTn id="15" dur="500"/>
                                        <p:tgtEl>
                                          <p:spTgt spid="39"/>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00"/>
                                        <p:tgtEl>
                                          <p:spTgt spid="7"/>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Effect transition="in" filter="wipe(down)">
                                      <p:cBhvr>
                                        <p:cTn id="23" dur="500"/>
                                        <p:tgtEl>
                                          <p:spTgt spid="42"/>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down)">
                                      <p:cBhvr>
                                        <p:cTn id="27" dur="500"/>
                                        <p:tgtEl>
                                          <p:spTgt spid="10"/>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down)">
                                      <p:cBhvr>
                                        <p:cTn id="31" dur="500"/>
                                        <p:tgtEl>
                                          <p:spTgt spid="45"/>
                                        </p:tgtEl>
                                      </p:cBhvr>
                                    </p:animEffect>
                                  </p:childTnLst>
                                </p:cTn>
                              </p:par>
                            </p:childTnLst>
                          </p:cTn>
                        </p:par>
                        <p:par>
                          <p:cTn id="32" fill="hold">
                            <p:stCondLst>
                              <p:cond delay="3500"/>
                            </p:stCondLst>
                            <p:childTnLst>
                              <p:par>
                                <p:cTn id="33" presetID="22" presetClass="entr" presetSubtype="4"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down)">
                                      <p:cBhvr>
                                        <p:cTn id="35" dur="500"/>
                                        <p:tgtEl>
                                          <p:spTgt spid="4"/>
                                        </p:tgtEl>
                                      </p:cBhvr>
                                    </p:animEffect>
                                  </p:childTnLst>
                                </p:cTn>
                              </p:par>
                            </p:childTnLst>
                          </p:cTn>
                        </p:par>
                        <p:par>
                          <p:cTn id="36" fill="hold">
                            <p:stCondLst>
                              <p:cond delay="4000"/>
                            </p:stCondLst>
                            <p:childTnLst>
                              <p:par>
                                <p:cTn id="37" presetID="22" presetClass="entr" presetSubtype="4" fill="hold" nodeType="after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childTnLst>
                          </p:cTn>
                        </p:par>
                        <p:par>
                          <p:cTn id="40" fill="hold">
                            <p:stCondLst>
                              <p:cond delay="4500"/>
                            </p:stCondLst>
                            <p:childTnLst>
                              <p:par>
                                <p:cTn id="41" presetID="22" presetClass="entr" presetSubtype="4" fill="hold" nodeType="after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wipe(down)">
                                      <p:cBhvr>
                                        <p:cTn id="43" dur="500"/>
                                        <p:tgtEl>
                                          <p:spTgt spid="28"/>
                                        </p:tgtEl>
                                      </p:cBhvr>
                                    </p:animEffect>
                                  </p:childTnLst>
                                </p:cTn>
                              </p:par>
                            </p:childTnLst>
                          </p:cTn>
                        </p:par>
                        <p:par>
                          <p:cTn id="44" fill="hold">
                            <p:stCondLst>
                              <p:cond delay="5000"/>
                            </p:stCondLst>
                            <p:childTnLst>
                              <p:par>
                                <p:cTn id="45" presetID="22" presetClass="entr" presetSubtype="4" fill="hold" nodeType="afterEffect">
                                  <p:stCondLst>
                                    <p:cond delay="0"/>
                                  </p:stCondLst>
                                  <p:childTnLst>
                                    <p:set>
                                      <p:cBhvr>
                                        <p:cTn id="46" dur="1" fill="hold">
                                          <p:stCondLst>
                                            <p:cond delay="0"/>
                                          </p:stCondLst>
                                        </p:cTn>
                                        <p:tgtEl>
                                          <p:spTgt spid="51"/>
                                        </p:tgtEl>
                                        <p:attrNameLst>
                                          <p:attrName>style.visibility</p:attrName>
                                        </p:attrNameLst>
                                      </p:cBhvr>
                                      <p:to>
                                        <p:strVal val="visible"/>
                                      </p:to>
                                    </p:set>
                                    <p:animEffect transition="in" filter="wipe(down)">
                                      <p:cBhvr>
                                        <p:cTn id="47" dur="500"/>
                                        <p:tgtEl>
                                          <p:spTgt spid="51"/>
                                        </p:tgtEl>
                                      </p:cBhvr>
                                    </p:animEffect>
                                  </p:childTnLst>
                                </p:cTn>
                              </p:par>
                            </p:childTnLst>
                          </p:cTn>
                        </p:par>
                        <p:par>
                          <p:cTn id="48" fill="hold">
                            <p:stCondLst>
                              <p:cond delay="5500"/>
                            </p:stCondLst>
                            <p:childTnLst>
                              <p:par>
                                <p:cTn id="49" presetID="22" presetClass="entr" presetSubtype="4" fill="hold" nodeType="after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wipe(down)">
                                      <p:cBhvr>
                                        <p:cTn id="51" dur="500"/>
                                        <p:tgtEl>
                                          <p:spTgt spid="31"/>
                                        </p:tgtEl>
                                      </p:cBhvr>
                                    </p:animEffect>
                                  </p:childTnLst>
                                </p:cTn>
                              </p:par>
                            </p:childTnLst>
                          </p:cTn>
                        </p:par>
                        <p:par>
                          <p:cTn id="52" fill="hold">
                            <p:stCondLst>
                              <p:cond delay="6000"/>
                            </p:stCondLst>
                            <p:childTnLst>
                              <p:par>
                                <p:cTn id="53" presetID="22" presetClass="entr" presetSubtype="4" fill="hold" nodeType="afterEffect">
                                  <p:stCondLst>
                                    <p:cond delay="0"/>
                                  </p:stCondLst>
                                  <p:childTnLst>
                                    <p:set>
                                      <p:cBhvr>
                                        <p:cTn id="54" dur="1" fill="hold">
                                          <p:stCondLst>
                                            <p:cond delay="0"/>
                                          </p:stCondLst>
                                        </p:cTn>
                                        <p:tgtEl>
                                          <p:spTgt spid="54"/>
                                        </p:tgtEl>
                                        <p:attrNameLst>
                                          <p:attrName>style.visibility</p:attrName>
                                        </p:attrNameLst>
                                      </p:cBhvr>
                                      <p:to>
                                        <p:strVal val="visible"/>
                                      </p:to>
                                    </p:set>
                                    <p:animEffect transition="in" filter="wipe(down)">
                                      <p:cBhvr>
                                        <p:cTn id="55" dur="500"/>
                                        <p:tgtEl>
                                          <p:spTgt spid="54"/>
                                        </p:tgtEl>
                                      </p:cBhvr>
                                    </p:animEffect>
                                  </p:childTnLst>
                                </p:cTn>
                              </p:par>
                            </p:childTnLst>
                          </p:cTn>
                        </p:par>
                        <p:par>
                          <p:cTn id="56" fill="hold">
                            <p:stCondLst>
                              <p:cond delay="6500"/>
                            </p:stCondLst>
                            <p:childTnLst>
                              <p:par>
                                <p:cTn id="57" presetID="22" presetClass="entr" presetSubtype="4" fill="hold" nodeType="afterEffect">
                                  <p:stCondLst>
                                    <p:cond delay="0"/>
                                  </p:stCondLst>
                                  <p:childTnLst>
                                    <p:set>
                                      <p:cBhvr>
                                        <p:cTn id="58" dur="1" fill="hold">
                                          <p:stCondLst>
                                            <p:cond delay="0"/>
                                          </p:stCondLst>
                                        </p:cTn>
                                        <p:tgtEl>
                                          <p:spTgt spid="25"/>
                                        </p:tgtEl>
                                        <p:attrNameLst>
                                          <p:attrName>style.visibility</p:attrName>
                                        </p:attrNameLst>
                                      </p:cBhvr>
                                      <p:to>
                                        <p:strVal val="visible"/>
                                      </p:to>
                                    </p:set>
                                    <p:animEffect transition="in" filter="wipe(down)">
                                      <p:cBhvr>
                                        <p:cTn id="59" dur="500"/>
                                        <p:tgtEl>
                                          <p:spTgt spid="25"/>
                                        </p:tgtEl>
                                      </p:cBhvr>
                                    </p:animEffect>
                                  </p:childTnLst>
                                </p:cTn>
                              </p:par>
                            </p:childTnLst>
                          </p:cTn>
                        </p:par>
                        <p:par>
                          <p:cTn id="60" fill="hold">
                            <p:stCondLst>
                              <p:cond delay="7000"/>
                            </p:stCondLst>
                            <p:childTnLst>
                              <p:par>
                                <p:cTn id="61" presetID="22" presetClass="entr" presetSubtype="4" fill="hold" nodeType="afterEffect">
                                  <p:stCondLst>
                                    <p:cond delay="0"/>
                                  </p:stCondLst>
                                  <p:childTnLst>
                                    <p:set>
                                      <p:cBhvr>
                                        <p:cTn id="62" dur="1" fill="hold">
                                          <p:stCondLst>
                                            <p:cond delay="0"/>
                                          </p:stCondLst>
                                        </p:cTn>
                                        <p:tgtEl>
                                          <p:spTgt spid="57"/>
                                        </p:tgtEl>
                                        <p:attrNameLst>
                                          <p:attrName>style.visibility</p:attrName>
                                        </p:attrNameLst>
                                      </p:cBhvr>
                                      <p:to>
                                        <p:strVal val="visible"/>
                                      </p:to>
                                    </p:set>
                                    <p:animEffect transition="in" filter="wipe(down)">
                                      <p:cBhvr>
                                        <p:cTn id="63" dur="500"/>
                                        <p:tgtEl>
                                          <p:spTgt spid="57"/>
                                        </p:tgtEl>
                                      </p:cBhvr>
                                    </p:animEffect>
                                  </p:childTnLst>
                                </p:cTn>
                              </p:par>
                            </p:childTnLst>
                          </p:cTn>
                        </p:par>
                        <p:par>
                          <p:cTn id="64" fill="hold">
                            <p:stCondLst>
                              <p:cond delay="7500"/>
                            </p:stCondLst>
                            <p:childTnLst>
                              <p:par>
                                <p:cTn id="65" presetID="22" presetClass="entr" presetSubtype="4" fill="hold" nodeType="after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down)">
                                      <p:cBhvr>
                                        <p:cTn id="67" dur="500"/>
                                        <p:tgtEl>
                                          <p:spTgt spid="19"/>
                                        </p:tgtEl>
                                      </p:cBhvr>
                                    </p:animEffect>
                                  </p:childTnLst>
                                </p:cTn>
                              </p:par>
                            </p:childTnLst>
                          </p:cTn>
                        </p:par>
                        <p:par>
                          <p:cTn id="68" fill="hold">
                            <p:stCondLst>
                              <p:cond delay="8000"/>
                            </p:stCondLst>
                            <p:childTnLst>
                              <p:par>
                                <p:cTn id="69" presetID="22" presetClass="entr" presetSubtype="4" fill="hold" nodeType="afterEffect">
                                  <p:stCondLst>
                                    <p:cond delay="0"/>
                                  </p:stCondLst>
                                  <p:childTnLst>
                                    <p:set>
                                      <p:cBhvr>
                                        <p:cTn id="70" dur="1" fill="hold">
                                          <p:stCondLst>
                                            <p:cond delay="0"/>
                                          </p:stCondLst>
                                        </p:cTn>
                                        <p:tgtEl>
                                          <p:spTgt spid="60"/>
                                        </p:tgtEl>
                                        <p:attrNameLst>
                                          <p:attrName>style.visibility</p:attrName>
                                        </p:attrNameLst>
                                      </p:cBhvr>
                                      <p:to>
                                        <p:strVal val="visible"/>
                                      </p:to>
                                    </p:set>
                                    <p:animEffect transition="in" filter="wipe(down)">
                                      <p:cBhvr>
                                        <p:cTn id="71" dur="500"/>
                                        <p:tgtEl>
                                          <p:spTgt spid="60"/>
                                        </p:tgtEl>
                                      </p:cBhvr>
                                    </p:animEffect>
                                  </p:childTnLst>
                                </p:cTn>
                              </p:par>
                            </p:childTnLst>
                          </p:cTn>
                        </p:par>
                        <p:par>
                          <p:cTn id="72" fill="hold">
                            <p:stCondLst>
                              <p:cond delay="8500"/>
                            </p:stCondLst>
                            <p:childTnLst>
                              <p:par>
                                <p:cTn id="73" presetID="22" presetClass="entr" presetSubtype="4" fill="hold" nodeType="after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down)">
                                      <p:cBhvr>
                                        <p:cTn id="75" dur="500"/>
                                        <p:tgtEl>
                                          <p:spTgt spid="22"/>
                                        </p:tgtEl>
                                      </p:cBhvr>
                                    </p:animEffect>
                                  </p:childTnLst>
                                </p:cTn>
                              </p:par>
                            </p:childTnLst>
                          </p:cTn>
                        </p:par>
                        <p:par>
                          <p:cTn id="76" fill="hold">
                            <p:stCondLst>
                              <p:cond delay="9000"/>
                            </p:stCondLst>
                            <p:childTnLst>
                              <p:par>
                                <p:cTn id="77" presetID="22" presetClass="entr" presetSubtype="4" fill="hold" nodeType="afterEffect">
                                  <p:stCondLst>
                                    <p:cond delay="0"/>
                                  </p:stCondLst>
                                  <p:childTnLst>
                                    <p:set>
                                      <p:cBhvr>
                                        <p:cTn id="78" dur="1" fill="hold">
                                          <p:stCondLst>
                                            <p:cond delay="0"/>
                                          </p:stCondLst>
                                        </p:cTn>
                                        <p:tgtEl>
                                          <p:spTgt spid="63"/>
                                        </p:tgtEl>
                                        <p:attrNameLst>
                                          <p:attrName>style.visibility</p:attrName>
                                        </p:attrNameLst>
                                      </p:cBhvr>
                                      <p:to>
                                        <p:strVal val="visible"/>
                                      </p:to>
                                    </p:set>
                                    <p:animEffect transition="in" filter="wipe(down)">
                                      <p:cBhvr>
                                        <p:cTn id="79" dur="500"/>
                                        <p:tgtEl>
                                          <p:spTgt spid="63"/>
                                        </p:tgtEl>
                                      </p:cBhvr>
                                    </p:animEffect>
                                  </p:childTnLst>
                                </p:cTn>
                              </p:par>
                            </p:childTnLst>
                          </p:cTn>
                        </p:par>
                        <p:par>
                          <p:cTn id="80" fill="hold">
                            <p:stCondLst>
                              <p:cond delay="9500"/>
                            </p:stCondLst>
                            <p:childTnLst>
                              <p:par>
                                <p:cTn id="81" presetID="22" presetClass="entr" presetSubtype="4" fill="hold" nodeType="afterEffect">
                                  <p:stCondLst>
                                    <p:cond delay="0"/>
                                  </p:stCondLst>
                                  <p:childTnLst>
                                    <p:set>
                                      <p:cBhvr>
                                        <p:cTn id="82" dur="1" fill="hold">
                                          <p:stCondLst>
                                            <p:cond delay="0"/>
                                          </p:stCondLst>
                                        </p:cTn>
                                        <p:tgtEl>
                                          <p:spTgt spid="16"/>
                                        </p:tgtEl>
                                        <p:attrNameLst>
                                          <p:attrName>style.visibility</p:attrName>
                                        </p:attrNameLst>
                                      </p:cBhvr>
                                      <p:to>
                                        <p:strVal val="visible"/>
                                      </p:to>
                                    </p:set>
                                    <p:animEffect transition="in" filter="wipe(down)">
                                      <p:cBhvr>
                                        <p:cTn id="83" dur="500"/>
                                        <p:tgtEl>
                                          <p:spTgt spid="16"/>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4"/>
                                        </p:tgtEl>
                                        <p:attrNameLst>
                                          <p:attrName>style.visibility</p:attrName>
                                        </p:attrNameLst>
                                      </p:cBhvr>
                                      <p:to>
                                        <p:strVal val="visible"/>
                                      </p:to>
                                    </p:set>
                                    <p:animEffect transition="in" filter="fade">
                                      <p:cBhvr>
                                        <p:cTn id="91" dur="500"/>
                                        <p:tgtEl>
                                          <p:spTgt spid="34"/>
                                        </p:tgtEl>
                                      </p:cBhvr>
                                    </p:animEffect>
                                  </p:childTnLst>
                                </p:cTn>
                              </p:par>
                            </p:childTnLst>
                          </p:cTn>
                        </p:par>
                        <p:par>
                          <p:cTn id="92" fill="hold">
                            <p:stCondLst>
                              <p:cond delay="11000"/>
                            </p:stCondLst>
                            <p:childTnLst>
                              <p:par>
                                <p:cTn id="93" presetID="42" presetClass="entr" presetSubtype="0" fill="hold" nodeType="afterEffect">
                                  <p:stCondLst>
                                    <p:cond delay="0"/>
                                  </p:stCondLst>
                                  <p:childTnLst>
                                    <p:set>
                                      <p:cBhvr>
                                        <p:cTn id="94" dur="1" fill="hold">
                                          <p:stCondLst>
                                            <p:cond delay="0"/>
                                          </p:stCondLst>
                                        </p:cTn>
                                        <p:tgtEl>
                                          <p:spTgt spid="2"/>
                                        </p:tgtEl>
                                        <p:attrNameLst>
                                          <p:attrName>style.visibility</p:attrName>
                                        </p:attrNameLst>
                                      </p:cBhvr>
                                      <p:to>
                                        <p:strVal val="visible"/>
                                      </p:to>
                                    </p:set>
                                    <p:animEffect transition="in" filter="fade">
                                      <p:cBhvr>
                                        <p:cTn id="95" dur="1000"/>
                                        <p:tgtEl>
                                          <p:spTgt spid="2"/>
                                        </p:tgtEl>
                                      </p:cBhvr>
                                    </p:animEffect>
                                    <p:anim calcmode="lin" valueType="num">
                                      <p:cBhvr>
                                        <p:cTn id="96" dur="1000" fill="hold"/>
                                        <p:tgtEl>
                                          <p:spTgt spid="2"/>
                                        </p:tgtEl>
                                        <p:attrNameLst>
                                          <p:attrName>ppt_x</p:attrName>
                                        </p:attrNameLst>
                                      </p:cBhvr>
                                      <p:tavLst>
                                        <p:tav tm="0">
                                          <p:val>
                                            <p:strVal val="#ppt_x"/>
                                          </p:val>
                                        </p:tav>
                                        <p:tav tm="100000">
                                          <p:val>
                                            <p:strVal val="#ppt_x"/>
                                          </p:val>
                                        </p:tav>
                                      </p:tavLst>
                                    </p:anim>
                                    <p:anim calcmode="lin" valueType="num">
                                      <p:cBhvr>
                                        <p:cTn id="97"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10"/>
          <p:cNvSpPr>
            <a:spLocks/>
          </p:cNvSpPr>
          <p:nvPr/>
        </p:nvSpPr>
        <p:spPr bwMode="auto">
          <a:xfrm>
            <a:off x="5885903" y="3481731"/>
            <a:ext cx="1373301" cy="1386256"/>
          </a:xfrm>
          <a:custGeom>
            <a:avLst/>
            <a:gdLst/>
            <a:ahLst/>
            <a:cxnLst>
              <a:cxn ang="0">
                <a:pos x="0" y="397"/>
              </a:cxn>
              <a:cxn ang="0">
                <a:pos x="0" y="345"/>
              </a:cxn>
              <a:cxn ang="0">
                <a:pos x="46" y="299"/>
              </a:cxn>
              <a:cxn ang="0">
                <a:pos x="46" y="98"/>
              </a:cxn>
              <a:cxn ang="0">
                <a:pos x="145" y="0"/>
              </a:cxn>
              <a:cxn ang="0">
                <a:pos x="394" y="0"/>
              </a:cxn>
              <a:cxn ang="0">
                <a:pos x="394" y="52"/>
              </a:cxn>
              <a:cxn ang="0">
                <a:pos x="145" y="52"/>
              </a:cxn>
              <a:cxn ang="0">
                <a:pos x="98" y="98"/>
              </a:cxn>
              <a:cxn ang="0">
                <a:pos x="98" y="299"/>
              </a:cxn>
              <a:cxn ang="0">
                <a:pos x="0" y="397"/>
              </a:cxn>
            </a:cxnLst>
            <a:rect l="0" t="0" r="r" b="b"/>
            <a:pathLst>
              <a:path w="394" h="397">
                <a:moveTo>
                  <a:pt x="0" y="397"/>
                </a:moveTo>
                <a:cubicBezTo>
                  <a:pt x="0" y="345"/>
                  <a:pt x="0" y="345"/>
                  <a:pt x="0" y="345"/>
                </a:cubicBezTo>
                <a:cubicBezTo>
                  <a:pt x="26" y="345"/>
                  <a:pt x="46" y="324"/>
                  <a:pt x="46" y="299"/>
                </a:cubicBezTo>
                <a:cubicBezTo>
                  <a:pt x="46" y="98"/>
                  <a:pt x="46" y="98"/>
                  <a:pt x="46" y="98"/>
                </a:cubicBezTo>
                <a:cubicBezTo>
                  <a:pt x="46" y="44"/>
                  <a:pt x="90" y="0"/>
                  <a:pt x="145" y="0"/>
                </a:cubicBezTo>
                <a:cubicBezTo>
                  <a:pt x="394" y="0"/>
                  <a:pt x="394" y="0"/>
                  <a:pt x="394" y="0"/>
                </a:cubicBezTo>
                <a:cubicBezTo>
                  <a:pt x="394" y="52"/>
                  <a:pt x="394" y="52"/>
                  <a:pt x="394" y="52"/>
                </a:cubicBezTo>
                <a:cubicBezTo>
                  <a:pt x="145" y="52"/>
                  <a:pt x="145" y="52"/>
                  <a:pt x="145" y="52"/>
                </a:cubicBezTo>
                <a:cubicBezTo>
                  <a:pt x="119" y="52"/>
                  <a:pt x="98" y="73"/>
                  <a:pt x="98" y="98"/>
                </a:cubicBezTo>
                <a:cubicBezTo>
                  <a:pt x="98" y="299"/>
                  <a:pt x="98" y="299"/>
                  <a:pt x="98" y="299"/>
                </a:cubicBezTo>
                <a:cubicBezTo>
                  <a:pt x="98" y="353"/>
                  <a:pt x="54" y="397"/>
                  <a:pt x="0" y="397"/>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4"/>
          <p:cNvSpPr>
            <a:spLocks/>
          </p:cNvSpPr>
          <p:nvPr/>
        </p:nvSpPr>
        <p:spPr bwMode="auto">
          <a:xfrm>
            <a:off x="8373280" y="3605095"/>
            <a:ext cx="1116347" cy="803251"/>
          </a:xfrm>
          <a:custGeom>
            <a:avLst/>
            <a:gdLst/>
            <a:ahLst/>
            <a:cxnLst>
              <a:cxn ang="0">
                <a:pos x="0" y="230"/>
              </a:cxn>
              <a:cxn ang="0">
                <a:pos x="0" y="178"/>
              </a:cxn>
              <a:cxn ang="0">
                <a:pos x="46" y="132"/>
              </a:cxn>
              <a:cxn ang="0">
                <a:pos x="46" y="98"/>
              </a:cxn>
              <a:cxn ang="0">
                <a:pos x="144" y="0"/>
              </a:cxn>
              <a:cxn ang="0">
                <a:pos x="320" y="0"/>
              </a:cxn>
              <a:cxn ang="0">
                <a:pos x="320" y="52"/>
              </a:cxn>
              <a:cxn ang="0">
                <a:pos x="144" y="52"/>
              </a:cxn>
              <a:cxn ang="0">
                <a:pos x="98" y="98"/>
              </a:cxn>
              <a:cxn ang="0">
                <a:pos x="98" y="132"/>
              </a:cxn>
              <a:cxn ang="0">
                <a:pos x="0" y="230"/>
              </a:cxn>
            </a:cxnLst>
            <a:rect l="0" t="0" r="r" b="b"/>
            <a:pathLst>
              <a:path w="320" h="230">
                <a:moveTo>
                  <a:pt x="0" y="230"/>
                </a:moveTo>
                <a:cubicBezTo>
                  <a:pt x="0" y="178"/>
                  <a:pt x="0" y="178"/>
                  <a:pt x="0" y="178"/>
                </a:cubicBezTo>
                <a:cubicBezTo>
                  <a:pt x="25" y="178"/>
                  <a:pt x="46" y="157"/>
                  <a:pt x="46" y="132"/>
                </a:cubicBezTo>
                <a:cubicBezTo>
                  <a:pt x="46" y="98"/>
                  <a:pt x="46" y="98"/>
                  <a:pt x="46" y="98"/>
                </a:cubicBezTo>
                <a:cubicBezTo>
                  <a:pt x="46" y="44"/>
                  <a:pt x="90" y="0"/>
                  <a:pt x="144" y="0"/>
                </a:cubicBezTo>
                <a:cubicBezTo>
                  <a:pt x="320" y="0"/>
                  <a:pt x="320" y="0"/>
                  <a:pt x="320" y="0"/>
                </a:cubicBezTo>
                <a:cubicBezTo>
                  <a:pt x="320" y="52"/>
                  <a:pt x="320" y="52"/>
                  <a:pt x="320" y="52"/>
                </a:cubicBezTo>
                <a:cubicBezTo>
                  <a:pt x="144" y="52"/>
                  <a:pt x="144" y="52"/>
                  <a:pt x="144" y="52"/>
                </a:cubicBezTo>
                <a:cubicBezTo>
                  <a:pt x="119" y="52"/>
                  <a:pt x="98" y="73"/>
                  <a:pt x="98" y="98"/>
                </a:cubicBezTo>
                <a:cubicBezTo>
                  <a:pt x="98" y="132"/>
                  <a:pt x="98" y="132"/>
                  <a:pt x="98" y="132"/>
                </a:cubicBezTo>
                <a:cubicBezTo>
                  <a:pt x="98" y="186"/>
                  <a:pt x="54" y="230"/>
                  <a:pt x="0" y="230"/>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8"/>
          <p:cNvSpPr>
            <a:spLocks/>
          </p:cNvSpPr>
          <p:nvPr/>
        </p:nvSpPr>
        <p:spPr bwMode="auto">
          <a:xfrm>
            <a:off x="7254775" y="3486416"/>
            <a:ext cx="1118505" cy="917693"/>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3"/>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
          <p:cNvSpPr>
            <a:spLocks/>
          </p:cNvSpPr>
          <p:nvPr/>
        </p:nvSpPr>
        <p:spPr bwMode="auto">
          <a:xfrm>
            <a:off x="3653208" y="3955887"/>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30"/>
          <p:cNvSpPr>
            <a:spLocks noEditPoints="1"/>
          </p:cNvSpPr>
          <p:nvPr/>
        </p:nvSpPr>
        <p:spPr bwMode="auto">
          <a:xfrm>
            <a:off x="1613141" y="4807906"/>
            <a:ext cx="997586" cy="997586"/>
          </a:xfrm>
          <a:custGeom>
            <a:avLst/>
            <a:gdLst/>
            <a:ahLst/>
            <a:cxnLst>
              <a:cxn ang="0">
                <a:pos x="143" y="286"/>
              </a:cxn>
              <a:cxn ang="0">
                <a:pos x="0" y="143"/>
              </a:cxn>
              <a:cxn ang="0">
                <a:pos x="143" y="0"/>
              </a:cxn>
              <a:cxn ang="0">
                <a:pos x="286" y="143"/>
              </a:cxn>
              <a:cxn ang="0">
                <a:pos x="143" y="286"/>
              </a:cxn>
              <a:cxn ang="0">
                <a:pos x="143" y="52"/>
              </a:cxn>
              <a:cxn ang="0">
                <a:pos x="52" y="143"/>
              </a:cxn>
              <a:cxn ang="0">
                <a:pos x="143" y="234"/>
              </a:cxn>
              <a:cxn ang="0">
                <a:pos x="234" y="143"/>
              </a:cxn>
              <a:cxn ang="0">
                <a:pos x="143" y="52"/>
              </a:cxn>
            </a:cxnLst>
            <a:rect l="0" t="0" r="r" b="b"/>
            <a:pathLst>
              <a:path w="286" h="286">
                <a:moveTo>
                  <a:pt x="143" y="286"/>
                </a:moveTo>
                <a:cubicBezTo>
                  <a:pt x="65" y="286"/>
                  <a:pt x="0" y="222"/>
                  <a:pt x="0" y="143"/>
                </a:cubicBezTo>
                <a:cubicBezTo>
                  <a:pt x="0" y="64"/>
                  <a:pt x="65" y="0"/>
                  <a:pt x="143" y="0"/>
                </a:cubicBezTo>
                <a:cubicBezTo>
                  <a:pt x="222" y="0"/>
                  <a:pt x="286" y="64"/>
                  <a:pt x="286" y="143"/>
                </a:cubicBezTo>
                <a:cubicBezTo>
                  <a:pt x="286" y="222"/>
                  <a:pt x="222" y="286"/>
                  <a:pt x="143" y="286"/>
                </a:cubicBezTo>
                <a:moveTo>
                  <a:pt x="143" y="52"/>
                </a:moveTo>
                <a:cubicBezTo>
                  <a:pt x="93" y="52"/>
                  <a:pt x="52" y="93"/>
                  <a:pt x="52" y="143"/>
                </a:cubicBezTo>
                <a:cubicBezTo>
                  <a:pt x="52" y="193"/>
                  <a:pt x="93" y="234"/>
                  <a:pt x="143" y="234"/>
                </a:cubicBezTo>
                <a:cubicBezTo>
                  <a:pt x="193" y="234"/>
                  <a:pt x="234" y="193"/>
                  <a:pt x="234" y="143"/>
                </a:cubicBezTo>
                <a:cubicBezTo>
                  <a:pt x="234" y="93"/>
                  <a:pt x="193" y="52"/>
                  <a:pt x="143" y="52"/>
                </a:cubicBezTo>
              </a:path>
            </a:pathLst>
          </a:custGeom>
          <a:solidFill>
            <a:schemeClr val="accent1"/>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Box 12"/>
          <p:cNvSpPr txBox="1"/>
          <p:nvPr/>
        </p:nvSpPr>
        <p:spPr>
          <a:xfrm>
            <a:off x="1697353" y="5132965"/>
            <a:ext cx="829163" cy="332399"/>
          </a:xfrm>
          <a:prstGeom prst="rect">
            <a:avLst/>
          </a:prstGeom>
          <a:noFill/>
        </p:spPr>
        <p:txBody>
          <a:bodyPr wrap="square" lIns="0" tIns="0" rIns="0" bIns="0" rtlCol="0">
            <a:spAutoFit/>
          </a:bodyPr>
          <a:lstStyle/>
          <a:p>
            <a:pPr algn="ctr">
              <a:lnSpc>
                <a:spcPct val="120000"/>
              </a:lnSpc>
            </a:pPr>
            <a:r>
              <a:rPr lang="en-US"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2017</a:t>
            </a:r>
          </a:p>
        </p:txBody>
      </p:sp>
      <p:sp>
        <p:nvSpPr>
          <p:cNvPr id="14" name="Rectangle 13"/>
          <p:cNvSpPr/>
          <p:nvPr/>
        </p:nvSpPr>
        <p:spPr>
          <a:xfrm>
            <a:off x="4167234" y="3551965"/>
            <a:ext cx="184731" cy="240066"/>
          </a:xfrm>
          <a:prstGeom prst="rect">
            <a:avLst/>
          </a:prstGeom>
        </p:spPr>
        <p:txBody>
          <a:bodyPr wrap="none">
            <a:spAutoFit/>
          </a:bodyPr>
          <a:lstStyle/>
          <a:p>
            <a:pPr algn="just">
              <a:lnSpc>
                <a:spcPct val="120000"/>
              </a:lnSpc>
            </a:pPr>
            <a:endParaRPr lang="en-US" sz="800" dirty="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Rectangle 14"/>
          <p:cNvSpPr/>
          <p:nvPr/>
        </p:nvSpPr>
        <p:spPr>
          <a:xfrm>
            <a:off x="2592419" y="5232100"/>
            <a:ext cx="1060789" cy="1747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6" name="Freeform 18"/>
          <p:cNvSpPr>
            <a:spLocks/>
          </p:cNvSpPr>
          <p:nvPr/>
        </p:nvSpPr>
        <p:spPr bwMode="auto">
          <a:xfrm>
            <a:off x="4767341" y="3955830"/>
            <a:ext cx="1118505" cy="924652"/>
          </a:xfrm>
          <a:custGeom>
            <a:avLst/>
            <a:gdLst/>
            <a:ahLst/>
            <a:cxnLst>
              <a:cxn ang="0">
                <a:pos x="321" y="263"/>
              </a:cxn>
              <a:cxn ang="0">
                <a:pos x="145" y="263"/>
              </a:cxn>
              <a:cxn ang="0">
                <a:pos x="47" y="165"/>
              </a:cxn>
              <a:cxn ang="0">
                <a:pos x="47" y="98"/>
              </a:cxn>
              <a:cxn ang="0">
                <a:pos x="0" y="52"/>
              </a:cxn>
              <a:cxn ang="0">
                <a:pos x="0" y="0"/>
              </a:cxn>
              <a:cxn ang="0">
                <a:pos x="99" y="98"/>
              </a:cxn>
              <a:cxn ang="0">
                <a:pos x="99" y="165"/>
              </a:cxn>
              <a:cxn ang="0">
                <a:pos x="145" y="211"/>
              </a:cxn>
              <a:cxn ang="0">
                <a:pos x="321" y="211"/>
              </a:cxn>
              <a:cxn ang="0">
                <a:pos x="321" y="263"/>
              </a:cxn>
            </a:cxnLst>
            <a:rect l="0" t="0" r="r" b="b"/>
            <a:pathLst>
              <a:path w="321" h="263">
                <a:moveTo>
                  <a:pt x="321" y="263"/>
                </a:moveTo>
                <a:cubicBezTo>
                  <a:pt x="145" y="263"/>
                  <a:pt x="145" y="263"/>
                  <a:pt x="145" y="263"/>
                </a:cubicBezTo>
                <a:cubicBezTo>
                  <a:pt x="91" y="263"/>
                  <a:pt x="47" y="219"/>
                  <a:pt x="47" y="165"/>
                </a:cubicBezTo>
                <a:cubicBezTo>
                  <a:pt x="47" y="98"/>
                  <a:pt x="47" y="98"/>
                  <a:pt x="47" y="98"/>
                </a:cubicBezTo>
                <a:cubicBezTo>
                  <a:pt x="47" y="73"/>
                  <a:pt x="26" y="52"/>
                  <a:pt x="0" y="52"/>
                </a:cubicBezTo>
                <a:cubicBezTo>
                  <a:pt x="0" y="0"/>
                  <a:pt x="0" y="0"/>
                  <a:pt x="0" y="0"/>
                </a:cubicBezTo>
                <a:cubicBezTo>
                  <a:pt x="55" y="0"/>
                  <a:pt x="99" y="44"/>
                  <a:pt x="99" y="98"/>
                </a:cubicBezTo>
                <a:cubicBezTo>
                  <a:pt x="99" y="165"/>
                  <a:pt x="99" y="165"/>
                  <a:pt x="99" y="165"/>
                </a:cubicBezTo>
                <a:cubicBezTo>
                  <a:pt x="99" y="190"/>
                  <a:pt x="119" y="211"/>
                  <a:pt x="145" y="211"/>
                </a:cubicBezTo>
                <a:cubicBezTo>
                  <a:pt x="321" y="211"/>
                  <a:pt x="321" y="211"/>
                  <a:pt x="321" y="211"/>
                </a:cubicBezTo>
                <a:cubicBezTo>
                  <a:pt x="321" y="263"/>
                  <a:pt x="321" y="263"/>
                  <a:pt x="321" y="263"/>
                </a:cubicBezTo>
              </a:path>
            </a:pathLst>
          </a:custGeom>
          <a:solidFill>
            <a:schemeClr val="accent2"/>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Freeform 16"/>
          <p:cNvSpPr>
            <a:spLocks/>
          </p:cNvSpPr>
          <p:nvPr/>
        </p:nvSpPr>
        <p:spPr bwMode="auto">
          <a:xfrm>
            <a:off x="9482248" y="2326294"/>
            <a:ext cx="1116347" cy="1453194"/>
          </a:xfrm>
          <a:custGeom>
            <a:avLst/>
            <a:gdLst/>
            <a:ahLst/>
            <a:cxnLst>
              <a:cxn ang="0">
                <a:pos x="0" y="417"/>
              </a:cxn>
              <a:cxn ang="0">
                <a:pos x="0" y="365"/>
              </a:cxn>
              <a:cxn ang="0">
                <a:pos x="46" y="319"/>
              </a:cxn>
              <a:cxn ang="0">
                <a:pos x="46" y="98"/>
              </a:cxn>
              <a:cxn ang="0">
                <a:pos x="145" y="0"/>
              </a:cxn>
              <a:cxn ang="0">
                <a:pos x="320" y="0"/>
              </a:cxn>
              <a:cxn ang="0">
                <a:pos x="320" y="52"/>
              </a:cxn>
              <a:cxn ang="0">
                <a:pos x="145" y="52"/>
              </a:cxn>
              <a:cxn ang="0">
                <a:pos x="98" y="98"/>
              </a:cxn>
              <a:cxn ang="0">
                <a:pos x="98" y="319"/>
              </a:cxn>
              <a:cxn ang="0">
                <a:pos x="0" y="417"/>
              </a:cxn>
            </a:cxnLst>
            <a:rect l="0" t="0" r="r" b="b"/>
            <a:pathLst>
              <a:path w="320" h="417">
                <a:moveTo>
                  <a:pt x="0" y="417"/>
                </a:moveTo>
                <a:cubicBezTo>
                  <a:pt x="0" y="365"/>
                  <a:pt x="0" y="365"/>
                  <a:pt x="0" y="365"/>
                </a:cubicBezTo>
                <a:cubicBezTo>
                  <a:pt x="26" y="365"/>
                  <a:pt x="46" y="344"/>
                  <a:pt x="46" y="319"/>
                </a:cubicBezTo>
                <a:cubicBezTo>
                  <a:pt x="46" y="98"/>
                  <a:pt x="46" y="98"/>
                  <a:pt x="46" y="98"/>
                </a:cubicBezTo>
                <a:cubicBezTo>
                  <a:pt x="46" y="44"/>
                  <a:pt x="90" y="0"/>
                  <a:pt x="145" y="0"/>
                </a:cubicBezTo>
                <a:cubicBezTo>
                  <a:pt x="320" y="0"/>
                  <a:pt x="320" y="0"/>
                  <a:pt x="320" y="0"/>
                </a:cubicBezTo>
                <a:cubicBezTo>
                  <a:pt x="320" y="52"/>
                  <a:pt x="320" y="52"/>
                  <a:pt x="320" y="52"/>
                </a:cubicBezTo>
                <a:cubicBezTo>
                  <a:pt x="145" y="52"/>
                  <a:pt x="145" y="52"/>
                  <a:pt x="145" y="52"/>
                </a:cubicBezTo>
                <a:cubicBezTo>
                  <a:pt x="119" y="52"/>
                  <a:pt x="98" y="73"/>
                  <a:pt x="98" y="98"/>
                </a:cubicBezTo>
                <a:cubicBezTo>
                  <a:pt x="98" y="319"/>
                  <a:pt x="98" y="319"/>
                  <a:pt x="98" y="319"/>
                </a:cubicBezTo>
                <a:cubicBezTo>
                  <a:pt x="98" y="373"/>
                  <a:pt x="54" y="417"/>
                  <a:pt x="0" y="417"/>
                </a:cubicBezTo>
              </a:path>
            </a:pathLst>
          </a:custGeom>
          <a:solidFill>
            <a:schemeClr val="accent4"/>
          </a:solidFill>
          <a:ln w="9525">
            <a:noFill/>
            <a:round/>
            <a:headEnd/>
            <a:tailEnd/>
          </a:ln>
        </p:spPr>
        <p:txBody>
          <a:bodyPr vert="horz" wrap="square" lIns="83748" tIns="41874" rIns="83748" bIns="41874" numCol="1" anchor="t" anchorCtr="0" compatLnSpc="1">
            <a:prstTxWarp prst="textNoShape">
              <a:avLst/>
            </a:prstTxWarp>
          </a:bodyPr>
          <a:lstStyle/>
          <a:p>
            <a:pPr algn="just">
              <a:lnSpc>
                <a:spcPct val="120000"/>
              </a:lnSpc>
            </a:pPr>
            <a:endParaRPr lang="en-US"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Right Arrow 17"/>
          <p:cNvSpPr/>
          <p:nvPr/>
        </p:nvSpPr>
        <p:spPr>
          <a:xfrm>
            <a:off x="9966175" y="2229294"/>
            <a:ext cx="1203153" cy="379172"/>
          </a:xfrm>
          <a:prstGeom prst="righ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80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Content Placeholder 2"/>
          <p:cNvSpPr txBox="1">
            <a:spLocks/>
          </p:cNvSpPr>
          <p:nvPr/>
        </p:nvSpPr>
        <p:spPr>
          <a:xfrm>
            <a:off x="5116159" y="5536769"/>
            <a:ext cx="6180627" cy="135037"/>
          </a:xfrm>
          <a:prstGeom prst="rect">
            <a:avLst/>
          </a:prstGeom>
        </p:spPr>
        <p:txBody>
          <a:bodyPr vert="horz" lIns="0" tIns="0" rIns="0" bIns="0" rtlCol="0">
            <a:sp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 name="Group 2"/>
          <p:cNvGrpSpPr/>
          <p:nvPr/>
        </p:nvGrpSpPr>
        <p:grpSpPr>
          <a:xfrm>
            <a:off x="3903948" y="2926155"/>
            <a:ext cx="2029866" cy="778731"/>
            <a:chOff x="3379735" y="2343927"/>
            <a:chExt cx="2109071" cy="850259"/>
          </a:xfrm>
        </p:grpSpPr>
        <p:sp>
          <p:nvSpPr>
            <p:cNvPr id="40" name="Content Placeholder 2"/>
            <p:cNvSpPr txBox="1">
              <a:spLocks/>
            </p:cNvSpPr>
            <p:nvPr/>
          </p:nvSpPr>
          <p:spPr>
            <a:xfrm>
              <a:off x="3379735" y="2343927"/>
              <a:ext cx="1736273"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8" name="Group 47"/>
          <p:cNvGrpSpPr/>
          <p:nvPr/>
        </p:nvGrpSpPr>
        <p:grpSpPr>
          <a:xfrm>
            <a:off x="6606150" y="4482231"/>
            <a:ext cx="2029866" cy="764728"/>
            <a:chOff x="3379735" y="2359216"/>
            <a:chExt cx="2109071" cy="834970"/>
          </a:xfrm>
        </p:grpSpPr>
        <p:sp>
          <p:nvSpPr>
            <p:cNvPr id="49" name="Content Placeholder 2"/>
            <p:cNvSpPr txBox="1">
              <a:spLocks/>
            </p:cNvSpPr>
            <p:nvPr/>
          </p:nvSpPr>
          <p:spPr>
            <a:xfrm>
              <a:off x="3379735" y="2359216"/>
              <a:ext cx="1816029"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0"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1" name="Group 50"/>
          <p:cNvGrpSpPr/>
          <p:nvPr/>
        </p:nvGrpSpPr>
        <p:grpSpPr>
          <a:xfrm>
            <a:off x="7473774" y="2387287"/>
            <a:ext cx="2029866" cy="772186"/>
            <a:chOff x="3379735" y="2351075"/>
            <a:chExt cx="2109071" cy="843113"/>
          </a:xfrm>
        </p:grpSpPr>
        <p:sp>
          <p:nvSpPr>
            <p:cNvPr id="52" name="Content Placeholder 2"/>
            <p:cNvSpPr txBox="1">
              <a:spLocks/>
            </p:cNvSpPr>
            <p:nvPr/>
          </p:nvSpPr>
          <p:spPr>
            <a:xfrm>
              <a:off x="3379736" y="2351075"/>
              <a:ext cx="1870455"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altLang="zh-CN"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Title 13"/>
            <p:cNvSpPr txBox="1">
              <a:spLocks/>
            </p:cNvSpPr>
            <p:nvPr/>
          </p:nvSpPr>
          <p:spPr>
            <a:xfrm>
              <a:off x="3379735" y="2710281"/>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Group 2"/>
          <p:cNvGrpSpPr/>
          <p:nvPr/>
        </p:nvGrpSpPr>
        <p:grpSpPr>
          <a:xfrm>
            <a:off x="1685522" y="3881414"/>
            <a:ext cx="2029866" cy="756218"/>
            <a:chOff x="3379735" y="2368508"/>
            <a:chExt cx="2109071" cy="825678"/>
          </a:xfrm>
        </p:grpSpPr>
        <p:sp>
          <p:nvSpPr>
            <p:cNvPr id="37" name="Content Placeholder 2"/>
            <p:cNvSpPr txBox="1">
              <a:spLocks/>
            </p:cNvSpPr>
            <p:nvPr/>
          </p:nvSpPr>
          <p:spPr>
            <a:xfrm>
              <a:off x="3382717" y="2368508"/>
              <a:ext cx="1665800" cy="282279"/>
            </a:xfrm>
            <a:prstGeom prst="rect">
              <a:avLst/>
            </a:prstGeom>
          </p:spPr>
          <p:txBody>
            <a:bodyPr vert="horz"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lnSpc>
                  <a:spcPct val="120000"/>
                </a:lnSpc>
                <a:spcBef>
                  <a:spcPts val="0"/>
                </a:spcBef>
                <a:spcAft>
                  <a:spcPts val="0"/>
                </a:spcAft>
              </a:pPr>
              <a:r>
                <a:rPr lang="zh-CN" altLang="en-US" sz="14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itle 13"/>
            <p:cNvSpPr txBox="1">
              <a:spLocks/>
            </p:cNvSpPr>
            <p:nvPr/>
          </p:nvSpPr>
          <p:spPr>
            <a:xfrm>
              <a:off x="3379735" y="2710279"/>
              <a:ext cx="2109071" cy="483907"/>
            </a:xfrm>
            <a:prstGeom prst="rect">
              <a:avLst/>
            </a:prstGeom>
          </p:spPr>
          <p:txBody>
            <a:bodyPr vert="horz" lIns="0" tIns="0" rIns="0" bIns="0" rtlCol="0" anchor="ctr">
              <a:spAutoFit/>
            </a:bodyPr>
            <a:lstStyle>
              <a:lvl1pPr algn="l" defTabSz="914400" rtl="0" eaLnBrk="1" latinLnBrk="0" hangingPunct="1">
                <a:spcBef>
                  <a:spcPct val="0"/>
                </a:spcBef>
                <a:buNone/>
                <a:defRPr sz="3200" b="0" kern="1200">
                  <a:solidFill>
                    <a:schemeClr val="tx1">
                      <a:lumMod val="65000"/>
                      <a:lumOff val="35000"/>
                    </a:schemeClr>
                  </a:solidFill>
                  <a:latin typeface="Source Sans Pro Light" pitchFamily="34" charset="0"/>
                  <a:ea typeface="+mj-ea"/>
                  <a:cs typeface="+mj-cs"/>
                </a:defRPr>
              </a:lvl1pPr>
            </a:lstStyle>
            <a:p>
              <a:pPr algn="just">
                <a:lnSpc>
                  <a:spcPct val="120000"/>
                </a:lnSpc>
                <a:spcBef>
                  <a:spcPts val="0"/>
                </a:spcBef>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679320094"/>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290">
                                          <p:stCondLst>
                                            <p:cond delay="0"/>
                                          </p:stCondLst>
                                        </p:cTn>
                                        <p:tgtEl>
                                          <p:spTgt spid="12"/>
                                        </p:tgtEl>
                                      </p:cBhvr>
                                    </p:animEffect>
                                    <p:anim calcmode="lin" valueType="num">
                                      <p:cBhvr>
                                        <p:cTn id="8" dur="911" tmFilter="0,0; 0.14,0.36; 0.43,0.73; 0.71,0.91; 1.0,1.0">
                                          <p:stCondLst>
                                            <p:cond delay="0"/>
                                          </p:stCondLst>
                                        </p:cTn>
                                        <p:tgtEl>
                                          <p:spTgt spid="12"/>
                                        </p:tgtEl>
                                        <p:attrNameLst>
                                          <p:attrName>ppt_x</p:attrName>
                                        </p:attrNameLst>
                                      </p:cBhvr>
                                      <p:tavLst>
                                        <p:tav tm="0">
                                          <p:val>
                                            <p:strVal val="#ppt_x-0.25"/>
                                          </p:val>
                                        </p:tav>
                                        <p:tav tm="100000">
                                          <p:val>
                                            <p:strVal val="#ppt_x"/>
                                          </p:val>
                                        </p:tav>
                                      </p:tavLst>
                                    </p:anim>
                                    <p:anim calcmode="lin" valueType="num">
                                      <p:cBhvr>
                                        <p:cTn id="9" dur="332" tmFilter="0.0,0.0; 0.25,0.07; 0.50,0.2; 0.75,0.467; 1.0,1.0">
                                          <p:stCondLst>
                                            <p:cond delay="0"/>
                                          </p:stCondLst>
                                        </p:cTn>
                                        <p:tgtEl>
                                          <p:spTgt spid="12"/>
                                        </p:tgtEl>
                                        <p:attrNameLst>
                                          <p:attrName>ppt_y</p:attrName>
                                        </p:attrNameLst>
                                      </p:cBhvr>
                                      <p:tavLst>
                                        <p:tav tm="0" fmla="#ppt_y-sin(pi*$)/3">
                                          <p:val>
                                            <p:fltVal val="0.5"/>
                                          </p:val>
                                        </p:tav>
                                        <p:tav tm="100000">
                                          <p:val>
                                            <p:fltVal val="1"/>
                                          </p:val>
                                        </p:tav>
                                      </p:tavLst>
                                    </p:anim>
                                    <p:anim calcmode="lin" valueType="num">
                                      <p:cBhvr>
                                        <p:cTn id="10" dur="332" tmFilter="0, 0; 0.125,0.2665; 0.25,0.4; 0.375,0.465; 0.5,0.5;  0.625,0.535; 0.75,0.6; 0.875,0.7335; 1,1">
                                          <p:stCondLst>
                                            <p:cond delay="332"/>
                                          </p:stCondLst>
                                        </p:cTn>
                                        <p:tgtEl>
                                          <p:spTgt spid="12"/>
                                        </p:tgtEl>
                                        <p:attrNameLst>
                                          <p:attrName>ppt_y</p:attrName>
                                        </p:attrNameLst>
                                      </p:cBhvr>
                                      <p:tavLst>
                                        <p:tav tm="0" fmla="#ppt_y-sin(pi*$)/9">
                                          <p:val>
                                            <p:fltVal val="0"/>
                                          </p:val>
                                        </p:tav>
                                        <p:tav tm="100000">
                                          <p:val>
                                            <p:fltVal val="1"/>
                                          </p:val>
                                        </p:tav>
                                      </p:tavLst>
                                    </p:anim>
                                    <p:anim calcmode="lin" valueType="num">
                                      <p:cBhvr>
                                        <p:cTn id="11" dur="166" tmFilter="0, 0; 0.125,0.2665; 0.25,0.4; 0.375,0.465; 0.5,0.5;  0.625,0.535; 0.75,0.6; 0.875,0.7335; 1,1">
                                          <p:stCondLst>
                                            <p:cond delay="662"/>
                                          </p:stCondLst>
                                        </p:cTn>
                                        <p:tgtEl>
                                          <p:spTgt spid="12"/>
                                        </p:tgtEl>
                                        <p:attrNameLst>
                                          <p:attrName>ppt_y</p:attrName>
                                        </p:attrNameLst>
                                      </p:cBhvr>
                                      <p:tavLst>
                                        <p:tav tm="0" fmla="#ppt_y-sin(pi*$)/27">
                                          <p:val>
                                            <p:fltVal val="0"/>
                                          </p:val>
                                        </p:tav>
                                        <p:tav tm="100000">
                                          <p:val>
                                            <p:fltVal val="1"/>
                                          </p:val>
                                        </p:tav>
                                      </p:tavLst>
                                    </p:anim>
                                    <p:anim calcmode="lin" valueType="num">
                                      <p:cBhvr>
                                        <p:cTn id="12" dur="82" tmFilter="0, 0; 0.125,0.2665; 0.25,0.4; 0.375,0.465; 0.5,0.5;  0.625,0.535; 0.75,0.6; 0.875,0.7335; 1,1">
                                          <p:stCondLst>
                                            <p:cond delay="828"/>
                                          </p:stCondLst>
                                        </p:cTn>
                                        <p:tgtEl>
                                          <p:spTgt spid="12"/>
                                        </p:tgtEl>
                                        <p:attrNameLst>
                                          <p:attrName>ppt_y</p:attrName>
                                        </p:attrNameLst>
                                      </p:cBhvr>
                                      <p:tavLst>
                                        <p:tav tm="0" fmla="#ppt_y-sin(pi*$)/81">
                                          <p:val>
                                            <p:fltVal val="0"/>
                                          </p:val>
                                        </p:tav>
                                        <p:tav tm="100000">
                                          <p:val>
                                            <p:fltVal val="1"/>
                                          </p:val>
                                        </p:tav>
                                      </p:tavLst>
                                    </p:anim>
                                    <p:animScale>
                                      <p:cBhvr>
                                        <p:cTn id="13" dur="13">
                                          <p:stCondLst>
                                            <p:cond delay="325"/>
                                          </p:stCondLst>
                                        </p:cTn>
                                        <p:tgtEl>
                                          <p:spTgt spid="12"/>
                                        </p:tgtEl>
                                      </p:cBhvr>
                                      <p:to x="100000" y="60000"/>
                                    </p:animScale>
                                    <p:animScale>
                                      <p:cBhvr>
                                        <p:cTn id="14" dur="83" decel="50000">
                                          <p:stCondLst>
                                            <p:cond delay="338"/>
                                          </p:stCondLst>
                                        </p:cTn>
                                        <p:tgtEl>
                                          <p:spTgt spid="12"/>
                                        </p:tgtEl>
                                      </p:cBhvr>
                                      <p:to x="100000" y="100000"/>
                                    </p:animScale>
                                    <p:animScale>
                                      <p:cBhvr>
                                        <p:cTn id="15" dur="13">
                                          <p:stCondLst>
                                            <p:cond delay="656"/>
                                          </p:stCondLst>
                                        </p:cTn>
                                        <p:tgtEl>
                                          <p:spTgt spid="12"/>
                                        </p:tgtEl>
                                      </p:cBhvr>
                                      <p:to x="100000" y="80000"/>
                                    </p:animScale>
                                    <p:animScale>
                                      <p:cBhvr>
                                        <p:cTn id="16" dur="83" decel="50000">
                                          <p:stCondLst>
                                            <p:cond delay="669"/>
                                          </p:stCondLst>
                                        </p:cTn>
                                        <p:tgtEl>
                                          <p:spTgt spid="12"/>
                                        </p:tgtEl>
                                      </p:cBhvr>
                                      <p:to x="100000" y="100000"/>
                                    </p:animScale>
                                    <p:animScale>
                                      <p:cBhvr>
                                        <p:cTn id="17" dur="13">
                                          <p:stCondLst>
                                            <p:cond delay="821"/>
                                          </p:stCondLst>
                                        </p:cTn>
                                        <p:tgtEl>
                                          <p:spTgt spid="12"/>
                                        </p:tgtEl>
                                      </p:cBhvr>
                                      <p:to x="100000" y="90000"/>
                                    </p:animScale>
                                    <p:animScale>
                                      <p:cBhvr>
                                        <p:cTn id="18" dur="83" decel="50000">
                                          <p:stCondLst>
                                            <p:cond delay="834"/>
                                          </p:stCondLst>
                                        </p:cTn>
                                        <p:tgtEl>
                                          <p:spTgt spid="12"/>
                                        </p:tgtEl>
                                      </p:cBhvr>
                                      <p:to x="100000" y="100000"/>
                                    </p:animScale>
                                    <p:animScale>
                                      <p:cBhvr>
                                        <p:cTn id="19" dur="13">
                                          <p:stCondLst>
                                            <p:cond delay="904"/>
                                          </p:stCondLst>
                                        </p:cTn>
                                        <p:tgtEl>
                                          <p:spTgt spid="12"/>
                                        </p:tgtEl>
                                      </p:cBhvr>
                                      <p:to x="100000" y="95000"/>
                                    </p:animScale>
                                    <p:animScale>
                                      <p:cBhvr>
                                        <p:cTn id="20" dur="83" decel="50000">
                                          <p:stCondLst>
                                            <p:cond delay="917"/>
                                          </p:stCondLst>
                                        </p:cTn>
                                        <p:tgtEl>
                                          <p:spTgt spid="12"/>
                                        </p:tgtEl>
                                      </p:cBhvr>
                                      <p:to x="100000" y="100000"/>
                                    </p:animScale>
                                  </p:childTnLst>
                                </p:cTn>
                              </p:par>
                            </p:childTnLst>
                          </p:cTn>
                        </p:par>
                        <p:par>
                          <p:cTn id="21" fill="hold">
                            <p:stCondLst>
                              <p:cond delay="1000"/>
                            </p:stCondLst>
                            <p:childTnLst>
                              <p:par>
                                <p:cTn id="22" presetID="22" presetClass="entr" presetSubtype="8"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wipe(left)">
                                      <p:cBhvr>
                                        <p:cTn id="24" dur="1000"/>
                                        <p:tgtEl>
                                          <p:spTgt spid="13"/>
                                        </p:tgtEl>
                                      </p:cBhvr>
                                    </p:animEffect>
                                  </p:childTnLst>
                                </p:cTn>
                              </p:par>
                              <p:par>
                                <p:cTn id="25" presetID="22" presetClass="entr" presetSubtype="8" fill="hold" grpId="0" nodeType="withEffect">
                                  <p:stCondLst>
                                    <p:cond delay="100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par>
                                <p:cTn id="28" presetID="22" presetClass="entr" presetSubtype="8" fill="hold" grpId="0" nodeType="withEffect">
                                  <p:stCondLst>
                                    <p:cond delay="1500"/>
                                  </p:stCondLst>
                                  <p:childTnLst>
                                    <p:set>
                                      <p:cBhvr>
                                        <p:cTn id="29" dur="1" fill="hold">
                                          <p:stCondLst>
                                            <p:cond delay="0"/>
                                          </p:stCondLst>
                                        </p:cTn>
                                        <p:tgtEl>
                                          <p:spTgt spid="11"/>
                                        </p:tgtEl>
                                        <p:attrNameLst>
                                          <p:attrName>style.visibility</p:attrName>
                                        </p:attrNameLst>
                                      </p:cBhvr>
                                      <p:to>
                                        <p:strVal val="visible"/>
                                      </p:to>
                                    </p:set>
                                    <p:animEffect transition="in" filter="wipe(left)">
                                      <p:cBhvr>
                                        <p:cTn id="30" dur="500"/>
                                        <p:tgtEl>
                                          <p:spTgt spid="11"/>
                                        </p:tgtEl>
                                      </p:cBhvr>
                                    </p:animEffect>
                                  </p:childTnLst>
                                </p:cTn>
                              </p:par>
                              <p:par>
                                <p:cTn id="31" presetID="22" presetClass="entr" presetSubtype="8" fill="hold" grpId="0" nodeType="withEffect">
                                  <p:stCondLst>
                                    <p:cond delay="2000"/>
                                  </p:stCondLst>
                                  <p:childTnLst>
                                    <p:set>
                                      <p:cBhvr>
                                        <p:cTn id="32" dur="1" fill="hold">
                                          <p:stCondLst>
                                            <p:cond delay="0"/>
                                          </p:stCondLst>
                                        </p:cTn>
                                        <p:tgtEl>
                                          <p:spTgt spid="16"/>
                                        </p:tgtEl>
                                        <p:attrNameLst>
                                          <p:attrName>style.visibility</p:attrName>
                                        </p:attrNameLst>
                                      </p:cBhvr>
                                      <p:to>
                                        <p:strVal val="visible"/>
                                      </p:to>
                                    </p:set>
                                    <p:animEffect transition="in" filter="wipe(left)">
                                      <p:cBhvr>
                                        <p:cTn id="33" dur="500"/>
                                        <p:tgtEl>
                                          <p:spTgt spid="16"/>
                                        </p:tgtEl>
                                      </p:cBhvr>
                                    </p:animEffect>
                                  </p:childTnLst>
                                </p:cTn>
                              </p:par>
                              <p:par>
                                <p:cTn id="34" presetID="22" presetClass="entr" presetSubtype="8" fill="hold" grpId="0" nodeType="withEffect">
                                  <p:stCondLst>
                                    <p:cond delay="2500"/>
                                  </p:stCondLst>
                                  <p:childTnLst>
                                    <p:set>
                                      <p:cBhvr>
                                        <p:cTn id="35" dur="1" fill="hold">
                                          <p:stCondLst>
                                            <p:cond delay="0"/>
                                          </p:stCondLst>
                                        </p:cTn>
                                        <p:tgtEl>
                                          <p:spTgt spid="5"/>
                                        </p:tgtEl>
                                        <p:attrNameLst>
                                          <p:attrName>style.visibility</p:attrName>
                                        </p:attrNameLst>
                                      </p:cBhvr>
                                      <p:to>
                                        <p:strVal val="visible"/>
                                      </p:to>
                                    </p:set>
                                    <p:animEffect transition="in" filter="wipe(left)">
                                      <p:cBhvr>
                                        <p:cTn id="36" dur="500"/>
                                        <p:tgtEl>
                                          <p:spTgt spid="5"/>
                                        </p:tgtEl>
                                      </p:cBhvr>
                                    </p:animEffect>
                                  </p:childTnLst>
                                </p:cTn>
                              </p:par>
                              <p:par>
                                <p:cTn id="37" presetID="22" presetClass="entr" presetSubtype="8" fill="hold" grpId="0" nodeType="withEffect">
                                  <p:stCondLst>
                                    <p:cond delay="3000"/>
                                  </p:stCondLst>
                                  <p:childTnLst>
                                    <p:set>
                                      <p:cBhvr>
                                        <p:cTn id="38" dur="1" fill="hold">
                                          <p:stCondLst>
                                            <p:cond delay="0"/>
                                          </p:stCondLst>
                                        </p:cTn>
                                        <p:tgtEl>
                                          <p:spTgt spid="10"/>
                                        </p:tgtEl>
                                        <p:attrNameLst>
                                          <p:attrName>style.visibility</p:attrName>
                                        </p:attrNameLst>
                                      </p:cBhvr>
                                      <p:to>
                                        <p:strVal val="visible"/>
                                      </p:to>
                                    </p:set>
                                    <p:animEffect transition="in" filter="wipe(left)">
                                      <p:cBhvr>
                                        <p:cTn id="39" dur="500"/>
                                        <p:tgtEl>
                                          <p:spTgt spid="10"/>
                                        </p:tgtEl>
                                      </p:cBhvr>
                                    </p:animEffect>
                                  </p:childTnLst>
                                </p:cTn>
                              </p:par>
                              <p:par>
                                <p:cTn id="40" presetID="22" presetClass="entr" presetSubtype="8" fill="hold" grpId="0" nodeType="withEffect">
                                  <p:stCondLst>
                                    <p:cond delay="350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5000"/>
                            </p:stCondLst>
                            <p:childTnLst>
                              <p:par>
                                <p:cTn id="44" presetID="22" presetClass="entr" presetSubtype="4" fill="hold" grpId="0" nodeType="afterEffect">
                                  <p:stCondLst>
                                    <p:cond delay="0"/>
                                  </p:stCondLst>
                                  <p:childTnLst>
                                    <p:set>
                                      <p:cBhvr>
                                        <p:cTn id="45" dur="1" fill="hold">
                                          <p:stCondLst>
                                            <p:cond delay="0"/>
                                          </p:stCondLst>
                                        </p:cTn>
                                        <p:tgtEl>
                                          <p:spTgt spid="17"/>
                                        </p:tgtEl>
                                        <p:attrNameLst>
                                          <p:attrName>style.visibility</p:attrName>
                                        </p:attrNameLst>
                                      </p:cBhvr>
                                      <p:to>
                                        <p:strVal val="visible"/>
                                      </p:to>
                                    </p:set>
                                    <p:animEffect transition="in" filter="wipe(down)">
                                      <p:cBhvr>
                                        <p:cTn id="46" dur="500"/>
                                        <p:tgtEl>
                                          <p:spTgt spid="17"/>
                                        </p:tgtEl>
                                      </p:cBhvr>
                                    </p:animEffect>
                                  </p:childTnLst>
                                </p:cTn>
                              </p:par>
                              <p:par>
                                <p:cTn id="47" presetID="22" presetClass="entr" presetSubtype="8" fill="hold" grpId="0" nodeType="withEffect">
                                  <p:stCondLst>
                                    <p:cond delay="1000"/>
                                  </p:stCondLst>
                                  <p:childTnLst>
                                    <p:set>
                                      <p:cBhvr>
                                        <p:cTn id="48" dur="1" fill="hold">
                                          <p:stCondLst>
                                            <p:cond delay="0"/>
                                          </p:stCondLst>
                                        </p:cTn>
                                        <p:tgtEl>
                                          <p:spTgt spid="18"/>
                                        </p:tgtEl>
                                        <p:attrNameLst>
                                          <p:attrName>style.visibility</p:attrName>
                                        </p:attrNameLst>
                                      </p:cBhvr>
                                      <p:to>
                                        <p:strVal val="visible"/>
                                      </p:to>
                                    </p:set>
                                    <p:animEffect transition="in" filter="wipe(left)">
                                      <p:cBhvr>
                                        <p:cTn id="49" dur="500"/>
                                        <p:tgtEl>
                                          <p:spTgt spid="18"/>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ntr" presetSubtype="8" fill="hold" nodeType="clickEffect">
                                  <p:stCondLst>
                                    <p:cond delay="0"/>
                                  </p:stCondLst>
                                  <p:childTnLst>
                                    <p:set>
                                      <p:cBhvr>
                                        <p:cTn id="53" dur="1" fill="hold">
                                          <p:stCondLst>
                                            <p:cond delay="0"/>
                                          </p:stCondLst>
                                        </p:cTn>
                                        <p:tgtEl>
                                          <p:spTgt spid="35"/>
                                        </p:tgtEl>
                                        <p:attrNameLst>
                                          <p:attrName>style.visibility</p:attrName>
                                        </p:attrNameLst>
                                      </p:cBhvr>
                                      <p:to>
                                        <p:strVal val="visible"/>
                                      </p:to>
                                    </p:set>
                                    <p:anim calcmode="lin" valueType="num">
                                      <p:cBhvr additive="base">
                                        <p:cTn id="54" dur="500" fill="hold"/>
                                        <p:tgtEl>
                                          <p:spTgt spid="35"/>
                                        </p:tgtEl>
                                        <p:attrNameLst>
                                          <p:attrName>ppt_x</p:attrName>
                                        </p:attrNameLst>
                                      </p:cBhvr>
                                      <p:tavLst>
                                        <p:tav tm="0">
                                          <p:val>
                                            <p:strVal val="0-#ppt_w/2"/>
                                          </p:val>
                                        </p:tav>
                                        <p:tav tm="100000">
                                          <p:val>
                                            <p:strVal val="#ppt_x"/>
                                          </p:val>
                                        </p:tav>
                                      </p:tavLst>
                                    </p:anim>
                                    <p:anim calcmode="lin" valueType="num">
                                      <p:cBhvr additive="base">
                                        <p:cTn id="55"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2" presetClass="entr" presetSubtype="8" fill="hold" nodeType="clickEffect">
                                  <p:stCondLst>
                                    <p:cond delay="0"/>
                                  </p:stCondLst>
                                  <p:childTnLst>
                                    <p:set>
                                      <p:cBhvr>
                                        <p:cTn id="59" dur="1" fill="hold">
                                          <p:stCondLst>
                                            <p:cond delay="0"/>
                                          </p:stCondLst>
                                        </p:cTn>
                                        <p:tgtEl>
                                          <p:spTgt spid="3"/>
                                        </p:tgtEl>
                                        <p:attrNameLst>
                                          <p:attrName>style.visibility</p:attrName>
                                        </p:attrNameLst>
                                      </p:cBhvr>
                                      <p:to>
                                        <p:strVal val="visible"/>
                                      </p:to>
                                    </p:set>
                                    <p:anim calcmode="lin" valueType="num">
                                      <p:cBhvr additive="base">
                                        <p:cTn id="60" dur="500" fill="hold"/>
                                        <p:tgtEl>
                                          <p:spTgt spid="3"/>
                                        </p:tgtEl>
                                        <p:attrNameLst>
                                          <p:attrName>ppt_x</p:attrName>
                                        </p:attrNameLst>
                                      </p:cBhvr>
                                      <p:tavLst>
                                        <p:tav tm="0">
                                          <p:val>
                                            <p:strVal val="0-#ppt_w/2"/>
                                          </p:val>
                                        </p:tav>
                                        <p:tav tm="100000">
                                          <p:val>
                                            <p:strVal val="#ppt_x"/>
                                          </p:val>
                                        </p:tav>
                                      </p:tavLst>
                                    </p:anim>
                                    <p:anim calcmode="lin" valueType="num">
                                      <p:cBhvr additive="base">
                                        <p:cTn id="61"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2" presetClass="entr" presetSubtype="8" fill="hold" nodeType="clickEffect">
                                  <p:stCondLst>
                                    <p:cond delay="0"/>
                                  </p:stCondLst>
                                  <p:childTnLst>
                                    <p:set>
                                      <p:cBhvr>
                                        <p:cTn id="65" dur="1" fill="hold">
                                          <p:stCondLst>
                                            <p:cond delay="0"/>
                                          </p:stCondLst>
                                        </p:cTn>
                                        <p:tgtEl>
                                          <p:spTgt spid="51"/>
                                        </p:tgtEl>
                                        <p:attrNameLst>
                                          <p:attrName>style.visibility</p:attrName>
                                        </p:attrNameLst>
                                      </p:cBhvr>
                                      <p:to>
                                        <p:strVal val="visible"/>
                                      </p:to>
                                    </p:set>
                                    <p:anim calcmode="lin" valueType="num">
                                      <p:cBhvr additive="base">
                                        <p:cTn id="66" dur="500" fill="hold"/>
                                        <p:tgtEl>
                                          <p:spTgt spid="51"/>
                                        </p:tgtEl>
                                        <p:attrNameLst>
                                          <p:attrName>ppt_x</p:attrName>
                                        </p:attrNameLst>
                                      </p:cBhvr>
                                      <p:tavLst>
                                        <p:tav tm="0">
                                          <p:val>
                                            <p:strVal val="0-#ppt_w/2"/>
                                          </p:val>
                                        </p:tav>
                                        <p:tav tm="100000">
                                          <p:val>
                                            <p:strVal val="#ppt_x"/>
                                          </p:val>
                                        </p:tav>
                                      </p:tavLst>
                                    </p:anim>
                                    <p:anim calcmode="lin" valueType="num">
                                      <p:cBhvr additive="base">
                                        <p:cTn id="67" dur="500" fill="hold"/>
                                        <p:tgtEl>
                                          <p:spTgt spid="51"/>
                                        </p:tgtEl>
                                        <p:attrNameLst>
                                          <p:attrName>ppt_y</p:attrName>
                                        </p:attrNameLst>
                                      </p:cBhvr>
                                      <p:tavLst>
                                        <p:tav tm="0">
                                          <p:val>
                                            <p:strVal val="#ppt_y"/>
                                          </p:val>
                                        </p:tav>
                                        <p:tav tm="100000">
                                          <p:val>
                                            <p:strVal val="#ppt_y"/>
                                          </p:val>
                                        </p:tav>
                                      </p:tavLst>
                                    </p:anim>
                                  </p:childTnLst>
                                </p:cTn>
                              </p:par>
                            </p:childTnLst>
                          </p:cTn>
                        </p:par>
                      </p:childTnLst>
                    </p:cTn>
                  </p:par>
                  <p:par>
                    <p:cTn id="68" fill="hold">
                      <p:stCondLst>
                        <p:cond delay="indefinite"/>
                      </p:stCondLst>
                      <p:childTnLst>
                        <p:par>
                          <p:cTn id="69" fill="hold">
                            <p:stCondLst>
                              <p:cond delay="0"/>
                            </p:stCondLst>
                            <p:childTnLst>
                              <p:par>
                                <p:cTn id="70" presetID="2" presetClass="entr" presetSubtype="8" fill="hold" nodeType="clickEffect">
                                  <p:stCondLst>
                                    <p:cond delay="0"/>
                                  </p:stCondLst>
                                  <p:childTnLst>
                                    <p:set>
                                      <p:cBhvr>
                                        <p:cTn id="71" dur="1" fill="hold">
                                          <p:stCondLst>
                                            <p:cond delay="0"/>
                                          </p:stCondLst>
                                        </p:cTn>
                                        <p:tgtEl>
                                          <p:spTgt spid="48"/>
                                        </p:tgtEl>
                                        <p:attrNameLst>
                                          <p:attrName>style.visibility</p:attrName>
                                        </p:attrNameLst>
                                      </p:cBhvr>
                                      <p:to>
                                        <p:strVal val="visible"/>
                                      </p:to>
                                    </p:set>
                                    <p:anim calcmode="lin" valueType="num">
                                      <p:cBhvr additive="base">
                                        <p:cTn id="72" dur="500" fill="hold"/>
                                        <p:tgtEl>
                                          <p:spTgt spid="48"/>
                                        </p:tgtEl>
                                        <p:attrNameLst>
                                          <p:attrName>ppt_x</p:attrName>
                                        </p:attrNameLst>
                                      </p:cBhvr>
                                      <p:tavLst>
                                        <p:tav tm="0">
                                          <p:val>
                                            <p:strVal val="0-#ppt_w/2"/>
                                          </p:val>
                                        </p:tav>
                                        <p:tav tm="100000">
                                          <p:val>
                                            <p:strVal val="#ppt_x"/>
                                          </p:val>
                                        </p:tav>
                                      </p:tavLst>
                                    </p:anim>
                                    <p:anim calcmode="lin" valueType="num">
                                      <p:cBhvr additive="base">
                                        <p:cTn id="73" dur="500" fill="hold"/>
                                        <p:tgtEl>
                                          <p:spTgt spid="48"/>
                                        </p:tgtEl>
                                        <p:attrNameLst>
                                          <p:attrName>ppt_y</p:attrName>
                                        </p:attrNameLst>
                                      </p:cBhvr>
                                      <p:tavLst>
                                        <p:tav tm="0">
                                          <p:val>
                                            <p:strVal val="#ppt_y"/>
                                          </p:val>
                                        </p:tav>
                                        <p:tav tm="100000">
                                          <p:val>
                                            <p:strVal val="#ppt_y"/>
                                          </p:val>
                                        </p:tav>
                                      </p:tavLst>
                                    </p:anim>
                                  </p:childTnLst>
                                </p:cTn>
                              </p:par>
                            </p:childTnLst>
                          </p:cTn>
                        </p:par>
                        <p:par>
                          <p:cTn id="74" fill="hold">
                            <p:stCondLst>
                              <p:cond delay="500"/>
                            </p:stCondLst>
                            <p:childTnLst>
                              <p:par>
                                <p:cTn id="75" presetID="10" presetClass="entr" presetSubtype="0" fill="hold" grpId="0" nodeType="afterEffect">
                                  <p:stCondLst>
                                    <p:cond delay="0"/>
                                  </p:stCondLst>
                                  <p:childTnLst>
                                    <p:set>
                                      <p:cBhvr>
                                        <p:cTn id="76" dur="1" fill="hold">
                                          <p:stCondLst>
                                            <p:cond delay="0"/>
                                          </p:stCondLst>
                                        </p:cTn>
                                        <p:tgtEl>
                                          <p:spTgt spid="36"/>
                                        </p:tgtEl>
                                        <p:attrNameLst>
                                          <p:attrName>style.visibility</p:attrName>
                                        </p:attrNameLst>
                                      </p:cBhvr>
                                      <p:to>
                                        <p:strVal val="visible"/>
                                      </p:to>
                                    </p:set>
                                    <p:animEffect transition="in" filter="fade">
                                      <p:cBhvr>
                                        <p:cTn id="7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9" grpId="0" animBg="1"/>
      <p:bldP spid="10" grpId="0" animBg="1"/>
      <p:bldP spid="11" grpId="0" animBg="1"/>
      <p:bldP spid="12" grpId="0" animBg="1"/>
      <p:bldP spid="13" grpId="0"/>
      <p:bldP spid="15" grpId="0" animBg="1"/>
      <p:bldP spid="16" grpId="0" animBg="1"/>
      <p:bldP spid="17" grpId="0" animBg="1"/>
      <p:bldP spid="18" grpId="0" animBg="1"/>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p:nvPr/>
        </p:nvGrpSpPr>
        <p:grpSpPr>
          <a:xfrm>
            <a:off x="7293611" y="2562285"/>
            <a:ext cx="4537939" cy="2923503"/>
            <a:chOff x="6598556" y="1837747"/>
            <a:chExt cx="4954757" cy="3192032"/>
          </a:xfrm>
        </p:grpSpPr>
        <p:sp>
          <p:nvSpPr>
            <p:cNvPr id="21" name="Rounded Rectangle 20"/>
            <p:cNvSpPr/>
            <p:nvPr/>
          </p:nvSpPr>
          <p:spPr>
            <a:xfrm>
              <a:off x="6598556" y="1837747"/>
              <a:ext cx="393496" cy="319203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Rounded Rectangle 21"/>
            <p:cNvSpPr/>
            <p:nvPr/>
          </p:nvSpPr>
          <p:spPr>
            <a:xfrm>
              <a:off x="7476919" y="1837747"/>
              <a:ext cx="393496" cy="319203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Rounded Rectangle 22"/>
            <p:cNvSpPr/>
            <p:nvPr/>
          </p:nvSpPr>
          <p:spPr>
            <a:xfrm>
              <a:off x="8440056" y="1837747"/>
              <a:ext cx="393496" cy="319203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ounded Rectangle 23"/>
            <p:cNvSpPr/>
            <p:nvPr/>
          </p:nvSpPr>
          <p:spPr>
            <a:xfrm>
              <a:off x="9318419" y="1837747"/>
              <a:ext cx="393496" cy="319203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Rounded Rectangle 24"/>
            <p:cNvSpPr/>
            <p:nvPr/>
          </p:nvSpPr>
          <p:spPr>
            <a:xfrm>
              <a:off x="10281454" y="1837747"/>
              <a:ext cx="393496" cy="319203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ounded Rectangle 25"/>
            <p:cNvSpPr/>
            <p:nvPr/>
          </p:nvSpPr>
          <p:spPr>
            <a:xfrm>
              <a:off x="11159817" y="1837747"/>
              <a:ext cx="393496" cy="3192032"/>
            </a:xfrm>
            <a:prstGeom prst="roundRect">
              <a:avLst>
                <a:gd name="adj" fmla="val 5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 name="Rounded Rectangle 2"/>
          <p:cNvSpPr/>
          <p:nvPr/>
        </p:nvSpPr>
        <p:spPr>
          <a:xfrm>
            <a:off x="7293608" y="4276661"/>
            <a:ext cx="360580" cy="1215504"/>
          </a:xfrm>
          <a:prstGeom prst="roundRect">
            <a:avLst>
              <a:gd name="adj" fmla="val 50000"/>
            </a:avLst>
          </a:prstGeom>
          <a:gradFill flip="none" rotWithShape="1">
            <a:gsLst>
              <a:gs pos="0">
                <a:schemeClr val="accent1"/>
              </a:gs>
              <a:gs pos="100000">
                <a:schemeClr val="accent1">
                  <a:lumMod val="75000"/>
                  <a:alpha val="73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TextBox 3"/>
          <p:cNvSpPr txBox="1"/>
          <p:nvPr/>
        </p:nvSpPr>
        <p:spPr>
          <a:xfrm>
            <a:off x="7005497"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ed Rectangle 4"/>
          <p:cNvSpPr/>
          <p:nvPr/>
        </p:nvSpPr>
        <p:spPr>
          <a:xfrm>
            <a:off x="8096189" y="3843965"/>
            <a:ext cx="360580" cy="1648200"/>
          </a:xfrm>
          <a:prstGeom prst="roundRect">
            <a:avLst>
              <a:gd name="adj" fmla="val 50000"/>
            </a:avLst>
          </a:prstGeom>
          <a:gradFill>
            <a:gsLst>
              <a:gs pos="0">
                <a:schemeClr val="accent2"/>
              </a:gs>
              <a:gs pos="100000">
                <a:schemeClr val="accent2">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TextBox 5"/>
          <p:cNvSpPr txBox="1"/>
          <p:nvPr/>
        </p:nvSpPr>
        <p:spPr>
          <a:xfrm>
            <a:off x="7808078"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Rounded Rectangle 6"/>
          <p:cNvSpPr/>
          <p:nvPr/>
        </p:nvSpPr>
        <p:spPr>
          <a:xfrm>
            <a:off x="8980005" y="4723315"/>
            <a:ext cx="360580" cy="768850"/>
          </a:xfrm>
          <a:prstGeom prst="roundRect">
            <a:avLst>
              <a:gd name="adj" fmla="val 50000"/>
            </a:avLst>
          </a:prstGeom>
          <a:gradFill>
            <a:gsLst>
              <a:gs pos="0">
                <a:schemeClr val="accent3"/>
              </a:gs>
              <a:gs pos="100000">
                <a:schemeClr val="accent3">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TextBox 7"/>
          <p:cNvSpPr txBox="1"/>
          <p:nvPr/>
        </p:nvSpPr>
        <p:spPr>
          <a:xfrm>
            <a:off x="8691894"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Rounded Rectangle 8"/>
          <p:cNvSpPr/>
          <p:nvPr/>
        </p:nvSpPr>
        <p:spPr>
          <a:xfrm>
            <a:off x="9782586" y="4409261"/>
            <a:ext cx="360580" cy="1082903"/>
          </a:xfrm>
          <a:prstGeom prst="roundRect">
            <a:avLst>
              <a:gd name="adj" fmla="val 50000"/>
            </a:avLst>
          </a:prstGeom>
          <a:gradFill>
            <a:gsLst>
              <a:gs pos="0">
                <a:schemeClr val="accent4"/>
              </a:gs>
              <a:gs pos="100000">
                <a:schemeClr val="accent4">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TextBox 9"/>
          <p:cNvSpPr txBox="1"/>
          <p:nvPr/>
        </p:nvSpPr>
        <p:spPr>
          <a:xfrm>
            <a:off x="9494476"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Rounded Rectangle 10"/>
          <p:cNvSpPr/>
          <p:nvPr/>
        </p:nvSpPr>
        <p:spPr>
          <a:xfrm>
            <a:off x="10666402" y="3292626"/>
            <a:ext cx="360580" cy="2199538"/>
          </a:xfrm>
          <a:prstGeom prst="roundRect">
            <a:avLst>
              <a:gd name="adj" fmla="val 50000"/>
            </a:avLst>
          </a:prstGeom>
          <a:gradFill>
            <a:gsLst>
              <a:gs pos="0">
                <a:schemeClr val="accent5"/>
              </a:gs>
              <a:gs pos="100000">
                <a:schemeClr val="accent5">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TextBox 11"/>
          <p:cNvSpPr txBox="1"/>
          <p:nvPr/>
        </p:nvSpPr>
        <p:spPr>
          <a:xfrm>
            <a:off x="10378292"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Rounded Rectangle 12"/>
          <p:cNvSpPr/>
          <p:nvPr/>
        </p:nvSpPr>
        <p:spPr>
          <a:xfrm>
            <a:off x="11468984" y="3892818"/>
            <a:ext cx="360580" cy="1599347"/>
          </a:xfrm>
          <a:prstGeom prst="roundRect">
            <a:avLst>
              <a:gd name="adj" fmla="val 50000"/>
            </a:avLst>
          </a:prstGeom>
          <a:gradFill>
            <a:gsLst>
              <a:gs pos="0">
                <a:schemeClr val="accent6"/>
              </a:gs>
              <a:gs pos="100000">
                <a:schemeClr val="accent6">
                  <a:lumMod val="75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id-ID" sz="695">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TextBox 13"/>
          <p:cNvSpPr txBox="1"/>
          <p:nvPr/>
        </p:nvSpPr>
        <p:spPr>
          <a:xfrm>
            <a:off x="11180873" y="5587756"/>
            <a:ext cx="883629" cy="184666"/>
          </a:xfrm>
          <a:prstGeom prst="rect">
            <a:avLst/>
          </a:prstGeom>
          <a:noFill/>
        </p:spPr>
        <p:txBody>
          <a:bodyPr wrap="square" lIns="0" tIns="0" rIns="0" bIns="0" rtlCol="0">
            <a:spAutoFit/>
          </a:bodyPr>
          <a:lstStyle/>
          <a:p>
            <a:pPr algn="ct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42"/>
          <p:cNvSpPr txBox="1"/>
          <p:nvPr/>
        </p:nvSpPr>
        <p:spPr>
          <a:xfrm>
            <a:off x="3703424" y="3409697"/>
            <a:ext cx="2725951" cy="1625060"/>
          </a:xfrm>
          <a:prstGeom prst="rect">
            <a:avLst/>
          </a:prstGeom>
          <a:noFill/>
        </p:spPr>
        <p:txBody>
          <a:bodyPr wrap="square" lIns="0" tIns="0" rIns="0" bIns="0" rtlCol="0">
            <a:spAutoFit/>
          </a:bodyPr>
          <a:lstStyle/>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id-ID"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US"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endParaRPr lang="en-US"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just">
              <a:lnSpc>
                <a:spcPct val="120000"/>
              </a:lnSpc>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id-ID"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r>
              <a:rPr lang="id-ID"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id-ID"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5" name="TextBox 44"/>
          <p:cNvSpPr txBox="1"/>
          <p:nvPr/>
        </p:nvSpPr>
        <p:spPr>
          <a:xfrm>
            <a:off x="3703423" y="3063857"/>
            <a:ext cx="1880044" cy="258532"/>
          </a:xfrm>
          <a:prstGeom prst="rect">
            <a:avLst/>
          </a:prstGeom>
          <a:noFill/>
        </p:spPr>
        <p:txBody>
          <a:bodyPr wrap="square" lIns="0" tIns="0" rIns="0" bIns="0" rtlCol="0">
            <a:spAutoFit/>
          </a:bodyPr>
          <a:lstStyle/>
          <a:p>
            <a:pPr algn="just">
              <a:lnSpc>
                <a:spcPct val="120000"/>
              </a:lnSpc>
            </a:pPr>
            <a:r>
              <a:rPr lang="zh-CN" altLang="en-US"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47" name="Straight Connector 46"/>
          <p:cNvCxnSpPr/>
          <p:nvPr/>
        </p:nvCxnSpPr>
        <p:spPr>
          <a:xfrm>
            <a:off x="6830667" y="2678313"/>
            <a:ext cx="5493" cy="3003915"/>
          </a:xfrm>
          <a:prstGeom prst="line">
            <a:avLst/>
          </a:prstGeom>
          <a:ln w="63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76707" y="3440654"/>
            <a:ext cx="3822953" cy="3822953"/>
          </a:xfrm>
          <a:prstGeom prst="rect">
            <a:avLst/>
          </a:prstGeom>
        </p:spPr>
      </p:pic>
    </p:spTree>
    <p:extLst>
      <p:ext uri="{BB962C8B-B14F-4D97-AF65-F5344CB8AC3E}">
        <p14:creationId xmlns:p14="http://schemas.microsoft.com/office/powerpoint/2010/main" val="411347269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wipe(down)">
                                      <p:cBhvr>
                                        <p:cTn id="22" dur="500"/>
                                        <p:tgtEl>
                                          <p:spTgt spid="11"/>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fade">
                                      <p:cBhvr>
                                        <p:cTn id="29" dur="500"/>
                                        <p:tgtEl>
                                          <p:spTgt spid="4"/>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animEffect transition="in" filter="fade">
                                      <p:cBhvr>
                                        <p:cTn id="35" dur="500"/>
                                        <p:tgtEl>
                                          <p:spTgt spid="8"/>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fade">
                                      <p:cBhvr>
                                        <p:cTn id="38" dur="500"/>
                                        <p:tgtEl>
                                          <p:spTgt spid="1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fade">
                                      <p:cBhvr>
                                        <p:cTn id="41" dur="500"/>
                                        <p:tgtEl>
                                          <p:spTgt spid="12"/>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par>
                          <p:cTn id="45" fill="hold">
                            <p:stCondLst>
                              <p:cond delay="1000"/>
                            </p:stCondLst>
                            <p:childTnLst>
                              <p:par>
                                <p:cTn id="46" presetID="10" presetClass="entr" presetSubtype="0" fill="hold" grpId="0" nodeType="afterEffect">
                                  <p:stCondLst>
                                    <p:cond delay="0"/>
                                  </p:stCondLst>
                                  <p:childTnLst>
                                    <p:set>
                                      <p:cBhvr>
                                        <p:cTn id="47" dur="1" fill="hold">
                                          <p:stCondLst>
                                            <p:cond delay="0"/>
                                          </p:stCondLst>
                                        </p:cTn>
                                        <p:tgtEl>
                                          <p:spTgt spid="45"/>
                                        </p:tgtEl>
                                        <p:attrNameLst>
                                          <p:attrName>style.visibility</p:attrName>
                                        </p:attrNameLst>
                                      </p:cBhvr>
                                      <p:to>
                                        <p:strVal val="visible"/>
                                      </p:to>
                                    </p:set>
                                    <p:animEffect transition="in" filter="fade">
                                      <p:cBhvr>
                                        <p:cTn id="48" dur="500"/>
                                        <p:tgtEl>
                                          <p:spTgt spid="45"/>
                                        </p:tgtEl>
                                      </p:cBhvr>
                                    </p:animEffect>
                                  </p:childTnLst>
                                </p:cTn>
                              </p:par>
                            </p:childTnLst>
                          </p:cTn>
                        </p:par>
                        <p:par>
                          <p:cTn id="49" fill="hold">
                            <p:stCondLst>
                              <p:cond delay="1500"/>
                            </p:stCondLst>
                            <p:childTnLst>
                              <p:par>
                                <p:cTn id="50" presetID="10" presetClass="entr" presetSubtype="0" fill="hold" grpId="0" nodeType="afterEffect">
                                  <p:stCondLst>
                                    <p:cond delay="0"/>
                                  </p:stCondLst>
                                  <p:childTnLst>
                                    <p:set>
                                      <p:cBhvr>
                                        <p:cTn id="51" dur="1" fill="hold">
                                          <p:stCondLst>
                                            <p:cond delay="0"/>
                                          </p:stCondLst>
                                        </p:cTn>
                                        <p:tgtEl>
                                          <p:spTgt spid="43"/>
                                        </p:tgtEl>
                                        <p:attrNameLst>
                                          <p:attrName>style.visibility</p:attrName>
                                        </p:attrNameLst>
                                      </p:cBhvr>
                                      <p:to>
                                        <p:strVal val="visible"/>
                                      </p:to>
                                    </p:set>
                                    <p:animEffect transition="in" filter="fade">
                                      <p:cBhvr>
                                        <p:cTn id="52" dur="500"/>
                                        <p:tgtEl>
                                          <p:spTgt spid="43"/>
                                        </p:tgtEl>
                                      </p:cBhvr>
                                    </p:animEffect>
                                  </p:childTnLst>
                                </p:cTn>
                              </p:par>
                            </p:childTnLst>
                          </p:cTn>
                        </p:par>
                        <p:par>
                          <p:cTn id="53" fill="hold">
                            <p:stCondLst>
                              <p:cond delay="2000"/>
                            </p:stCondLst>
                            <p:childTnLst>
                              <p:par>
                                <p:cTn id="54" presetID="16" presetClass="entr" presetSubtype="42" fill="hold" nodeType="afterEffect">
                                  <p:stCondLst>
                                    <p:cond delay="0"/>
                                  </p:stCondLst>
                                  <p:childTnLst>
                                    <p:set>
                                      <p:cBhvr>
                                        <p:cTn id="55" dur="1" fill="hold">
                                          <p:stCondLst>
                                            <p:cond delay="0"/>
                                          </p:stCondLst>
                                        </p:cTn>
                                        <p:tgtEl>
                                          <p:spTgt spid="47"/>
                                        </p:tgtEl>
                                        <p:attrNameLst>
                                          <p:attrName>style.visibility</p:attrName>
                                        </p:attrNameLst>
                                      </p:cBhvr>
                                      <p:to>
                                        <p:strVal val="visible"/>
                                      </p:to>
                                    </p:set>
                                    <p:animEffect transition="in" filter="barn(outHorizontal)">
                                      <p:cBhvr>
                                        <p:cTn id="56" dur="500"/>
                                        <p:tgtEl>
                                          <p:spTgt spid="47"/>
                                        </p:tgtEl>
                                      </p:cBhvr>
                                    </p:animEffect>
                                  </p:childTnLst>
                                </p:cTn>
                              </p:par>
                            </p:childTnLst>
                          </p:cTn>
                        </p:par>
                        <p:par>
                          <p:cTn id="57" fill="hold">
                            <p:stCondLst>
                              <p:cond delay="2500"/>
                            </p:stCondLst>
                            <p:childTnLst>
                              <p:par>
                                <p:cTn id="58" presetID="42" presetClass="entr" presetSubtype="0" fill="hold" nodeType="afterEffect">
                                  <p:stCondLst>
                                    <p:cond delay="0"/>
                                  </p:stCondLst>
                                  <p:childTnLst>
                                    <p:set>
                                      <p:cBhvr>
                                        <p:cTn id="59" dur="1" fill="hold">
                                          <p:stCondLst>
                                            <p:cond delay="0"/>
                                          </p:stCondLst>
                                        </p:cTn>
                                        <p:tgtEl>
                                          <p:spTgt spid="2"/>
                                        </p:tgtEl>
                                        <p:attrNameLst>
                                          <p:attrName>style.visibility</p:attrName>
                                        </p:attrNameLst>
                                      </p:cBhvr>
                                      <p:to>
                                        <p:strVal val="visible"/>
                                      </p:to>
                                    </p:set>
                                    <p:animEffect transition="in" filter="fade">
                                      <p:cBhvr>
                                        <p:cTn id="60" dur="1000"/>
                                        <p:tgtEl>
                                          <p:spTgt spid="2"/>
                                        </p:tgtEl>
                                      </p:cBhvr>
                                    </p:animEffect>
                                    <p:anim calcmode="lin" valueType="num">
                                      <p:cBhvr>
                                        <p:cTn id="61" dur="1000" fill="hold"/>
                                        <p:tgtEl>
                                          <p:spTgt spid="2"/>
                                        </p:tgtEl>
                                        <p:attrNameLst>
                                          <p:attrName>ppt_x</p:attrName>
                                        </p:attrNameLst>
                                      </p:cBhvr>
                                      <p:tavLst>
                                        <p:tav tm="0">
                                          <p:val>
                                            <p:strVal val="#ppt_x"/>
                                          </p:val>
                                        </p:tav>
                                        <p:tav tm="100000">
                                          <p:val>
                                            <p:strVal val="#ppt_x"/>
                                          </p:val>
                                        </p:tav>
                                      </p:tavLst>
                                    </p:anim>
                                    <p:anim calcmode="lin" valueType="num">
                                      <p:cBhvr>
                                        <p:cTn id="62"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7" grpId="0" animBg="1"/>
      <p:bldP spid="8" grpId="0"/>
      <p:bldP spid="9" grpId="0" animBg="1"/>
      <p:bldP spid="10" grpId="0"/>
      <p:bldP spid="11" grpId="0" animBg="1"/>
      <p:bldP spid="12" grpId="0"/>
      <p:bldP spid="13" grpId="0" animBg="1"/>
      <p:bldP spid="14" grpId="0"/>
      <p:bldP spid="43" grpId="0"/>
      <p:bldP spid="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40943" y="808013"/>
            <a:ext cx="4264397" cy="4264397"/>
          </a:xfrm>
          <a:prstGeom prst="rect">
            <a:avLst/>
          </a:prstGeom>
        </p:spPr>
      </p:pic>
      <p:sp>
        <p:nvSpPr>
          <p:cNvPr id="6148" name="文本框 3080"/>
          <p:cNvSpPr txBox="1">
            <a:spLocks noChangeArrowheads="1"/>
          </p:cNvSpPr>
          <p:nvPr/>
        </p:nvSpPr>
        <p:spPr bwMode="auto">
          <a:xfrm>
            <a:off x="3608081" y="3404456"/>
            <a:ext cx="1761165" cy="13906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en-US" altLang="zh-CN" sz="8437" dirty="0" smtClean="0">
                <a:solidFill>
                  <a:srgbClr val="00B050"/>
                </a:solidFill>
                <a:latin typeface="Arial" panose="020B0604020202020204" pitchFamily="34" charset="0"/>
                <a:ea typeface="微软雅黑" panose="020B0503020204020204" pitchFamily="34" charset="-122"/>
                <a:sym typeface="Arial" panose="020B0604020202020204" pitchFamily="34" charset="0"/>
              </a:rPr>
              <a:t>02</a:t>
            </a:r>
            <a:endParaRPr lang="en-US" altLang="zh-CN" sz="8437" dirty="0">
              <a:solidFill>
                <a:srgbClr val="00B050"/>
              </a:solidFill>
              <a:latin typeface="Arial" panose="020B0604020202020204" pitchFamily="34" charset="0"/>
              <a:ea typeface="微软雅黑" panose="020B0503020204020204" pitchFamily="34" charset="-122"/>
              <a:sym typeface="Arial" panose="020B0604020202020204" pitchFamily="34" charset="0"/>
            </a:endParaRPr>
          </a:p>
        </p:txBody>
      </p:sp>
      <p:sp>
        <p:nvSpPr>
          <p:cNvPr id="6151" name="直接连接符 3084"/>
          <p:cNvSpPr>
            <a:spLocks noChangeShapeType="1"/>
          </p:cNvSpPr>
          <p:nvPr/>
        </p:nvSpPr>
        <p:spPr bwMode="auto">
          <a:xfrm>
            <a:off x="6314266" y="3714725"/>
            <a:ext cx="0" cy="810268"/>
          </a:xfrm>
          <a:prstGeom prst="line">
            <a:avLst/>
          </a:prstGeom>
          <a:noFill/>
          <a:ln w="6350">
            <a:solidFill>
              <a:srgbClr val="FFFFFF"/>
            </a:solidFill>
            <a:round/>
            <a:headEnd/>
            <a:tailEnd/>
          </a:ln>
          <a:extLst>
            <a:ext uri="{909E8E84-426E-40DD-AFC4-6F175D3DCCD1}">
              <a14:hiddenFill xmlns:a14="http://schemas.microsoft.com/office/drawing/2010/main">
                <a:noFill/>
              </a14:hiddenFill>
            </a:ext>
          </a:extLst>
        </p:spPr>
        <p:txBody>
          <a:bodyPr/>
          <a:lstStyle/>
          <a:p>
            <a:endParaRPr lang="zh-CN" altLang="en-US" sz="2669">
              <a:solidFill>
                <a:schemeClr val="bg1">
                  <a:lumMod val="65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矩形 8"/>
          <p:cNvSpPr/>
          <p:nvPr/>
        </p:nvSpPr>
        <p:spPr>
          <a:xfrm>
            <a:off x="6255927" y="3566870"/>
            <a:ext cx="2855374" cy="512128"/>
          </a:xfrm>
          <a:prstGeom prst="rect">
            <a:avLst/>
          </a:prstGeom>
        </p:spPr>
        <p:txBody>
          <a:bodyPr wrap="square" lIns="0" tIns="0" rIns="0" bIns="0">
            <a:spAutoFit/>
          </a:bodyPr>
          <a:lstStyle/>
          <a:p>
            <a:pPr>
              <a:lnSpc>
                <a:spcPct val="130000"/>
              </a:lnSpc>
            </a:pPr>
            <a:r>
              <a:rPr lang="zh-CN" altLang="en-US" sz="2800" dirty="0">
                <a:solidFill>
                  <a:srgbClr val="FE67BE"/>
                </a:solidFill>
                <a:latin typeface="方正稚艺简体" panose="03000509000000000000" pitchFamily="65" charset="-122"/>
                <a:ea typeface="方正稚艺简体" panose="03000509000000000000" pitchFamily="65" charset="-122"/>
                <a:sym typeface="Arial" panose="020B0604020202020204" pitchFamily="34" charset="0"/>
              </a:rPr>
              <a:t>请替换文字内容</a:t>
            </a:r>
          </a:p>
        </p:txBody>
      </p:sp>
      <p:sp>
        <p:nvSpPr>
          <p:cNvPr id="10" name="文本框 9"/>
          <p:cNvSpPr txBox="1"/>
          <p:nvPr/>
        </p:nvSpPr>
        <p:spPr>
          <a:xfrm>
            <a:off x="6255927" y="4118304"/>
            <a:ext cx="3979186" cy="461608"/>
          </a:xfrm>
          <a:prstGeom prst="rect">
            <a:avLst/>
          </a:prstGeom>
          <a:noFill/>
        </p:spPr>
        <p:txBody>
          <a:bodyPr wrap="square" lIns="0" tIns="0" rIns="0" bIns="0" rtlCol="0">
            <a:spAutoFit/>
          </a:bodyPr>
          <a:lstStyle/>
          <a:p>
            <a:pPr algn="just">
              <a:lnSpc>
                <a:spcPct val="15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Tree>
    <p:extLst>
      <p:ext uri="{BB962C8B-B14F-4D97-AF65-F5344CB8AC3E}">
        <p14:creationId xmlns:p14="http://schemas.microsoft.com/office/powerpoint/2010/main" val="1295179468"/>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22" presetClass="entr" presetSubtype="4" fill="hold" grpId="0" nodeType="afterEffect">
                                  <p:stCondLst>
                                    <p:cond delay="0"/>
                                  </p:stCondLst>
                                  <p:childTnLst>
                                    <p:set>
                                      <p:cBhvr>
                                        <p:cTn id="12" dur="1" fill="hold">
                                          <p:stCondLst>
                                            <p:cond delay="0"/>
                                          </p:stCondLst>
                                        </p:cTn>
                                        <p:tgtEl>
                                          <p:spTgt spid="6148"/>
                                        </p:tgtEl>
                                        <p:attrNameLst>
                                          <p:attrName>style.visibility</p:attrName>
                                        </p:attrNameLst>
                                      </p:cBhvr>
                                      <p:to>
                                        <p:strVal val="visible"/>
                                      </p:to>
                                    </p:set>
                                    <p:animEffect transition="in" filter="wipe(down)">
                                      <p:cBhvr>
                                        <p:cTn id="13" dur="500"/>
                                        <p:tgtEl>
                                          <p:spTgt spid="6148"/>
                                        </p:tgtEl>
                                      </p:cBhvr>
                                    </p:animEffect>
                                  </p:childTnLst>
                                </p:cTn>
                              </p:par>
                            </p:childTnLst>
                          </p:cTn>
                        </p:par>
                        <p:par>
                          <p:cTn id="14" fill="hold">
                            <p:stCondLst>
                              <p:cond delay="1000"/>
                            </p:stCondLst>
                            <p:childTnLst>
                              <p:par>
                                <p:cTn id="15" presetID="23" presetClass="entr" presetSubtype="32"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 calcmode="lin" valueType="num">
                                      <p:cBhvr>
                                        <p:cTn id="17" dur="500" fill="hold"/>
                                        <p:tgtEl>
                                          <p:spTgt spid="9"/>
                                        </p:tgtEl>
                                        <p:attrNameLst>
                                          <p:attrName>ppt_w</p:attrName>
                                        </p:attrNameLst>
                                      </p:cBhvr>
                                      <p:tavLst>
                                        <p:tav tm="0">
                                          <p:val>
                                            <p:strVal val="4*#ppt_w"/>
                                          </p:val>
                                        </p:tav>
                                        <p:tav tm="100000">
                                          <p:val>
                                            <p:strVal val="#ppt_w"/>
                                          </p:val>
                                        </p:tav>
                                      </p:tavLst>
                                    </p:anim>
                                    <p:anim calcmode="lin" valueType="num">
                                      <p:cBhvr>
                                        <p:cTn id="18" dur="500" fill="hold"/>
                                        <p:tgtEl>
                                          <p:spTgt spid="9"/>
                                        </p:tgtEl>
                                        <p:attrNameLst>
                                          <p:attrName>ppt_h</p:attrName>
                                        </p:attrNameLst>
                                      </p:cBhvr>
                                      <p:tavLst>
                                        <p:tav tm="0">
                                          <p:val>
                                            <p:strVal val="4*#ppt_h"/>
                                          </p:val>
                                        </p:tav>
                                        <p:tav tm="100000">
                                          <p:val>
                                            <p:strVal val="#ppt_h"/>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221463" y="3832349"/>
            <a:ext cx="4232338" cy="2370606"/>
            <a:chOff x="4455215" y="3178519"/>
            <a:chExt cx="3248025" cy="1819275"/>
          </a:xfrm>
        </p:grpSpPr>
        <p:sp>
          <p:nvSpPr>
            <p:cNvPr id="4" name="Oval 3"/>
            <p:cNvSpPr/>
            <p:nvPr/>
          </p:nvSpPr>
          <p:spPr>
            <a:xfrm>
              <a:off x="4455215" y="3349969"/>
              <a:ext cx="3248025" cy="1647825"/>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Oval 4"/>
            <p:cNvSpPr/>
            <p:nvPr/>
          </p:nvSpPr>
          <p:spPr>
            <a:xfrm>
              <a:off x="4474266" y="3178519"/>
              <a:ext cx="3190968" cy="165549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5"/>
          <p:cNvGrpSpPr/>
          <p:nvPr/>
        </p:nvGrpSpPr>
        <p:grpSpPr>
          <a:xfrm>
            <a:off x="7751910" y="3392034"/>
            <a:ext cx="3171444" cy="1851539"/>
            <a:chOff x="4872410" y="2840610"/>
            <a:chExt cx="2433863" cy="1420928"/>
          </a:xfrm>
        </p:grpSpPr>
        <p:sp>
          <p:nvSpPr>
            <p:cNvPr id="7" name="Oval 6"/>
            <p:cNvSpPr/>
            <p:nvPr/>
          </p:nvSpPr>
          <p:spPr>
            <a:xfrm>
              <a:off x="4872410" y="3026763"/>
              <a:ext cx="2433863" cy="1234775"/>
            </a:xfrm>
            <a:prstGeom prst="ellipse">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Oval 7"/>
            <p:cNvSpPr/>
            <p:nvPr/>
          </p:nvSpPr>
          <p:spPr>
            <a:xfrm>
              <a:off x="4885109" y="2840610"/>
              <a:ext cx="2386425" cy="124052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8"/>
          <p:cNvGrpSpPr/>
          <p:nvPr/>
        </p:nvGrpSpPr>
        <p:grpSpPr>
          <a:xfrm>
            <a:off x="8187059" y="2929889"/>
            <a:ext cx="2301148" cy="1396883"/>
            <a:chOff x="5206749" y="2418487"/>
            <a:chExt cx="1765970" cy="1072010"/>
          </a:xfrm>
        </p:grpSpPr>
        <p:sp>
          <p:nvSpPr>
            <p:cNvPr id="10" name="Oval 9"/>
            <p:cNvSpPr/>
            <p:nvPr/>
          </p:nvSpPr>
          <p:spPr>
            <a:xfrm>
              <a:off x="5206749" y="2584321"/>
              <a:ext cx="1765970" cy="906176"/>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Oval 10"/>
            <p:cNvSpPr/>
            <p:nvPr/>
          </p:nvSpPr>
          <p:spPr>
            <a:xfrm>
              <a:off x="5219449" y="2418487"/>
              <a:ext cx="1709186" cy="910395"/>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 name="Group 11"/>
          <p:cNvGrpSpPr/>
          <p:nvPr/>
        </p:nvGrpSpPr>
        <p:grpSpPr>
          <a:xfrm>
            <a:off x="8645767" y="2554929"/>
            <a:ext cx="1383725" cy="866294"/>
            <a:chOff x="5567255" y="2130730"/>
            <a:chExt cx="1061912" cy="664820"/>
          </a:xfrm>
        </p:grpSpPr>
        <p:sp>
          <p:nvSpPr>
            <p:cNvPr id="13" name="Oval 12"/>
            <p:cNvSpPr/>
            <p:nvPr/>
          </p:nvSpPr>
          <p:spPr>
            <a:xfrm>
              <a:off x="5567256" y="2250649"/>
              <a:ext cx="1061911" cy="544901"/>
            </a:xfrm>
            <a:prstGeom prst="ellipse">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Oval 13"/>
            <p:cNvSpPr/>
            <p:nvPr/>
          </p:nvSpPr>
          <p:spPr>
            <a:xfrm>
              <a:off x="5567255" y="2130730"/>
              <a:ext cx="1055562" cy="547438"/>
            </a:xfrm>
            <a:prstGeom prst="ellips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spcBef>
                  <a:spcPts val="0"/>
                </a:spcBef>
                <a:spcAft>
                  <a:spcPts val="0"/>
                </a:spcAft>
              </a:pPr>
              <a:endParaRPr lang="id-ID"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5" name="Group 14"/>
          <p:cNvGrpSpPr/>
          <p:nvPr/>
        </p:nvGrpSpPr>
        <p:grpSpPr>
          <a:xfrm flipH="1">
            <a:off x="1444486" y="2358243"/>
            <a:ext cx="7301117" cy="497134"/>
            <a:chOff x="4221330" y="2223664"/>
            <a:chExt cx="6091070" cy="471383"/>
          </a:xfrm>
        </p:grpSpPr>
        <p:cxnSp>
          <p:nvCxnSpPr>
            <p:cNvPr id="16" name="Straight Connector 15"/>
            <p:cNvCxnSpPr/>
            <p:nvPr/>
          </p:nvCxnSpPr>
          <p:spPr>
            <a:xfrm flipV="1">
              <a:off x="4221330" y="2223664"/>
              <a:ext cx="691096" cy="471383"/>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912426" y="2224329"/>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18" name="TextBox 17"/>
          <p:cNvSpPr txBox="1"/>
          <p:nvPr/>
        </p:nvSpPr>
        <p:spPr>
          <a:xfrm>
            <a:off x="1585991" y="2663744"/>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a:off x="1585991" y="2376806"/>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a:off x="1957122" y="3621973"/>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0"/>
          <p:cNvSpPr txBox="1"/>
          <p:nvPr/>
        </p:nvSpPr>
        <p:spPr>
          <a:xfrm>
            <a:off x="1957122" y="3390983"/>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22" name="Group 21"/>
          <p:cNvGrpSpPr/>
          <p:nvPr/>
        </p:nvGrpSpPr>
        <p:grpSpPr>
          <a:xfrm flipH="1">
            <a:off x="1872580" y="3346662"/>
            <a:ext cx="6381388" cy="293260"/>
            <a:chOff x="4627246" y="3160881"/>
            <a:chExt cx="6050833" cy="278069"/>
          </a:xfrm>
        </p:grpSpPr>
        <p:cxnSp>
          <p:nvCxnSpPr>
            <p:cNvPr id="23" name="Straight Connector 22"/>
            <p:cNvCxnSpPr/>
            <p:nvPr/>
          </p:nvCxnSpPr>
          <p:spPr>
            <a:xfrm flipV="1">
              <a:off x="4627246" y="3160881"/>
              <a:ext cx="658677" cy="27806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5278105" y="3163402"/>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
        <p:nvSpPr>
          <p:cNvPr id="25" name="TextBox 24"/>
          <p:cNvSpPr txBox="1"/>
          <p:nvPr/>
        </p:nvSpPr>
        <p:spPr>
          <a:xfrm>
            <a:off x="2320013" y="4536278"/>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5"/>
          <p:cNvSpPr txBox="1"/>
          <p:nvPr/>
        </p:nvSpPr>
        <p:spPr>
          <a:xfrm>
            <a:off x="2320013" y="4249342"/>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Box 26"/>
          <p:cNvSpPr txBox="1"/>
          <p:nvPr/>
        </p:nvSpPr>
        <p:spPr>
          <a:xfrm>
            <a:off x="2834746" y="5494507"/>
            <a:ext cx="4026677" cy="387798"/>
          </a:xfrm>
          <a:prstGeom prst="rect">
            <a:avLst/>
          </a:prstGeom>
          <a:noFill/>
        </p:spPr>
        <p:txBody>
          <a:bodyPr wrap="square" rtlCol="0">
            <a:spAutoFit/>
          </a:bodyPr>
          <a:lstStyle/>
          <a:p>
            <a:pPr algn="just">
              <a:lnSpc>
                <a:spcPct val="120000"/>
              </a:lnSpc>
              <a:spcBef>
                <a:spcPts val="0"/>
              </a:spcBef>
              <a:spcAft>
                <a:spcPts val="0"/>
              </a:spcAft>
            </a:pPr>
            <a:r>
              <a:rPr lang="en-US" altLang="zh-CN"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r>
              <a:rPr lang="zh-CN" altLang="en-US" sz="800" dirty="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a:t>
            </a:r>
            <a:endParaRPr lang="id-ID" altLang="zh-CN" sz="8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TextBox 27"/>
          <p:cNvSpPr txBox="1"/>
          <p:nvPr/>
        </p:nvSpPr>
        <p:spPr>
          <a:xfrm>
            <a:off x="2834746" y="5263517"/>
            <a:ext cx="1579977" cy="328551"/>
          </a:xfrm>
          <a:prstGeom prst="rect">
            <a:avLst/>
          </a:prstGeom>
          <a:noFill/>
        </p:spPr>
        <p:txBody>
          <a:bodyPr wrap="square" rtlCol="0">
            <a:spAutoFit/>
          </a:bodyPr>
          <a:lstStyle/>
          <a:p>
            <a:pPr>
              <a:lnSpc>
                <a:spcPct val="120000"/>
              </a:lnSpc>
              <a:spcBef>
                <a:spcPts val="0"/>
              </a:spcBef>
              <a:spcAft>
                <a:spcPts val="0"/>
              </a:spcAft>
            </a:pPr>
            <a:r>
              <a:rPr lang="zh-CN" altLang="en-US" sz="1400" smtClean="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id-ID" sz="14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cxnSp>
        <p:nvCxnSpPr>
          <p:cNvPr id="29" name="Straight Connector 28"/>
          <p:cNvCxnSpPr/>
          <p:nvPr/>
        </p:nvCxnSpPr>
        <p:spPr>
          <a:xfrm flipH="1">
            <a:off x="2252812" y="4238370"/>
            <a:ext cx="6001156"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nvGrpSpPr>
          <p:cNvPr id="30" name="Group 29"/>
          <p:cNvGrpSpPr/>
          <p:nvPr/>
        </p:nvGrpSpPr>
        <p:grpSpPr>
          <a:xfrm flipH="1">
            <a:off x="2746806" y="4627634"/>
            <a:ext cx="4955583" cy="606313"/>
            <a:chOff x="5456187" y="4515725"/>
            <a:chExt cx="6232222" cy="434682"/>
          </a:xfrm>
        </p:grpSpPr>
        <p:cxnSp>
          <p:nvCxnSpPr>
            <p:cNvPr id="31" name="Straight Connector 30"/>
            <p:cNvCxnSpPr/>
            <p:nvPr/>
          </p:nvCxnSpPr>
          <p:spPr>
            <a:xfrm>
              <a:off x="5456187" y="4515725"/>
              <a:ext cx="840066" cy="432162"/>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a:off x="6288435" y="4950407"/>
              <a:ext cx="5399974" cy="0"/>
            </a:xfrm>
            <a:prstGeom prst="line">
              <a:avLst/>
            </a:prstGeom>
            <a:ln>
              <a:solidFill>
                <a:schemeClr val="bg1">
                  <a:lumMod val="75000"/>
                </a:schemeClr>
              </a:solidFill>
              <a:tailEnd type="ova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923026470"/>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2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50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75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1000"/>
                                  </p:stCondLst>
                                  <p:childTnLst>
                                    <p:set>
                                      <p:cBhvr>
                                        <p:cTn id="21" dur="1" fill="hold">
                                          <p:stCondLst>
                                            <p:cond delay="0"/>
                                          </p:stCondLst>
                                        </p:cTn>
                                        <p:tgtEl>
                                          <p:spTgt spid="12"/>
                                        </p:tgtEl>
                                        <p:attrNameLst>
                                          <p:attrName>style.visibility</p:attrName>
                                        </p:attrNameLst>
                                      </p:cBhvr>
                                      <p:to>
                                        <p:strVal val="visible"/>
                                      </p:to>
                                    </p:set>
                                    <p:animEffect transition="in" filter="fade">
                                      <p:cBhvr>
                                        <p:cTn id="22" dur="1000"/>
                                        <p:tgtEl>
                                          <p:spTgt spid="12"/>
                                        </p:tgtEl>
                                      </p:cBhvr>
                                    </p:animEffect>
                                    <p:anim calcmode="lin" valueType="num">
                                      <p:cBhvr>
                                        <p:cTn id="23" dur="1000" fill="hold"/>
                                        <p:tgtEl>
                                          <p:spTgt spid="12"/>
                                        </p:tgtEl>
                                        <p:attrNameLst>
                                          <p:attrName>ppt_x</p:attrName>
                                        </p:attrNameLst>
                                      </p:cBhvr>
                                      <p:tavLst>
                                        <p:tav tm="0">
                                          <p:val>
                                            <p:strVal val="#ppt_x"/>
                                          </p:val>
                                        </p:tav>
                                        <p:tav tm="100000">
                                          <p:val>
                                            <p:strVal val="#ppt_x"/>
                                          </p:val>
                                        </p:tav>
                                      </p:tavLst>
                                    </p:anim>
                                    <p:anim calcmode="lin" valueType="num">
                                      <p:cBhvr>
                                        <p:cTn id="24" dur="1000" fill="hold"/>
                                        <p:tgtEl>
                                          <p:spTgt spid="12"/>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22" presetClass="entr" presetSubtype="2" fill="hold"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wipe(right)">
                                      <p:cBhvr>
                                        <p:cTn id="28" dur="500"/>
                                        <p:tgtEl>
                                          <p:spTgt spid="15"/>
                                        </p:tgtEl>
                                      </p:cBhvr>
                                    </p:animEffect>
                                  </p:childTnLst>
                                </p:cTn>
                              </p:par>
                              <p:par>
                                <p:cTn id="29" presetID="22" presetClass="entr" presetSubtype="2" fill="hold"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wipe(right)">
                                      <p:cBhvr>
                                        <p:cTn id="31" dur="500"/>
                                        <p:tgtEl>
                                          <p:spTgt spid="22"/>
                                        </p:tgtEl>
                                      </p:cBhvr>
                                    </p:animEffect>
                                  </p:childTnLst>
                                </p:cTn>
                              </p:par>
                              <p:par>
                                <p:cTn id="32" presetID="22" presetClass="entr" presetSubtype="2" fill="hold" nodeType="withEffect">
                                  <p:stCondLst>
                                    <p:cond delay="0"/>
                                  </p:stCondLst>
                                  <p:childTnLst>
                                    <p:set>
                                      <p:cBhvr>
                                        <p:cTn id="33" dur="1" fill="hold">
                                          <p:stCondLst>
                                            <p:cond delay="0"/>
                                          </p:stCondLst>
                                        </p:cTn>
                                        <p:tgtEl>
                                          <p:spTgt spid="29"/>
                                        </p:tgtEl>
                                        <p:attrNameLst>
                                          <p:attrName>style.visibility</p:attrName>
                                        </p:attrNameLst>
                                      </p:cBhvr>
                                      <p:to>
                                        <p:strVal val="visible"/>
                                      </p:to>
                                    </p:set>
                                    <p:animEffect transition="in" filter="wipe(right)">
                                      <p:cBhvr>
                                        <p:cTn id="34" dur="500"/>
                                        <p:tgtEl>
                                          <p:spTgt spid="29"/>
                                        </p:tgtEl>
                                      </p:cBhvr>
                                    </p:animEffect>
                                  </p:childTnLst>
                                </p:cTn>
                              </p:par>
                              <p:par>
                                <p:cTn id="35" presetID="22" presetClass="entr" presetSubtype="2" fill="hold"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wipe(right)">
                                      <p:cBhvr>
                                        <p:cTn id="37" dur="500"/>
                                        <p:tgtEl>
                                          <p:spTgt spid="30"/>
                                        </p:tgtEl>
                                      </p:cBhvr>
                                    </p:animEffect>
                                  </p:childTnLst>
                                </p:cTn>
                              </p:par>
                            </p:childTnLst>
                          </p:cTn>
                        </p:par>
                        <p:par>
                          <p:cTn id="38" fill="hold">
                            <p:stCondLst>
                              <p:cond delay="2500"/>
                            </p:stCondLst>
                            <p:childTnLst>
                              <p:par>
                                <p:cTn id="39" presetID="10" presetClass="entr" presetSubtype="0" fill="hold" grpId="0" nodeType="afterEffect">
                                  <p:stCondLst>
                                    <p:cond delay="0"/>
                                  </p:stCondLst>
                                  <p:childTnLst>
                                    <p:set>
                                      <p:cBhvr>
                                        <p:cTn id="40" dur="1" fill="hold">
                                          <p:stCondLst>
                                            <p:cond delay="0"/>
                                          </p:stCondLst>
                                        </p:cTn>
                                        <p:tgtEl>
                                          <p:spTgt spid="19"/>
                                        </p:tgtEl>
                                        <p:attrNameLst>
                                          <p:attrName>style.visibility</p:attrName>
                                        </p:attrNameLst>
                                      </p:cBhvr>
                                      <p:to>
                                        <p:strVal val="visible"/>
                                      </p:to>
                                    </p:set>
                                    <p:animEffect transition="in" filter="fade">
                                      <p:cBhvr>
                                        <p:cTn id="41" dur="500"/>
                                        <p:tgtEl>
                                          <p:spTgt spid="19"/>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fade">
                                      <p:cBhvr>
                                        <p:cTn id="47" dur="500"/>
                                        <p:tgtEl>
                                          <p:spTgt spid="21"/>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20"/>
                                        </p:tgtEl>
                                        <p:attrNameLst>
                                          <p:attrName>style.visibility</p:attrName>
                                        </p:attrNameLst>
                                      </p:cBhvr>
                                      <p:to>
                                        <p:strVal val="visible"/>
                                      </p:to>
                                    </p:set>
                                    <p:animEffect transition="in" filter="fade">
                                      <p:cBhvr>
                                        <p:cTn id="50" dur="500"/>
                                        <p:tgtEl>
                                          <p:spTgt spid="20"/>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fade">
                                      <p:cBhvr>
                                        <p:cTn id="59" dur="500"/>
                                        <p:tgtEl>
                                          <p:spTgt spid="28"/>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27"/>
                                        </p:tgtEl>
                                        <p:attrNameLst>
                                          <p:attrName>style.visibility</p:attrName>
                                        </p:attrNameLst>
                                      </p:cBhvr>
                                      <p:to>
                                        <p:strVal val="visible"/>
                                      </p:to>
                                    </p:set>
                                    <p:animEffect transition="in" filter="fade">
                                      <p:cBhvr>
                                        <p:cTn id="62"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5" grpId="0"/>
      <p:bldP spid="26" grpId="0"/>
      <p:bldP spid="27" grpId="0"/>
      <p:bldP spid="28"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40.pptx"/>
</p:tagLst>
</file>

<file path=ppt/theme/theme1.xml><?xml version="1.0" encoding="utf-8"?>
<a:theme xmlns:a="http://schemas.openxmlformats.org/drawingml/2006/main" name="第一PPT，www.1ppt.com">
  <a:themeElements>
    <a:clrScheme name="自定义 222">
      <a:dk1>
        <a:sysClr val="windowText" lastClr="000000"/>
      </a:dk1>
      <a:lt1>
        <a:sysClr val="window" lastClr="FFFFFF"/>
      </a:lt1>
      <a:dk2>
        <a:srgbClr val="44546A"/>
      </a:dk2>
      <a:lt2>
        <a:srgbClr val="E7E6E6"/>
      </a:lt2>
      <a:accent1>
        <a:srgbClr val="F9AB37"/>
      </a:accent1>
      <a:accent2>
        <a:srgbClr val="4DF4A3"/>
      </a:accent2>
      <a:accent3>
        <a:srgbClr val="D84035"/>
      </a:accent3>
      <a:accent4>
        <a:srgbClr val="F9AB37"/>
      </a:accent4>
      <a:accent5>
        <a:srgbClr val="4DF4A3"/>
      </a:accent5>
      <a:accent6>
        <a:srgbClr val="D84035"/>
      </a:accent6>
      <a:hlink>
        <a:srgbClr val="4DF4A3"/>
      </a:hlink>
      <a:folHlink>
        <a:srgbClr val="7ABED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2746</Words>
  <Application>Microsoft Office PowerPoint</Application>
  <PresentationFormat>自定义</PresentationFormat>
  <Paragraphs>245</Paragraphs>
  <Slides>23</Slides>
  <Notes>8</Notes>
  <HiddenSlides>0</HiddenSlides>
  <MMClips>0</MMClips>
  <ScaleCrop>false</ScaleCrop>
  <HeadingPairs>
    <vt:vector size="4" baseType="variant">
      <vt:variant>
        <vt:lpstr>主题</vt:lpstr>
      </vt:variant>
      <vt:variant>
        <vt:i4>2</vt:i4>
      </vt:variant>
      <vt:variant>
        <vt:lpstr>幻灯片标题</vt:lpstr>
      </vt:variant>
      <vt:variant>
        <vt:i4>23</vt:i4>
      </vt:variant>
    </vt:vector>
  </HeadingPairs>
  <TitlesOfParts>
    <vt:vector size="25"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彩色卡通</dc:title>
  <dc:creator/>
  <cp:keywords>第一PPT模板网-WWW.1PPT.COM</cp:keywords>
  <cp:lastModifiedBy/>
  <cp:revision>1</cp:revision>
  <dcterms:created xsi:type="dcterms:W3CDTF">2016-10-17T14:00:15Z</dcterms:created>
  <dcterms:modified xsi:type="dcterms:W3CDTF">2018-01-18T02:37:24Z</dcterms:modified>
</cp:coreProperties>
</file>