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4"/>
  </p:notesMasterIdLst>
  <p:handoutMasterIdLst>
    <p:handoutMasterId r:id="rId25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359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76" y="-10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182416512"/>
        <c:axId val="182418048"/>
        <c:axId val="0"/>
      </c:bar3DChart>
      <c:catAx>
        <c:axId val="182416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2418048"/>
        <c:crosses val="autoZero"/>
        <c:auto val="1"/>
        <c:lblAlgn val="ctr"/>
        <c:lblOffset val="100"/>
        <c:noMultiLvlLbl val="0"/>
      </c:catAx>
      <c:valAx>
        <c:axId val="182418048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182416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>
            <a:spLocks/>
          </p:cNvSpPr>
          <p:nvPr/>
        </p:nvSpPr>
        <p:spPr bwMode="auto">
          <a:xfrm>
            <a:off x="-157113" y="1916832"/>
            <a:ext cx="4605126" cy="3201547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1"/>
          <p:cNvSpPr/>
          <p:nvPr>
            <p:custDataLst>
              <p:tags r:id="rId1"/>
            </p:custDataLst>
          </p:nvPr>
        </p:nvSpPr>
        <p:spPr>
          <a:xfrm>
            <a:off x="4864701" y="2381491"/>
            <a:ext cx="285249" cy="285249"/>
          </a:xfrm>
          <a:prstGeom prst="ellipse">
            <a:avLst/>
          </a:prstGeom>
          <a:solidFill>
            <a:srgbClr val="00B0F0"/>
          </a:solidFill>
          <a:ln w="28575" cap="flat" cmpd="sng" algn="ctr">
            <a:solidFill>
              <a:srgbClr val="FFFFFF"/>
            </a:solidFill>
            <a:prstDash val="solid"/>
            <a:miter lim="800000"/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1"/>
          <p:cNvSpPr/>
          <p:nvPr>
            <p:custDataLst>
              <p:tags r:id="rId2"/>
            </p:custDataLst>
          </p:nvPr>
        </p:nvSpPr>
        <p:spPr>
          <a:xfrm>
            <a:off x="5394375" y="2332433"/>
            <a:ext cx="1853150" cy="43858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年度工作概述</a:t>
            </a: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ANNUAL WORK SUMMARY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MH_Number_2"/>
          <p:cNvSpPr/>
          <p:nvPr>
            <p:custDataLst>
              <p:tags r:id="rId3"/>
            </p:custDataLst>
          </p:nvPr>
        </p:nvSpPr>
        <p:spPr>
          <a:xfrm>
            <a:off x="4864701" y="3034771"/>
            <a:ext cx="285249" cy="285249"/>
          </a:xfrm>
          <a:prstGeom prst="ellipse">
            <a:avLst/>
          </a:prstGeom>
          <a:solidFill>
            <a:srgbClr val="FFC000"/>
          </a:solidFill>
          <a:ln w="28575" cap="flat" cmpd="sng" algn="ctr">
            <a:solidFill>
              <a:srgbClr val="FFFFFF"/>
            </a:solidFill>
            <a:prstDash val="solid"/>
            <a:miter lim="800000"/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2"/>
          <p:cNvSpPr/>
          <p:nvPr>
            <p:custDataLst>
              <p:tags r:id="rId4"/>
            </p:custDataLst>
          </p:nvPr>
        </p:nvSpPr>
        <p:spPr>
          <a:xfrm>
            <a:off x="5394375" y="2985715"/>
            <a:ext cx="1853150" cy="43858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工作完成情况</a:t>
            </a: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COMPLETION OF WORK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MH_Number_3"/>
          <p:cNvSpPr/>
          <p:nvPr>
            <p:custDataLst>
              <p:tags r:id="rId5"/>
            </p:custDataLst>
          </p:nvPr>
        </p:nvSpPr>
        <p:spPr>
          <a:xfrm>
            <a:off x="4864701" y="3688051"/>
            <a:ext cx="285249" cy="285249"/>
          </a:xfrm>
          <a:prstGeom prst="ellipse">
            <a:avLst/>
          </a:prstGeom>
          <a:solidFill>
            <a:srgbClr val="00B0F0"/>
          </a:solidFill>
          <a:ln w="28575" cap="flat" cmpd="sng" algn="ctr">
            <a:solidFill>
              <a:srgbClr val="FFFFFF"/>
            </a:solidFill>
            <a:prstDash val="solid"/>
            <a:miter lim="800000"/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" name="MH_Entry_3"/>
          <p:cNvSpPr/>
          <p:nvPr>
            <p:custDataLst>
              <p:tags r:id="rId6"/>
            </p:custDataLst>
          </p:nvPr>
        </p:nvSpPr>
        <p:spPr>
          <a:xfrm>
            <a:off x="5394375" y="3638995"/>
            <a:ext cx="1853150" cy="43858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成功项目展示</a:t>
            </a: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SUCCESSFUL PROJECT 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MH_Number_4"/>
          <p:cNvSpPr/>
          <p:nvPr>
            <p:custDataLst>
              <p:tags r:id="rId7"/>
            </p:custDataLst>
          </p:nvPr>
        </p:nvSpPr>
        <p:spPr>
          <a:xfrm>
            <a:off x="4864701" y="4341332"/>
            <a:ext cx="285249" cy="285249"/>
          </a:xfrm>
          <a:prstGeom prst="ellipse">
            <a:avLst/>
          </a:prstGeom>
          <a:solidFill>
            <a:srgbClr val="FFC000"/>
          </a:solidFill>
          <a:ln w="28575" cap="flat" cmpd="sng" algn="ctr">
            <a:solidFill>
              <a:srgbClr val="FFFFFF"/>
            </a:solidFill>
            <a:prstDash val="solid"/>
            <a:miter lim="800000"/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2" name="MH_Entry_4"/>
          <p:cNvSpPr/>
          <p:nvPr>
            <p:custDataLst>
              <p:tags r:id="rId8"/>
            </p:custDataLst>
          </p:nvPr>
        </p:nvSpPr>
        <p:spPr>
          <a:xfrm>
            <a:off x="5394375" y="4292274"/>
            <a:ext cx="1853150" cy="43858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明年工作</a:t>
            </a: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计划</a:t>
            </a:r>
            <a:endParaRPr kumimoji="0" lang="en-US" altLang="zh-CN" b="0" i="0" u="none" strike="noStrike" kern="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NEXT YEAR WORK PLAN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MH_Others_1"/>
          <p:cNvSpPr txBox="1"/>
          <p:nvPr>
            <p:custDataLst>
              <p:tags r:id="rId9"/>
            </p:custDataLst>
          </p:nvPr>
        </p:nvSpPr>
        <p:spPr>
          <a:xfrm>
            <a:off x="1952075" y="2092139"/>
            <a:ext cx="1231106" cy="2850933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514556" y="3271384"/>
            <a:ext cx="2478810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任意多边形 24"/>
          <p:cNvSpPr>
            <a:spLocks/>
          </p:cNvSpPr>
          <p:nvPr/>
        </p:nvSpPr>
        <p:spPr bwMode="auto">
          <a:xfrm>
            <a:off x="7886771" y="1916832"/>
            <a:ext cx="1653781" cy="3201547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31"/>
          <p:cNvSpPr/>
          <p:nvPr/>
        </p:nvSpPr>
        <p:spPr>
          <a:xfrm>
            <a:off x="1496613" y="3383935"/>
            <a:ext cx="284962" cy="2768669"/>
          </a:xfrm>
          <a:prstGeom prst="rect">
            <a:avLst/>
          </a:prstGeom>
          <a:solidFill>
            <a:srgbClr val="00B0F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48" name="Group 58"/>
          <p:cNvGrpSpPr/>
          <p:nvPr/>
        </p:nvGrpSpPr>
        <p:grpSpPr>
          <a:xfrm>
            <a:off x="1496615" y="2998056"/>
            <a:ext cx="3286394" cy="498675"/>
            <a:chOff x="643467" y="1947984"/>
            <a:chExt cx="4045562" cy="629355"/>
          </a:xfrm>
        </p:grpSpPr>
        <p:sp>
          <p:nvSpPr>
            <p:cNvPr id="49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51" name="Rectangle 40"/>
          <p:cNvSpPr/>
          <p:nvPr/>
        </p:nvSpPr>
        <p:spPr>
          <a:xfrm>
            <a:off x="1852811" y="3882610"/>
            <a:ext cx="284959" cy="2269994"/>
          </a:xfrm>
          <a:prstGeom prst="rect">
            <a:avLst/>
          </a:prstGeom>
          <a:solidFill>
            <a:srgbClr val="FFC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52" name="Group 59"/>
          <p:cNvGrpSpPr/>
          <p:nvPr/>
        </p:nvGrpSpPr>
        <p:grpSpPr>
          <a:xfrm>
            <a:off x="1852812" y="3496732"/>
            <a:ext cx="2718874" cy="498675"/>
            <a:chOff x="1093007" y="2577339"/>
            <a:chExt cx="3431368" cy="629356"/>
          </a:xfrm>
        </p:grpSpPr>
        <p:sp>
          <p:nvSpPr>
            <p:cNvPr id="5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55" name="Rectangle 46"/>
          <p:cNvSpPr/>
          <p:nvPr/>
        </p:nvSpPr>
        <p:spPr>
          <a:xfrm>
            <a:off x="2218024" y="4372254"/>
            <a:ext cx="275943" cy="1780350"/>
          </a:xfrm>
          <a:prstGeom prst="rect">
            <a:avLst/>
          </a:prstGeom>
          <a:solidFill>
            <a:srgbClr val="00B0F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56" name="Group 47"/>
          <p:cNvGrpSpPr/>
          <p:nvPr/>
        </p:nvGrpSpPr>
        <p:grpSpPr>
          <a:xfrm>
            <a:off x="2209007" y="3986376"/>
            <a:ext cx="2166451" cy="498675"/>
            <a:chOff x="-982317" y="1123950"/>
            <a:chExt cx="3986335" cy="1066800"/>
          </a:xfrm>
        </p:grpSpPr>
        <p:sp>
          <p:nvSpPr>
            <p:cNvPr id="57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8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59" name="Rectangle 51"/>
          <p:cNvSpPr/>
          <p:nvPr/>
        </p:nvSpPr>
        <p:spPr>
          <a:xfrm>
            <a:off x="2574221" y="4864095"/>
            <a:ext cx="284958" cy="1288509"/>
          </a:xfrm>
          <a:prstGeom prst="rect">
            <a:avLst/>
          </a:prstGeom>
          <a:solidFill>
            <a:srgbClr val="FFC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60" name="Group 52"/>
          <p:cNvGrpSpPr/>
          <p:nvPr/>
        </p:nvGrpSpPr>
        <p:grpSpPr>
          <a:xfrm>
            <a:off x="2574222" y="4478215"/>
            <a:ext cx="1632670" cy="498675"/>
            <a:chOff x="304800" y="1123950"/>
            <a:chExt cx="3492723" cy="1066800"/>
          </a:xfrm>
          <a:solidFill>
            <a:srgbClr val="FFC000"/>
          </a:solidFill>
        </p:grpSpPr>
        <p:sp>
          <p:nvSpPr>
            <p:cNvPr id="61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2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63" name="Footer Text"/>
          <p:cNvSpPr txBox="1"/>
          <p:nvPr/>
        </p:nvSpPr>
        <p:spPr>
          <a:xfrm>
            <a:off x="520269" y="2225831"/>
            <a:ext cx="8255298" cy="3759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kumimoji="0" lang="en-US" altLang="zh-CN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kumimoji="0" lang="en-US" altLang="zh-CN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4326859" y="3137654"/>
            <a:ext cx="342941" cy="219482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64372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5" name="Text Placeholder 3"/>
          <p:cNvSpPr txBox="1">
            <a:spLocks/>
          </p:cNvSpPr>
          <p:nvPr/>
        </p:nvSpPr>
        <p:spPr>
          <a:xfrm>
            <a:off x="4107991" y="3633186"/>
            <a:ext cx="342941" cy="219482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64372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6" name="Text Placeholder 3"/>
          <p:cNvSpPr txBox="1">
            <a:spLocks/>
          </p:cNvSpPr>
          <p:nvPr/>
        </p:nvSpPr>
        <p:spPr>
          <a:xfrm>
            <a:off x="3838587" y="4125657"/>
            <a:ext cx="342941" cy="219482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64372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7" name="Text Placeholder 3"/>
          <p:cNvSpPr txBox="1">
            <a:spLocks/>
          </p:cNvSpPr>
          <p:nvPr/>
        </p:nvSpPr>
        <p:spPr>
          <a:xfrm>
            <a:off x="3746708" y="4613711"/>
            <a:ext cx="342941" cy="219482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64372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68" name="Group 39"/>
          <p:cNvGrpSpPr/>
          <p:nvPr/>
        </p:nvGrpSpPr>
        <p:grpSpPr>
          <a:xfrm>
            <a:off x="5226061" y="3648324"/>
            <a:ext cx="1606425" cy="552623"/>
            <a:chOff x="885153" y="2451246"/>
            <a:chExt cx="2621653" cy="697443"/>
          </a:xfrm>
        </p:grpSpPr>
        <p:sp>
          <p:nvSpPr>
            <p:cNvPr id="69" name="TextBox 68"/>
            <p:cNvSpPr txBox="1"/>
            <p:nvPr/>
          </p:nvSpPr>
          <p:spPr>
            <a:xfrm>
              <a:off x="1876551" y="2451246"/>
              <a:ext cx="1630255" cy="55934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85153" y="2659265"/>
              <a:ext cx="2621653" cy="4894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64372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0"/>
          <p:cNvGrpSpPr/>
          <p:nvPr/>
        </p:nvGrpSpPr>
        <p:grpSpPr>
          <a:xfrm>
            <a:off x="5226061" y="4776157"/>
            <a:ext cx="1606425" cy="552365"/>
            <a:chOff x="885152" y="3469218"/>
            <a:chExt cx="2621653" cy="697112"/>
          </a:xfrm>
        </p:grpSpPr>
        <p:sp>
          <p:nvSpPr>
            <p:cNvPr id="72" name="TextBox 71"/>
            <p:cNvSpPr txBox="1"/>
            <p:nvPr/>
          </p:nvSpPr>
          <p:spPr>
            <a:xfrm>
              <a:off x="1748807" y="3469218"/>
              <a:ext cx="1757998" cy="23305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85152" y="3676910"/>
              <a:ext cx="2621653" cy="48942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64372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32"/>
          <p:cNvGrpSpPr/>
          <p:nvPr/>
        </p:nvGrpSpPr>
        <p:grpSpPr>
          <a:xfrm>
            <a:off x="5208739" y="3093275"/>
            <a:ext cx="1623749" cy="552626"/>
            <a:chOff x="5638262" y="1443119"/>
            <a:chExt cx="2649925" cy="697447"/>
          </a:xfrm>
        </p:grpSpPr>
        <p:sp>
          <p:nvSpPr>
            <p:cNvPr id="75" name="TextBox 74"/>
            <p:cNvSpPr txBox="1"/>
            <p:nvPr/>
          </p:nvSpPr>
          <p:spPr>
            <a:xfrm>
              <a:off x="6530189" y="1443119"/>
              <a:ext cx="1757998" cy="27967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638262" y="1651142"/>
              <a:ext cx="2649923" cy="4894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64372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68"/>
          <p:cNvGrpSpPr>
            <a:grpSpLocks noChangeAspect="1"/>
          </p:cNvGrpSpPr>
          <p:nvPr/>
        </p:nvGrpSpPr>
        <p:grpSpPr>
          <a:xfrm>
            <a:off x="7036684" y="3661000"/>
            <a:ext cx="397258" cy="385882"/>
            <a:chOff x="6595471" y="2476529"/>
            <a:chExt cx="723797" cy="703077"/>
          </a:xfrm>
        </p:grpSpPr>
        <p:sp>
          <p:nvSpPr>
            <p:cNvPr id="78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B0F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9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69"/>
          <p:cNvGrpSpPr>
            <a:grpSpLocks noChangeAspect="1"/>
          </p:cNvGrpSpPr>
          <p:nvPr/>
        </p:nvGrpSpPr>
        <p:grpSpPr>
          <a:xfrm>
            <a:off x="7036684" y="4777387"/>
            <a:ext cx="397258" cy="385882"/>
            <a:chOff x="6595471" y="3484651"/>
            <a:chExt cx="723797" cy="703077"/>
          </a:xfrm>
        </p:grpSpPr>
        <p:sp>
          <p:nvSpPr>
            <p:cNvPr id="8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B0F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67"/>
          <p:cNvGrpSpPr>
            <a:grpSpLocks noChangeAspect="1"/>
          </p:cNvGrpSpPr>
          <p:nvPr/>
        </p:nvGrpSpPr>
        <p:grpSpPr>
          <a:xfrm>
            <a:off x="7036684" y="3102807"/>
            <a:ext cx="397258" cy="385882"/>
            <a:chOff x="8049780" y="1468406"/>
            <a:chExt cx="723797" cy="703077"/>
          </a:xfrm>
        </p:grpSpPr>
        <p:sp>
          <p:nvSpPr>
            <p:cNvPr id="84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5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36"/>
          <p:cNvGrpSpPr/>
          <p:nvPr/>
        </p:nvGrpSpPr>
        <p:grpSpPr>
          <a:xfrm>
            <a:off x="5208739" y="4203224"/>
            <a:ext cx="1623748" cy="570654"/>
            <a:chOff x="5638262" y="2428485"/>
            <a:chExt cx="2649923" cy="720200"/>
          </a:xfrm>
        </p:grpSpPr>
        <p:sp>
          <p:nvSpPr>
            <p:cNvPr id="87" name="TextBox 86"/>
            <p:cNvSpPr txBox="1"/>
            <p:nvPr/>
          </p:nvSpPr>
          <p:spPr>
            <a:xfrm>
              <a:off x="6530188" y="2428485"/>
              <a:ext cx="1757997" cy="233060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638262" y="2659261"/>
              <a:ext cx="2649923" cy="4894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64372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75"/>
          <p:cNvGrpSpPr>
            <a:grpSpLocks noChangeAspect="1"/>
          </p:cNvGrpSpPr>
          <p:nvPr/>
        </p:nvGrpSpPr>
        <p:grpSpPr>
          <a:xfrm>
            <a:off x="7036684" y="4219193"/>
            <a:ext cx="397258" cy="385882"/>
            <a:chOff x="8049780" y="2476530"/>
            <a:chExt cx="723797" cy="703077"/>
          </a:xfrm>
        </p:grpSpPr>
        <p:sp>
          <p:nvSpPr>
            <p:cNvPr id="90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1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59"/>
          <p:cNvSpPr/>
          <p:nvPr/>
        </p:nvSpPr>
        <p:spPr>
          <a:xfrm>
            <a:off x="3679293" y="4266606"/>
            <a:ext cx="1009198" cy="1009198"/>
          </a:xfrm>
          <a:prstGeom prst="ellipse">
            <a:avLst/>
          </a:prstGeom>
          <a:solidFill>
            <a:srgbClr val="00B0F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9" name="Oval 57"/>
          <p:cNvSpPr/>
          <p:nvPr/>
        </p:nvSpPr>
        <p:spPr>
          <a:xfrm>
            <a:off x="4937974" y="3810926"/>
            <a:ext cx="1009198" cy="1009198"/>
          </a:xfrm>
          <a:prstGeom prst="ellipse">
            <a:avLst/>
          </a:prstGeom>
          <a:solidFill>
            <a:srgbClr val="FFC00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0" name="Oval 58"/>
          <p:cNvSpPr/>
          <p:nvPr/>
        </p:nvSpPr>
        <p:spPr>
          <a:xfrm>
            <a:off x="2701260" y="3426364"/>
            <a:ext cx="1009198" cy="1009198"/>
          </a:xfrm>
          <a:prstGeom prst="ellipse">
            <a:avLst/>
          </a:prstGeom>
          <a:solidFill>
            <a:srgbClr val="FFC00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1" name="Oval 54"/>
          <p:cNvSpPr/>
          <p:nvPr/>
        </p:nvSpPr>
        <p:spPr>
          <a:xfrm>
            <a:off x="5216834" y="2641052"/>
            <a:ext cx="1009198" cy="1009198"/>
          </a:xfrm>
          <a:prstGeom prst="ellipse">
            <a:avLst/>
          </a:prstGeom>
          <a:solidFill>
            <a:srgbClr val="00B0F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2" name="Oval 53"/>
          <p:cNvSpPr/>
          <p:nvPr/>
        </p:nvSpPr>
        <p:spPr>
          <a:xfrm>
            <a:off x="4206152" y="1803246"/>
            <a:ext cx="1009198" cy="1009198"/>
          </a:xfrm>
          <a:prstGeom prst="ellipse">
            <a:avLst/>
          </a:prstGeom>
          <a:solidFill>
            <a:srgbClr val="FFC00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3" name="Oval 44"/>
          <p:cNvSpPr/>
          <p:nvPr/>
        </p:nvSpPr>
        <p:spPr>
          <a:xfrm>
            <a:off x="3004019" y="2160200"/>
            <a:ext cx="1009198" cy="1009198"/>
          </a:xfrm>
          <a:prstGeom prst="ellipse">
            <a:avLst/>
          </a:prstGeom>
          <a:solidFill>
            <a:srgbClr val="00B0F0"/>
          </a:solidFill>
          <a:ln w="635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3412153" y="2843300"/>
            <a:ext cx="719393" cy="620166"/>
          </a:xfrm>
          <a:prstGeom prst="hexagon">
            <a:avLst/>
          </a:prstGeom>
          <a:solidFill>
            <a:srgbClr val="00B0F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Hexagon 45"/>
          <p:cNvSpPr/>
          <p:nvPr/>
        </p:nvSpPr>
        <p:spPr>
          <a:xfrm>
            <a:off x="4770519" y="2843300"/>
            <a:ext cx="719393" cy="620166"/>
          </a:xfrm>
          <a:prstGeom prst="hexagon">
            <a:avLst/>
          </a:prstGeom>
          <a:solidFill>
            <a:srgbClr val="00B0F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6" name="Hexagon 46"/>
          <p:cNvSpPr/>
          <p:nvPr/>
        </p:nvSpPr>
        <p:spPr>
          <a:xfrm>
            <a:off x="4097210" y="2485406"/>
            <a:ext cx="719393" cy="620166"/>
          </a:xfrm>
          <a:prstGeom prst="hexagon">
            <a:avLst/>
          </a:prstGeom>
          <a:solidFill>
            <a:srgbClr val="FFC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7" name="Hexagon 47"/>
          <p:cNvSpPr/>
          <p:nvPr/>
        </p:nvSpPr>
        <p:spPr>
          <a:xfrm>
            <a:off x="3412153" y="3594495"/>
            <a:ext cx="719393" cy="620166"/>
          </a:xfrm>
          <a:prstGeom prst="hexagon">
            <a:avLst/>
          </a:prstGeom>
          <a:solidFill>
            <a:srgbClr val="FFC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48" name="Hexagon 49"/>
          <p:cNvSpPr/>
          <p:nvPr/>
        </p:nvSpPr>
        <p:spPr>
          <a:xfrm>
            <a:off x="4745040" y="3571984"/>
            <a:ext cx="719393" cy="620166"/>
          </a:xfrm>
          <a:prstGeom prst="hexagon">
            <a:avLst/>
          </a:prstGeom>
          <a:solidFill>
            <a:srgbClr val="FFC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9" name="Hexagon 51"/>
          <p:cNvSpPr/>
          <p:nvPr/>
        </p:nvSpPr>
        <p:spPr>
          <a:xfrm>
            <a:off x="4097210" y="3979907"/>
            <a:ext cx="719393" cy="620166"/>
          </a:xfrm>
          <a:prstGeom prst="hexagon">
            <a:avLst/>
          </a:prstGeom>
          <a:solidFill>
            <a:srgbClr val="00B0F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0" name="Freeform 62"/>
          <p:cNvSpPr>
            <a:spLocks noEditPoints="1"/>
          </p:cNvSpPr>
          <p:nvPr/>
        </p:nvSpPr>
        <p:spPr bwMode="auto">
          <a:xfrm>
            <a:off x="3352973" y="2402580"/>
            <a:ext cx="292442" cy="427240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Freeform 69"/>
          <p:cNvSpPr>
            <a:spLocks/>
          </p:cNvSpPr>
          <p:nvPr/>
        </p:nvSpPr>
        <p:spPr bwMode="auto">
          <a:xfrm>
            <a:off x="4629407" y="2087028"/>
            <a:ext cx="178811" cy="335876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Freeform 23"/>
          <p:cNvSpPr>
            <a:spLocks noEditPoints="1"/>
          </p:cNvSpPr>
          <p:nvPr/>
        </p:nvSpPr>
        <p:spPr bwMode="auto">
          <a:xfrm>
            <a:off x="5590275" y="3003138"/>
            <a:ext cx="281495" cy="266175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Freeform 57"/>
          <p:cNvSpPr>
            <a:spLocks noEditPoints="1"/>
          </p:cNvSpPr>
          <p:nvPr/>
        </p:nvSpPr>
        <p:spPr bwMode="auto">
          <a:xfrm>
            <a:off x="5310737" y="4255500"/>
            <a:ext cx="263671" cy="233752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Freeform 83"/>
          <p:cNvSpPr>
            <a:spLocks noEditPoints="1"/>
          </p:cNvSpPr>
          <p:nvPr/>
        </p:nvSpPr>
        <p:spPr bwMode="auto">
          <a:xfrm>
            <a:off x="4044291" y="4654883"/>
            <a:ext cx="260353" cy="390525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Freeform 40"/>
          <p:cNvSpPr>
            <a:spLocks noEditPoints="1"/>
          </p:cNvSpPr>
          <p:nvPr/>
        </p:nvSpPr>
        <p:spPr bwMode="auto">
          <a:xfrm>
            <a:off x="2984350" y="3745941"/>
            <a:ext cx="368623" cy="371335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6" name="Group 22"/>
          <p:cNvGrpSpPr/>
          <p:nvPr/>
        </p:nvGrpSpPr>
        <p:grpSpPr>
          <a:xfrm>
            <a:off x="323528" y="3595572"/>
            <a:ext cx="2198868" cy="665232"/>
            <a:chOff x="844734" y="1912933"/>
            <a:chExt cx="2287091" cy="672299"/>
          </a:xfrm>
        </p:grpSpPr>
        <p:sp>
          <p:nvSpPr>
            <p:cNvPr id="57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011387" y="1912933"/>
              <a:ext cx="1120438" cy="22395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25"/>
          <p:cNvGrpSpPr/>
          <p:nvPr/>
        </p:nvGrpSpPr>
        <p:grpSpPr>
          <a:xfrm>
            <a:off x="1268194" y="4519924"/>
            <a:ext cx="2198868" cy="622827"/>
            <a:chOff x="844734" y="1912933"/>
            <a:chExt cx="2287091" cy="629444"/>
          </a:xfrm>
        </p:grpSpPr>
        <p:sp>
          <p:nvSpPr>
            <p:cNvPr id="60" name="Footer Text"/>
            <p:cNvSpPr txBox="1"/>
            <p:nvPr/>
          </p:nvSpPr>
          <p:spPr>
            <a:xfrm>
              <a:off x="844734" y="2150459"/>
              <a:ext cx="2287091" cy="39191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011387" y="1912933"/>
              <a:ext cx="1120438" cy="22395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2"/>
          <p:cNvGrpSpPr/>
          <p:nvPr/>
        </p:nvGrpSpPr>
        <p:grpSpPr>
          <a:xfrm>
            <a:off x="5600678" y="1847187"/>
            <a:ext cx="2216324" cy="661061"/>
            <a:chOff x="844734" y="1912933"/>
            <a:chExt cx="2287091" cy="668084"/>
          </a:xfrm>
        </p:grpSpPr>
        <p:sp>
          <p:nvSpPr>
            <p:cNvPr id="63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44734" y="1912933"/>
              <a:ext cx="1111613" cy="22395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35"/>
          <p:cNvGrpSpPr/>
          <p:nvPr/>
        </p:nvGrpSpPr>
        <p:grpSpPr>
          <a:xfrm>
            <a:off x="6577978" y="2751976"/>
            <a:ext cx="2216324" cy="659945"/>
            <a:chOff x="844734" y="1912933"/>
            <a:chExt cx="2287091" cy="666956"/>
          </a:xfrm>
        </p:grpSpPr>
        <p:sp>
          <p:nvSpPr>
            <p:cNvPr id="6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44734" y="1912933"/>
              <a:ext cx="1111613" cy="22395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22"/>
          <p:cNvGrpSpPr/>
          <p:nvPr/>
        </p:nvGrpSpPr>
        <p:grpSpPr>
          <a:xfrm>
            <a:off x="634959" y="2314751"/>
            <a:ext cx="2198868" cy="644159"/>
            <a:chOff x="844734" y="1912933"/>
            <a:chExt cx="2287091" cy="651003"/>
          </a:xfrm>
        </p:grpSpPr>
        <p:sp>
          <p:nvSpPr>
            <p:cNvPr id="6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011387" y="1912933"/>
              <a:ext cx="1120438" cy="22395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35"/>
          <p:cNvGrpSpPr/>
          <p:nvPr/>
        </p:nvGrpSpPr>
        <p:grpSpPr>
          <a:xfrm>
            <a:off x="6326005" y="3990997"/>
            <a:ext cx="2216324" cy="614215"/>
            <a:chOff x="844734" y="1912933"/>
            <a:chExt cx="2287091" cy="620741"/>
          </a:xfrm>
        </p:grpSpPr>
        <p:sp>
          <p:nvSpPr>
            <p:cNvPr id="7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44734" y="1912933"/>
              <a:ext cx="1111613" cy="22395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>
            <a:spLocks/>
          </p:cNvSpPr>
          <p:nvPr/>
        </p:nvSpPr>
        <p:spPr bwMode="auto">
          <a:xfrm>
            <a:off x="-180528" y="1811629"/>
            <a:ext cx="3828433" cy="3201547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7863356" y="1811629"/>
            <a:ext cx="1653781" cy="3201547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958921" y="2722531"/>
            <a:ext cx="1372059" cy="1372057"/>
          </a:xfrm>
          <a:prstGeom prst="ellipse">
            <a:avLst/>
          </a:prstGeom>
          <a:gradFill flip="none" rotWithShape="1">
            <a:gsLst>
              <a:gs pos="25000">
                <a:srgbClr val="FFFFFF">
                  <a:shade val="67500"/>
                  <a:satMod val="115000"/>
                </a:srgbClr>
              </a:gs>
              <a:gs pos="62000">
                <a:srgbClr val="FFFFFF">
                  <a:shade val="100000"/>
                  <a:satMod val="115000"/>
                </a:srgbClr>
              </a:gs>
            </a:gsLst>
            <a:lin ang="2700000" scaled="1"/>
            <a:tileRect/>
          </a:gradFill>
          <a:ln w="3810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MH_Others_1"/>
          <p:cNvSpPr txBox="1"/>
          <p:nvPr>
            <p:custDataLst>
              <p:tags r:id="rId1"/>
            </p:custDataLst>
          </p:nvPr>
        </p:nvSpPr>
        <p:spPr>
          <a:xfrm>
            <a:off x="3076393" y="2962281"/>
            <a:ext cx="1137114" cy="89255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50927" y="3142322"/>
            <a:ext cx="239249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4698447" y="3458627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85144" y="3458627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4698447" y="3663609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5985144" y="3663609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2133706" y="4228928"/>
            <a:ext cx="2370383" cy="1236075"/>
            <a:chOff x="3821326" y="3817808"/>
            <a:chExt cx="2607421" cy="1359683"/>
          </a:xfrm>
        </p:grpSpPr>
        <p:sp>
          <p:nvSpPr>
            <p:cNvPr id="72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rgbClr val="00B0F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2341813" y="2266758"/>
            <a:ext cx="2162275" cy="1128592"/>
            <a:chOff x="4050244" y="1659421"/>
            <a:chExt cx="2378502" cy="1241451"/>
          </a:xfrm>
        </p:grpSpPr>
        <p:sp>
          <p:nvSpPr>
            <p:cNvPr id="75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1714057" y="3086614"/>
            <a:ext cx="2790030" cy="1455619"/>
            <a:chOff x="3359712" y="2561263"/>
            <a:chExt cx="3069033" cy="1601181"/>
          </a:xfrm>
        </p:grpSpPr>
        <p:sp>
          <p:nvSpPr>
            <p:cNvPr id="78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504087" y="3805849"/>
            <a:ext cx="2369239" cy="1237219"/>
            <a:chOff x="6428745" y="3352422"/>
            <a:chExt cx="2606163" cy="1360941"/>
          </a:xfrm>
        </p:grpSpPr>
        <p:sp>
          <p:nvSpPr>
            <p:cNvPr id="81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504087" y="1844824"/>
            <a:ext cx="2164560" cy="1128590"/>
            <a:chOff x="6428745" y="1195294"/>
            <a:chExt cx="2381016" cy="1241449"/>
          </a:xfrm>
        </p:grpSpPr>
        <p:sp>
          <p:nvSpPr>
            <p:cNvPr id="84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rgbClr val="00B0F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504089" y="2664680"/>
            <a:ext cx="2791175" cy="1455619"/>
            <a:chOff x="6428747" y="2097136"/>
            <a:chExt cx="3070292" cy="1601181"/>
          </a:xfrm>
        </p:grpSpPr>
        <p:sp>
          <p:nvSpPr>
            <p:cNvPr id="8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rgbClr val="00B0F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533915" y="2534327"/>
            <a:ext cx="532850" cy="532850"/>
            <a:chOff x="4261556" y="2688368"/>
            <a:chExt cx="586135" cy="586135"/>
          </a:xfrm>
        </p:grpSpPr>
        <p:sp>
          <p:nvSpPr>
            <p:cNvPr id="90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92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5940268" y="2112393"/>
            <a:ext cx="536280" cy="532850"/>
            <a:chOff x="8008544" y="2224241"/>
            <a:chExt cx="589908" cy="586135"/>
          </a:xfrm>
        </p:grpSpPr>
        <p:sp>
          <p:nvSpPr>
            <p:cNvPr id="97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6078625" y="4098573"/>
            <a:ext cx="584305" cy="584305"/>
            <a:chOff x="8160737" y="4409039"/>
            <a:chExt cx="642736" cy="642736"/>
          </a:xfrm>
        </p:grpSpPr>
        <p:sp>
          <p:nvSpPr>
            <p:cNvPr id="10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10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组合 109"/>
          <p:cNvGrpSpPr/>
          <p:nvPr/>
        </p:nvGrpSpPr>
        <p:grpSpPr>
          <a:xfrm>
            <a:off x="2345244" y="4520508"/>
            <a:ext cx="584305" cy="584305"/>
            <a:chOff x="4054018" y="4873168"/>
            <a:chExt cx="642736" cy="642736"/>
          </a:xfrm>
        </p:grpSpPr>
        <p:sp>
          <p:nvSpPr>
            <p:cNvPr id="111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组合 111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113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6" name="组合 115"/>
          <p:cNvGrpSpPr/>
          <p:nvPr/>
        </p:nvGrpSpPr>
        <p:grpSpPr>
          <a:xfrm>
            <a:off x="6359916" y="3007717"/>
            <a:ext cx="687216" cy="687216"/>
            <a:chOff x="8470157" y="3209097"/>
            <a:chExt cx="755938" cy="755938"/>
          </a:xfrm>
        </p:grpSpPr>
        <p:sp>
          <p:nvSpPr>
            <p:cNvPr id="117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8" name="组合 117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119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0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1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2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3" name="组合 122"/>
          <p:cNvGrpSpPr/>
          <p:nvPr/>
        </p:nvGrpSpPr>
        <p:grpSpPr>
          <a:xfrm>
            <a:off x="1961043" y="3430796"/>
            <a:ext cx="689505" cy="687216"/>
            <a:chOff x="3631397" y="3674484"/>
            <a:chExt cx="758455" cy="755938"/>
          </a:xfrm>
        </p:grpSpPr>
        <p:sp>
          <p:nvSpPr>
            <p:cNvPr id="124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126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7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28" name="TextBox 127"/>
          <p:cNvSpPr txBox="1"/>
          <p:nvPr/>
        </p:nvSpPr>
        <p:spPr>
          <a:xfrm>
            <a:off x="3021878" y="3583943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710188" y="4215162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710188" y="3175958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710188" y="2205403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3021878" y="2637224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3021878" y="4647847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itle 20"/>
          <p:cNvSpPr txBox="1">
            <a:spLocks/>
          </p:cNvSpPr>
          <p:nvPr/>
        </p:nvSpPr>
        <p:spPr>
          <a:xfrm>
            <a:off x="6756968" y="1979734"/>
            <a:ext cx="1609939" cy="642850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itle 20"/>
          <p:cNvSpPr txBox="1">
            <a:spLocks/>
          </p:cNvSpPr>
          <p:nvPr/>
        </p:nvSpPr>
        <p:spPr>
          <a:xfrm>
            <a:off x="7380429" y="3057274"/>
            <a:ext cx="1582065" cy="642850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itle 20"/>
          <p:cNvSpPr txBox="1">
            <a:spLocks/>
          </p:cNvSpPr>
          <p:nvPr/>
        </p:nvSpPr>
        <p:spPr>
          <a:xfrm>
            <a:off x="6907948" y="4056873"/>
            <a:ext cx="1564466" cy="642850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itle 20"/>
          <p:cNvSpPr txBox="1">
            <a:spLocks/>
          </p:cNvSpPr>
          <p:nvPr/>
        </p:nvSpPr>
        <p:spPr>
          <a:xfrm>
            <a:off x="732407" y="2427287"/>
            <a:ext cx="1537369" cy="642850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Title 20"/>
          <p:cNvSpPr txBox="1">
            <a:spLocks/>
          </p:cNvSpPr>
          <p:nvPr/>
        </p:nvSpPr>
        <p:spPr>
          <a:xfrm>
            <a:off x="107504" y="3504826"/>
            <a:ext cx="1587886" cy="642850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Title 20"/>
          <p:cNvSpPr txBox="1">
            <a:spLocks/>
          </p:cNvSpPr>
          <p:nvPr/>
        </p:nvSpPr>
        <p:spPr>
          <a:xfrm>
            <a:off x="430087" y="4504427"/>
            <a:ext cx="1690295" cy="642850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/>
          </p:cNvSpPr>
          <p:nvPr/>
        </p:nvSpPr>
        <p:spPr bwMode="auto">
          <a:xfrm>
            <a:off x="683568" y="2605457"/>
            <a:ext cx="2016954" cy="1963480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1351988" y="1988840"/>
            <a:ext cx="1963481" cy="2021967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1918472" y="2662272"/>
            <a:ext cx="2015283" cy="1965149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1296842" y="3227086"/>
            <a:ext cx="1965150" cy="2020296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65"/>
          <p:cNvSpPr>
            <a:spLocks noEditPoints="1"/>
          </p:cNvSpPr>
          <p:nvPr/>
        </p:nvSpPr>
        <p:spPr bwMode="auto">
          <a:xfrm>
            <a:off x="1014300" y="3097092"/>
            <a:ext cx="430707" cy="392475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31"/>
          <p:cNvSpPr>
            <a:spLocks/>
          </p:cNvSpPr>
          <p:nvPr/>
        </p:nvSpPr>
        <p:spPr bwMode="auto">
          <a:xfrm>
            <a:off x="2499277" y="2465361"/>
            <a:ext cx="336410" cy="341505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5"/>
          <p:cNvSpPr>
            <a:spLocks noEditPoints="1"/>
          </p:cNvSpPr>
          <p:nvPr/>
        </p:nvSpPr>
        <p:spPr bwMode="auto">
          <a:xfrm>
            <a:off x="3094203" y="3797433"/>
            <a:ext cx="402673" cy="37718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36"/>
          <p:cNvSpPr>
            <a:spLocks noEditPoints="1"/>
          </p:cNvSpPr>
          <p:nvPr/>
        </p:nvSpPr>
        <p:spPr bwMode="auto">
          <a:xfrm>
            <a:off x="1804588" y="4468947"/>
            <a:ext cx="326216" cy="354250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0" name="Chart 21"/>
          <p:cNvGraphicFramePr/>
          <p:nvPr>
            <p:extLst>
              <p:ext uri="{D42A27DB-BD31-4B8C-83A1-F6EECF244321}">
                <p14:modId xmlns:p14="http://schemas.microsoft.com/office/powerpoint/2010/main" val="4175204638"/>
              </p:ext>
            </p:extLst>
          </p:nvPr>
        </p:nvGraphicFramePr>
        <p:xfrm>
          <a:off x="3555751" y="2682202"/>
          <a:ext cx="5211590" cy="3021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382829" y="2088546"/>
            <a:ext cx="4145358" cy="414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102"/>
          <p:cNvSpPr/>
          <p:nvPr/>
        </p:nvSpPr>
        <p:spPr>
          <a:xfrm>
            <a:off x="2120608" y="5055544"/>
            <a:ext cx="544050" cy="544046"/>
          </a:xfrm>
          <a:prstGeom prst="ellipse">
            <a:avLst/>
          </a:prstGeom>
          <a:solidFill>
            <a:srgbClr val="FFFFFF"/>
          </a:solidFill>
          <a:ln w="762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05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3" name="Oval 101"/>
          <p:cNvSpPr/>
          <p:nvPr/>
        </p:nvSpPr>
        <p:spPr>
          <a:xfrm>
            <a:off x="3380078" y="4599946"/>
            <a:ext cx="544050" cy="544046"/>
          </a:xfrm>
          <a:prstGeom prst="ellipse">
            <a:avLst/>
          </a:prstGeom>
          <a:solidFill>
            <a:srgbClr val="FFFFFF"/>
          </a:solidFill>
          <a:ln w="762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04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4" name="Oval 100"/>
          <p:cNvSpPr/>
          <p:nvPr/>
        </p:nvSpPr>
        <p:spPr>
          <a:xfrm>
            <a:off x="3918759" y="3246747"/>
            <a:ext cx="544050" cy="544046"/>
          </a:xfrm>
          <a:prstGeom prst="ellipse">
            <a:avLst/>
          </a:prstGeom>
          <a:solidFill>
            <a:srgbClr val="FFFFFF"/>
          </a:solidFill>
          <a:ln w="762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03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5" name="Oval 99"/>
          <p:cNvSpPr/>
          <p:nvPr/>
        </p:nvSpPr>
        <p:spPr>
          <a:xfrm>
            <a:off x="3278322" y="1944584"/>
            <a:ext cx="544050" cy="544046"/>
          </a:xfrm>
          <a:prstGeom prst="ellipse">
            <a:avLst/>
          </a:prstGeom>
          <a:solidFill>
            <a:srgbClr val="FFFFFF"/>
          </a:solidFill>
          <a:ln w="762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02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6" name="Oval 98"/>
          <p:cNvSpPr/>
          <p:nvPr/>
        </p:nvSpPr>
        <p:spPr>
          <a:xfrm>
            <a:off x="2112399" y="1484784"/>
            <a:ext cx="544050" cy="544046"/>
          </a:xfrm>
          <a:prstGeom prst="ellipse">
            <a:avLst/>
          </a:prstGeom>
          <a:solidFill>
            <a:srgbClr val="FFFFFF"/>
          </a:solidFill>
          <a:ln w="762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57" name="Group 92"/>
          <p:cNvGrpSpPr/>
          <p:nvPr/>
        </p:nvGrpSpPr>
        <p:grpSpPr>
          <a:xfrm rot="10800000">
            <a:off x="1331640" y="2485669"/>
            <a:ext cx="2129085" cy="2733794"/>
            <a:chOff x="2577430" y="1009650"/>
            <a:chExt cx="2769942" cy="3556670"/>
          </a:xfrm>
        </p:grpSpPr>
        <p:sp>
          <p:nvSpPr>
            <p:cNvPr id="58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9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0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rgbClr val="00B0F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1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rgbClr val="00B0F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87"/>
          <p:cNvGrpSpPr/>
          <p:nvPr/>
        </p:nvGrpSpPr>
        <p:grpSpPr>
          <a:xfrm rot="8100000">
            <a:off x="1781845" y="2544695"/>
            <a:ext cx="1772464" cy="2555483"/>
            <a:chOff x="2809413" y="1009650"/>
            <a:chExt cx="2305976" cy="3324687"/>
          </a:xfrm>
        </p:grpSpPr>
        <p:sp>
          <p:nvSpPr>
            <p:cNvPr id="63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4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5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6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75"/>
          <p:cNvGrpSpPr/>
          <p:nvPr/>
        </p:nvGrpSpPr>
        <p:grpSpPr>
          <a:xfrm rot="5400000">
            <a:off x="2157817" y="2348304"/>
            <a:ext cx="1435003" cy="2386754"/>
            <a:chOff x="3028931" y="1009650"/>
            <a:chExt cx="1866940" cy="3105170"/>
          </a:xfrm>
        </p:grpSpPr>
        <p:sp>
          <p:nvSpPr>
            <p:cNvPr id="68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9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0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rgbClr val="00B0F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1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rgbClr val="00B0F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68"/>
          <p:cNvGrpSpPr/>
          <p:nvPr/>
        </p:nvGrpSpPr>
        <p:grpSpPr>
          <a:xfrm rot="2512506">
            <a:off x="2197164" y="2007912"/>
            <a:ext cx="1122584" cy="2230544"/>
            <a:chOff x="3232159" y="1009650"/>
            <a:chExt cx="1460482" cy="2901941"/>
          </a:xfrm>
        </p:grpSpPr>
        <p:sp>
          <p:nvSpPr>
            <p:cNvPr id="73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4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5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6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66"/>
          <p:cNvGrpSpPr/>
          <p:nvPr/>
        </p:nvGrpSpPr>
        <p:grpSpPr>
          <a:xfrm>
            <a:off x="1977250" y="1862478"/>
            <a:ext cx="819985" cy="2079245"/>
            <a:chOff x="3429000" y="1009650"/>
            <a:chExt cx="1066800" cy="2705100"/>
          </a:xfrm>
        </p:grpSpPr>
        <p:sp>
          <p:nvSpPr>
            <p:cNvPr id="78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9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0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rgbClr val="00B0F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1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rgbClr val="00B0F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82" name="Freeform 45"/>
          <p:cNvSpPr>
            <a:spLocks noEditPoints="1"/>
          </p:cNvSpPr>
          <p:nvPr/>
        </p:nvSpPr>
        <p:spPr bwMode="auto">
          <a:xfrm>
            <a:off x="7740836" y="1743971"/>
            <a:ext cx="298125" cy="29812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Freeform 45"/>
          <p:cNvSpPr>
            <a:spLocks noEditPoints="1"/>
          </p:cNvSpPr>
          <p:nvPr/>
        </p:nvSpPr>
        <p:spPr bwMode="auto">
          <a:xfrm>
            <a:off x="7740836" y="2533562"/>
            <a:ext cx="298125" cy="29812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7740836" y="3323153"/>
            <a:ext cx="298125" cy="29812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Freeform 45"/>
          <p:cNvSpPr>
            <a:spLocks noEditPoints="1"/>
          </p:cNvSpPr>
          <p:nvPr/>
        </p:nvSpPr>
        <p:spPr bwMode="auto">
          <a:xfrm>
            <a:off x="7740836" y="4112744"/>
            <a:ext cx="298125" cy="29812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7740836" y="4902336"/>
            <a:ext cx="298125" cy="29812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7" name="Group 80"/>
          <p:cNvGrpSpPr/>
          <p:nvPr/>
        </p:nvGrpSpPr>
        <p:grpSpPr>
          <a:xfrm>
            <a:off x="5124263" y="1730518"/>
            <a:ext cx="2513947" cy="450634"/>
            <a:chOff x="-450666" y="1861086"/>
            <a:chExt cx="3582491" cy="470045"/>
          </a:xfrm>
        </p:grpSpPr>
        <p:sp>
          <p:nvSpPr>
            <p:cNvPr id="88" name="Footer Text"/>
            <p:cNvSpPr txBox="1"/>
            <p:nvPr/>
          </p:nvSpPr>
          <p:spPr>
            <a:xfrm>
              <a:off x="-450666" y="2099987"/>
              <a:ext cx="3582491" cy="2311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724663" y="1861086"/>
              <a:ext cx="1407162" cy="17656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5124263" y="2537213"/>
            <a:ext cx="2513947" cy="456902"/>
            <a:chOff x="-450666" y="1854548"/>
            <a:chExt cx="3582491" cy="476582"/>
          </a:xfrm>
        </p:grpSpPr>
        <p:sp>
          <p:nvSpPr>
            <p:cNvPr id="91" name="Footer Text"/>
            <p:cNvSpPr txBox="1"/>
            <p:nvPr/>
          </p:nvSpPr>
          <p:spPr>
            <a:xfrm>
              <a:off x="-450666" y="2099986"/>
              <a:ext cx="3582491" cy="2311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724663" y="1854548"/>
              <a:ext cx="1407162" cy="21188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5124263" y="3350173"/>
            <a:ext cx="2513947" cy="456902"/>
            <a:chOff x="-450666" y="1854548"/>
            <a:chExt cx="3582491" cy="476582"/>
          </a:xfrm>
        </p:grpSpPr>
        <p:sp>
          <p:nvSpPr>
            <p:cNvPr id="94" name="Footer Text"/>
            <p:cNvSpPr txBox="1"/>
            <p:nvPr/>
          </p:nvSpPr>
          <p:spPr>
            <a:xfrm>
              <a:off x="-450666" y="2099986"/>
              <a:ext cx="3582491" cy="2311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724663" y="1854548"/>
              <a:ext cx="1407162" cy="21188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Group 144"/>
          <p:cNvGrpSpPr/>
          <p:nvPr/>
        </p:nvGrpSpPr>
        <p:grpSpPr>
          <a:xfrm>
            <a:off x="5124263" y="4163129"/>
            <a:ext cx="2513947" cy="446245"/>
            <a:chOff x="-450666" y="1865664"/>
            <a:chExt cx="3582491" cy="465467"/>
          </a:xfrm>
        </p:grpSpPr>
        <p:sp>
          <p:nvSpPr>
            <p:cNvPr id="97" name="Footer Text"/>
            <p:cNvSpPr txBox="1"/>
            <p:nvPr/>
          </p:nvSpPr>
          <p:spPr>
            <a:xfrm>
              <a:off x="-450666" y="2099987"/>
              <a:ext cx="3582491" cy="2311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724663" y="1865664"/>
              <a:ext cx="1407162" cy="21188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147"/>
          <p:cNvGrpSpPr/>
          <p:nvPr/>
        </p:nvGrpSpPr>
        <p:grpSpPr>
          <a:xfrm>
            <a:off x="5124263" y="4965433"/>
            <a:ext cx="2513947" cy="456902"/>
            <a:chOff x="-450666" y="1854548"/>
            <a:chExt cx="3582491" cy="476582"/>
          </a:xfrm>
        </p:grpSpPr>
        <p:sp>
          <p:nvSpPr>
            <p:cNvPr id="100" name="Footer Text"/>
            <p:cNvSpPr txBox="1"/>
            <p:nvPr/>
          </p:nvSpPr>
          <p:spPr>
            <a:xfrm>
              <a:off x="-450666" y="2099986"/>
              <a:ext cx="3582491" cy="2311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724663" y="1854548"/>
              <a:ext cx="1407162" cy="21188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77"/>
          <p:cNvGrpSpPr/>
          <p:nvPr/>
        </p:nvGrpSpPr>
        <p:grpSpPr>
          <a:xfrm>
            <a:off x="1746392" y="4107101"/>
            <a:ext cx="1857596" cy="1609060"/>
            <a:chOff x="5097085" y="4489719"/>
            <a:chExt cx="2125426" cy="1841056"/>
          </a:xfrm>
        </p:grpSpPr>
        <p:sp>
          <p:nvSpPr>
            <p:cNvPr id="46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85"/>
          <p:cNvGrpSpPr/>
          <p:nvPr/>
        </p:nvGrpSpPr>
        <p:grpSpPr>
          <a:xfrm>
            <a:off x="899592" y="1412776"/>
            <a:ext cx="3551196" cy="3350105"/>
            <a:chOff x="1593653" y="1193226"/>
            <a:chExt cx="8916937" cy="8412003"/>
          </a:xfrm>
        </p:grpSpPr>
        <p:grpSp>
          <p:nvGrpSpPr>
            <p:cNvPr id="54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63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5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Rectangle 88"/>
            <p:cNvSpPr/>
            <p:nvPr/>
          </p:nvSpPr>
          <p:spPr>
            <a:xfrm>
              <a:off x="3235205" y="4018182"/>
              <a:ext cx="2266929" cy="15301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89"/>
            <p:cNvSpPr/>
            <p:nvPr/>
          </p:nvSpPr>
          <p:spPr>
            <a:xfrm>
              <a:off x="6952868" y="4770930"/>
              <a:ext cx="1751719" cy="1159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90"/>
            <p:cNvSpPr/>
            <p:nvPr/>
          </p:nvSpPr>
          <p:spPr>
            <a:xfrm>
              <a:off x="5404209" y="7235534"/>
              <a:ext cx="1751719" cy="1159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91"/>
            <p:cNvSpPr/>
            <p:nvPr/>
          </p:nvSpPr>
          <p:spPr>
            <a:xfrm>
              <a:off x="5561649" y="3218228"/>
              <a:ext cx="1751719" cy="10793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92"/>
            <p:cNvSpPr/>
            <p:nvPr/>
          </p:nvSpPr>
          <p:spPr>
            <a:xfrm>
              <a:off x="3453634" y="2013833"/>
              <a:ext cx="1751719" cy="10793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95"/>
            <p:cNvSpPr/>
            <p:nvPr/>
          </p:nvSpPr>
          <p:spPr>
            <a:xfrm>
              <a:off x="8834642" y="4939840"/>
              <a:ext cx="1622916" cy="9946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98"/>
            <p:cNvSpPr/>
            <p:nvPr/>
          </p:nvSpPr>
          <p:spPr>
            <a:xfrm>
              <a:off x="3475585" y="6561849"/>
              <a:ext cx="1622916" cy="9946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6" name="Rounded Rectangle 9"/>
          <p:cNvSpPr/>
          <p:nvPr/>
        </p:nvSpPr>
        <p:spPr>
          <a:xfrm>
            <a:off x="4888559" y="1857289"/>
            <a:ext cx="788202" cy="788968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7" name="Rounded Rectangle 12"/>
          <p:cNvSpPr/>
          <p:nvPr/>
        </p:nvSpPr>
        <p:spPr>
          <a:xfrm>
            <a:off x="4888559" y="3259495"/>
            <a:ext cx="788202" cy="788968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8" name="Rounded Rectangle 15"/>
          <p:cNvSpPr/>
          <p:nvPr/>
        </p:nvSpPr>
        <p:spPr>
          <a:xfrm>
            <a:off x="4888559" y="4660050"/>
            <a:ext cx="788202" cy="788968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9" name="Text Placeholder 7"/>
          <p:cNvSpPr txBox="1">
            <a:spLocks/>
          </p:cNvSpPr>
          <p:nvPr/>
        </p:nvSpPr>
        <p:spPr>
          <a:xfrm>
            <a:off x="4977111" y="1921987"/>
            <a:ext cx="611098" cy="65046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0" name="Text Placeholder 7"/>
          <p:cNvSpPr txBox="1">
            <a:spLocks/>
          </p:cNvSpPr>
          <p:nvPr/>
        </p:nvSpPr>
        <p:spPr>
          <a:xfrm>
            <a:off x="4977111" y="3336666"/>
            <a:ext cx="611098" cy="65046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1" name="Text Placeholder 7"/>
          <p:cNvSpPr txBox="1">
            <a:spLocks/>
          </p:cNvSpPr>
          <p:nvPr/>
        </p:nvSpPr>
        <p:spPr>
          <a:xfrm>
            <a:off x="4977111" y="4730626"/>
            <a:ext cx="611098" cy="65046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82" name="Text Placeholder 7"/>
          <p:cNvSpPr txBox="1">
            <a:spLocks/>
          </p:cNvSpPr>
          <p:nvPr/>
        </p:nvSpPr>
        <p:spPr>
          <a:xfrm>
            <a:off x="5953078" y="1853387"/>
            <a:ext cx="1750339" cy="269053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0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 Placeholder 2"/>
          <p:cNvSpPr txBox="1">
            <a:spLocks/>
          </p:cNvSpPr>
          <p:nvPr/>
        </p:nvSpPr>
        <p:spPr>
          <a:xfrm>
            <a:off x="5953078" y="2239636"/>
            <a:ext cx="2535881" cy="5759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 Placeholder 7"/>
          <p:cNvSpPr txBox="1">
            <a:spLocks/>
          </p:cNvSpPr>
          <p:nvPr/>
        </p:nvSpPr>
        <p:spPr>
          <a:xfrm>
            <a:off x="5953078" y="3254768"/>
            <a:ext cx="1750339" cy="269053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0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Text Placeholder 2"/>
          <p:cNvSpPr txBox="1">
            <a:spLocks/>
          </p:cNvSpPr>
          <p:nvPr/>
        </p:nvSpPr>
        <p:spPr>
          <a:xfrm>
            <a:off x="5953078" y="3625714"/>
            <a:ext cx="2535881" cy="5759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Text Placeholder 7"/>
          <p:cNvSpPr txBox="1">
            <a:spLocks/>
          </p:cNvSpPr>
          <p:nvPr/>
        </p:nvSpPr>
        <p:spPr>
          <a:xfrm>
            <a:off x="5953078" y="4656148"/>
            <a:ext cx="1750339" cy="269053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0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 Placeholder 2"/>
          <p:cNvSpPr txBox="1">
            <a:spLocks/>
          </p:cNvSpPr>
          <p:nvPr/>
        </p:nvSpPr>
        <p:spPr>
          <a:xfrm>
            <a:off x="5953078" y="5011791"/>
            <a:ext cx="2535881" cy="5759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>
            <a:spLocks/>
          </p:cNvSpPr>
          <p:nvPr/>
        </p:nvSpPr>
        <p:spPr bwMode="auto">
          <a:xfrm>
            <a:off x="-180528" y="2015552"/>
            <a:ext cx="3828433" cy="3201547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7863356" y="2015552"/>
            <a:ext cx="1653781" cy="3201547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958921" y="2926454"/>
            <a:ext cx="1372059" cy="1372057"/>
          </a:xfrm>
          <a:prstGeom prst="ellipse">
            <a:avLst/>
          </a:prstGeom>
          <a:gradFill flip="none" rotWithShape="1">
            <a:gsLst>
              <a:gs pos="25000">
                <a:srgbClr val="FFFFFF">
                  <a:shade val="67500"/>
                  <a:satMod val="115000"/>
                </a:srgbClr>
              </a:gs>
              <a:gs pos="62000">
                <a:srgbClr val="FFFFFF">
                  <a:shade val="100000"/>
                  <a:satMod val="115000"/>
                </a:srgbClr>
              </a:gs>
            </a:gsLst>
            <a:lin ang="2700000" scaled="1"/>
            <a:tileRect/>
          </a:gradFill>
          <a:ln w="3810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MH_Others_1"/>
          <p:cNvSpPr txBox="1"/>
          <p:nvPr>
            <p:custDataLst>
              <p:tags r:id="rId1"/>
            </p:custDataLst>
          </p:nvPr>
        </p:nvSpPr>
        <p:spPr>
          <a:xfrm>
            <a:off x="3076393" y="3166204"/>
            <a:ext cx="1137114" cy="89255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50927" y="3346245"/>
            <a:ext cx="239249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4698447" y="3662550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85144" y="3662550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4698447" y="3867532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5985144" y="3867532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utoShape 1"/>
          <p:cNvSpPr>
            <a:spLocks/>
          </p:cNvSpPr>
          <p:nvPr/>
        </p:nvSpPr>
        <p:spPr bwMode="auto">
          <a:xfrm>
            <a:off x="2604511" y="1484784"/>
            <a:ext cx="3928975" cy="3468336"/>
          </a:xfrm>
          <a:custGeom>
            <a:avLst/>
            <a:gdLst>
              <a:gd name="T0" fmla="*/ 4718844 w 19762"/>
              <a:gd name="T1" fmla="*/ 4586885 h 19044"/>
              <a:gd name="T2" fmla="*/ 4718844 w 19762"/>
              <a:gd name="T3" fmla="*/ 4586885 h 19044"/>
              <a:gd name="T4" fmla="*/ 4718844 w 19762"/>
              <a:gd name="T5" fmla="*/ 4586885 h 19044"/>
              <a:gd name="T6" fmla="*/ 4718844 w 19762"/>
              <a:gd name="T7" fmla="*/ 458688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AutoShape 2"/>
          <p:cNvSpPr>
            <a:spLocks/>
          </p:cNvSpPr>
          <p:nvPr/>
        </p:nvSpPr>
        <p:spPr bwMode="auto">
          <a:xfrm rot="224277">
            <a:off x="2893980" y="1736581"/>
            <a:ext cx="3233721" cy="2854372"/>
          </a:xfrm>
          <a:custGeom>
            <a:avLst/>
            <a:gdLst>
              <a:gd name="T0" fmla="*/ 3883819 w 19762"/>
              <a:gd name="T1" fmla="*/ 3774915 h 19044"/>
              <a:gd name="T2" fmla="*/ 3883819 w 19762"/>
              <a:gd name="T3" fmla="*/ 3774915 h 19044"/>
              <a:gd name="T4" fmla="*/ 3883819 w 19762"/>
              <a:gd name="T5" fmla="*/ 3774915 h 19044"/>
              <a:gd name="T6" fmla="*/ 3883819 w 19762"/>
              <a:gd name="T7" fmla="*/ 377491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AutoShape 3"/>
          <p:cNvSpPr>
            <a:spLocks/>
          </p:cNvSpPr>
          <p:nvPr/>
        </p:nvSpPr>
        <p:spPr bwMode="auto">
          <a:xfrm rot="224277">
            <a:off x="3331487" y="2182019"/>
            <a:ext cx="2348793" cy="2072542"/>
          </a:xfrm>
          <a:custGeom>
            <a:avLst/>
            <a:gdLst>
              <a:gd name="T0" fmla="*/ 2820988 w 19762"/>
              <a:gd name="T1" fmla="*/ 2740943 h 19044"/>
              <a:gd name="T2" fmla="*/ 2820988 w 19762"/>
              <a:gd name="T3" fmla="*/ 2740943 h 19044"/>
              <a:gd name="T4" fmla="*/ 2820988 w 19762"/>
              <a:gd name="T5" fmla="*/ 2740943 h 19044"/>
              <a:gd name="T6" fmla="*/ 2820988 w 19762"/>
              <a:gd name="T7" fmla="*/ 2740943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6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B9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" name="Group 4"/>
          <p:cNvGrpSpPr>
            <a:grpSpLocks/>
          </p:cNvGrpSpPr>
          <p:nvPr/>
        </p:nvGrpSpPr>
        <p:grpSpPr bwMode="auto">
          <a:xfrm>
            <a:off x="3434586" y="2993589"/>
            <a:ext cx="2365316" cy="1302609"/>
            <a:chOff x="-1" y="-1"/>
            <a:chExt cx="5682117" cy="3128816"/>
          </a:xfrm>
        </p:grpSpPr>
        <p:sp>
          <p:nvSpPr>
            <p:cNvPr id="37" name="AutoShape 5"/>
            <p:cNvSpPr>
              <a:spLocks/>
            </p:cNvSpPr>
            <p:nvPr/>
          </p:nvSpPr>
          <p:spPr bwMode="auto">
            <a:xfrm>
              <a:off x="12700" y="688942"/>
              <a:ext cx="5661477" cy="2439873"/>
            </a:xfrm>
            <a:custGeom>
              <a:avLst/>
              <a:gdLst>
                <a:gd name="T0" fmla="*/ 2830739 w 21600"/>
                <a:gd name="T1" fmla="*/ 1219937 h 19380"/>
                <a:gd name="T2" fmla="*/ 2830739 w 21600"/>
                <a:gd name="T3" fmla="*/ 1219937 h 19380"/>
                <a:gd name="T4" fmla="*/ 2830739 w 21600"/>
                <a:gd name="T5" fmla="*/ 1219937 h 19380"/>
                <a:gd name="T6" fmla="*/ 2830739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AutoShape 6"/>
            <p:cNvSpPr>
              <a:spLocks/>
            </p:cNvSpPr>
            <p:nvPr/>
          </p:nvSpPr>
          <p:spPr bwMode="auto">
            <a:xfrm>
              <a:off x="-1" y="-1"/>
              <a:ext cx="5682117" cy="1266765"/>
            </a:xfrm>
            <a:custGeom>
              <a:avLst/>
              <a:gdLst>
                <a:gd name="T0" fmla="*/ 2840914 w 19679"/>
                <a:gd name="T1" fmla="*/ 695211 h 19679"/>
                <a:gd name="T2" fmla="*/ 2840914 w 19679"/>
                <a:gd name="T3" fmla="*/ 695211 h 19679"/>
                <a:gd name="T4" fmla="*/ 2840914 w 19679"/>
                <a:gd name="T5" fmla="*/ 695211 h 19679"/>
                <a:gd name="T6" fmla="*/ 2840914 w 19679"/>
                <a:gd name="T7" fmla="*/ 69521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AutoShape 7"/>
            <p:cNvSpPr>
              <a:spLocks/>
            </p:cNvSpPr>
            <p:nvPr/>
          </p:nvSpPr>
          <p:spPr bwMode="auto">
            <a:xfrm>
              <a:off x="123834" y="795300"/>
              <a:ext cx="5518591" cy="2022380"/>
            </a:xfrm>
            <a:custGeom>
              <a:avLst/>
              <a:gdLst>
                <a:gd name="T0" fmla="*/ 2759296 w 21600"/>
                <a:gd name="T1" fmla="*/ 1011190 h 21600"/>
                <a:gd name="T2" fmla="*/ 2759296 w 21600"/>
                <a:gd name="T3" fmla="*/ 1011190 h 21600"/>
                <a:gd name="T4" fmla="*/ 2759296 w 21600"/>
                <a:gd name="T5" fmla="*/ 1011190 h 21600"/>
                <a:gd name="T6" fmla="*/ 2759296 w 21600"/>
                <a:gd name="T7" fmla="*/ 10111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cubicBezTo>
                    <a:pt x="21496" y="118"/>
                    <a:pt x="21395" y="238"/>
                    <a:pt x="21287" y="353"/>
                  </a:cubicBezTo>
                  <a:cubicBezTo>
                    <a:pt x="21285" y="355"/>
                    <a:pt x="21282" y="357"/>
                    <a:pt x="21280" y="359"/>
                  </a:cubicBezTo>
                  <a:cubicBezTo>
                    <a:pt x="20785" y="1404"/>
                    <a:pt x="19842" y="2393"/>
                    <a:pt x="18436" y="3215"/>
                  </a:cubicBezTo>
                  <a:cubicBezTo>
                    <a:pt x="17215" y="3928"/>
                    <a:pt x="15778" y="4432"/>
                    <a:pt x="14250" y="4744"/>
                  </a:cubicBezTo>
                  <a:lnTo>
                    <a:pt x="14276" y="4848"/>
                  </a:lnTo>
                  <a:lnTo>
                    <a:pt x="14515" y="5157"/>
                  </a:lnTo>
                  <a:lnTo>
                    <a:pt x="14689" y="5699"/>
                  </a:lnTo>
                  <a:lnTo>
                    <a:pt x="15088" y="6021"/>
                  </a:lnTo>
                  <a:lnTo>
                    <a:pt x="15325" y="6728"/>
                  </a:lnTo>
                  <a:lnTo>
                    <a:pt x="15851" y="6749"/>
                  </a:lnTo>
                  <a:lnTo>
                    <a:pt x="16505" y="6592"/>
                  </a:lnTo>
                  <a:lnTo>
                    <a:pt x="16624" y="6032"/>
                  </a:lnTo>
                  <a:lnTo>
                    <a:pt x="17096" y="5982"/>
                  </a:lnTo>
                  <a:lnTo>
                    <a:pt x="17412" y="6130"/>
                  </a:lnTo>
                  <a:lnTo>
                    <a:pt x="17455" y="6642"/>
                  </a:lnTo>
                  <a:lnTo>
                    <a:pt x="18120" y="6377"/>
                  </a:lnTo>
                  <a:lnTo>
                    <a:pt x="18229" y="6896"/>
                  </a:lnTo>
                  <a:lnTo>
                    <a:pt x="18107" y="7933"/>
                  </a:lnTo>
                  <a:lnTo>
                    <a:pt x="18164" y="8461"/>
                  </a:lnTo>
                  <a:lnTo>
                    <a:pt x="18399" y="8549"/>
                  </a:lnTo>
                  <a:lnTo>
                    <a:pt x="18670" y="8263"/>
                  </a:lnTo>
                  <a:lnTo>
                    <a:pt x="19008" y="8375"/>
                  </a:lnTo>
                  <a:lnTo>
                    <a:pt x="19039" y="8812"/>
                  </a:lnTo>
                  <a:lnTo>
                    <a:pt x="19008" y="9033"/>
                  </a:lnTo>
                  <a:lnTo>
                    <a:pt x="18683" y="8947"/>
                  </a:lnTo>
                  <a:lnTo>
                    <a:pt x="18530" y="9407"/>
                  </a:lnTo>
                  <a:lnTo>
                    <a:pt x="18596" y="9828"/>
                  </a:lnTo>
                  <a:lnTo>
                    <a:pt x="18635" y="11255"/>
                  </a:lnTo>
                  <a:lnTo>
                    <a:pt x="18351" y="11632"/>
                  </a:lnTo>
                  <a:lnTo>
                    <a:pt x="18275" y="12101"/>
                  </a:lnTo>
                  <a:lnTo>
                    <a:pt x="18319" y="12773"/>
                  </a:lnTo>
                  <a:lnTo>
                    <a:pt x="18728" y="13000"/>
                  </a:lnTo>
                  <a:lnTo>
                    <a:pt x="18847" y="13618"/>
                  </a:lnTo>
                  <a:lnTo>
                    <a:pt x="18728" y="14697"/>
                  </a:lnTo>
                  <a:lnTo>
                    <a:pt x="18940" y="14830"/>
                  </a:lnTo>
                  <a:cubicBezTo>
                    <a:pt x="20394" y="10516"/>
                    <a:pt x="21278" y="5353"/>
                    <a:pt x="21599" y="0"/>
                  </a:cubicBezTo>
                  <a:close/>
                  <a:moveTo>
                    <a:pt x="0" y="624"/>
                  </a:moveTo>
                  <a:lnTo>
                    <a:pt x="146" y="1267"/>
                  </a:lnTo>
                  <a:lnTo>
                    <a:pt x="420" y="1458"/>
                  </a:lnTo>
                  <a:lnTo>
                    <a:pt x="405" y="1246"/>
                  </a:lnTo>
                  <a:cubicBezTo>
                    <a:pt x="252" y="1042"/>
                    <a:pt x="116" y="835"/>
                    <a:pt x="0" y="624"/>
                  </a:cubicBezTo>
                  <a:close/>
                  <a:moveTo>
                    <a:pt x="1172" y="2092"/>
                  </a:moveTo>
                  <a:lnTo>
                    <a:pt x="1156" y="2676"/>
                  </a:lnTo>
                  <a:lnTo>
                    <a:pt x="1538" y="3336"/>
                  </a:lnTo>
                  <a:lnTo>
                    <a:pt x="1924" y="3569"/>
                  </a:lnTo>
                  <a:lnTo>
                    <a:pt x="2114" y="3843"/>
                  </a:lnTo>
                  <a:lnTo>
                    <a:pt x="2747" y="3807"/>
                  </a:lnTo>
                  <a:lnTo>
                    <a:pt x="2877" y="4105"/>
                  </a:lnTo>
                  <a:lnTo>
                    <a:pt x="3054" y="4294"/>
                  </a:lnTo>
                  <a:lnTo>
                    <a:pt x="3468" y="4279"/>
                  </a:lnTo>
                  <a:lnTo>
                    <a:pt x="3648" y="4494"/>
                  </a:lnTo>
                  <a:lnTo>
                    <a:pt x="3747" y="4877"/>
                  </a:lnTo>
                  <a:lnTo>
                    <a:pt x="3887" y="5257"/>
                  </a:lnTo>
                  <a:lnTo>
                    <a:pt x="4012" y="5679"/>
                  </a:lnTo>
                  <a:lnTo>
                    <a:pt x="4316" y="5888"/>
                  </a:lnTo>
                  <a:lnTo>
                    <a:pt x="4537" y="5670"/>
                  </a:lnTo>
                  <a:lnTo>
                    <a:pt x="4780" y="5623"/>
                  </a:lnTo>
                  <a:lnTo>
                    <a:pt x="4951" y="6094"/>
                  </a:lnTo>
                  <a:lnTo>
                    <a:pt x="5125" y="6698"/>
                  </a:lnTo>
                  <a:lnTo>
                    <a:pt x="4985" y="7356"/>
                  </a:lnTo>
                  <a:lnTo>
                    <a:pt x="4696" y="7754"/>
                  </a:lnTo>
                  <a:lnTo>
                    <a:pt x="4584" y="8202"/>
                  </a:lnTo>
                  <a:lnTo>
                    <a:pt x="4584" y="8723"/>
                  </a:lnTo>
                  <a:lnTo>
                    <a:pt x="4512" y="9177"/>
                  </a:lnTo>
                  <a:cubicBezTo>
                    <a:pt x="4527" y="9324"/>
                    <a:pt x="4558" y="9464"/>
                    <a:pt x="4607" y="9593"/>
                  </a:cubicBezTo>
                  <a:cubicBezTo>
                    <a:pt x="4677" y="9775"/>
                    <a:pt x="4778" y="9930"/>
                    <a:pt x="4899" y="10035"/>
                  </a:cubicBezTo>
                  <a:lnTo>
                    <a:pt x="4882" y="10562"/>
                  </a:lnTo>
                  <a:lnTo>
                    <a:pt x="5019" y="11031"/>
                  </a:lnTo>
                  <a:cubicBezTo>
                    <a:pt x="5151" y="11041"/>
                    <a:pt x="5268" y="11171"/>
                    <a:pt x="5310" y="11361"/>
                  </a:cubicBezTo>
                  <a:cubicBezTo>
                    <a:pt x="5357" y="11576"/>
                    <a:pt x="5297" y="11834"/>
                    <a:pt x="5386" y="12021"/>
                  </a:cubicBezTo>
                  <a:cubicBezTo>
                    <a:pt x="5490" y="12238"/>
                    <a:pt x="5708" y="12227"/>
                    <a:pt x="5804" y="12000"/>
                  </a:cubicBezTo>
                  <a:lnTo>
                    <a:pt x="6163" y="12266"/>
                  </a:lnTo>
                  <a:lnTo>
                    <a:pt x="6400" y="12749"/>
                  </a:lnTo>
                  <a:lnTo>
                    <a:pt x="6325" y="13200"/>
                  </a:lnTo>
                  <a:lnTo>
                    <a:pt x="6368" y="14550"/>
                  </a:lnTo>
                  <a:lnTo>
                    <a:pt x="6641" y="14962"/>
                  </a:lnTo>
                  <a:lnTo>
                    <a:pt x="6375" y="15611"/>
                  </a:lnTo>
                  <a:lnTo>
                    <a:pt x="6533" y="16224"/>
                  </a:lnTo>
                  <a:lnTo>
                    <a:pt x="6402" y="16781"/>
                  </a:lnTo>
                  <a:lnTo>
                    <a:pt x="6641" y="17244"/>
                  </a:lnTo>
                  <a:lnTo>
                    <a:pt x="6597" y="17804"/>
                  </a:lnTo>
                  <a:lnTo>
                    <a:pt x="6763" y="18134"/>
                  </a:lnTo>
                  <a:lnTo>
                    <a:pt x="6852" y="18865"/>
                  </a:lnTo>
                  <a:lnTo>
                    <a:pt x="6897" y="19534"/>
                  </a:lnTo>
                  <a:lnTo>
                    <a:pt x="7016" y="19843"/>
                  </a:lnTo>
                  <a:lnTo>
                    <a:pt x="6875" y="20603"/>
                  </a:lnTo>
                  <a:lnTo>
                    <a:pt x="7156" y="20668"/>
                  </a:lnTo>
                  <a:lnTo>
                    <a:pt x="7264" y="21293"/>
                  </a:lnTo>
                  <a:lnTo>
                    <a:pt x="7548" y="21594"/>
                  </a:lnTo>
                  <a:lnTo>
                    <a:pt x="7850" y="21600"/>
                  </a:lnTo>
                  <a:lnTo>
                    <a:pt x="7958" y="21054"/>
                  </a:lnTo>
                  <a:lnTo>
                    <a:pt x="8049" y="20494"/>
                  </a:lnTo>
                  <a:lnTo>
                    <a:pt x="8184" y="20079"/>
                  </a:lnTo>
                  <a:lnTo>
                    <a:pt x="7803" y="19796"/>
                  </a:lnTo>
                  <a:lnTo>
                    <a:pt x="7791" y="19171"/>
                  </a:lnTo>
                  <a:lnTo>
                    <a:pt x="7944" y="18959"/>
                  </a:lnTo>
                  <a:lnTo>
                    <a:pt x="7809" y="18770"/>
                  </a:lnTo>
                  <a:lnTo>
                    <a:pt x="7799" y="18461"/>
                  </a:lnTo>
                  <a:lnTo>
                    <a:pt x="8030" y="18366"/>
                  </a:lnTo>
                  <a:lnTo>
                    <a:pt x="8050" y="17706"/>
                  </a:lnTo>
                  <a:lnTo>
                    <a:pt x="8401" y="17742"/>
                  </a:lnTo>
                  <a:lnTo>
                    <a:pt x="8673" y="17509"/>
                  </a:lnTo>
                  <a:lnTo>
                    <a:pt x="8621" y="17105"/>
                  </a:lnTo>
                  <a:lnTo>
                    <a:pt x="8423" y="16760"/>
                  </a:lnTo>
                  <a:lnTo>
                    <a:pt x="8533" y="16498"/>
                  </a:lnTo>
                  <a:lnTo>
                    <a:pt x="8817" y="16681"/>
                  </a:lnTo>
                  <a:lnTo>
                    <a:pt x="9248" y="16330"/>
                  </a:lnTo>
                  <a:lnTo>
                    <a:pt x="9164" y="15634"/>
                  </a:lnTo>
                  <a:lnTo>
                    <a:pt x="9263" y="15325"/>
                  </a:lnTo>
                  <a:lnTo>
                    <a:pt x="9619" y="15183"/>
                  </a:lnTo>
                  <a:lnTo>
                    <a:pt x="9443" y="14223"/>
                  </a:lnTo>
                  <a:lnTo>
                    <a:pt x="9711" y="13819"/>
                  </a:lnTo>
                  <a:lnTo>
                    <a:pt x="10168" y="13618"/>
                  </a:lnTo>
                  <a:lnTo>
                    <a:pt x="10483" y="13654"/>
                  </a:lnTo>
                  <a:lnTo>
                    <a:pt x="10629" y="13085"/>
                  </a:lnTo>
                  <a:lnTo>
                    <a:pt x="10772" y="12280"/>
                  </a:lnTo>
                  <a:lnTo>
                    <a:pt x="10663" y="11446"/>
                  </a:lnTo>
                  <a:lnTo>
                    <a:pt x="10818" y="10854"/>
                  </a:lnTo>
                  <a:lnTo>
                    <a:pt x="11108" y="10453"/>
                  </a:lnTo>
                  <a:lnTo>
                    <a:pt x="11370" y="9961"/>
                  </a:lnTo>
                  <a:lnTo>
                    <a:pt x="11286" y="9489"/>
                  </a:lnTo>
                  <a:lnTo>
                    <a:pt x="10880" y="9106"/>
                  </a:lnTo>
                  <a:lnTo>
                    <a:pt x="10629" y="8535"/>
                  </a:lnTo>
                  <a:lnTo>
                    <a:pt x="9987" y="8535"/>
                  </a:lnTo>
                  <a:lnTo>
                    <a:pt x="9687" y="8151"/>
                  </a:lnTo>
                  <a:lnTo>
                    <a:pt x="9339" y="7889"/>
                  </a:lnTo>
                  <a:lnTo>
                    <a:pt x="8947" y="8069"/>
                  </a:lnTo>
                  <a:lnTo>
                    <a:pt x="8930" y="7353"/>
                  </a:lnTo>
                  <a:lnTo>
                    <a:pt x="8777" y="6651"/>
                  </a:lnTo>
                  <a:lnTo>
                    <a:pt x="8477" y="6348"/>
                  </a:lnTo>
                  <a:lnTo>
                    <a:pt x="7912" y="6330"/>
                  </a:lnTo>
                  <a:lnTo>
                    <a:pt x="7791" y="5859"/>
                  </a:lnTo>
                  <a:lnTo>
                    <a:pt x="7436" y="5611"/>
                  </a:lnTo>
                  <a:lnTo>
                    <a:pt x="7240" y="5166"/>
                  </a:lnTo>
                  <a:lnTo>
                    <a:pt x="6501" y="5201"/>
                  </a:lnTo>
                  <a:lnTo>
                    <a:pt x="6315" y="4921"/>
                  </a:lnTo>
                  <a:lnTo>
                    <a:pt x="5934" y="4874"/>
                  </a:lnTo>
                  <a:lnTo>
                    <a:pt x="5700" y="4936"/>
                  </a:lnTo>
                  <a:lnTo>
                    <a:pt x="5357" y="5528"/>
                  </a:lnTo>
                  <a:lnTo>
                    <a:pt x="5179" y="5897"/>
                  </a:lnTo>
                  <a:lnTo>
                    <a:pt x="4925" y="5310"/>
                  </a:lnTo>
                  <a:lnTo>
                    <a:pt x="4547" y="5346"/>
                  </a:lnTo>
                  <a:lnTo>
                    <a:pt x="4352" y="5525"/>
                  </a:lnTo>
                  <a:lnTo>
                    <a:pt x="4211" y="5310"/>
                  </a:lnTo>
                  <a:lnTo>
                    <a:pt x="4103" y="4774"/>
                  </a:lnTo>
                  <a:lnTo>
                    <a:pt x="4110" y="4294"/>
                  </a:lnTo>
                  <a:lnTo>
                    <a:pt x="4217" y="4052"/>
                  </a:lnTo>
                  <a:lnTo>
                    <a:pt x="4166" y="3925"/>
                  </a:lnTo>
                  <a:cubicBezTo>
                    <a:pt x="4087" y="3892"/>
                    <a:pt x="4008" y="3856"/>
                    <a:pt x="3930" y="3822"/>
                  </a:cubicBezTo>
                  <a:lnTo>
                    <a:pt x="3853" y="3869"/>
                  </a:lnTo>
                  <a:lnTo>
                    <a:pt x="3525" y="3919"/>
                  </a:lnTo>
                  <a:lnTo>
                    <a:pt x="3374" y="3681"/>
                  </a:lnTo>
                  <a:lnTo>
                    <a:pt x="3390" y="3574"/>
                  </a:lnTo>
                  <a:cubicBezTo>
                    <a:pt x="3158" y="3459"/>
                    <a:pt x="2928" y="3343"/>
                    <a:pt x="2709" y="3215"/>
                  </a:cubicBezTo>
                  <a:cubicBezTo>
                    <a:pt x="2705" y="3213"/>
                    <a:pt x="2702" y="3211"/>
                    <a:pt x="2699" y="3209"/>
                  </a:cubicBezTo>
                  <a:lnTo>
                    <a:pt x="2696" y="3209"/>
                  </a:lnTo>
                  <a:lnTo>
                    <a:pt x="2695" y="3206"/>
                  </a:lnTo>
                  <a:cubicBezTo>
                    <a:pt x="2107" y="2861"/>
                    <a:pt x="1600" y="2488"/>
                    <a:pt x="1172" y="2092"/>
                  </a:cubicBez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8"/>
          <p:cNvGrpSpPr>
            <a:grpSpLocks/>
          </p:cNvGrpSpPr>
          <p:nvPr/>
        </p:nvGrpSpPr>
        <p:grpSpPr bwMode="auto">
          <a:xfrm>
            <a:off x="3434586" y="1656615"/>
            <a:ext cx="2365316" cy="1302608"/>
            <a:chOff x="-1" y="-1"/>
            <a:chExt cx="5682116" cy="3128816"/>
          </a:xfrm>
        </p:grpSpPr>
        <p:sp>
          <p:nvSpPr>
            <p:cNvPr id="41" name="AutoShape 9"/>
            <p:cNvSpPr>
              <a:spLocks/>
            </p:cNvSpPr>
            <p:nvPr/>
          </p:nvSpPr>
          <p:spPr bwMode="auto">
            <a:xfrm rot="10800000">
              <a:off x="7938" y="-1"/>
              <a:ext cx="5661476" cy="2439873"/>
            </a:xfrm>
            <a:custGeom>
              <a:avLst/>
              <a:gdLst>
                <a:gd name="T0" fmla="*/ 2830738 w 21600"/>
                <a:gd name="T1" fmla="*/ 1219937 h 19380"/>
                <a:gd name="T2" fmla="*/ 2830738 w 21600"/>
                <a:gd name="T3" fmla="*/ 1219937 h 19380"/>
                <a:gd name="T4" fmla="*/ 2830738 w 21600"/>
                <a:gd name="T5" fmla="*/ 1219937 h 19380"/>
                <a:gd name="T6" fmla="*/ 2830738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AutoShape 10"/>
            <p:cNvSpPr>
              <a:spLocks/>
            </p:cNvSpPr>
            <p:nvPr/>
          </p:nvSpPr>
          <p:spPr bwMode="auto">
            <a:xfrm rot="10800000">
              <a:off x="-1" y="1862049"/>
              <a:ext cx="5682116" cy="1266766"/>
            </a:xfrm>
            <a:custGeom>
              <a:avLst/>
              <a:gdLst>
                <a:gd name="T0" fmla="*/ 2840914 w 19679"/>
                <a:gd name="T1" fmla="*/ 695212 h 19679"/>
                <a:gd name="T2" fmla="*/ 2840914 w 19679"/>
                <a:gd name="T3" fmla="*/ 695212 h 19679"/>
                <a:gd name="T4" fmla="*/ 2840914 w 19679"/>
                <a:gd name="T5" fmla="*/ 695212 h 19679"/>
                <a:gd name="T6" fmla="*/ 2840914 w 19679"/>
                <a:gd name="T7" fmla="*/ 695212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AutoShape 11"/>
            <p:cNvSpPr>
              <a:spLocks/>
            </p:cNvSpPr>
            <p:nvPr/>
          </p:nvSpPr>
          <p:spPr bwMode="auto">
            <a:xfrm>
              <a:off x="520741" y="407967"/>
              <a:ext cx="5126447" cy="1916024"/>
            </a:xfrm>
            <a:custGeom>
              <a:avLst/>
              <a:gdLst>
                <a:gd name="T0" fmla="*/ 2563224 w 21600"/>
                <a:gd name="T1" fmla="*/ 958012 h 21600"/>
                <a:gd name="T2" fmla="*/ 2563224 w 21600"/>
                <a:gd name="T3" fmla="*/ 958012 h 21600"/>
                <a:gd name="T4" fmla="*/ 2563224 w 21600"/>
                <a:gd name="T5" fmla="*/ 958012 h 21600"/>
                <a:gd name="T6" fmla="*/ 2563224 w 21600"/>
                <a:gd name="T7" fmla="*/ 9580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313" y="0"/>
                  </a:moveTo>
                  <a:lnTo>
                    <a:pt x="15124" y="200"/>
                  </a:lnTo>
                  <a:lnTo>
                    <a:pt x="14332" y="3"/>
                  </a:lnTo>
                  <a:lnTo>
                    <a:pt x="13204" y="61"/>
                  </a:lnTo>
                  <a:lnTo>
                    <a:pt x="13205" y="643"/>
                  </a:lnTo>
                  <a:lnTo>
                    <a:pt x="12654" y="724"/>
                  </a:lnTo>
                  <a:lnTo>
                    <a:pt x="11722" y="565"/>
                  </a:lnTo>
                  <a:lnTo>
                    <a:pt x="11433" y="970"/>
                  </a:lnTo>
                  <a:cubicBezTo>
                    <a:pt x="11339" y="1052"/>
                    <a:pt x="11240" y="1117"/>
                    <a:pt x="11138" y="1160"/>
                  </a:cubicBezTo>
                  <a:cubicBezTo>
                    <a:pt x="10981" y="1227"/>
                    <a:pt x="10820" y="1246"/>
                    <a:pt x="10659" y="1215"/>
                  </a:cubicBezTo>
                  <a:lnTo>
                    <a:pt x="10322" y="1303"/>
                  </a:lnTo>
                  <a:cubicBezTo>
                    <a:pt x="10284" y="1417"/>
                    <a:pt x="10283" y="1563"/>
                    <a:pt x="10321" y="1678"/>
                  </a:cubicBezTo>
                  <a:cubicBezTo>
                    <a:pt x="10350" y="1766"/>
                    <a:pt x="10399" y="1827"/>
                    <a:pt x="10455" y="1846"/>
                  </a:cubicBezTo>
                  <a:lnTo>
                    <a:pt x="10734" y="1687"/>
                  </a:lnTo>
                  <a:lnTo>
                    <a:pt x="11307" y="1762"/>
                  </a:lnTo>
                  <a:lnTo>
                    <a:pt x="11623" y="1978"/>
                  </a:lnTo>
                  <a:lnTo>
                    <a:pt x="11449" y="2703"/>
                  </a:lnTo>
                  <a:lnTo>
                    <a:pt x="11269" y="2929"/>
                  </a:lnTo>
                  <a:lnTo>
                    <a:pt x="11797" y="3062"/>
                  </a:lnTo>
                  <a:lnTo>
                    <a:pt x="11644" y="3763"/>
                  </a:lnTo>
                  <a:lnTo>
                    <a:pt x="11120" y="4064"/>
                  </a:lnTo>
                  <a:lnTo>
                    <a:pt x="11325" y="5694"/>
                  </a:lnTo>
                  <a:lnTo>
                    <a:pt x="11774" y="5771"/>
                  </a:lnTo>
                  <a:cubicBezTo>
                    <a:pt x="11835" y="5488"/>
                    <a:pt x="11926" y="5228"/>
                    <a:pt x="12042" y="5008"/>
                  </a:cubicBezTo>
                  <a:cubicBezTo>
                    <a:pt x="12175" y="4756"/>
                    <a:pt x="12336" y="4562"/>
                    <a:pt x="12516" y="4439"/>
                  </a:cubicBezTo>
                  <a:lnTo>
                    <a:pt x="12723" y="3812"/>
                  </a:lnTo>
                  <a:lnTo>
                    <a:pt x="12948" y="3812"/>
                  </a:lnTo>
                  <a:lnTo>
                    <a:pt x="13152" y="3928"/>
                  </a:lnTo>
                  <a:lnTo>
                    <a:pt x="13302" y="3324"/>
                  </a:lnTo>
                  <a:cubicBezTo>
                    <a:pt x="13431" y="3373"/>
                    <a:pt x="13561" y="3407"/>
                    <a:pt x="13692" y="3427"/>
                  </a:cubicBezTo>
                  <a:cubicBezTo>
                    <a:pt x="13846" y="3450"/>
                    <a:pt x="13999" y="3452"/>
                    <a:pt x="14153" y="3434"/>
                  </a:cubicBezTo>
                  <a:lnTo>
                    <a:pt x="14312" y="2848"/>
                  </a:lnTo>
                  <a:lnTo>
                    <a:pt x="14584" y="2719"/>
                  </a:lnTo>
                  <a:cubicBezTo>
                    <a:pt x="14653" y="2589"/>
                    <a:pt x="14725" y="2465"/>
                    <a:pt x="14800" y="2347"/>
                  </a:cubicBezTo>
                  <a:cubicBezTo>
                    <a:pt x="14880" y="2219"/>
                    <a:pt x="14964" y="2098"/>
                    <a:pt x="15051" y="1985"/>
                  </a:cubicBezTo>
                  <a:lnTo>
                    <a:pt x="15062" y="1286"/>
                  </a:lnTo>
                  <a:lnTo>
                    <a:pt x="15283" y="646"/>
                  </a:lnTo>
                  <a:lnTo>
                    <a:pt x="15550" y="630"/>
                  </a:lnTo>
                  <a:lnTo>
                    <a:pt x="15605" y="294"/>
                  </a:lnTo>
                  <a:lnTo>
                    <a:pt x="15313" y="0"/>
                  </a:lnTo>
                  <a:close/>
                  <a:moveTo>
                    <a:pt x="10693" y="139"/>
                  </a:moveTo>
                  <a:lnTo>
                    <a:pt x="10285" y="384"/>
                  </a:lnTo>
                  <a:lnTo>
                    <a:pt x="9573" y="565"/>
                  </a:lnTo>
                  <a:lnTo>
                    <a:pt x="9301" y="268"/>
                  </a:lnTo>
                  <a:lnTo>
                    <a:pt x="8655" y="194"/>
                  </a:lnTo>
                  <a:lnTo>
                    <a:pt x="8493" y="591"/>
                  </a:lnTo>
                  <a:lnTo>
                    <a:pt x="8200" y="614"/>
                  </a:lnTo>
                  <a:lnTo>
                    <a:pt x="8169" y="1183"/>
                  </a:lnTo>
                  <a:lnTo>
                    <a:pt x="8714" y="1257"/>
                  </a:lnTo>
                  <a:lnTo>
                    <a:pt x="8958" y="1118"/>
                  </a:lnTo>
                  <a:lnTo>
                    <a:pt x="8991" y="1704"/>
                  </a:lnTo>
                  <a:lnTo>
                    <a:pt x="9304" y="1875"/>
                  </a:lnTo>
                  <a:lnTo>
                    <a:pt x="9470" y="1248"/>
                  </a:lnTo>
                  <a:lnTo>
                    <a:pt x="9925" y="798"/>
                  </a:lnTo>
                  <a:lnTo>
                    <a:pt x="10297" y="759"/>
                  </a:lnTo>
                  <a:lnTo>
                    <a:pt x="10826" y="630"/>
                  </a:lnTo>
                  <a:lnTo>
                    <a:pt x="11220" y="430"/>
                  </a:lnTo>
                  <a:lnTo>
                    <a:pt x="10693" y="139"/>
                  </a:lnTo>
                  <a:close/>
                  <a:moveTo>
                    <a:pt x="7737" y="989"/>
                  </a:moveTo>
                  <a:lnTo>
                    <a:pt x="7359" y="1044"/>
                  </a:lnTo>
                  <a:lnTo>
                    <a:pt x="6897" y="1037"/>
                  </a:lnTo>
                  <a:lnTo>
                    <a:pt x="6752" y="1532"/>
                  </a:lnTo>
                  <a:lnTo>
                    <a:pt x="6993" y="1700"/>
                  </a:lnTo>
                  <a:lnTo>
                    <a:pt x="7410" y="1319"/>
                  </a:lnTo>
                  <a:lnTo>
                    <a:pt x="7852" y="1183"/>
                  </a:lnTo>
                  <a:lnTo>
                    <a:pt x="7737" y="989"/>
                  </a:lnTo>
                  <a:close/>
                  <a:moveTo>
                    <a:pt x="7665" y="1710"/>
                  </a:moveTo>
                  <a:lnTo>
                    <a:pt x="7251" y="1784"/>
                  </a:lnTo>
                  <a:lnTo>
                    <a:pt x="7426" y="2234"/>
                  </a:lnTo>
                  <a:lnTo>
                    <a:pt x="7600" y="2195"/>
                  </a:lnTo>
                  <a:lnTo>
                    <a:pt x="7665" y="1710"/>
                  </a:lnTo>
                  <a:close/>
                  <a:moveTo>
                    <a:pt x="6468" y="1894"/>
                  </a:moveTo>
                  <a:lnTo>
                    <a:pt x="6220" y="2234"/>
                  </a:lnTo>
                  <a:lnTo>
                    <a:pt x="5507" y="2531"/>
                  </a:lnTo>
                  <a:lnTo>
                    <a:pt x="5028" y="1978"/>
                  </a:lnTo>
                  <a:lnTo>
                    <a:pt x="4509" y="2085"/>
                  </a:lnTo>
                  <a:lnTo>
                    <a:pt x="4044" y="2470"/>
                  </a:lnTo>
                  <a:lnTo>
                    <a:pt x="4405" y="2774"/>
                  </a:lnTo>
                  <a:lnTo>
                    <a:pt x="4874" y="2657"/>
                  </a:lnTo>
                  <a:lnTo>
                    <a:pt x="4958" y="3314"/>
                  </a:lnTo>
                  <a:cubicBezTo>
                    <a:pt x="5004" y="3427"/>
                    <a:pt x="5077" y="3492"/>
                    <a:pt x="5154" y="3498"/>
                  </a:cubicBezTo>
                  <a:cubicBezTo>
                    <a:pt x="5338" y="3514"/>
                    <a:pt x="5483" y="3216"/>
                    <a:pt x="5450" y="2887"/>
                  </a:cubicBezTo>
                  <a:lnTo>
                    <a:pt x="5750" y="2871"/>
                  </a:lnTo>
                  <a:lnTo>
                    <a:pt x="5999" y="3214"/>
                  </a:lnTo>
                  <a:lnTo>
                    <a:pt x="6346" y="2832"/>
                  </a:lnTo>
                  <a:lnTo>
                    <a:pt x="6468" y="1894"/>
                  </a:lnTo>
                  <a:close/>
                  <a:moveTo>
                    <a:pt x="8888" y="2062"/>
                  </a:moveTo>
                  <a:lnTo>
                    <a:pt x="8649" y="2570"/>
                  </a:lnTo>
                  <a:lnTo>
                    <a:pt x="8466" y="2722"/>
                  </a:lnTo>
                  <a:lnTo>
                    <a:pt x="8071" y="2221"/>
                  </a:lnTo>
                  <a:lnTo>
                    <a:pt x="7753" y="2405"/>
                  </a:lnTo>
                  <a:lnTo>
                    <a:pt x="7768" y="3243"/>
                  </a:lnTo>
                  <a:lnTo>
                    <a:pt x="7961" y="3466"/>
                  </a:lnTo>
                  <a:lnTo>
                    <a:pt x="7791" y="4051"/>
                  </a:lnTo>
                  <a:lnTo>
                    <a:pt x="8188" y="4284"/>
                  </a:lnTo>
                  <a:lnTo>
                    <a:pt x="8190" y="3162"/>
                  </a:lnTo>
                  <a:lnTo>
                    <a:pt x="8555" y="2987"/>
                  </a:lnTo>
                  <a:lnTo>
                    <a:pt x="8845" y="3456"/>
                  </a:lnTo>
                  <a:lnTo>
                    <a:pt x="9163" y="4294"/>
                  </a:lnTo>
                  <a:lnTo>
                    <a:pt x="9791" y="4142"/>
                  </a:lnTo>
                  <a:lnTo>
                    <a:pt x="10016" y="4261"/>
                  </a:lnTo>
                  <a:lnTo>
                    <a:pt x="9843" y="3362"/>
                  </a:lnTo>
                  <a:lnTo>
                    <a:pt x="9330" y="3100"/>
                  </a:lnTo>
                  <a:lnTo>
                    <a:pt x="9189" y="2221"/>
                  </a:lnTo>
                  <a:lnTo>
                    <a:pt x="8888" y="2062"/>
                  </a:lnTo>
                  <a:close/>
                  <a:moveTo>
                    <a:pt x="7038" y="2412"/>
                  </a:moveTo>
                  <a:lnTo>
                    <a:pt x="6930" y="3476"/>
                  </a:lnTo>
                  <a:lnTo>
                    <a:pt x="6577" y="3951"/>
                  </a:lnTo>
                  <a:lnTo>
                    <a:pt x="6064" y="4310"/>
                  </a:lnTo>
                  <a:lnTo>
                    <a:pt x="5558" y="4032"/>
                  </a:lnTo>
                  <a:lnTo>
                    <a:pt x="5299" y="3660"/>
                  </a:lnTo>
                  <a:lnTo>
                    <a:pt x="5118" y="4756"/>
                  </a:lnTo>
                  <a:lnTo>
                    <a:pt x="4784" y="4303"/>
                  </a:lnTo>
                  <a:lnTo>
                    <a:pt x="4730" y="3660"/>
                  </a:lnTo>
                  <a:lnTo>
                    <a:pt x="4377" y="3789"/>
                  </a:lnTo>
                  <a:lnTo>
                    <a:pt x="3742" y="3434"/>
                  </a:lnTo>
                  <a:lnTo>
                    <a:pt x="3193" y="3178"/>
                  </a:lnTo>
                  <a:lnTo>
                    <a:pt x="2933" y="3595"/>
                  </a:lnTo>
                  <a:lnTo>
                    <a:pt x="2567" y="3909"/>
                  </a:lnTo>
                  <a:lnTo>
                    <a:pt x="1919" y="3501"/>
                  </a:lnTo>
                  <a:lnTo>
                    <a:pt x="1750" y="3453"/>
                  </a:lnTo>
                  <a:cubicBezTo>
                    <a:pt x="1580" y="3859"/>
                    <a:pt x="1412" y="4275"/>
                    <a:pt x="1249" y="4711"/>
                  </a:cubicBezTo>
                  <a:cubicBezTo>
                    <a:pt x="1109" y="5087"/>
                    <a:pt x="973" y="5472"/>
                    <a:pt x="841" y="5862"/>
                  </a:cubicBezTo>
                  <a:lnTo>
                    <a:pt x="1071" y="5768"/>
                  </a:lnTo>
                  <a:lnTo>
                    <a:pt x="1025" y="7634"/>
                  </a:lnTo>
                  <a:lnTo>
                    <a:pt x="948" y="9432"/>
                  </a:lnTo>
                  <a:lnTo>
                    <a:pt x="326" y="10551"/>
                  </a:lnTo>
                  <a:lnTo>
                    <a:pt x="0" y="11459"/>
                  </a:lnTo>
                  <a:lnTo>
                    <a:pt x="7" y="12675"/>
                  </a:lnTo>
                  <a:lnTo>
                    <a:pt x="126" y="13328"/>
                  </a:lnTo>
                  <a:lnTo>
                    <a:pt x="137" y="14499"/>
                  </a:lnTo>
                  <a:lnTo>
                    <a:pt x="432" y="16054"/>
                  </a:lnTo>
                  <a:lnTo>
                    <a:pt x="703" y="16284"/>
                  </a:lnTo>
                  <a:lnTo>
                    <a:pt x="673" y="15763"/>
                  </a:lnTo>
                  <a:lnTo>
                    <a:pt x="400" y="14683"/>
                  </a:lnTo>
                  <a:lnTo>
                    <a:pt x="504" y="14185"/>
                  </a:lnTo>
                  <a:lnTo>
                    <a:pt x="782" y="14731"/>
                  </a:lnTo>
                  <a:lnTo>
                    <a:pt x="1089" y="15957"/>
                  </a:lnTo>
                  <a:lnTo>
                    <a:pt x="1450" y="16730"/>
                  </a:lnTo>
                  <a:lnTo>
                    <a:pt x="1428" y="17732"/>
                  </a:lnTo>
                  <a:lnTo>
                    <a:pt x="1656" y="18201"/>
                  </a:lnTo>
                  <a:cubicBezTo>
                    <a:pt x="1981" y="18045"/>
                    <a:pt x="2316" y="17902"/>
                    <a:pt x="2660" y="17768"/>
                  </a:cubicBezTo>
                  <a:lnTo>
                    <a:pt x="2531" y="17648"/>
                  </a:lnTo>
                  <a:lnTo>
                    <a:pt x="2443" y="16879"/>
                  </a:lnTo>
                  <a:lnTo>
                    <a:pt x="2545" y="15757"/>
                  </a:lnTo>
                  <a:lnTo>
                    <a:pt x="2713" y="15045"/>
                  </a:lnTo>
                  <a:lnTo>
                    <a:pt x="3139" y="14631"/>
                  </a:lnTo>
                  <a:lnTo>
                    <a:pt x="3470" y="14415"/>
                  </a:lnTo>
                  <a:lnTo>
                    <a:pt x="3589" y="14845"/>
                  </a:lnTo>
                  <a:lnTo>
                    <a:pt x="3846" y="14744"/>
                  </a:lnTo>
                  <a:lnTo>
                    <a:pt x="3931" y="14418"/>
                  </a:lnTo>
                  <a:lnTo>
                    <a:pt x="4320" y="14418"/>
                  </a:lnTo>
                  <a:lnTo>
                    <a:pt x="4675" y="14418"/>
                  </a:lnTo>
                  <a:lnTo>
                    <a:pt x="4836" y="14867"/>
                  </a:lnTo>
                  <a:lnTo>
                    <a:pt x="4917" y="15750"/>
                  </a:lnTo>
                  <a:lnTo>
                    <a:pt x="5085" y="16119"/>
                  </a:lnTo>
                  <a:lnTo>
                    <a:pt x="5251" y="15815"/>
                  </a:lnTo>
                  <a:lnTo>
                    <a:pt x="5195" y="14925"/>
                  </a:lnTo>
                  <a:lnTo>
                    <a:pt x="5124" y="14001"/>
                  </a:lnTo>
                  <a:cubicBezTo>
                    <a:pt x="5215" y="13863"/>
                    <a:pt x="5313" y="13743"/>
                    <a:pt x="5416" y="13639"/>
                  </a:cubicBezTo>
                  <a:cubicBezTo>
                    <a:pt x="5589" y="13464"/>
                    <a:pt x="5776" y="13339"/>
                    <a:pt x="5970" y="13270"/>
                  </a:cubicBezTo>
                  <a:lnTo>
                    <a:pt x="6141" y="12788"/>
                  </a:lnTo>
                  <a:lnTo>
                    <a:pt x="6119" y="11870"/>
                  </a:lnTo>
                  <a:lnTo>
                    <a:pt x="6438" y="11731"/>
                  </a:lnTo>
                  <a:lnTo>
                    <a:pt x="6651" y="11223"/>
                  </a:lnTo>
                  <a:lnTo>
                    <a:pt x="6986" y="11162"/>
                  </a:lnTo>
                  <a:lnTo>
                    <a:pt x="7412" y="10421"/>
                  </a:lnTo>
                  <a:lnTo>
                    <a:pt x="7818" y="9868"/>
                  </a:lnTo>
                  <a:cubicBezTo>
                    <a:pt x="7943" y="9776"/>
                    <a:pt x="8086" y="9845"/>
                    <a:pt x="8168" y="10040"/>
                  </a:cubicBezTo>
                  <a:cubicBezTo>
                    <a:pt x="8234" y="10197"/>
                    <a:pt x="8244" y="10415"/>
                    <a:pt x="8323" y="10554"/>
                  </a:cubicBezTo>
                  <a:cubicBezTo>
                    <a:pt x="8441" y="10763"/>
                    <a:pt x="8636" y="10716"/>
                    <a:pt x="8719" y="10457"/>
                  </a:cubicBezTo>
                  <a:lnTo>
                    <a:pt x="8773" y="10011"/>
                  </a:lnTo>
                  <a:lnTo>
                    <a:pt x="8547" y="9778"/>
                  </a:lnTo>
                  <a:lnTo>
                    <a:pt x="8273" y="9522"/>
                  </a:lnTo>
                  <a:lnTo>
                    <a:pt x="8088" y="8504"/>
                  </a:lnTo>
                  <a:lnTo>
                    <a:pt x="8390" y="8209"/>
                  </a:lnTo>
                  <a:lnTo>
                    <a:pt x="8916" y="8329"/>
                  </a:lnTo>
                  <a:lnTo>
                    <a:pt x="8980" y="8795"/>
                  </a:lnTo>
                  <a:lnTo>
                    <a:pt x="9454" y="8287"/>
                  </a:lnTo>
                  <a:lnTo>
                    <a:pt x="9401" y="7876"/>
                  </a:lnTo>
                  <a:lnTo>
                    <a:pt x="9593" y="7721"/>
                  </a:lnTo>
                  <a:lnTo>
                    <a:pt x="9722" y="7372"/>
                  </a:lnTo>
                  <a:lnTo>
                    <a:pt x="9485" y="7175"/>
                  </a:lnTo>
                  <a:lnTo>
                    <a:pt x="9337" y="6628"/>
                  </a:lnTo>
                  <a:lnTo>
                    <a:pt x="9359" y="5872"/>
                  </a:lnTo>
                  <a:lnTo>
                    <a:pt x="9203" y="5788"/>
                  </a:lnTo>
                  <a:lnTo>
                    <a:pt x="9021" y="6295"/>
                  </a:lnTo>
                  <a:lnTo>
                    <a:pt x="8634" y="6583"/>
                  </a:lnTo>
                  <a:lnTo>
                    <a:pt x="8549" y="6153"/>
                  </a:lnTo>
                  <a:lnTo>
                    <a:pt x="8603" y="5726"/>
                  </a:lnTo>
                  <a:lnTo>
                    <a:pt x="8377" y="5493"/>
                  </a:lnTo>
                  <a:lnTo>
                    <a:pt x="8119" y="5160"/>
                  </a:lnTo>
                  <a:lnTo>
                    <a:pt x="7889" y="5590"/>
                  </a:lnTo>
                  <a:lnTo>
                    <a:pt x="7382" y="6043"/>
                  </a:lnTo>
                  <a:lnTo>
                    <a:pt x="7728" y="6648"/>
                  </a:lnTo>
                  <a:lnTo>
                    <a:pt x="7728" y="7233"/>
                  </a:lnTo>
                  <a:lnTo>
                    <a:pt x="7330" y="7249"/>
                  </a:lnTo>
                  <a:lnTo>
                    <a:pt x="7093" y="7097"/>
                  </a:lnTo>
                  <a:lnTo>
                    <a:pt x="7048" y="7863"/>
                  </a:lnTo>
                  <a:lnTo>
                    <a:pt x="6972" y="8294"/>
                  </a:lnTo>
                  <a:lnTo>
                    <a:pt x="6747" y="8449"/>
                  </a:lnTo>
                  <a:lnTo>
                    <a:pt x="6490" y="8449"/>
                  </a:lnTo>
                  <a:lnTo>
                    <a:pt x="6350" y="7960"/>
                  </a:lnTo>
                  <a:lnTo>
                    <a:pt x="6639" y="7450"/>
                  </a:lnTo>
                  <a:lnTo>
                    <a:pt x="6359" y="7317"/>
                  </a:lnTo>
                  <a:lnTo>
                    <a:pt x="6255" y="6813"/>
                  </a:lnTo>
                  <a:lnTo>
                    <a:pt x="5933" y="6968"/>
                  </a:lnTo>
                  <a:lnTo>
                    <a:pt x="5676" y="6793"/>
                  </a:lnTo>
                  <a:lnTo>
                    <a:pt x="5615" y="6066"/>
                  </a:lnTo>
                  <a:lnTo>
                    <a:pt x="5615" y="5771"/>
                  </a:lnTo>
                  <a:lnTo>
                    <a:pt x="6246" y="5083"/>
                  </a:lnTo>
                  <a:lnTo>
                    <a:pt x="6988" y="4711"/>
                  </a:lnTo>
                  <a:lnTo>
                    <a:pt x="7041" y="4342"/>
                  </a:lnTo>
                  <a:lnTo>
                    <a:pt x="7295" y="4171"/>
                  </a:lnTo>
                  <a:lnTo>
                    <a:pt x="7401" y="3838"/>
                  </a:lnTo>
                  <a:lnTo>
                    <a:pt x="7262" y="3508"/>
                  </a:lnTo>
                  <a:lnTo>
                    <a:pt x="7038" y="2412"/>
                  </a:lnTo>
                  <a:close/>
                  <a:moveTo>
                    <a:pt x="14606" y="3980"/>
                  </a:moveTo>
                  <a:lnTo>
                    <a:pt x="14279" y="4080"/>
                  </a:lnTo>
                  <a:lnTo>
                    <a:pt x="14200" y="4543"/>
                  </a:lnTo>
                  <a:lnTo>
                    <a:pt x="14779" y="5134"/>
                  </a:lnTo>
                  <a:lnTo>
                    <a:pt x="15299" y="5361"/>
                  </a:lnTo>
                  <a:lnTo>
                    <a:pt x="15507" y="4740"/>
                  </a:lnTo>
                  <a:lnTo>
                    <a:pt x="15440" y="3980"/>
                  </a:lnTo>
                  <a:lnTo>
                    <a:pt x="14971" y="4071"/>
                  </a:lnTo>
                  <a:lnTo>
                    <a:pt x="14820" y="4284"/>
                  </a:lnTo>
                  <a:lnTo>
                    <a:pt x="14606" y="3980"/>
                  </a:lnTo>
                  <a:close/>
                  <a:moveTo>
                    <a:pt x="18206" y="4517"/>
                  </a:moveTo>
                  <a:lnTo>
                    <a:pt x="18111" y="4646"/>
                  </a:lnTo>
                  <a:lnTo>
                    <a:pt x="17851" y="5189"/>
                  </a:lnTo>
                  <a:lnTo>
                    <a:pt x="17449" y="5131"/>
                  </a:lnTo>
                  <a:cubicBezTo>
                    <a:pt x="17352" y="5393"/>
                    <a:pt x="17351" y="5735"/>
                    <a:pt x="17448" y="5998"/>
                  </a:cubicBezTo>
                  <a:cubicBezTo>
                    <a:pt x="17510" y="6165"/>
                    <a:pt x="17606" y="6280"/>
                    <a:pt x="17714" y="6318"/>
                  </a:cubicBezTo>
                  <a:lnTo>
                    <a:pt x="18200" y="5830"/>
                  </a:lnTo>
                  <a:cubicBezTo>
                    <a:pt x="18281" y="5850"/>
                    <a:pt x="18352" y="5935"/>
                    <a:pt x="18394" y="6062"/>
                  </a:cubicBezTo>
                  <a:cubicBezTo>
                    <a:pt x="18464" y="6278"/>
                    <a:pt x="18438" y="6554"/>
                    <a:pt x="18332" y="6716"/>
                  </a:cubicBezTo>
                  <a:lnTo>
                    <a:pt x="17763" y="6754"/>
                  </a:lnTo>
                  <a:cubicBezTo>
                    <a:pt x="17720" y="6847"/>
                    <a:pt x="17700" y="6968"/>
                    <a:pt x="17708" y="7087"/>
                  </a:cubicBezTo>
                  <a:cubicBezTo>
                    <a:pt x="17723" y="7295"/>
                    <a:pt x="17814" y="7461"/>
                    <a:pt x="17928" y="7485"/>
                  </a:cubicBezTo>
                  <a:cubicBezTo>
                    <a:pt x="18036" y="7403"/>
                    <a:pt x="18143" y="7320"/>
                    <a:pt x="18251" y="7239"/>
                  </a:cubicBezTo>
                  <a:cubicBezTo>
                    <a:pt x="18398" y="7129"/>
                    <a:pt x="18544" y="7019"/>
                    <a:pt x="18692" y="6913"/>
                  </a:cubicBezTo>
                  <a:lnTo>
                    <a:pt x="18766" y="6337"/>
                  </a:lnTo>
                  <a:lnTo>
                    <a:pt x="18801" y="6195"/>
                  </a:lnTo>
                  <a:cubicBezTo>
                    <a:pt x="18635" y="5691"/>
                    <a:pt x="18464" y="5193"/>
                    <a:pt x="18284" y="4711"/>
                  </a:cubicBezTo>
                  <a:cubicBezTo>
                    <a:pt x="18258" y="4644"/>
                    <a:pt x="18232" y="4583"/>
                    <a:pt x="18206" y="4517"/>
                  </a:cubicBezTo>
                  <a:close/>
                  <a:moveTo>
                    <a:pt x="16416" y="6331"/>
                  </a:moveTo>
                  <a:lnTo>
                    <a:pt x="16215" y="6347"/>
                  </a:lnTo>
                  <a:lnTo>
                    <a:pt x="16235" y="6703"/>
                  </a:lnTo>
                  <a:lnTo>
                    <a:pt x="16416" y="7058"/>
                  </a:lnTo>
                  <a:lnTo>
                    <a:pt x="16498" y="7624"/>
                  </a:lnTo>
                  <a:lnTo>
                    <a:pt x="16256" y="8045"/>
                  </a:lnTo>
                  <a:lnTo>
                    <a:pt x="16226" y="8520"/>
                  </a:lnTo>
                  <a:lnTo>
                    <a:pt x="16625" y="8445"/>
                  </a:lnTo>
                  <a:lnTo>
                    <a:pt x="16961" y="7909"/>
                  </a:lnTo>
                  <a:lnTo>
                    <a:pt x="16912" y="7411"/>
                  </a:lnTo>
                  <a:lnTo>
                    <a:pt x="16692" y="7016"/>
                  </a:lnTo>
                  <a:lnTo>
                    <a:pt x="16585" y="6657"/>
                  </a:lnTo>
                  <a:lnTo>
                    <a:pt x="16416" y="6331"/>
                  </a:lnTo>
                  <a:close/>
                  <a:moveTo>
                    <a:pt x="16017" y="7117"/>
                  </a:moveTo>
                  <a:lnTo>
                    <a:pt x="15475" y="7382"/>
                  </a:lnTo>
                  <a:lnTo>
                    <a:pt x="15384" y="7948"/>
                  </a:lnTo>
                  <a:lnTo>
                    <a:pt x="15583" y="8281"/>
                  </a:lnTo>
                  <a:lnTo>
                    <a:pt x="15866" y="8009"/>
                  </a:lnTo>
                  <a:lnTo>
                    <a:pt x="16007" y="7479"/>
                  </a:lnTo>
                  <a:lnTo>
                    <a:pt x="16017" y="7117"/>
                  </a:lnTo>
                  <a:close/>
                  <a:moveTo>
                    <a:pt x="19193" y="7440"/>
                  </a:moveTo>
                  <a:lnTo>
                    <a:pt x="18835" y="7634"/>
                  </a:lnTo>
                  <a:lnTo>
                    <a:pt x="18302" y="8158"/>
                  </a:lnTo>
                  <a:lnTo>
                    <a:pt x="17708" y="8009"/>
                  </a:lnTo>
                  <a:lnTo>
                    <a:pt x="17406" y="8229"/>
                  </a:lnTo>
                  <a:lnTo>
                    <a:pt x="16895" y="8795"/>
                  </a:lnTo>
                  <a:lnTo>
                    <a:pt x="16376" y="9099"/>
                  </a:lnTo>
                  <a:lnTo>
                    <a:pt x="16532" y="9587"/>
                  </a:lnTo>
                  <a:cubicBezTo>
                    <a:pt x="16675" y="9672"/>
                    <a:pt x="16770" y="9918"/>
                    <a:pt x="16763" y="10192"/>
                  </a:cubicBezTo>
                  <a:cubicBezTo>
                    <a:pt x="16755" y="10473"/>
                    <a:pt x="16642" y="10711"/>
                    <a:pt x="16490" y="10764"/>
                  </a:cubicBezTo>
                  <a:lnTo>
                    <a:pt x="15854" y="10528"/>
                  </a:lnTo>
                  <a:lnTo>
                    <a:pt x="15415" y="10479"/>
                  </a:lnTo>
                  <a:lnTo>
                    <a:pt x="15367" y="11197"/>
                  </a:lnTo>
                  <a:lnTo>
                    <a:pt x="15775" y="12439"/>
                  </a:lnTo>
                  <a:lnTo>
                    <a:pt x="15745" y="12675"/>
                  </a:lnTo>
                  <a:lnTo>
                    <a:pt x="16317" y="12381"/>
                  </a:lnTo>
                  <a:lnTo>
                    <a:pt x="16735" y="12245"/>
                  </a:lnTo>
                  <a:lnTo>
                    <a:pt x="16777" y="11385"/>
                  </a:lnTo>
                  <a:lnTo>
                    <a:pt x="17067" y="11171"/>
                  </a:lnTo>
                  <a:lnTo>
                    <a:pt x="17155" y="10386"/>
                  </a:lnTo>
                  <a:lnTo>
                    <a:pt x="17509" y="10308"/>
                  </a:lnTo>
                  <a:lnTo>
                    <a:pt x="17830" y="10308"/>
                  </a:lnTo>
                  <a:lnTo>
                    <a:pt x="18024" y="10835"/>
                  </a:lnTo>
                  <a:lnTo>
                    <a:pt x="18388" y="10835"/>
                  </a:lnTo>
                  <a:lnTo>
                    <a:pt x="18481" y="11362"/>
                  </a:lnTo>
                  <a:lnTo>
                    <a:pt x="18809" y="11440"/>
                  </a:lnTo>
                  <a:lnTo>
                    <a:pt x="18906" y="12161"/>
                  </a:lnTo>
                  <a:lnTo>
                    <a:pt x="18610" y="12500"/>
                  </a:lnTo>
                  <a:lnTo>
                    <a:pt x="19077" y="12578"/>
                  </a:lnTo>
                  <a:lnTo>
                    <a:pt x="19191" y="11947"/>
                  </a:lnTo>
                  <a:lnTo>
                    <a:pt x="19190" y="11401"/>
                  </a:lnTo>
                  <a:lnTo>
                    <a:pt x="18852" y="11126"/>
                  </a:lnTo>
                  <a:lnTo>
                    <a:pt x="18767" y="10696"/>
                  </a:lnTo>
                  <a:lnTo>
                    <a:pt x="18991" y="10712"/>
                  </a:lnTo>
                  <a:lnTo>
                    <a:pt x="19236" y="10926"/>
                  </a:lnTo>
                  <a:lnTo>
                    <a:pt x="19448" y="11818"/>
                  </a:lnTo>
                  <a:lnTo>
                    <a:pt x="19606" y="12510"/>
                  </a:lnTo>
                  <a:lnTo>
                    <a:pt x="19820" y="12559"/>
                  </a:lnTo>
                  <a:lnTo>
                    <a:pt x="19906" y="11685"/>
                  </a:lnTo>
                  <a:lnTo>
                    <a:pt x="20197" y="11563"/>
                  </a:lnTo>
                  <a:lnTo>
                    <a:pt x="20316" y="12070"/>
                  </a:lnTo>
                  <a:lnTo>
                    <a:pt x="20357" y="12177"/>
                  </a:lnTo>
                  <a:cubicBezTo>
                    <a:pt x="20024" y="10531"/>
                    <a:pt x="19640" y="8942"/>
                    <a:pt x="19193" y="7440"/>
                  </a:cubicBezTo>
                  <a:close/>
                  <a:moveTo>
                    <a:pt x="17755" y="12458"/>
                  </a:moveTo>
                  <a:lnTo>
                    <a:pt x="17122" y="12714"/>
                  </a:lnTo>
                  <a:lnTo>
                    <a:pt x="16526" y="13500"/>
                  </a:lnTo>
                  <a:lnTo>
                    <a:pt x="15885" y="13360"/>
                  </a:lnTo>
                  <a:lnTo>
                    <a:pt x="15328" y="13752"/>
                  </a:lnTo>
                  <a:lnTo>
                    <a:pt x="15306" y="14379"/>
                  </a:lnTo>
                  <a:lnTo>
                    <a:pt x="15299" y="15223"/>
                  </a:lnTo>
                  <a:lnTo>
                    <a:pt x="14697" y="15689"/>
                  </a:lnTo>
                  <a:lnTo>
                    <a:pt x="14346" y="16694"/>
                  </a:lnTo>
                  <a:lnTo>
                    <a:pt x="14311" y="17066"/>
                  </a:lnTo>
                  <a:cubicBezTo>
                    <a:pt x="15877" y="17437"/>
                    <a:pt x="17346" y="17995"/>
                    <a:pt x="18612" y="18751"/>
                  </a:cubicBezTo>
                  <a:cubicBezTo>
                    <a:pt x="20005" y="19581"/>
                    <a:pt x="20992" y="20560"/>
                    <a:pt x="21600" y="21600"/>
                  </a:cubicBezTo>
                  <a:cubicBezTo>
                    <a:pt x="21433" y="19192"/>
                    <a:pt x="21163" y="16829"/>
                    <a:pt x="20791" y="14554"/>
                  </a:cubicBezTo>
                  <a:lnTo>
                    <a:pt x="20525" y="14670"/>
                  </a:lnTo>
                  <a:lnTo>
                    <a:pt x="20363" y="14182"/>
                  </a:lnTo>
                  <a:lnTo>
                    <a:pt x="20017" y="14308"/>
                  </a:lnTo>
                  <a:lnTo>
                    <a:pt x="19621" y="13736"/>
                  </a:lnTo>
                  <a:lnTo>
                    <a:pt x="19578" y="14709"/>
                  </a:lnTo>
                  <a:cubicBezTo>
                    <a:pt x="19486" y="14817"/>
                    <a:pt x="19378" y="14875"/>
                    <a:pt x="19268" y="14874"/>
                  </a:cubicBezTo>
                  <a:cubicBezTo>
                    <a:pt x="19126" y="14872"/>
                    <a:pt x="18990" y="14775"/>
                    <a:pt x="18886" y="14602"/>
                  </a:cubicBezTo>
                  <a:lnTo>
                    <a:pt x="18826" y="14208"/>
                  </a:lnTo>
                  <a:lnTo>
                    <a:pt x="18374" y="14369"/>
                  </a:lnTo>
                  <a:lnTo>
                    <a:pt x="18117" y="14156"/>
                  </a:lnTo>
                  <a:lnTo>
                    <a:pt x="18213" y="12649"/>
                  </a:lnTo>
                  <a:lnTo>
                    <a:pt x="17755" y="12458"/>
                  </a:lnTo>
                  <a:close/>
                  <a:moveTo>
                    <a:pt x="3868" y="17140"/>
                  </a:moveTo>
                  <a:lnTo>
                    <a:pt x="3534" y="17257"/>
                  </a:lnTo>
                  <a:lnTo>
                    <a:pt x="3488" y="17474"/>
                  </a:lnTo>
                  <a:cubicBezTo>
                    <a:pt x="3644" y="17422"/>
                    <a:pt x="3802" y="17372"/>
                    <a:pt x="3961" y="17325"/>
                  </a:cubicBezTo>
                  <a:lnTo>
                    <a:pt x="3868" y="1714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utoShape 13"/>
          <p:cNvSpPr>
            <a:spLocks/>
          </p:cNvSpPr>
          <p:nvPr/>
        </p:nvSpPr>
        <p:spPr bwMode="auto">
          <a:xfrm>
            <a:off x="3589894" y="3029278"/>
            <a:ext cx="2095673" cy="39455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5" name="AutoShape 14"/>
          <p:cNvSpPr>
            <a:spLocks/>
          </p:cNvSpPr>
          <p:nvPr/>
        </p:nvSpPr>
        <p:spPr bwMode="auto">
          <a:xfrm>
            <a:off x="3728680" y="3051747"/>
            <a:ext cx="1794970" cy="32053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6" name="AutoShape 15"/>
          <p:cNvSpPr>
            <a:spLocks/>
          </p:cNvSpPr>
          <p:nvPr/>
        </p:nvSpPr>
        <p:spPr bwMode="auto">
          <a:xfrm>
            <a:off x="3905136" y="3070913"/>
            <a:ext cx="1446021" cy="24981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7" name="AutoShape 16"/>
          <p:cNvSpPr>
            <a:spLocks/>
          </p:cNvSpPr>
          <p:nvPr/>
        </p:nvSpPr>
        <p:spPr bwMode="auto">
          <a:xfrm>
            <a:off x="4103403" y="3084791"/>
            <a:ext cx="1049489" cy="20157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8" name="AutoShape 17"/>
          <p:cNvSpPr>
            <a:spLocks/>
          </p:cNvSpPr>
          <p:nvPr/>
        </p:nvSpPr>
        <p:spPr bwMode="auto">
          <a:xfrm>
            <a:off x="4215093" y="2821759"/>
            <a:ext cx="784473" cy="432220"/>
          </a:xfrm>
          <a:custGeom>
            <a:avLst/>
            <a:gdLst>
              <a:gd name="T0" fmla="+- 0 10805 263"/>
              <a:gd name="T1" fmla="*/ T0 w 21085"/>
              <a:gd name="T2" fmla="*/ 10590 h 21181"/>
              <a:gd name="T3" fmla="+- 0 10805 263"/>
              <a:gd name="T4" fmla="*/ T3 w 21085"/>
              <a:gd name="T5" fmla="*/ 10590 h 21181"/>
              <a:gd name="T6" fmla="+- 0 10805 263"/>
              <a:gd name="T7" fmla="*/ T6 w 21085"/>
              <a:gd name="T8" fmla="*/ 10590 h 21181"/>
              <a:gd name="T9" fmla="+- 0 10805 263"/>
              <a:gd name="T10" fmla="*/ T9 w 21085"/>
              <a:gd name="T11" fmla="*/ 10590 h 21181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85" h="21181">
                <a:moveTo>
                  <a:pt x="10531" y="0"/>
                </a:moveTo>
                <a:cubicBezTo>
                  <a:pt x="7812" y="0"/>
                  <a:pt x="5092" y="1891"/>
                  <a:pt x="3018" y="5675"/>
                </a:cubicBezTo>
                <a:cubicBezTo>
                  <a:pt x="1352" y="8715"/>
                  <a:pt x="357" y="12513"/>
                  <a:pt x="29" y="16461"/>
                </a:cubicBezTo>
                <a:cubicBezTo>
                  <a:pt x="39" y="16454"/>
                  <a:pt x="49" y="16446"/>
                  <a:pt x="58" y="16439"/>
                </a:cubicBezTo>
                <a:cubicBezTo>
                  <a:pt x="-263" y="17682"/>
                  <a:pt x="745" y="18972"/>
                  <a:pt x="3086" y="19925"/>
                </a:cubicBezTo>
                <a:cubicBezTo>
                  <a:pt x="7204" y="21600"/>
                  <a:pt x="13880" y="21600"/>
                  <a:pt x="17997" y="19925"/>
                </a:cubicBezTo>
                <a:cubicBezTo>
                  <a:pt x="20325" y="18978"/>
                  <a:pt x="21336" y="17697"/>
                  <a:pt x="21032" y="16461"/>
                </a:cubicBezTo>
                <a:cubicBezTo>
                  <a:pt x="20704" y="12513"/>
                  <a:pt x="19708" y="8715"/>
                  <a:pt x="18042" y="5675"/>
                </a:cubicBezTo>
                <a:cubicBezTo>
                  <a:pt x="15968" y="1891"/>
                  <a:pt x="13250" y="0"/>
                  <a:pt x="10531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9" name="Line 20"/>
          <p:cNvSpPr>
            <a:spLocks noChangeShapeType="1"/>
          </p:cNvSpPr>
          <p:nvPr/>
        </p:nvSpPr>
        <p:spPr bwMode="auto">
          <a:xfrm flipH="1" flipV="1">
            <a:off x="2440611" y="3108583"/>
            <a:ext cx="1417604" cy="0"/>
          </a:xfrm>
          <a:prstGeom prst="line">
            <a:avLst/>
          </a:prstGeom>
          <a:noFill/>
          <a:ln w="6350" cap="flat" cmpd="sng">
            <a:solidFill>
              <a:srgbClr val="FFFFFF">
                <a:lumMod val="65000"/>
              </a:srgb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0936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Line 21"/>
          <p:cNvSpPr>
            <a:spLocks noChangeShapeType="1"/>
          </p:cNvSpPr>
          <p:nvPr/>
        </p:nvSpPr>
        <p:spPr bwMode="auto">
          <a:xfrm flipH="1">
            <a:off x="3142473" y="3340555"/>
            <a:ext cx="1128136" cy="1128135"/>
          </a:xfrm>
          <a:prstGeom prst="line">
            <a:avLst/>
          </a:prstGeom>
          <a:noFill/>
          <a:ln w="6350" cap="flat" cmpd="sng">
            <a:solidFill>
              <a:srgbClr val="FFFFFF">
                <a:lumMod val="65000"/>
              </a:srgb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0936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Line 22"/>
          <p:cNvSpPr>
            <a:spLocks noChangeShapeType="1"/>
          </p:cNvSpPr>
          <p:nvPr/>
        </p:nvSpPr>
        <p:spPr bwMode="auto">
          <a:xfrm>
            <a:off x="4648635" y="3106601"/>
            <a:ext cx="2344828" cy="0"/>
          </a:xfrm>
          <a:prstGeom prst="line">
            <a:avLst/>
          </a:prstGeom>
          <a:noFill/>
          <a:ln w="6350" cap="flat" cmpd="sng">
            <a:solidFill>
              <a:srgbClr val="FFFFFF">
                <a:lumMod val="65000"/>
              </a:srgb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0936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Line 23"/>
          <p:cNvSpPr>
            <a:spLocks noChangeShapeType="1"/>
          </p:cNvSpPr>
          <p:nvPr/>
        </p:nvSpPr>
        <p:spPr bwMode="auto">
          <a:xfrm>
            <a:off x="4632773" y="3302884"/>
            <a:ext cx="0" cy="1130117"/>
          </a:xfrm>
          <a:prstGeom prst="line">
            <a:avLst/>
          </a:prstGeom>
          <a:noFill/>
          <a:ln w="6350" cap="flat" cmpd="sng">
            <a:solidFill>
              <a:srgbClr val="FFFFFF">
                <a:lumMod val="65000"/>
              </a:srgb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0936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Line 24"/>
          <p:cNvSpPr>
            <a:spLocks noChangeShapeType="1"/>
          </p:cNvSpPr>
          <p:nvPr/>
        </p:nvSpPr>
        <p:spPr bwMode="auto">
          <a:xfrm>
            <a:off x="4896468" y="3261249"/>
            <a:ext cx="1207441" cy="1207441"/>
          </a:xfrm>
          <a:prstGeom prst="line">
            <a:avLst/>
          </a:prstGeom>
          <a:noFill/>
          <a:ln w="6350" cap="flat" cmpd="sng">
            <a:solidFill>
              <a:srgbClr val="FFFFFF">
                <a:lumMod val="65000"/>
              </a:srgb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0936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AutoShape 25"/>
          <p:cNvSpPr>
            <a:spLocks/>
          </p:cNvSpPr>
          <p:nvPr/>
        </p:nvSpPr>
        <p:spPr bwMode="auto">
          <a:xfrm>
            <a:off x="7078717" y="3250674"/>
            <a:ext cx="1689386" cy="390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s-E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AutoShape 26"/>
          <p:cNvSpPr>
            <a:spLocks/>
          </p:cNvSpPr>
          <p:nvPr/>
        </p:nvSpPr>
        <p:spPr bwMode="auto">
          <a:xfrm>
            <a:off x="7073430" y="2968894"/>
            <a:ext cx="1352774" cy="256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AutoShape 27"/>
          <p:cNvSpPr>
            <a:spLocks/>
          </p:cNvSpPr>
          <p:nvPr/>
        </p:nvSpPr>
        <p:spPr bwMode="auto">
          <a:xfrm>
            <a:off x="6263180" y="4570465"/>
            <a:ext cx="1688610" cy="390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s-E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AutoShape 28"/>
          <p:cNvSpPr>
            <a:spLocks/>
          </p:cNvSpPr>
          <p:nvPr/>
        </p:nvSpPr>
        <p:spPr bwMode="auto">
          <a:xfrm>
            <a:off x="6257233" y="4288686"/>
            <a:ext cx="1353657" cy="256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AutoShape 29"/>
          <p:cNvSpPr>
            <a:spLocks/>
          </p:cNvSpPr>
          <p:nvPr/>
        </p:nvSpPr>
        <p:spPr bwMode="auto">
          <a:xfrm>
            <a:off x="3937521" y="5254484"/>
            <a:ext cx="1586128" cy="390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s-E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AutoShape 30"/>
          <p:cNvSpPr>
            <a:spLocks/>
          </p:cNvSpPr>
          <p:nvPr/>
        </p:nvSpPr>
        <p:spPr bwMode="auto">
          <a:xfrm>
            <a:off x="3932235" y="5031765"/>
            <a:ext cx="1438751" cy="1903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AutoShape 31"/>
          <p:cNvSpPr>
            <a:spLocks/>
          </p:cNvSpPr>
          <p:nvPr/>
        </p:nvSpPr>
        <p:spPr bwMode="auto">
          <a:xfrm>
            <a:off x="1026468" y="4625980"/>
            <a:ext cx="1971271" cy="390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s-E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AutoShape 32"/>
          <p:cNvSpPr>
            <a:spLocks/>
          </p:cNvSpPr>
          <p:nvPr/>
        </p:nvSpPr>
        <p:spPr bwMode="auto">
          <a:xfrm>
            <a:off x="1021424" y="4386865"/>
            <a:ext cx="1970366" cy="256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AutoShape 33"/>
          <p:cNvSpPr>
            <a:spLocks/>
          </p:cNvSpPr>
          <p:nvPr/>
        </p:nvSpPr>
        <p:spPr bwMode="auto">
          <a:xfrm>
            <a:off x="328572" y="3214325"/>
            <a:ext cx="1971271" cy="390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s-E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AutoShape 34"/>
          <p:cNvSpPr>
            <a:spLocks/>
          </p:cNvSpPr>
          <p:nvPr/>
        </p:nvSpPr>
        <p:spPr bwMode="auto">
          <a:xfrm>
            <a:off x="323528" y="2975870"/>
            <a:ext cx="1970366" cy="2568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59"/>
          <p:cNvGrpSpPr/>
          <p:nvPr/>
        </p:nvGrpSpPr>
        <p:grpSpPr>
          <a:xfrm>
            <a:off x="4061360" y="3222586"/>
            <a:ext cx="917213" cy="919659"/>
            <a:chOff x="4004877" y="2411833"/>
            <a:chExt cx="1139957" cy="1143000"/>
          </a:xfrm>
        </p:grpSpPr>
        <p:sp>
          <p:nvSpPr>
            <p:cNvPr id="48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rgbClr val="000000">
                <a:lumMod val="75000"/>
                <a:lumOff val="2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rgbClr val="E7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Down Arrow 15"/>
          <p:cNvSpPr/>
          <p:nvPr/>
        </p:nvSpPr>
        <p:spPr bwMode="auto">
          <a:xfrm rot="14548862">
            <a:off x="5043697" y="3142160"/>
            <a:ext cx="238294" cy="425665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Down Arrow 19"/>
          <p:cNvSpPr/>
          <p:nvPr/>
        </p:nvSpPr>
        <p:spPr bwMode="auto">
          <a:xfrm rot="14548862" flipH="1" flipV="1">
            <a:off x="3764584" y="3773084"/>
            <a:ext cx="238294" cy="440855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Down Arrow 44"/>
          <p:cNvSpPr/>
          <p:nvPr/>
        </p:nvSpPr>
        <p:spPr bwMode="auto">
          <a:xfrm rot="10800000">
            <a:off x="4406329" y="2773424"/>
            <a:ext cx="238294" cy="425665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Down Arrow 47"/>
          <p:cNvSpPr/>
          <p:nvPr/>
        </p:nvSpPr>
        <p:spPr bwMode="auto">
          <a:xfrm rot="7051138" flipH="1">
            <a:off x="3771224" y="3141651"/>
            <a:ext cx="238294" cy="425665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Down Arrow 55"/>
          <p:cNvSpPr/>
          <p:nvPr/>
        </p:nvSpPr>
        <p:spPr bwMode="auto">
          <a:xfrm rot="10800000" flipV="1">
            <a:off x="4406331" y="4165740"/>
            <a:ext cx="238294" cy="425665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Down Arrow 56"/>
          <p:cNvSpPr/>
          <p:nvPr/>
        </p:nvSpPr>
        <p:spPr bwMode="auto">
          <a:xfrm rot="7051138" flipV="1">
            <a:off x="5037056" y="3786463"/>
            <a:ext cx="238294" cy="440855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6" name="Group 84"/>
          <p:cNvGrpSpPr/>
          <p:nvPr/>
        </p:nvGrpSpPr>
        <p:grpSpPr>
          <a:xfrm>
            <a:off x="4048810" y="1806551"/>
            <a:ext cx="966066" cy="966872"/>
            <a:chOff x="3307763" y="1427226"/>
            <a:chExt cx="648499" cy="649042"/>
          </a:xfrm>
        </p:grpSpPr>
        <p:sp>
          <p:nvSpPr>
            <p:cNvPr id="5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88"/>
          <p:cNvGrpSpPr/>
          <p:nvPr/>
        </p:nvGrpSpPr>
        <p:grpSpPr>
          <a:xfrm>
            <a:off x="5301283" y="3844080"/>
            <a:ext cx="966066" cy="966872"/>
            <a:chOff x="3365370" y="3682819"/>
            <a:chExt cx="648499" cy="649042"/>
          </a:xfrm>
        </p:grpSpPr>
        <p:sp>
          <p:nvSpPr>
            <p:cNvPr id="60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1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87"/>
          <p:cNvGrpSpPr/>
          <p:nvPr/>
        </p:nvGrpSpPr>
        <p:grpSpPr>
          <a:xfrm>
            <a:off x="2778132" y="2575827"/>
            <a:ext cx="966066" cy="966872"/>
            <a:chOff x="5187738" y="3682819"/>
            <a:chExt cx="648499" cy="649042"/>
          </a:xfrm>
        </p:grpSpPr>
        <p:sp>
          <p:nvSpPr>
            <p:cNvPr id="63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4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85"/>
          <p:cNvGrpSpPr/>
          <p:nvPr/>
        </p:nvGrpSpPr>
        <p:grpSpPr>
          <a:xfrm>
            <a:off x="4043902" y="4588223"/>
            <a:ext cx="966066" cy="966872"/>
            <a:chOff x="5187738" y="1415796"/>
            <a:chExt cx="648499" cy="649042"/>
          </a:xfrm>
        </p:grpSpPr>
        <p:sp>
          <p:nvSpPr>
            <p:cNvPr id="66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7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86"/>
          <p:cNvGrpSpPr/>
          <p:nvPr/>
        </p:nvGrpSpPr>
        <p:grpSpPr>
          <a:xfrm>
            <a:off x="2766107" y="3844080"/>
            <a:ext cx="966066" cy="966872"/>
            <a:chOff x="5648594" y="2472338"/>
            <a:chExt cx="648499" cy="649042"/>
          </a:xfrm>
        </p:grpSpPr>
        <p:sp>
          <p:nvSpPr>
            <p:cNvPr id="69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0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83"/>
          <p:cNvGrpSpPr/>
          <p:nvPr/>
        </p:nvGrpSpPr>
        <p:grpSpPr>
          <a:xfrm>
            <a:off x="5310707" y="2571387"/>
            <a:ext cx="966066" cy="966872"/>
            <a:chOff x="2886238" y="2472339"/>
            <a:chExt cx="648499" cy="649042"/>
          </a:xfrm>
        </p:grpSpPr>
        <p:sp>
          <p:nvSpPr>
            <p:cNvPr id="7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22"/>
          <p:cNvGrpSpPr/>
          <p:nvPr/>
        </p:nvGrpSpPr>
        <p:grpSpPr>
          <a:xfrm>
            <a:off x="473734" y="2863756"/>
            <a:ext cx="2173715" cy="603453"/>
            <a:chOff x="844734" y="1897307"/>
            <a:chExt cx="2294202" cy="609865"/>
          </a:xfrm>
        </p:grpSpPr>
        <p:sp>
          <p:nvSpPr>
            <p:cNvPr id="75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002009" y="1897307"/>
              <a:ext cx="1136927" cy="223954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25"/>
          <p:cNvGrpSpPr/>
          <p:nvPr/>
        </p:nvGrpSpPr>
        <p:grpSpPr>
          <a:xfrm>
            <a:off x="467544" y="3954691"/>
            <a:ext cx="2200332" cy="603455"/>
            <a:chOff x="844734" y="1897308"/>
            <a:chExt cx="2322294" cy="609866"/>
          </a:xfrm>
        </p:grpSpPr>
        <p:sp>
          <p:nvSpPr>
            <p:cNvPr id="78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030101" y="1897308"/>
              <a:ext cx="1136927" cy="22395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32"/>
          <p:cNvGrpSpPr/>
          <p:nvPr/>
        </p:nvGrpSpPr>
        <p:grpSpPr>
          <a:xfrm>
            <a:off x="6515472" y="2632322"/>
            <a:ext cx="2174733" cy="576483"/>
            <a:chOff x="844734" y="1897308"/>
            <a:chExt cx="2287091" cy="582608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099984"/>
              <a:ext cx="2287091" cy="3799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44734" y="1897308"/>
              <a:ext cx="1132873" cy="22395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35"/>
          <p:cNvGrpSpPr/>
          <p:nvPr/>
        </p:nvGrpSpPr>
        <p:grpSpPr>
          <a:xfrm>
            <a:off x="6515472" y="3722471"/>
            <a:ext cx="2174733" cy="576485"/>
            <a:chOff x="844734" y="1897307"/>
            <a:chExt cx="2287091" cy="582608"/>
          </a:xfrm>
        </p:grpSpPr>
        <p:sp>
          <p:nvSpPr>
            <p:cNvPr id="84" name="Footer Text"/>
            <p:cNvSpPr txBox="1"/>
            <p:nvPr/>
          </p:nvSpPr>
          <p:spPr>
            <a:xfrm>
              <a:off x="844734" y="2099986"/>
              <a:ext cx="2287091" cy="37992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844734" y="1897307"/>
              <a:ext cx="1132873" cy="20464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22"/>
          <p:cNvGrpSpPr/>
          <p:nvPr/>
        </p:nvGrpSpPr>
        <p:grpSpPr>
          <a:xfrm>
            <a:off x="1743223" y="1772816"/>
            <a:ext cx="2166978" cy="603456"/>
            <a:chOff x="844734" y="1897307"/>
            <a:chExt cx="2287091" cy="609866"/>
          </a:xfrm>
        </p:grpSpPr>
        <p:sp>
          <p:nvSpPr>
            <p:cNvPr id="87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93544" y="1897307"/>
              <a:ext cx="1136927" cy="22395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35"/>
          <p:cNvGrpSpPr/>
          <p:nvPr/>
        </p:nvGrpSpPr>
        <p:grpSpPr>
          <a:xfrm>
            <a:off x="5228651" y="4812624"/>
            <a:ext cx="2174733" cy="591912"/>
            <a:chOff x="844734" y="1897308"/>
            <a:chExt cx="2287091" cy="598202"/>
          </a:xfrm>
        </p:grpSpPr>
        <p:sp>
          <p:nvSpPr>
            <p:cNvPr id="90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44734" y="1897308"/>
              <a:ext cx="1132873" cy="223954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>
            <a:spLocks/>
          </p:cNvSpPr>
          <p:nvPr/>
        </p:nvSpPr>
        <p:spPr bwMode="auto">
          <a:xfrm>
            <a:off x="-252536" y="2015552"/>
            <a:ext cx="3828433" cy="3201547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7791348" y="2015552"/>
            <a:ext cx="1653781" cy="3201547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886913" y="2926454"/>
            <a:ext cx="1372059" cy="1372057"/>
          </a:xfrm>
          <a:prstGeom prst="ellipse">
            <a:avLst/>
          </a:prstGeom>
          <a:gradFill flip="none" rotWithShape="1">
            <a:gsLst>
              <a:gs pos="25000">
                <a:srgbClr val="FFFFFF">
                  <a:shade val="67500"/>
                  <a:satMod val="115000"/>
                </a:srgbClr>
              </a:gs>
              <a:gs pos="62000">
                <a:srgbClr val="FFFFFF">
                  <a:shade val="100000"/>
                  <a:satMod val="115000"/>
                </a:srgbClr>
              </a:gs>
            </a:gsLst>
            <a:lin ang="2700000" scaled="1"/>
            <a:tileRect/>
          </a:gradFill>
          <a:ln w="3810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MH_Others_1"/>
          <p:cNvSpPr txBox="1"/>
          <p:nvPr>
            <p:custDataLst>
              <p:tags r:id="rId1"/>
            </p:custDataLst>
          </p:nvPr>
        </p:nvSpPr>
        <p:spPr>
          <a:xfrm>
            <a:off x="3004385" y="3227759"/>
            <a:ext cx="1137114" cy="7694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78919" y="3346245"/>
            <a:ext cx="239249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课题研究背景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4626439" y="3662550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13136" y="3662550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4626439" y="3867532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5913136" y="3867532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23"/>
          <p:cNvSpPr/>
          <p:nvPr/>
        </p:nvSpPr>
        <p:spPr>
          <a:xfrm>
            <a:off x="2928410" y="1988840"/>
            <a:ext cx="1659698" cy="1659698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7" name="Rectangle 29"/>
          <p:cNvSpPr/>
          <p:nvPr/>
        </p:nvSpPr>
        <p:spPr>
          <a:xfrm rot="5400000">
            <a:off x="4586647" y="1988840"/>
            <a:ext cx="1659698" cy="1659698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8" name="Rectangle 42"/>
          <p:cNvSpPr/>
          <p:nvPr/>
        </p:nvSpPr>
        <p:spPr>
          <a:xfrm rot="10800000">
            <a:off x="4588108" y="3651194"/>
            <a:ext cx="1659698" cy="1659698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9" name="Rectangle 38"/>
          <p:cNvSpPr/>
          <p:nvPr/>
        </p:nvSpPr>
        <p:spPr>
          <a:xfrm rot="16200000">
            <a:off x="2929872" y="3651195"/>
            <a:ext cx="1659698" cy="1659698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70" name="Group 104"/>
          <p:cNvGrpSpPr/>
          <p:nvPr/>
        </p:nvGrpSpPr>
        <p:grpSpPr>
          <a:xfrm>
            <a:off x="2485266" y="2351899"/>
            <a:ext cx="933580" cy="933580"/>
            <a:chOff x="2847975" y="2058809"/>
            <a:chExt cx="811251" cy="811251"/>
          </a:xfrm>
        </p:grpSpPr>
        <p:sp>
          <p:nvSpPr>
            <p:cNvPr id="71" name="Oval 24"/>
            <p:cNvSpPr/>
            <p:nvPr/>
          </p:nvSpPr>
          <p:spPr>
            <a:xfrm>
              <a:off x="2847975" y="2058809"/>
              <a:ext cx="811251" cy="811251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2" name="Oval 25"/>
            <p:cNvSpPr/>
            <p:nvPr/>
          </p:nvSpPr>
          <p:spPr>
            <a:xfrm>
              <a:off x="2966753" y="2177587"/>
              <a:ext cx="573697" cy="573697"/>
            </a:xfrm>
            <a:prstGeom prst="ellipse">
              <a:avLst/>
            </a:prstGeom>
            <a:solidFill>
              <a:srgbClr val="00B0F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3" name="Freeform 175"/>
            <p:cNvSpPr>
              <a:spLocks noEditPoints="1"/>
            </p:cNvSpPr>
            <p:nvPr/>
          </p:nvSpPr>
          <p:spPr bwMode="auto">
            <a:xfrm>
              <a:off x="3086099" y="2293109"/>
              <a:ext cx="325916" cy="328522"/>
            </a:xfrm>
            <a:custGeom>
              <a:avLst/>
              <a:gdLst/>
              <a:ahLst/>
              <a:cxnLst>
                <a:cxn ang="0">
                  <a:pos x="11" y="57"/>
                </a:cxn>
                <a:cxn ang="0">
                  <a:pos x="8" y="58"/>
                </a:cxn>
                <a:cxn ang="0">
                  <a:pos x="5" y="57"/>
                </a:cxn>
                <a:cxn ang="0">
                  <a:pos x="1" y="53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25" y="22"/>
                </a:cxn>
                <a:cxn ang="0">
                  <a:pos x="35" y="33"/>
                </a:cxn>
                <a:cxn ang="0">
                  <a:pos x="11" y="57"/>
                </a:cxn>
                <a:cxn ang="0">
                  <a:pos x="10" y="45"/>
                </a:cxn>
                <a:cxn ang="0">
                  <a:pos x="8" y="48"/>
                </a:cxn>
                <a:cxn ang="0">
                  <a:pos x="10" y="50"/>
                </a:cxn>
                <a:cxn ang="0">
                  <a:pos x="12" y="48"/>
                </a:cxn>
                <a:cxn ang="0">
                  <a:pos x="10" y="45"/>
                </a:cxn>
                <a:cxn ang="0">
                  <a:pos x="57" y="21"/>
                </a:cxn>
                <a:cxn ang="0">
                  <a:pos x="42" y="32"/>
                </a:cxn>
                <a:cxn ang="0">
                  <a:pos x="26" y="16"/>
                </a:cxn>
                <a:cxn ang="0">
                  <a:pos x="42" y="0"/>
                </a:cxn>
                <a:cxn ang="0">
                  <a:pos x="50" y="2"/>
                </a:cxn>
                <a:cxn ang="0">
                  <a:pos x="51" y="3"/>
                </a:cxn>
                <a:cxn ang="0">
                  <a:pos x="50" y="4"/>
                </a:cxn>
                <a:cxn ang="0">
                  <a:pos x="40" y="10"/>
                </a:cxn>
                <a:cxn ang="0">
                  <a:pos x="40" y="18"/>
                </a:cxn>
                <a:cxn ang="0">
                  <a:pos x="47" y="22"/>
                </a:cxn>
                <a:cxn ang="0">
                  <a:pos x="57" y="16"/>
                </a:cxn>
                <a:cxn ang="0">
                  <a:pos x="58" y="17"/>
                </a:cxn>
                <a:cxn ang="0">
                  <a:pos x="57" y="21"/>
                </a:cxn>
              </a:cxnLst>
              <a:rect l="0" t="0" r="r" b="b"/>
              <a:pathLst>
                <a:path w="58" h="58">
                  <a:moveTo>
                    <a:pt x="11" y="57"/>
                  </a:moveTo>
                  <a:cubicBezTo>
                    <a:pt x="10" y="58"/>
                    <a:pt x="9" y="58"/>
                    <a:pt x="8" y="58"/>
                  </a:cubicBezTo>
                  <a:cubicBezTo>
                    <a:pt x="7" y="58"/>
                    <a:pt x="6" y="58"/>
                    <a:pt x="5" y="57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2"/>
                    <a:pt x="0" y="51"/>
                    <a:pt x="0" y="50"/>
                  </a:cubicBezTo>
                  <a:cubicBezTo>
                    <a:pt x="0" y="49"/>
                    <a:pt x="0" y="47"/>
                    <a:pt x="1" y="47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7" y="27"/>
                    <a:pt x="31" y="31"/>
                    <a:pt x="35" y="33"/>
                  </a:cubicBezTo>
                  <a:lnTo>
                    <a:pt x="11" y="57"/>
                  </a:lnTo>
                  <a:close/>
                  <a:moveTo>
                    <a:pt x="10" y="45"/>
                  </a:moveTo>
                  <a:cubicBezTo>
                    <a:pt x="9" y="45"/>
                    <a:pt x="8" y="46"/>
                    <a:pt x="8" y="48"/>
                  </a:cubicBezTo>
                  <a:cubicBezTo>
                    <a:pt x="8" y="49"/>
                    <a:pt x="9" y="50"/>
                    <a:pt x="10" y="50"/>
                  </a:cubicBezTo>
                  <a:cubicBezTo>
                    <a:pt x="11" y="50"/>
                    <a:pt x="12" y="49"/>
                    <a:pt x="12" y="48"/>
                  </a:cubicBezTo>
                  <a:cubicBezTo>
                    <a:pt x="12" y="46"/>
                    <a:pt x="11" y="45"/>
                    <a:pt x="10" y="45"/>
                  </a:cubicBezTo>
                  <a:close/>
                  <a:moveTo>
                    <a:pt x="57" y="21"/>
                  </a:moveTo>
                  <a:cubicBezTo>
                    <a:pt x="55" y="27"/>
                    <a:pt x="49" y="32"/>
                    <a:pt x="42" y="32"/>
                  </a:cubicBezTo>
                  <a:cubicBezTo>
                    <a:pt x="33" y="32"/>
                    <a:pt x="26" y="24"/>
                    <a:pt x="26" y="16"/>
                  </a:cubicBezTo>
                  <a:cubicBezTo>
                    <a:pt x="26" y="7"/>
                    <a:pt x="33" y="0"/>
                    <a:pt x="42" y="0"/>
                  </a:cubicBezTo>
                  <a:cubicBezTo>
                    <a:pt x="45" y="0"/>
                    <a:pt x="48" y="0"/>
                    <a:pt x="50" y="2"/>
                  </a:cubicBezTo>
                  <a:cubicBezTo>
                    <a:pt x="51" y="2"/>
                    <a:pt x="51" y="2"/>
                    <a:pt x="51" y="3"/>
                  </a:cubicBezTo>
                  <a:cubicBezTo>
                    <a:pt x="51" y="3"/>
                    <a:pt x="51" y="4"/>
                    <a:pt x="50" y="4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1"/>
                    <a:pt x="56" y="16"/>
                    <a:pt x="57" y="16"/>
                  </a:cubicBezTo>
                  <a:cubicBezTo>
                    <a:pt x="58" y="16"/>
                    <a:pt x="58" y="16"/>
                    <a:pt x="58" y="17"/>
                  </a:cubicBezTo>
                  <a:cubicBezTo>
                    <a:pt x="58" y="18"/>
                    <a:pt x="58" y="20"/>
                    <a:pt x="57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05"/>
          <p:cNvGrpSpPr/>
          <p:nvPr/>
        </p:nvGrpSpPr>
        <p:grpSpPr>
          <a:xfrm>
            <a:off x="5745596" y="2351899"/>
            <a:ext cx="933580" cy="933580"/>
            <a:chOff x="4844787" y="1172442"/>
            <a:chExt cx="811251" cy="811251"/>
          </a:xfrm>
        </p:grpSpPr>
        <p:sp>
          <p:nvSpPr>
            <p:cNvPr id="75" name="Oval 30"/>
            <p:cNvSpPr/>
            <p:nvPr/>
          </p:nvSpPr>
          <p:spPr>
            <a:xfrm rot="5400000">
              <a:off x="4844787" y="1172442"/>
              <a:ext cx="811251" cy="811251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6" name="Oval 31"/>
            <p:cNvSpPr/>
            <p:nvPr/>
          </p:nvSpPr>
          <p:spPr>
            <a:xfrm rot="5400000">
              <a:off x="4963563" y="1291220"/>
              <a:ext cx="573697" cy="573697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7" name="Freeform 132"/>
            <p:cNvSpPr>
              <a:spLocks noEditPoints="1"/>
            </p:cNvSpPr>
            <p:nvPr/>
          </p:nvSpPr>
          <p:spPr bwMode="auto">
            <a:xfrm>
              <a:off x="5086350" y="1387475"/>
              <a:ext cx="347469" cy="332362"/>
            </a:xfrm>
            <a:custGeom>
              <a:avLst/>
              <a:gdLst/>
              <a:ahLst/>
              <a:cxnLst>
                <a:cxn ang="0">
                  <a:pos x="62" y="31"/>
                </a:cxn>
                <a:cxn ang="0">
                  <a:pos x="62" y="31"/>
                </a:cxn>
                <a:cxn ang="0">
                  <a:pos x="54" y="27"/>
                </a:cxn>
                <a:cxn ang="0">
                  <a:pos x="45" y="33"/>
                </a:cxn>
                <a:cxn ang="0">
                  <a:pos x="44" y="35"/>
                </a:cxn>
                <a:cxn ang="0">
                  <a:pos x="43" y="35"/>
                </a:cxn>
                <a:cxn ang="0">
                  <a:pos x="42" y="35"/>
                </a:cxn>
                <a:cxn ang="0">
                  <a:pos x="41" y="33"/>
                </a:cxn>
                <a:cxn ang="0">
                  <a:pos x="32" y="27"/>
                </a:cxn>
                <a:cxn ang="0">
                  <a:pos x="23" y="33"/>
                </a:cxn>
                <a:cxn ang="0">
                  <a:pos x="22" y="35"/>
                </a:cxn>
                <a:cxn ang="0">
                  <a:pos x="21" y="35"/>
                </a:cxn>
                <a:cxn ang="0">
                  <a:pos x="20" y="35"/>
                </a:cxn>
                <a:cxn ang="0">
                  <a:pos x="19" y="33"/>
                </a:cxn>
                <a:cxn ang="0">
                  <a:pos x="10" y="27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2" y="7"/>
                </a:cxn>
                <a:cxn ang="0">
                  <a:pos x="64" y="30"/>
                </a:cxn>
                <a:cxn ang="0">
                  <a:pos x="64" y="30"/>
                </a:cxn>
                <a:cxn ang="0">
                  <a:pos x="62" y="31"/>
                </a:cxn>
                <a:cxn ang="0">
                  <a:pos x="34" y="51"/>
                </a:cxn>
                <a:cxn ang="0">
                  <a:pos x="25" y="61"/>
                </a:cxn>
                <a:cxn ang="0">
                  <a:pos x="15" y="51"/>
                </a:cxn>
                <a:cxn ang="0">
                  <a:pos x="17" y="49"/>
                </a:cxn>
                <a:cxn ang="0">
                  <a:pos x="20" y="51"/>
                </a:cxn>
                <a:cxn ang="0">
                  <a:pos x="25" y="56"/>
                </a:cxn>
                <a:cxn ang="0">
                  <a:pos x="30" y="51"/>
                </a:cxn>
                <a:cxn ang="0">
                  <a:pos x="30" y="29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4" y="51"/>
                </a:cxn>
                <a:cxn ang="0">
                  <a:pos x="34" y="6"/>
                </a:cxn>
                <a:cxn ang="0">
                  <a:pos x="32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34" y="6"/>
                </a:cxn>
              </a:cxnLst>
              <a:rect l="0" t="0" r="r" b="b"/>
              <a:pathLst>
                <a:path w="64" h="61"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59" y="29"/>
                    <a:pt x="57" y="27"/>
                    <a:pt x="54" y="27"/>
                  </a:cubicBezTo>
                  <a:cubicBezTo>
                    <a:pt x="51" y="27"/>
                    <a:pt x="47" y="30"/>
                    <a:pt x="45" y="33"/>
                  </a:cubicBezTo>
                  <a:cubicBezTo>
                    <a:pt x="45" y="33"/>
                    <a:pt x="45" y="34"/>
                    <a:pt x="44" y="35"/>
                  </a:cubicBez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2" y="35"/>
                    <a:pt x="42" y="35"/>
                  </a:cubicBezTo>
                  <a:cubicBezTo>
                    <a:pt x="42" y="34"/>
                    <a:pt x="41" y="33"/>
                    <a:pt x="41" y="33"/>
                  </a:cubicBezTo>
                  <a:cubicBezTo>
                    <a:pt x="39" y="30"/>
                    <a:pt x="36" y="27"/>
                    <a:pt x="32" y="27"/>
                  </a:cubicBezTo>
                  <a:cubicBezTo>
                    <a:pt x="28" y="27"/>
                    <a:pt x="25" y="30"/>
                    <a:pt x="23" y="33"/>
                  </a:cubicBezTo>
                  <a:cubicBezTo>
                    <a:pt x="23" y="33"/>
                    <a:pt x="22" y="34"/>
                    <a:pt x="22" y="35"/>
                  </a:cubicBezTo>
                  <a:cubicBezTo>
                    <a:pt x="22" y="35"/>
                    <a:pt x="22" y="35"/>
                    <a:pt x="21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7" y="30"/>
                    <a:pt x="14" y="27"/>
                    <a:pt x="10" y="27"/>
                  </a:cubicBezTo>
                  <a:cubicBezTo>
                    <a:pt x="7" y="27"/>
                    <a:pt x="5" y="29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16"/>
                    <a:pt x="18" y="7"/>
                    <a:pt x="32" y="7"/>
                  </a:cubicBezTo>
                  <a:cubicBezTo>
                    <a:pt x="46" y="7"/>
                    <a:pt x="60" y="16"/>
                    <a:pt x="64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3" y="31"/>
                    <a:pt x="62" y="31"/>
                  </a:cubicBezTo>
                  <a:close/>
                  <a:moveTo>
                    <a:pt x="34" y="51"/>
                  </a:moveTo>
                  <a:cubicBezTo>
                    <a:pt x="34" y="56"/>
                    <a:pt x="30" y="61"/>
                    <a:pt x="25" y="61"/>
                  </a:cubicBezTo>
                  <a:cubicBezTo>
                    <a:pt x="19" y="61"/>
                    <a:pt x="15" y="56"/>
                    <a:pt x="15" y="51"/>
                  </a:cubicBezTo>
                  <a:cubicBezTo>
                    <a:pt x="15" y="50"/>
                    <a:pt x="16" y="49"/>
                    <a:pt x="17" y="49"/>
                  </a:cubicBezTo>
                  <a:cubicBezTo>
                    <a:pt x="19" y="49"/>
                    <a:pt x="20" y="50"/>
                    <a:pt x="20" y="51"/>
                  </a:cubicBezTo>
                  <a:cubicBezTo>
                    <a:pt x="20" y="54"/>
                    <a:pt x="22" y="56"/>
                    <a:pt x="25" y="56"/>
                  </a:cubicBezTo>
                  <a:cubicBezTo>
                    <a:pt x="27" y="56"/>
                    <a:pt x="30" y="54"/>
                    <a:pt x="30" y="51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1" y="29"/>
                    <a:pt x="32" y="29"/>
                  </a:cubicBezTo>
                  <a:cubicBezTo>
                    <a:pt x="33" y="29"/>
                    <a:pt x="34" y="29"/>
                    <a:pt x="34" y="29"/>
                  </a:cubicBezTo>
                  <a:lnTo>
                    <a:pt x="34" y="51"/>
                  </a:lnTo>
                  <a:close/>
                  <a:moveTo>
                    <a:pt x="34" y="6"/>
                  </a:moveTo>
                  <a:cubicBezTo>
                    <a:pt x="34" y="6"/>
                    <a:pt x="33" y="6"/>
                    <a:pt x="32" y="6"/>
                  </a:cubicBezTo>
                  <a:cubicBezTo>
                    <a:pt x="31" y="6"/>
                    <a:pt x="30" y="6"/>
                    <a:pt x="30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31" y="0"/>
                    <a:pt x="32" y="0"/>
                  </a:cubicBezTo>
                  <a:cubicBezTo>
                    <a:pt x="33" y="0"/>
                    <a:pt x="34" y="1"/>
                    <a:pt x="34" y="3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06"/>
          <p:cNvGrpSpPr/>
          <p:nvPr/>
        </p:nvGrpSpPr>
        <p:grpSpPr>
          <a:xfrm>
            <a:off x="5760461" y="4014254"/>
            <a:ext cx="933580" cy="933580"/>
            <a:chOff x="5732424" y="3172832"/>
            <a:chExt cx="811251" cy="811251"/>
          </a:xfrm>
        </p:grpSpPr>
        <p:sp>
          <p:nvSpPr>
            <p:cNvPr id="79" name="Oval 43"/>
            <p:cNvSpPr/>
            <p:nvPr/>
          </p:nvSpPr>
          <p:spPr>
            <a:xfrm rot="10800000">
              <a:off x="5732424" y="3172832"/>
              <a:ext cx="811251" cy="811251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0" name="Oval 45"/>
            <p:cNvSpPr/>
            <p:nvPr/>
          </p:nvSpPr>
          <p:spPr>
            <a:xfrm rot="10800000">
              <a:off x="5851200" y="3291608"/>
              <a:ext cx="573697" cy="573697"/>
            </a:xfrm>
            <a:prstGeom prst="ellipse">
              <a:avLst/>
            </a:prstGeom>
            <a:solidFill>
              <a:srgbClr val="00B0F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1" name="Freeform 62"/>
            <p:cNvSpPr>
              <a:spLocks noEditPoints="1"/>
            </p:cNvSpPr>
            <p:nvPr/>
          </p:nvSpPr>
          <p:spPr bwMode="auto">
            <a:xfrm>
              <a:off x="5980092" y="3411731"/>
              <a:ext cx="334963" cy="337642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107"/>
          <p:cNvGrpSpPr/>
          <p:nvPr/>
        </p:nvGrpSpPr>
        <p:grpSpPr>
          <a:xfrm>
            <a:off x="2478586" y="4014254"/>
            <a:ext cx="933580" cy="933580"/>
            <a:chOff x="3735612" y="4059199"/>
            <a:chExt cx="811251" cy="811251"/>
          </a:xfrm>
        </p:grpSpPr>
        <p:sp>
          <p:nvSpPr>
            <p:cNvPr id="83" name="Oval 39"/>
            <p:cNvSpPr/>
            <p:nvPr/>
          </p:nvSpPr>
          <p:spPr>
            <a:xfrm rot="16200000">
              <a:off x="3735612" y="4059199"/>
              <a:ext cx="811251" cy="811251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4" name="Oval 40"/>
            <p:cNvSpPr/>
            <p:nvPr/>
          </p:nvSpPr>
          <p:spPr>
            <a:xfrm rot="16200000">
              <a:off x="3854390" y="4177975"/>
              <a:ext cx="573697" cy="573697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5" name="Freeform 38"/>
            <p:cNvSpPr>
              <a:spLocks noEditPoints="1"/>
            </p:cNvSpPr>
            <p:nvPr/>
          </p:nvSpPr>
          <p:spPr bwMode="auto">
            <a:xfrm>
              <a:off x="4002794" y="4262526"/>
              <a:ext cx="283462" cy="414121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6" name="Text Placeholder 3"/>
          <p:cNvSpPr txBox="1">
            <a:spLocks/>
          </p:cNvSpPr>
          <p:nvPr/>
        </p:nvSpPr>
        <p:spPr>
          <a:xfrm>
            <a:off x="3450483" y="2972929"/>
            <a:ext cx="615553" cy="22159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4607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0" lang="en-US" altLang="zh-CN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5108720" y="2972929"/>
            <a:ext cx="615553" cy="22159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4607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0" lang="en-US" altLang="zh-CN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Text Placeholder 3"/>
          <p:cNvSpPr txBox="1">
            <a:spLocks/>
          </p:cNvSpPr>
          <p:nvPr/>
        </p:nvSpPr>
        <p:spPr>
          <a:xfrm>
            <a:off x="5110180" y="4606451"/>
            <a:ext cx="615553" cy="22159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4607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0" lang="en-US" altLang="zh-CN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3451947" y="4606451"/>
            <a:ext cx="615553" cy="22159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4607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Text Placeholder 3"/>
          <p:cNvSpPr txBox="1">
            <a:spLocks/>
          </p:cNvSpPr>
          <p:nvPr/>
        </p:nvSpPr>
        <p:spPr>
          <a:xfrm>
            <a:off x="3615592" y="2617825"/>
            <a:ext cx="285335" cy="3693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4607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3617054" y="4182362"/>
            <a:ext cx="285335" cy="3693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4607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92" name="Text Placeholder 3"/>
          <p:cNvSpPr txBox="1">
            <a:spLocks/>
          </p:cNvSpPr>
          <p:nvPr/>
        </p:nvSpPr>
        <p:spPr>
          <a:xfrm>
            <a:off x="5273829" y="2617825"/>
            <a:ext cx="285335" cy="3693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4607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5275288" y="4182362"/>
            <a:ext cx="285335" cy="3693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4607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94" name="Group 120"/>
          <p:cNvGrpSpPr/>
          <p:nvPr/>
        </p:nvGrpSpPr>
        <p:grpSpPr>
          <a:xfrm>
            <a:off x="539552" y="2098720"/>
            <a:ext cx="1808592" cy="373735"/>
            <a:chOff x="1038614" y="1610050"/>
            <a:chExt cx="1571608" cy="324764"/>
          </a:xfrm>
        </p:grpSpPr>
        <p:sp>
          <p:nvSpPr>
            <p:cNvPr id="95" name="Freeform 45"/>
            <p:cNvSpPr>
              <a:spLocks noEditPoints="1"/>
            </p:cNvSpPr>
            <p:nvPr/>
          </p:nvSpPr>
          <p:spPr bwMode="auto">
            <a:xfrm>
              <a:off x="2299254" y="162384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Footer Text"/>
            <p:cNvSpPr txBox="1"/>
            <p:nvPr/>
          </p:nvSpPr>
          <p:spPr>
            <a:xfrm>
              <a:off x="1038614" y="1610050"/>
              <a:ext cx="1198996" cy="2888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121"/>
          <p:cNvGrpSpPr/>
          <p:nvPr/>
        </p:nvGrpSpPr>
        <p:grpSpPr>
          <a:xfrm>
            <a:off x="539552" y="2582438"/>
            <a:ext cx="1808592" cy="373734"/>
            <a:chOff x="1038614" y="2030387"/>
            <a:chExt cx="1571608" cy="324763"/>
          </a:xfrm>
        </p:grpSpPr>
        <p:sp>
          <p:nvSpPr>
            <p:cNvPr id="98" name="Freeform 45"/>
            <p:cNvSpPr>
              <a:spLocks noEditPoints="1"/>
            </p:cNvSpPr>
            <p:nvPr/>
          </p:nvSpPr>
          <p:spPr bwMode="auto">
            <a:xfrm>
              <a:off x="2299254" y="204418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Footer Text"/>
            <p:cNvSpPr txBox="1"/>
            <p:nvPr/>
          </p:nvSpPr>
          <p:spPr>
            <a:xfrm>
              <a:off x="1038614" y="2030387"/>
              <a:ext cx="1198996" cy="2888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122"/>
          <p:cNvGrpSpPr/>
          <p:nvPr/>
        </p:nvGrpSpPr>
        <p:grpSpPr>
          <a:xfrm>
            <a:off x="539552" y="3053125"/>
            <a:ext cx="1808592" cy="373730"/>
            <a:chOff x="1038614" y="2439394"/>
            <a:chExt cx="1571608" cy="324759"/>
          </a:xfrm>
        </p:grpSpPr>
        <p:sp>
          <p:nvSpPr>
            <p:cNvPr id="101" name="Freeform 45"/>
            <p:cNvSpPr>
              <a:spLocks noEditPoints="1"/>
            </p:cNvSpPr>
            <p:nvPr/>
          </p:nvSpPr>
          <p:spPr bwMode="auto">
            <a:xfrm>
              <a:off x="2299254" y="245318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Footer Text"/>
            <p:cNvSpPr txBox="1"/>
            <p:nvPr/>
          </p:nvSpPr>
          <p:spPr>
            <a:xfrm>
              <a:off x="1038614" y="2439394"/>
              <a:ext cx="1198996" cy="2888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3" name="Group 123"/>
          <p:cNvGrpSpPr/>
          <p:nvPr/>
        </p:nvGrpSpPr>
        <p:grpSpPr>
          <a:xfrm>
            <a:off x="539552" y="3788918"/>
            <a:ext cx="1808592" cy="373733"/>
            <a:chOff x="1038614" y="3078778"/>
            <a:chExt cx="1571608" cy="324762"/>
          </a:xfrm>
        </p:grpSpPr>
        <p:sp>
          <p:nvSpPr>
            <p:cNvPr id="104" name="Freeform 45"/>
            <p:cNvSpPr>
              <a:spLocks noEditPoints="1"/>
            </p:cNvSpPr>
            <p:nvPr/>
          </p:nvSpPr>
          <p:spPr bwMode="auto">
            <a:xfrm>
              <a:off x="2299254" y="309257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Footer Text"/>
            <p:cNvSpPr txBox="1"/>
            <p:nvPr/>
          </p:nvSpPr>
          <p:spPr>
            <a:xfrm>
              <a:off x="1038614" y="3078778"/>
              <a:ext cx="1198996" cy="2888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24"/>
          <p:cNvGrpSpPr/>
          <p:nvPr/>
        </p:nvGrpSpPr>
        <p:grpSpPr>
          <a:xfrm>
            <a:off x="539552" y="4272649"/>
            <a:ext cx="1808592" cy="373728"/>
            <a:chOff x="1038614" y="3499119"/>
            <a:chExt cx="1571608" cy="324757"/>
          </a:xfrm>
        </p:grpSpPr>
        <p:sp>
          <p:nvSpPr>
            <p:cNvPr id="107" name="Freeform 45"/>
            <p:cNvSpPr>
              <a:spLocks noEditPoints="1"/>
            </p:cNvSpPr>
            <p:nvPr/>
          </p:nvSpPr>
          <p:spPr bwMode="auto">
            <a:xfrm>
              <a:off x="2299254" y="351290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Footer Text"/>
            <p:cNvSpPr txBox="1"/>
            <p:nvPr/>
          </p:nvSpPr>
          <p:spPr>
            <a:xfrm>
              <a:off x="1038614" y="3499119"/>
              <a:ext cx="1198995" cy="2888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9" name="Group 125"/>
          <p:cNvGrpSpPr/>
          <p:nvPr/>
        </p:nvGrpSpPr>
        <p:grpSpPr>
          <a:xfrm>
            <a:off x="539552" y="4743327"/>
            <a:ext cx="1808592" cy="373728"/>
            <a:chOff x="1038614" y="3908122"/>
            <a:chExt cx="1571608" cy="324757"/>
          </a:xfrm>
        </p:grpSpPr>
        <p:sp>
          <p:nvSpPr>
            <p:cNvPr id="110" name="Freeform 45"/>
            <p:cNvSpPr>
              <a:spLocks noEditPoints="1"/>
            </p:cNvSpPr>
            <p:nvPr/>
          </p:nvSpPr>
          <p:spPr bwMode="auto">
            <a:xfrm>
              <a:off x="2299254" y="3921911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Footer Text"/>
            <p:cNvSpPr txBox="1"/>
            <p:nvPr/>
          </p:nvSpPr>
          <p:spPr>
            <a:xfrm>
              <a:off x="1038614" y="3908122"/>
              <a:ext cx="1198995" cy="2888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2" name="Group 126"/>
          <p:cNvGrpSpPr/>
          <p:nvPr/>
        </p:nvGrpSpPr>
        <p:grpSpPr>
          <a:xfrm>
            <a:off x="6789603" y="2098722"/>
            <a:ext cx="1823394" cy="373734"/>
            <a:chOff x="6469706" y="1610051"/>
            <a:chExt cx="1584471" cy="324763"/>
          </a:xfrm>
        </p:grpSpPr>
        <p:sp>
          <p:nvSpPr>
            <p:cNvPr id="113" name="Freeform 45"/>
            <p:cNvSpPr>
              <a:spLocks noEditPoints="1"/>
            </p:cNvSpPr>
            <p:nvPr/>
          </p:nvSpPr>
          <p:spPr bwMode="auto">
            <a:xfrm>
              <a:off x="6469706" y="162384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Footer Text"/>
            <p:cNvSpPr txBox="1"/>
            <p:nvPr/>
          </p:nvSpPr>
          <p:spPr>
            <a:xfrm>
              <a:off x="6857999" y="1610051"/>
              <a:ext cx="1196178" cy="2888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5" name="Group 127"/>
          <p:cNvGrpSpPr/>
          <p:nvPr/>
        </p:nvGrpSpPr>
        <p:grpSpPr>
          <a:xfrm>
            <a:off x="6789603" y="2582435"/>
            <a:ext cx="1823394" cy="378297"/>
            <a:chOff x="6469706" y="2030389"/>
            <a:chExt cx="1584471" cy="328728"/>
          </a:xfrm>
        </p:grpSpPr>
        <p:sp>
          <p:nvSpPr>
            <p:cNvPr id="116" name="Freeform 45"/>
            <p:cNvSpPr>
              <a:spLocks noEditPoints="1"/>
            </p:cNvSpPr>
            <p:nvPr/>
          </p:nvSpPr>
          <p:spPr bwMode="auto">
            <a:xfrm>
              <a:off x="6469706" y="2048149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Footer Text"/>
            <p:cNvSpPr txBox="1"/>
            <p:nvPr/>
          </p:nvSpPr>
          <p:spPr>
            <a:xfrm>
              <a:off x="6857999" y="2030389"/>
              <a:ext cx="1196178" cy="2888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内容，也可以直接复制你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的到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8" name="Group 128"/>
          <p:cNvGrpSpPr/>
          <p:nvPr/>
        </p:nvGrpSpPr>
        <p:grpSpPr>
          <a:xfrm>
            <a:off x="6789603" y="3053114"/>
            <a:ext cx="1823394" cy="373734"/>
            <a:chOff x="6469706" y="2439390"/>
            <a:chExt cx="1584471" cy="324763"/>
          </a:xfrm>
        </p:grpSpPr>
        <p:sp>
          <p:nvSpPr>
            <p:cNvPr id="119" name="Freeform 45"/>
            <p:cNvSpPr>
              <a:spLocks noEditPoints="1"/>
            </p:cNvSpPr>
            <p:nvPr/>
          </p:nvSpPr>
          <p:spPr bwMode="auto">
            <a:xfrm>
              <a:off x="6469706" y="245318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ooter Text"/>
            <p:cNvSpPr txBox="1"/>
            <p:nvPr/>
          </p:nvSpPr>
          <p:spPr>
            <a:xfrm>
              <a:off x="6857999" y="2439390"/>
              <a:ext cx="1196178" cy="2888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1" name="Group 129"/>
          <p:cNvGrpSpPr/>
          <p:nvPr/>
        </p:nvGrpSpPr>
        <p:grpSpPr>
          <a:xfrm>
            <a:off x="6789603" y="3757166"/>
            <a:ext cx="1823394" cy="373728"/>
            <a:chOff x="6469706" y="3051195"/>
            <a:chExt cx="1584471" cy="324759"/>
          </a:xfrm>
        </p:grpSpPr>
        <p:sp>
          <p:nvSpPr>
            <p:cNvPr id="122" name="Freeform 45"/>
            <p:cNvSpPr>
              <a:spLocks noEditPoints="1"/>
            </p:cNvSpPr>
            <p:nvPr/>
          </p:nvSpPr>
          <p:spPr bwMode="auto">
            <a:xfrm>
              <a:off x="6469706" y="306498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Footer Text"/>
            <p:cNvSpPr txBox="1"/>
            <p:nvPr/>
          </p:nvSpPr>
          <p:spPr>
            <a:xfrm>
              <a:off x="6857999" y="3051195"/>
              <a:ext cx="1196178" cy="2888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130"/>
          <p:cNvGrpSpPr/>
          <p:nvPr/>
        </p:nvGrpSpPr>
        <p:grpSpPr>
          <a:xfrm>
            <a:off x="6789603" y="4240904"/>
            <a:ext cx="1823394" cy="373728"/>
            <a:chOff x="6469706" y="3471533"/>
            <a:chExt cx="1584471" cy="324757"/>
          </a:xfrm>
        </p:grpSpPr>
        <p:sp>
          <p:nvSpPr>
            <p:cNvPr id="125" name="Freeform 45"/>
            <p:cNvSpPr>
              <a:spLocks noEditPoints="1"/>
            </p:cNvSpPr>
            <p:nvPr/>
          </p:nvSpPr>
          <p:spPr bwMode="auto">
            <a:xfrm>
              <a:off x="6469706" y="348532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ooter Text"/>
            <p:cNvSpPr txBox="1"/>
            <p:nvPr/>
          </p:nvSpPr>
          <p:spPr>
            <a:xfrm>
              <a:off x="6857999" y="3471533"/>
              <a:ext cx="1196178" cy="2888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131"/>
          <p:cNvGrpSpPr/>
          <p:nvPr/>
        </p:nvGrpSpPr>
        <p:grpSpPr>
          <a:xfrm>
            <a:off x="6789603" y="4711584"/>
            <a:ext cx="1823394" cy="373728"/>
            <a:chOff x="6469706" y="3880536"/>
            <a:chExt cx="1584471" cy="324757"/>
          </a:xfrm>
        </p:grpSpPr>
        <p:sp>
          <p:nvSpPr>
            <p:cNvPr id="128" name="Freeform 45"/>
            <p:cNvSpPr>
              <a:spLocks noEditPoints="1"/>
            </p:cNvSpPr>
            <p:nvPr/>
          </p:nvSpPr>
          <p:spPr bwMode="auto">
            <a:xfrm>
              <a:off x="6469706" y="389432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ooter Text"/>
            <p:cNvSpPr txBox="1"/>
            <p:nvPr/>
          </p:nvSpPr>
          <p:spPr>
            <a:xfrm>
              <a:off x="6857999" y="3880536"/>
              <a:ext cx="1196178" cy="2888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4"/>
          <p:cNvGrpSpPr/>
          <p:nvPr/>
        </p:nvGrpSpPr>
        <p:grpSpPr>
          <a:xfrm rot="9900000">
            <a:off x="5722989" y="4350400"/>
            <a:ext cx="864946" cy="739478"/>
            <a:chOff x="2208213" y="4308475"/>
            <a:chExt cx="1313851" cy="1123184"/>
          </a:xfrm>
          <a:solidFill>
            <a:srgbClr val="FFC000"/>
          </a:solidFill>
        </p:grpSpPr>
        <p:sp>
          <p:nvSpPr>
            <p:cNvPr id="31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50" b="0" i="0" u="none" strike="noStrike" kern="0" cap="none" spc="0" normalizeH="0" baseline="0" noProof="0">
                <a:ln>
                  <a:solidFill>
                    <a:srgbClr val="E7E6E6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50" b="0" i="0" u="none" strike="noStrike" kern="0" cap="none" spc="0" normalizeH="0" baseline="0" noProof="0">
                <a:ln>
                  <a:solidFill>
                    <a:srgbClr val="E7E6E6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21"/>
          <p:cNvGrpSpPr/>
          <p:nvPr/>
        </p:nvGrpSpPr>
        <p:grpSpPr>
          <a:xfrm rot="17100000">
            <a:off x="2597009" y="4306044"/>
            <a:ext cx="865014" cy="739424"/>
            <a:chOff x="2208213" y="4308475"/>
            <a:chExt cx="1313851" cy="1123184"/>
          </a:xfrm>
          <a:solidFill>
            <a:srgbClr val="00B0F0"/>
          </a:solidFill>
        </p:grpSpPr>
        <p:sp>
          <p:nvSpPr>
            <p:cNvPr id="34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50" b="0" i="0" u="none" strike="noStrike" kern="0" cap="none" spc="0" normalizeH="0" baseline="0" noProof="0">
                <a:ln>
                  <a:solidFill>
                    <a:srgbClr val="E7E6E6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50" b="0" i="0" u="none" strike="noStrike" kern="0" cap="none" spc="0" normalizeH="0" baseline="0" noProof="0">
                <a:ln>
                  <a:solidFill>
                    <a:srgbClr val="E7E6E6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8"/>
          <p:cNvGrpSpPr/>
          <p:nvPr/>
        </p:nvGrpSpPr>
        <p:grpSpPr>
          <a:xfrm flipH="1">
            <a:off x="5642029" y="1988840"/>
            <a:ext cx="864945" cy="739478"/>
            <a:chOff x="2208213" y="4308475"/>
            <a:chExt cx="1313851" cy="1123184"/>
          </a:xfrm>
          <a:solidFill>
            <a:srgbClr val="FFC000"/>
          </a:solidFill>
        </p:grpSpPr>
        <p:sp>
          <p:nvSpPr>
            <p:cNvPr id="37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50" b="0" i="0" u="none" strike="noStrike" kern="0" cap="none" spc="0" normalizeH="0" baseline="0" noProof="0">
                <a:ln>
                  <a:solidFill>
                    <a:srgbClr val="E7E6E6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50" b="0" i="0" u="none" strike="noStrike" kern="0" cap="none" spc="0" normalizeH="0" baseline="0" noProof="0">
                <a:ln>
                  <a:solidFill>
                    <a:srgbClr val="E7E6E6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4"/>
          <p:cNvGrpSpPr/>
          <p:nvPr/>
        </p:nvGrpSpPr>
        <p:grpSpPr>
          <a:xfrm>
            <a:off x="2678784" y="1988840"/>
            <a:ext cx="864946" cy="739478"/>
            <a:chOff x="2208213" y="4308475"/>
            <a:chExt cx="1313851" cy="1123184"/>
          </a:xfrm>
        </p:grpSpPr>
        <p:sp>
          <p:nvSpPr>
            <p:cNvPr id="40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50" b="0" i="0" u="none" strike="noStrike" kern="0" cap="none" spc="0" normalizeH="0" baseline="0" noProof="0">
                <a:ln>
                  <a:solidFill>
                    <a:srgbClr val="E7E6E6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50" b="0" i="0" u="none" strike="noStrike" kern="0" cap="none" spc="0" normalizeH="0" baseline="0" noProof="0">
                <a:ln>
                  <a:solidFill>
                    <a:srgbClr val="E7E6E6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2" name="Text Placeholder 7"/>
          <p:cNvSpPr txBox="1">
            <a:spLocks/>
          </p:cNvSpPr>
          <p:nvPr/>
        </p:nvSpPr>
        <p:spPr>
          <a:xfrm>
            <a:off x="2670386" y="2054121"/>
            <a:ext cx="567310" cy="440673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589335" y="2014594"/>
            <a:ext cx="1869074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2632640" y="4565546"/>
            <a:ext cx="567310" cy="440673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589335" y="4514855"/>
            <a:ext cx="1869074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5939193" y="2054121"/>
            <a:ext cx="567310" cy="440673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6766821" y="2009566"/>
            <a:ext cx="1909635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014593" y="4535305"/>
            <a:ext cx="567310" cy="440673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6766821" y="4514855"/>
            <a:ext cx="1909635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Shape 1719"/>
          <p:cNvSpPr/>
          <p:nvPr/>
        </p:nvSpPr>
        <p:spPr>
          <a:xfrm>
            <a:off x="3163195" y="3241854"/>
            <a:ext cx="1417130" cy="170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rgbClr val="00B0F0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marL="0" marR="0" lvl="0" indent="0" defTabSz="117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Shape 1720"/>
          <p:cNvSpPr/>
          <p:nvPr/>
        </p:nvSpPr>
        <p:spPr>
          <a:xfrm>
            <a:off x="4409379" y="3526988"/>
            <a:ext cx="1700316" cy="141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rgbClr val="FFC000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marL="0" marR="0" lvl="0" indent="0" defTabSz="117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21"/>
          <p:cNvSpPr/>
          <p:nvPr/>
        </p:nvSpPr>
        <p:spPr>
          <a:xfrm>
            <a:off x="4683920" y="2011437"/>
            <a:ext cx="1417130" cy="170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rgbClr val="FFC000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marL="0" marR="0" lvl="0" indent="0" defTabSz="117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2"/>
          <p:cNvSpPr/>
          <p:nvPr/>
        </p:nvSpPr>
        <p:spPr>
          <a:xfrm>
            <a:off x="3163194" y="2011439"/>
            <a:ext cx="1700316" cy="1417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rgbClr val="00B0F0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marL="0" marR="0" lvl="0" indent="0" defTabSz="117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3766951" y="2398172"/>
            <a:ext cx="457969" cy="616115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3544616" y="3736450"/>
            <a:ext cx="457969" cy="616115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274344" y="2661725"/>
            <a:ext cx="462568" cy="617835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052533" y="3947710"/>
            <a:ext cx="462568" cy="617835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3"/>
          <p:cNvGrpSpPr/>
          <p:nvPr/>
        </p:nvGrpSpPr>
        <p:grpSpPr>
          <a:xfrm>
            <a:off x="1045998" y="1700808"/>
            <a:ext cx="7173052" cy="2702056"/>
            <a:chOff x="3861979" y="1767172"/>
            <a:chExt cx="7482047" cy="2818453"/>
          </a:xfrm>
        </p:grpSpPr>
        <p:sp>
          <p:nvSpPr>
            <p:cNvPr id="50" name="TextBox 49"/>
            <p:cNvSpPr txBox="1"/>
            <p:nvPr/>
          </p:nvSpPr>
          <p:spPr>
            <a:xfrm>
              <a:off x="6847400" y="4258170"/>
              <a:ext cx="511984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500104" y="4258170"/>
              <a:ext cx="511984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136621" y="4258170"/>
              <a:ext cx="511984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165667" y="4258170"/>
              <a:ext cx="511984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0743423" y="4258170"/>
              <a:ext cx="600603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480979" y="4258170"/>
              <a:ext cx="511984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750965" y="4258170"/>
              <a:ext cx="511984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394342" y="4258170"/>
              <a:ext cx="511984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0079904" y="4258170"/>
              <a:ext cx="511984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359380" y="4258170"/>
              <a:ext cx="423364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854345" y="4258170"/>
              <a:ext cx="511984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rgbClr val="44546A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rgbClr val="44546A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rgbClr val="44546A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rgbClr val="44546A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rgbClr val="44546A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8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noFill/>
            <a:ln w="25400" cap="flat" cmpd="sng" algn="ctr">
              <a:solidFill>
                <a:srgbClr val="FFFFFF">
                  <a:lumMod val="75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82" name="TextBox 81"/>
            <p:cNvSpPr txBox="1"/>
            <p:nvPr/>
          </p:nvSpPr>
          <p:spPr>
            <a:xfrm>
              <a:off x="3861979" y="1853363"/>
              <a:ext cx="547097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861979" y="2310563"/>
              <a:ext cx="547097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861979" y="2766884"/>
              <a:ext cx="547097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861979" y="3224963"/>
              <a:ext cx="547097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861980" y="3682163"/>
              <a:ext cx="547097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7" name="Oval 77"/>
          <p:cNvSpPr/>
          <p:nvPr/>
        </p:nvSpPr>
        <p:spPr>
          <a:xfrm>
            <a:off x="1557593" y="4813195"/>
            <a:ext cx="279324" cy="279324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895075" y="4775816"/>
            <a:ext cx="80021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ectangle 79"/>
          <p:cNvSpPr/>
          <p:nvPr/>
        </p:nvSpPr>
        <p:spPr>
          <a:xfrm>
            <a:off x="1494355" y="5088106"/>
            <a:ext cx="2042435" cy="4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Oval 80"/>
          <p:cNvSpPr/>
          <p:nvPr/>
        </p:nvSpPr>
        <p:spPr>
          <a:xfrm>
            <a:off x="3813210" y="4813195"/>
            <a:ext cx="279324" cy="279324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135054" y="4775816"/>
            <a:ext cx="80021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2"/>
          <p:cNvSpPr/>
          <p:nvPr/>
        </p:nvSpPr>
        <p:spPr>
          <a:xfrm>
            <a:off x="3749973" y="5088106"/>
            <a:ext cx="2042435" cy="4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Oval 83"/>
          <p:cNvSpPr/>
          <p:nvPr/>
        </p:nvSpPr>
        <p:spPr>
          <a:xfrm>
            <a:off x="6068826" y="4813195"/>
            <a:ext cx="279324" cy="279324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375032" y="4775816"/>
            <a:ext cx="80021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ectangle 85"/>
          <p:cNvSpPr/>
          <p:nvPr/>
        </p:nvSpPr>
        <p:spPr>
          <a:xfrm>
            <a:off x="6005589" y="5088106"/>
            <a:ext cx="2042435" cy="4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72"/>
          <p:cNvSpPr/>
          <p:nvPr/>
        </p:nvSpPr>
        <p:spPr>
          <a:xfrm>
            <a:off x="1152139" y="1570844"/>
            <a:ext cx="1738515" cy="372430"/>
          </a:xfrm>
          <a:prstGeom prst="round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28" name="Rounded Rectangle 77"/>
          <p:cNvSpPr/>
          <p:nvPr/>
        </p:nvSpPr>
        <p:spPr>
          <a:xfrm>
            <a:off x="1152139" y="2368851"/>
            <a:ext cx="1738515" cy="372430"/>
          </a:xfrm>
          <a:prstGeom prst="round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29" name="Rounded Rectangle 80"/>
          <p:cNvSpPr/>
          <p:nvPr/>
        </p:nvSpPr>
        <p:spPr>
          <a:xfrm>
            <a:off x="1152139" y="3158380"/>
            <a:ext cx="1738515" cy="372430"/>
          </a:xfrm>
          <a:prstGeom prst="round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30" name="Rounded Rectangle 83"/>
          <p:cNvSpPr/>
          <p:nvPr/>
        </p:nvSpPr>
        <p:spPr>
          <a:xfrm>
            <a:off x="1152139" y="3937645"/>
            <a:ext cx="1738515" cy="372430"/>
          </a:xfrm>
          <a:prstGeom prst="round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31" name="Rounded Rectangle 88"/>
          <p:cNvSpPr/>
          <p:nvPr/>
        </p:nvSpPr>
        <p:spPr>
          <a:xfrm>
            <a:off x="1152139" y="4716909"/>
            <a:ext cx="1738515" cy="372430"/>
          </a:xfrm>
          <a:prstGeom prst="round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32" name="Straight Connector 91"/>
          <p:cNvCxnSpPr/>
          <p:nvPr/>
        </p:nvCxnSpPr>
        <p:spPr>
          <a:xfrm rot="5400000">
            <a:off x="1792683" y="2133344"/>
            <a:ext cx="386194" cy="1712"/>
          </a:xfrm>
          <a:prstGeom prst="line">
            <a:avLst/>
          </a:prstGeom>
          <a:noFill/>
          <a:ln w="19050" cap="rnd" cmpd="sng" algn="ctr">
            <a:solidFill>
              <a:srgbClr val="00B0F0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33" name="Straight Connector 99"/>
          <p:cNvCxnSpPr/>
          <p:nvPr/>
        </p:nvCxnSpPr>
        <p:spPr>
          <a:xfrm flipH="1">
            <a:off x="1986640" y="2126693"/>
            <a:ext cx="5460662" cy="0"/>
          </a:xfrm>
          <a:prstGeom prst="line">
            <a:avLst/>
          </a:prstGeom>
          <a:noFill/>
          <a:ln w="19050" cap="rnd" cmpd="sng" algn="ctr">
            <a:solidFill>
              <a:srgbClr val="00B0F0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34" name="Straight Connector 103"/>
          <p:cNvCxnSpPr/>
          <p:nvPr/>
        </p:nvCxnSpPr>
        <p:spPr>
          <a:xfrm flipH="1">
            <a:off x="1986640" y="2944329"/>
            <a:ext cx="5460662" cy="0"/>
          </a:xfrm>
          <a:prstGeom prst="line">
            <a:avLst/>
          </a:prstGeom>
          <a:noFill/>
          <a:ln w="19050" cap="rnd" cmpd="sng" algn="ctr">
            <a:solidFill>
              <a:srgbClr val="FFC000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35" name="Straight Connector 104"/>
          <p:cNvCxnSpPr/>
          <p:nvPr/>
        </p:nvCxnSpPr>
        <p:spPr>
          <a:xfrm flipH="1">
            <a:off x="1986640" y="3703805"/>
            <a:ext cx="5460662" cy="0"/>
          </a:xfrm>
          <a:prstGeom prst="line">
            <a:avLst/>
          </a:prstGeom>
          <a:noFill/>
          <a:ln w="19050" cap="rnd" cmpd="sng" algn="ctr">
            <a:solidFill>
              <a:srgbClr val="00B0F0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36" name="Straight Connector 107"/>
          <p:cNvCxnSpPr/>
          <p:nvPr/>
        </p:nvCxnSpPr>
        <p:spPr>
          <a:xfrm flipH="1">
            <a:off x="1986640" y="4483809"/>
            <a:ext cx="5460662" cy="0"/>
          </a:xfrm>
          <a:prstGeom prst="line">
            <a:avLst/>
          </a:prstGeom>
          <a:noFill/>
          <a:ln w="19050" cap="rnd" cmpd="sng" algn="ctr">
            <a:solidFill>
              <a:srgbClr val="FFC000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7" name="Text Placeholder 3"/>
          <p:cNvSpPr txBox="1">
            <a:spLocks/>
          </p:cNvSpPr>
          <p:nvPr/>
        </p:nvSpPr>
        <p:spPr>
          <a:xfrm>
            <a:off x="3284238" y="1544344"/>
            <a:ext cx="3940628" cy="3759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116628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"/>
          <p:cNvSpPr txBox="1">
            <a:spLocks/>
          </p:cNvSpPr>
          <p:nvPr/>
        </p:nvSpPr>
        <p:spPr>
          <a:xfrm>
            <a:off x="3284238" y="2312300"/>
            <a:ext cx="3940628" cy="39105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116628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3"/>
          <p:cNvSpPr txBox="1">
            <a:spLocks/>
          </p:cNvSpPr>
          <p:nvPr/>
        </p:nvSpPr>
        <p:spPr>
          <a:xfrm>
            <a:off x="3284238" y="3051061"/>
            <a:ext cx="3940628" cy="39105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116628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284238" y="3840589"/>
            <a:ext cx="3940628" cy="39105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116628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284238" y="4657040"/>
            <a:ext cx="3940628" cy="39105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116628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06381" y="1731513"/>
            <a:ext cx="615936" cy="464282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2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06381" y="2516648"/>
            <a:ext cx="615936" cy="464282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2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06381" y="3301783"/>
            <a:ext cx="615936" cy="464282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2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606381" y="4086918"/>
            <a:ext cx="615936" cy="464282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2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7513035" y="4872054"/>
            <a:ext cx="802629" cy="464282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28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47" name="Straight Connector 127"/>
          <p:cNvCxnSpPr/>
          <p:nvPr/>
        </p:nvCxnSpPr>
        <p:spPr>
          <a:xfrm flipH="1">
            <a:off x="1986641" y="5270313"/>
            <a:ext cx="5460662" cy="0"/>
          </a:xfrm>
          <a:prstGeom prst="line">
            <a:avLst/>
          </a:prstGeom>
          <a:noFill/>
          <a:ln w="19050" cap="rnd" cmpd="sng" algn="ctr">
            <a:solidFill>
              <a:srgbClr val="00B0F0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48" name="Straight Connector 132"/>
          <p:cNvCxnSpPr/>
          <p:nvPr/>
        </p:nvCxnSpPr>
        <p:spPr>
          <a:xfrm rot="5400000">
            <a:off x="1792683" y="2930496"/>
            <a:ext cx="386194" cy="1712"/>
          </a:xfrm>
          <a:prstGeom prst="line">
            <a:avLst/>
          </a:prstGeom>
          <a:noFill/>
          <a:ln w="19050" cap="rnd" cmpd="sng" algn="ctr">
            <a:solidFill>
              <a:srgbClr val="FFC000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49" name="Straight Connector 133"/>
          <p:cNvCxnSpPr/>
          <p:nvPr/>
        </p:nvCxnSpPr>
        <p:spPr>
          <a:xfrm rot="5400000">
            <a:off x="1792683" y="3715057"/>
            <a:ext cx="386194" cy="1712"/>
          </a:xfrm>
          <a:prstGeom prst="line">
            <a:avLst/>
          </a:prstGeom>
          <a:noFill/>
          <a:ln w="19050" cap="rnd" cmpd="sng" algn="ctr">
            <a:solidFill>
              <a:srgbClr val="00B0F0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0" name="Straight Connector 134"/>
          <p:cNvCxnSpPr/>
          <p:nvPr/>
        </p:nvCxnSpPr>
        <p:spPr>
          <a:xfrm rot="5400000">
            <a:off x="1792683" y="4496825"/>
            <a:ext cx="386194" cy="1712"/>
          </a:xfrm>
          <a:prstGeom prst="line">
            <a:avLst/>
          </a:prstGeom>
          <a:noFill/>
          <a:ln w="19050" cap="rnd" cmpd="sng" algn="ctr">
            <a:solidFill>
              <a:srgbClr val="FFC000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1" name="Straight Connector 135"/>
          <p:cNvCxnSpPr/>
          <p:nvPr/>
        </p:nvCxnSpPr>
        <p:spPr>
          <a:xfrm rot="5400000">
            <a:off x="1792683" y="5281578"/>
            <a:ext cx="386194" cy="1712"/>
          </a:xfrm>
          <a:prstGeom prst="line">
            <a:avLst/>
          </a:prstGeom>
          <a:noFill/>
          <a:ln w="19050" cap="rnd" cmpd="sng" algn="ctr">
            <a:solidFill>
              <a:srgbClr val="00B0F0"/>
            </a:solidFill>
            <a:prstDash val="solid"/>
            <a:miter lim="800000"/>
            <a:headEnd type="oval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2846070" y="2511163"/>
            <a:ext cx="3512195" cy="2727702"/>
            <a:chOff x="2329" y="786"/>
            <a:chExt cx="3022" cy="2347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Text Placeholder 7"/>
          <p:cNvSpPr txBox="1">
            <a:spLocks/>
          </p:cNvSpPr>
          <p:nvPr/>
        </p:nvSpPr>
        <p:spPr>
          <a:xfrm>
            <a:off x="1609089" y="1844824"/>
            <a:ext cx="1131069" cy="295685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1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75937" y="2221772"/>
            <a:ext cx="1964221" cy="51937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Rounded Rectangle 11"/>
          <p:cNvSpPr>
            <a:spLocks noChangeAspect="1"/>
          </p:cNvSpPr>
          <p:nvPr/>
        </p:nvSpPr>
        <p:spPr>
          <a:xfrm>
            <a:off x="2906042" y="1978737"/>
            <a:ext cx="627500" cy="628111"/>
          </a:xfrm>
          <a:prstGeom prst="roundRect">
            <a:avLst>
              <a:gd name="adj" fmla="val 0"/>
            </a:avLst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2956357" y="2058298"/>
            <a:ext cx="507960" cy="419197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4" name="Text Placeholder 7"/>
          <p:cNvSpPr txBox="1">
            <a:spLocks/>
          </p:cNvSpPr>
          <p:nvPr/>
        </p:nvSpPr>
        <p:spPr>
          <a:xfrm>
            <a:off x="6613836" y="1844824"/>
            <a:ext cx="1331462" cy="295685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0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6613836" y="2221772"/>
            <a:ext cx="1990612" cy="5073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ounded Rectangle 23"/>
          <p:cNvSpPr>
            <a:spLocks noChangeAspect="1"/>
          </p:cNvSpPr>
          <p:nvPr/>
        </p:nvSpPr>
        <p:spPr>
          <a:xfrm>
            <a:off x="5868933" y="1978737"/>
            <a:ext cx="627500" cy="628111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5919247" y="2058298"/>
            <a:ext cx="507960" cy="419197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1609089" y="4284189"/>
            <a:ext cx="1131069" cy="295685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1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775937" y="4661137"/>
            <a:ext cx="1964221" cy="51937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ounded Rectangle 27"/>
          <p:cNvSpPr>
            <a:spLocks noChangeAspect="1"/>
          </p:cNvSpPr>
          <p:nvPr/>
        </p:nvSpPr>
        <p:spPr>
          <a:xfrm>
            <a:off x="2863503" y="4418102"/>
            <a:ext cx="627500" cy="628111"/>
          </a:xfrm>
          <a:prstGeom prst="roundRect">
            <a:avLst>
              <a:gd name="adj" fmla="val 0"/>
            </a:avLst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2913819" y="4497663"/>
            <a:ext cx="507960" cy="419197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6609303" y="4284189"/>
            <a:ext cx="1331462" cy="295685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0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6609303" y="4661137"/>
            <a:ext cx="1990612" cy="5073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ounded Rectangle 16"/>
          <p:cNvSpPr>
            <a:spLocks noChangeAspect="1"/>
          </p:cNvSpPr>
          <p:nvPr/>
        </p:nvSpPr>
        <p:spPr>
          <a:xfrm>
            <a:off x="5868933" y="4418102"/>
            <a:ext cx="627500" cy="628111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919247" y="4497663"/>
            <a:ext cx="507960" cy="419197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>
            <a:spLocks/>
          </p:cNvSpPr>
          <p:nvPr/>
        </p:nvSpPr>
        <p:spPr bwMode="auto">
          <a:xfrm>
            <a:off x="-157113" y="1988840"/>
            <a:ext cx="3828433" cy="3201547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7886771" y="1988840"/>
            <a:ext cx="1653781" cy="3201547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982336" y="2899742"/>
            <a:ext cx="1372059" cy="1372057"/>
          </a:xfrm>
          <a:prstGeom prst="ellipse">
            <a:avLst/>
          </a:prstGeom>
          <a:gradFill flip="none" rotWithShape="1">
            <a:gsLst>
              <a:gs pos="25000">
                <a:srgbClr val="FFFFFF">
                  <a:shade val="67500"/>
                  <a:satMod val="115000"/>
                </a:srgbClr>
              </a:gs>
              <a:gs pos="62000">
                <a:srgbClr val="FFFFFF">
                  <a:shade val="100000"/>
                  <a:satMod val="115000"/>
                </a:srgbClr>
              </a:gs>
            </a:gsLst>
            <a:lin ang="2700000" scaled="1"/>
            <a:tileRect/>
          </a:gradFill>
          <a:ln w="3810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MH_Others_1"/>
          <p:cNvSpPr txBox="1"/>
          <p:nvPr>
            <p:custDataLst>
              <p:tags r:id="rId1"/>
            </p:custDataLst>
          </p:nvPr>
        </p:nvSpPr>
        <p:spPr>
          <a:xfrm>
            <a:off x="3099808" y="3201047"/>
            <a:ext cx="1137114" cy="7694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74342" y="3319533"/>
            <a:ext cx="239249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4721862" y="3635838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08559" y="3635838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4721862" y="3840820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6008559" y="3840820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127"/>
          <p:cNvGrpSpPr>
            <a:grpSpLocks noChangeAspect="1"/>
          </p:cNvGrpSpPr>
          <p:nvPr/>
        </p:nvGrpSpPr>
        <p:grpSpPr>
          <a:xfrm>
            <a:off x="3101574" y="2060848"/>
            <a:ext cx="2889653" cy="2912168"/>
            <a:chOff x="9134879" y="1164239"/>
            <a:chExt cx="3055938" cy="3079750"/>
          </a:xfrm>
        </p:grpSpPr>
        <p:sp>
          <p:nvSpPr>
            <p:cNvPr id="31" name="AutoShape 3"/>
            <p:cNvSpPr>
              <a:spLocks noChangeAspect="1" noChangeArrowheads="1" noTextEdit="1"/>
            </p:cNvSpPr>
            <p:nvPr/>
          </p:nvSpPr>
          <p:spPr bwMode="auto">
            <a:xfrm>
              <a:off x="9134879" y="1175351"/>
              <a:ext cx="3035300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9134879" y="1164239"/>
              <a:ext cx="3055938" cy="2982913"/>
            </a:xfrm>
            <a:custGeom>
              <a:avLst/>
              <a:gdLst/>
              <a:ahLst/>
              <a:cxnLst>
                <a:cxn ang="0">
                  <a:pos x="277" y="130"/>
                </a:cxn>
                <a:cxn ang="0">
                  <a:pos x="278" y="103"/>
                </a:cxn>
                <a:cxn ang="0">
                  <a:pos x="261" y="81"/>
                </a:cxn>
                <a:cxn ang="0">
                  <a:pos x="256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09" y="18"/>
                </a:cxn>
                <a:cxn ang="0">
                  <a:pos x="171" y="0"/>
                </a:cxn>
                <a:cxn ang="0">
                  <a:pos x="152" y="4"/>
                </a:cxn>
                <a:cxn ang="0">
                  <a:pos x="139" y="14"/>
                </a:cxn>
                <a:cxn ang="0">
                  <a:pos x="133" y="9"/>
                </a:cxn>
                <a:cxn ang="0">
                  <a:pos x="112" y="2"/>
                </a:cxn>
                <a:cxn ang="0">
                  <a:pos x="79" y="18"/>
                </a:cxn>
                <a:cxn ang="0">
                  <a:pos x="56" y="29"/>
                </a:cxn>
                <a:cxn ang="0">
                  <a:pos x="47" y="44"/>
                </a:cxn>
                <a:cxn ang="0">
                  <a:pos x="30" y="57"/>
                </a:cxn>
                <a:cxn ang="0">
                  <a:pos x="25" y="81"/>
                </a:cxn>
                <a:cxn ang="0">
                  <a:pos x="8" y="103"/>
                </a:cxn>
                <a:cxn ang="0">
                  <a:pos x="9" y="130"/>
                </a:cxn>
                <a:cxn ang="0">
                  <a:pos x="1" y="167"/>
                </a:cxn>
                <a:cxn ang="0">
                  <a:pos x="22" y="207"/>
                </a:cxn>
                <a:cxn ang="0">
                  <a:pos x="29" y="233"/>
                </a:cxn>
                <a:cxn ang="0">
                  <a:pos x="50" y="246"/>
                </a:cxn>
                <a:cxn ang="0">
                  <a:pos x="58" y="262"/>
                </a:cxn>
                <a:cxn ang="0">
                  <a:pos x="84" y="273"/>
                </a:cxn>
                <a:cxn ang="0">
                  <a:pos x="90" y="272"/>
                </a:cxn>
                <a:cxn ang="0">
                  <a:pos x="114" y="280"/>
                </a:cxn>
                <a:cxn ang="0">
                  <a:pos x="146" y="260"/>
                </a:cxn>
                <a:cxn ang="0">
                  <a:pos x="159" y="274"/>
                </a:cxn>
                <a:cxn ang="0">
                  <a:pos x="175" y="279"/>
                </a:cxn>
                <a:cxn ang="0">
                  <a:pos x="196" y="272"/>
                </a:cxn>
                <a:cxn ang="0">
                  <a:pos x="203" y="273"/>
                </a:cxn>
                <a:cxn ang="0">
                  <a:pos x="225" y="265"/>
                </a:cxn>
                <a:cxn ang="0">
                  <a:pos x="237" y="246"/>
                </a:cxn>
                <a:cxn ang="0">
                  <a:pos x="257" y="233"/>
                </a:cxn>
                <a:cxn ang="0">
                  <a:pos x="265" y="207"/>
                </a:cxn>
                <a:cxn ang="0">
                  <a:pos x="286" y="167"/>
                </a:cxn>
                <a:cxn ang="0">
                  <a:pos x="277" y="130"/>
                </a:cxn>
              </a:cxnLst>
              <a:rect l="0" t="0" r="r" b="b"/>
              <a:pathLst>
                <a:path w="287" h="280">
                  <a:moveTo>
                    <a:pt x="277" y="130"/>
                  </a:moveTo>
                  <a:cubicBezTo>
                    <a:pt x="281" y="122"/>
                    <a:pt x="281" y="112"/>
                    <a:pt x="278" y="103"/>
                  </a:cubicBezTo>
                  <a:cubicBezTo>
                    <a:pt x="275" y="93"/>
                    <a:pt x="269" y="85"/>
                    <a:pt x="261" y="81"/>
                  </a:cubicBezTo>
                  <a:cubicBezTo>
                    <a:pt x="262" y="73"/>
                    <a:pt x="261" y="64"/>
                    <a:pt x="256" y="57"/>
                  </a:cubicBezTo>
                  <a:cubicBezTo>
                    <a:pt x="252" y="51"/>
                    <a:pt x="246" y="46"/>
                    <a:pt x="239" y="44"/>
                  </a:cubicBezTo>
                  <a:cubicBezTo>
                    <a:pt x="238" y="38"/>
                    <a:pt x="235" y="33"/>
                    <a:pt x="231" y="29"/>
                  </a:cubicBezTo>
                  <a:cubicBezTo>
                    <a:pt x="225" y="22"/>
                    <a:pt x="217" y="19"/>
                    <a:pt x="209" y="18"/>
                  </a:cubicBezTo>
                  <a:cubicBezTo>
                    <a:pt x="201" y="7"/>
                    <a:pt x="187" y="0"/>
                    <a:pt x="171" y="0"/>
                  </a:cubicBezTo>
                  <a:cubicBezTo>
                    <a:pt x="164" y="0"/>
                    <a:pt x="158" y="1"/>
                    <a:pt x="152" y="4"/>
                  </a:cubicBezTo>
                  <a:cubicBezTo>
                    <a:pt x="146" y="7"/>
                    <a:pt x="142" y="10"/>
                    <a:pt x="139" y="14"/>
                  </a:cubicBezTo>
                  <a:cubicBezTo>
                    <a:pt x="137" y="12"/>
                    <a:pt x="135" y="11"/>
                    <a:pt x="133" y="9"/>
                  </a:cubicBezTo>
                  <a:cubicBezTo>
                    <a:pt x="127" y="4"/>
                    <a:pt x="120" y="2"/>
                    <a:pt x="112" y="2"/>
                  </a:cubicBezTo>
                  <a:cubicBezTo>
                    <a:pt x="100" y="2"/>
                    <a:pt x="89" y="8"/>
                    <a:pt x="79" y="18"/>
                  </a:cubicBezTo>
                  <a:cubicBezTo>
                    <a:pt x="71" y="18"/>
                    <a:pt x="62" y="22"/>
                    <a:pt x="56" y="29"/>
                  </a:cubicBezTo>
                  <a:cubicBezTo>
                    <a:pt x="52" y="33"/>
                    <a:pt x="49" y="38"/>
                    <a:pt x="47" y="44"/>
                  </a:cubicBezTo>
                  <a:cubicBezTo>
                    <a:pt x="40" y="46"/>
                    <a:pt x="34" y="51"/>
                    <a:pt x="30" y="57"/>
                  </a:cubicBezTo>
                  <a:cubicBezTo>
                    <a:pt x="26" y="64"/>
                    <a:pt x="24" y="73"/>
                    <a:pt x="25" y="81"/>
                  </a:cubicBezTo>
                  <a:cubicBezTo>
                    <a:pt x="17" y="85"/>
                    <a:pt x="11" y="93"/>
                    <a:pt x="8" y="103"/>
                  </a:cubicBezTo>
                  <a:cubicBezTo>
                    <a:pt x="5" y="112"/>
                    <a:pt x="6" y="122"/>
                    <a:pt x="9" y="130"/>
                  </a:cubicBezTo>
                  <a:cubicBezTo>
                    <a:pt x="0" y="143"/>
                    <a:pt x="0" y="161"/>
                    <a:pt x="1" y="167"/>
                  </a:cubicBezTo>
                  <a:cubicBezTo>
                    <a:pt x="2" y="185"/>
                    <a:pt x="10" y="199"/>
                    <a:pt x="22" y="207"/>
                  </a:cubicBezTo>
                  <a:cubicBezTo>
                    <a:pt x="21" y="216"/>
                    <a:pt x="24" y="225"/>
                    <a:pt x="29" y="233"/>
                  </a:cubicBezTo>
                  <a:cubicBezTo>
                    <a:pt x="35" y="240"/>
                    <a:pt x="42" y="245"/>
                    <a:pt x="50" y="246"/>
                  </a:cubicBezTo>
                  <a:cubicBezTo>
                    <a:pt x="51" y="252"/>
                    <a:pt x="54" y="258"/>
                    <a:pt x="58" y="262"/>
                  </a:cubicBezTo>
                  <a:cubicBezTo>
                    <a:pt x="65" y="269"/>
                    <a:pt x="74" y="273"/>
                    <a:pt x="84" y="273"/>
                  </a:cubicBezTo>
                  <a:cubicBezTo>
                    <a:pt x="86" y="273"/>
                    <a:pt x="88" y="273"/>
                    <a:pt x="90" y="272"/>
                  </a:cubicBezTo>
                  <a:cubicBezTo>
                    <a:pt x="98" y="278"/>
                    <a:pt x="106" y="280"/>
                    <a:pt x="114" y="280"/>
                  </a:cubicBezTo>
                  <a:cubicBezTo>
                    <a:pt x="127" y="280"/>
                    <a:pt x="139" y="273"/>
                    <a:pt x="146" y="260"/>
                  </a:cubicBezTo>
                  <a:cubicBezTo>
                    <a:pt x="149" y="266"/>
                    <a:pt x="153" y="271"/>
                    <a:pt x="159" y="274"/>
                  </a:cubicBezTo>
                  <a:cubicBezTo>
                    <a:pt x="164" y="277"/>
                    <a:pt x="169" y="279"/>
                    <a:pt x="175" y="279"/>
                  </a:cubicBezTo>
                  <a:cubicBezTo>
                    <a:pt x="183" y="279"/>
                    <a:pt x="190" y="277"/>
                    <a:pt x="196" y="272"/>
                  </a:cubicBezTo>
                  <a:cubicBezTo>
                    <a:pt x="198" y="273"/>
                    <a:pt x="201" y="273"/>
                    <a:pt x="203" y="273"/>
                  </a:cubicBezTo>
                  <a:cubicBezTo>
                    <a:pt x="211" y="273"/>
                    <a:pt x="219" y="270"/>
                    <a:pt x="225" y="265"/>
                  </a:cubicBezTo>
                  <a:cubicBezTo>
                    <a:pt x="231" y="260"/>
                    <a:pt x="235" y="254"/>
                    <a:pt x="237" y="246"/>
                  </a:cubicBezTo>
                  <a:cubicBezTo>
                    <a:pt x="245" y="245"/>
                    <a:pt x="252" y="240"/>
                    <a:pt x="257" y="233"/>
                  </a:cubicBezTo>
                  <a:cubicBezTo>
                    <a:pt x="263" y="225"/>
                    <a:pt x="265" y="216"/>
                    <a:pt x="265" y="207"/>
                  </a:cubicBezTo>
                  <a:cubicBezTo>
                    <a:pt x="276" y="199"/>
                    <a:pt x="284" y="185"/>
                    <a:pt x="286" y="167"/>
                  </a:cubicBezTo>
                  <a:cubicBezTo>
                    <a:pt x="287" y="156"/>
                    <a:pt x="285" y="141"/>
                    <a:pt x="277" y="13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9230129" y="1218214"/>
              <a:ext cx="2865438" cy="3025775"/>
            </a:xfrm>
            <a:custGeom>
              <a:avLst/>
              <a:gdLst/>
              <a:ahLst/>
              <a:cxnLst>
                <a:cxn ang="0">
                  <a:pos x="124" y="67"/>
                </a:cxn>
                <a:cxn ang="0">
                  <a:pos x="124" y="212"/>
                </a:cxn>
                <a:cxn ang="0">
                  <a:pos x="23" y="197"/>
                </a:cxn>
                <a:cxn ang="0">
                  <a:pos x="27" y="81"/>
                </a:cxn>
                <a:cxn ang="0">
                  <a:pos x="150" y="13"/>
                </a:cxn>
                <a:cxn ang="0">
                  <a:pos x="151" y="135"/>
                </a:cxn>
                <a:cxn ang="0">
                  <a:pos x="187" y="88"/>
                </a:cxn>
                <a:cxn ang="0">
                  <a:pos x="160" y="72"/>
                </a:cxn>
                <a:cxn ang="0">
                  <a:pos x="178" y="75"/>
                </a:cxn>
                <a:cxn ang="0">
                  <a:pos x="150" y="13"/>
                </a:cxn>
                <a:cxn ang="0">
                  <a:pos x="158" y="255"/>
                </a:cxn>
                <a:cxn ang="0">
                  <a:pos x="211" y="225"/>
                </a:cxn>
                <a:cxn ang="0">
                  <a:pos x="252" y="131"/>
                </a:cxn>
                <a:cxn ang="0">
                  <a:pos x="220" y="166"/>
                </a:cxn>
                <a:cxn ang="0">
                  <a:pos x="214" y="192"/>
                </a:cxn>
                <a:cxn ang="0">
                  <a:pos x="211" y="147"/>
                </a:cxn>
                <a:cxn ang="0">
                  <a:pos x="171" y="133"/>
                </a:cxn>
                <a:cxn ang="0">
                  <a:pos x="188" y="236"/>
                </a:cxn>
                <a:cxn ang="0">
                  <a:pos x="160" y="214"/>
                </a:cxn>
                <a:cxn ang="0">
                  <a:pos x="154" y="141"/>
                </a:cxn>
                <a:cxn ang="0">
                  <a:pos x="237" y="128"/>
                </a:cxn>
                <a:cxn ang="0">
                  <a:pos x="211" y="63"/>
                </a:cxn>
                <a:cxn ang="0">
                  <a:pos x="195" y="23"/>
                </a:cxn>
                <a:cxn ang="0">
                  <a:pos x="144" y="91"/>
                </a:cxn>
                <a:cxn ang="0">
                  <a:pos x="143" y="234"/>
                </a:cxn>
                <a:cxn ang="0">
                  <a:pos x="210" y="253"/>
                </a:cxn>
                <a:cxn ang="0">
                  <a:pos x="267" y="161"/>
                </a:cxn>
                <a:cxn ang="0">
                  <a:pos x="222" y="46"/>
                </a:cxn>
                <a:cxn ang="0">
                  <a:pos x="90" y="120"/>
                </a:cxn>
                <a:cxn ang="0">
                  <a:pos x="96" y="119"/>
                </a:cxn>
                <a:cxn ang="0">
                  <a:pos x="92" y="126"/>
                </a:cxn>
                <a:cxn ang="0">
                  <a:pos x="52" y="139"/>
                </a:cxn>
                <a:cxn ang="0">
                  <a:pos x="118" y="163"/>
                </a:cxn>
                <a:cxn ang="0">
                  <a:pos x="115" y="17"/>
                </a:cxn>
                <a:cxn ang="0">
                  <a:pos x="97" y="56"/>
                </a:cxn>
                <a:cxn ang="0">
                  <a:pos x="111" y="40"/>
                </a:cxn>
                <a:cxn ang="0">
                  <a:pos x="79" y="76"/>
                </a:cxn>
                <a:cxn ang="0">
                  <a:pos x="98" y="171"/>
                </a:cxn>
                <a:cxn ang="0">
                  <a:pos x="97" y="195"/>
                </a:cxn>
                <a:cxn ang="0">
                  <a:pos x="94" y="237"/>
                </a:cxn>
                <a:cxn ang="0">
                  <a:pos x="77" y="162"/>
                </a:cxn>
                <a:cxn ang="0">
                  <a:pos x="8" y="161"/>
                </a:cxn>
                <a:cxn ang="0">
                  <a:pos x="85" y="249"/>
                </a:cxn>
                <a:cxn ang="0">
                  <a:pos x="98" y="171"/>
                </a:cxn>
                <a:cxn ang="0">
                  <a:pos x="62" y="99"/>
                </a:cxn>
                <a:cxn ang="0">
                  <a:pos x="38" y="86"/>
                </a:cxn>
              </a:cxnLst>
              <a:rect l="0" t="0" r="r" b="b"/>
              <a:pathLst>
                <a:path w="269" h="284">
                  <a:moveTo>
                    <a:pt x="74" y="23"/>
                  </a:moveTo>
                  <a:cubicBezTo>
                    <a:pt x="85" y="9"/>
                    <a:pt x="103" y="0"/>
                    <a:pt x="119" y="12"/>
                  </a:cubicBezTo>
                  <a:cubicBezTo>
                    <a:pt x="136" y="25"/>
                    <a:pt x="135" y="50"/>
                    <a:pt x="124" y="67"/>
                  </a:cubicBezTo>
                  <a:cubicBezTo>
                    <a:pt x="135" y="81"/>
                    <a:pt x="134" y="105"/>
                    <a:pt x="121" y="117"/>
                  </a:cubicBezTo>
                  <a:cubicBezTo>
                    <a:pt x="132" y="130"/>
                    <a:pt x="133" y="153"/>
                    <a:pt x="123" y="167"/>
                  </a:cubicBezTo>
                  <a:cubicBezTo>
                    <a:pt x="135" y="179"/>
                    <a:pt x="135" y="200"/>
                    <a:pt x="124" y="212"/>
                  </a:cubicBezTo>
                  <a:cubicBezTo>
                    <a:pt x="149" y="245"/>
                    <a:pt x="113" y="284"/>
                    <a:pt x="84" y="257"/>
                  </a:cubicBezTo>
                  <a:cubicBezTo>
                    <a:pt x="67" y="263"/>
                    <a:pt x="49" y="251"/>
                    <a:pt x="49" y="233"/>
                  </a:cubicBezTo>
                  <a:cubicBezTo>
                    <a:pt x="31" y="233"/>
                    <a:pt x="18" y="215"/>
                    <a:pt x="23" y="197"/>
                  </a:cubicBezTo>
                  <a:cubicBezTo>
                    <a:pt x="9" y="191"/>
                    <a:pt x="2" y="176"/>
                    <a:pt x="1" y="161"/>
                  </a:cubicBezTo>
                  <a:cubicBezTo>
                    <a:pt x="0" y="149"/>
                    <a:pt x="3" y="134"/>
                    <a:pt x="12" y="126"/>
                  </a:cubicBezTo>
                  <a:cubicBezTo>
                    <a:pt x="0" y="111"/>
                    <a:pt x="9" y="86"/>
                    <a:pt x="27" y="81"/>
                  </a:cubicBezTo>
                  <a:cubicBezTo>
                    <a:pt x="21" y="66"/>
                    <a:pt x="30" y="47"/>
                    <a:pt x="47" y="46"/>
                  </a:cubicBezTo>
                  <a:cubicBezTo>
                    <a:pt x="46" y="33"/>
                    <a:pt x="61" y="20"/>
                    <a:pt x="74" y="23"/>
                  </a:cubicBezTo>
                  <a:close/>
                  <a:moveTo>
                    <a:pt x="150" y="13"/>
                  </a:moveTo>
                  <a:cubicBezTo>
                    <a:pt x="132" y="21"/>
                    <a:pt x="147" y="40"/>
                    <a:pt x="155" y="49"/>
                  </a:cubicBezTo>
                  <a:cubicBezTo>
                    <a:pt x="135" y="59"/>
                    <a:pt x="137" y="80"/>
                    <a:pt x="156" y="91"/>
                  </a:cubicBezTo>
                  <a:cubicBezTo>
                    <a:pt x="140" y="101"/>
                    <a:pt x="133" y="124"/>
                    <a:pt x="151" y="135"/>
                  </a:cubicBezTo>
                  <a:cubicBezTo>
                    <a:pt x="155" y="133"/>
                    <a:pt x="160" y="132"/>
                    <a:pt x="164" y="132"/>
                  </a:cubicBezTo>
                  <a:cubicBezTo>
                    <a:pt x="164" y="120"/>
                    <a:pt x="171" y="111"/>
                    <a:pt x="183" y="108"/>
                  </a:cubicBezTo>
                  <a:cubicBezTo>
                    <a:pt x="181" y="101"/>
                    <a:pt x="183" y="94"/>
                    <a:pt x="187" y="88"/>
                  </a:cubicBezTo>
                  <a:cubicBezTo>
                    <a:pt x="182" y="87"/>
                    <a:pt x="177" y="84"/>
                    <a:pt x="173" y="78"/>
                  </a:cubicBezTo>
                  <a:cubicBezTo>
                    <a:pt x="168" y="81"/>
                    <a:pt x="162" y="81"/>
                    <a:pt x="157" y="7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7" y="77"/>
                    <a:pt x="180" y="69"/>
                    <a:pt x="179" y="6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186" y="65"/>
                    <a:pt x="183" y="71"/>
                    <a:pt x="178" y="75"/>
                  </a:cubicBezTo>
                  <a:cubicBezTo>
                    <a:pt x="188" y="88"/>
                    <a:pt x="211" y="82"/>
                    <a:pt x="204" y="59"/>
                  </a:cubicBezTo>
                  <a:cubicBezTo>
                    <a:pt x="229" y="47"/>
                    <a:pt x="206" y="22"/>
                    <a:pt x="191" y="32"/>
                  </a:cubicBezTo>
                  <a:cubicBezTo>
                    <a:pt x="189" y="15"/>
                    <a:pt x="166" y="6"/>
                    <a:pt x="150" y="13"/>
                  </a:cubicBezTo>
                  <a:close/>
                  <a:moveTo>
                    <a:pt x="155" y="192"/>
                  </a:moveTo>
                  <a:cubicBezTo>
                    <a:pt x="136" y="197"/>
                    <a:pt x="135" y="223"/>
                    <a:pt x="151" y="231"/>
                  </a:cubicBezTo>
                  <a:cubicBezTo>
                    <a:pt x="148" y="241"/>
                    <a:pt x="149" y="250"/>
                    <a:pt x="158" y="255"/>
                  </a:cubicBezTo>
                  <a:cubicBezTo>
                    <a:pt x="168" y="261"/>
                    <a:pt x="176" y="256"/>
                    <a:pt x="183" y="249"/>
                  </a:cubicBezTo>
                  <a:cubicBezTo>
                    <a:pt x="191" y="253"/>
                    <a:pt x="199" y="253"/>
                    <a:pt x="206" y="248"/>
                  </a:cubicBezTo>
                  <a:cubicBezTo>
                    <a:pt x="214" y="241"/>
                    <a:pt x="213" y="234"/>
                    <a:pt x="211" y="225"/>
                  </a:cubicBezTo>
                  <a:cubicBezTo>
                    <a:pt x="230" y="232"/>
                    <a:pt x="246" y="212"/>
                    <a:pt x="237" y="194"/>
                  </a:cubicBezTo>
                  <a:cubicBezTo>
                    <a:pt x="253" y="188"/>
                    <a:pt x="259" y="177"/>
                    <a:pt x="261" y="161"/>
                  </a:cubicBezTo>
                  <a:cubicBezTo>
                    <a:pt x="262" y="151"/>
                    <a:pt x="260" y="137"/>
                    <a:pt x="252" y="131"/>
                  </a:cubicBezTo>
                  <a:cubicBezTo>
                    <a:pt x="248" y="133"/>
                    <a:pt x="245" y="134"/>
                    <a:pt x="241" y="135"/>
                  </a:cubicBezTo>
                  <a:cubicBezTo>
                    <a:pt x="236" y="144"/>
                    <a:pt x="228" y="150"/>
                    <a:pt x="218" y="149"/>
                  </a:cubicBezTo>
                  <a:cubicBezTo>
                    <a:pt x="216" y="154"/>
                    <a:pt x="217" y="161"/>
                    <a:pt x="220" y="166"/>
                  </a:cubicBezTo>
                  <a:cubicBezTo>
                    <a:pt x="226" y="163"/>
                    <a:pt x="234" y="165"/>
                    <a:pt x="241" y="169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24" y="166"/>
                    <a:pt x="212" y="176"/>
                    <a:pt x="214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07" y="184"/>
                    <a:pt x="208" y="176"/>
                    <a:pt x="214" y="170"/>
                  </a:cubicBezTo>
                  <a:cubicBezTo>
                    <a:pt x="210" y="163"/>
                    <a:pt x="210" y="154"/>
                    <a:pt x="211" y="147"/>
                  </a:cubicBezTo>
                  <a:cubicBezTo>
                    <a:pt x="202" y="143"/>
                    <a:pt x="197" y="134"/>
                    <a:pt x="198" y="124"/>
                  </a:cubicBezTo>
                  <a:cubicBezTo>
                    <a:pt x="192" y="123"/>
                    <a:pt x="188" y="119"/>
                    <a:pt x="185" y="114"/>
                  </a:cubicBezTo>
                  <a:cubicBezTo>
                    <a:pt x="175" y="116"/>
                    <a:pt x="170" y="124"/>
                    <a:pt x="171" y="133"/>
                  </a:cubicBezTo>
                  <a:cubicBezTo>
                    <a:pt x="189" y="140"/>
                    <a:pt x="193" y="161"/>
                    <a:pt x="182" y="176"/>
                  </a:cubicBezTo>
                  <a:cubicBezTo>
                    <a:pt x="195" y="186"/>
                    <a:pt x="195" y="206"/>
                    <a:pt x="184" y="218"/>
                  </a:cubicBezTo>
                  <a:cubicBezTo>
                    <a:pt x="189" y="223"/>
                    <a:pt x="190" y="230"/>
                    <a:pt x="188" y="236"/>
                  </a:cubicBezTo>
                  <a:cubicBezTo>
                    <a:pt x="182" y="234"/>
                    <a:pt x="182" y="234"/>
                    <a:pt x="182" y="234"/>
                  </a:cubicBezTo>
                  <a:cubicBezTo>
                    <a:pt x="185" y="221"/>
                    <a:pt x="173" y="216"/>
                    <a:pt x="163" y="220"/>
                  </a:cubicBezTo>
                  <a:cubicBezTo>
                    <a:pt x="160" y="214"/>
                    <a:pt x="160" y="214"/>
                    <a:pt x="160" y="214"/>
                  </a:cubicBezTo>
                  <a:cubicBezTo>
                    <a:pt x="166" y="212"/>
                    <a:pt x="173" y="211"/>
                    <a:pt x="179" y="214"/>
                  </a:cubicBezTo>
                  <a:cubicBezTo>
                    <a:pt x="191" y="203"/>
                    <a:pt x="185" y="182"/>
                    <a:pt x="171" y="179"/>
                  </a:cubicBezTo>
                  <a:cubicBezTo>
                    <a:pt x="195" y="157"/>
                    <a:pt x="173" y="131"/>
                    <a:pt x="154" y="141"/>
                  </a:cubicBezTo>
                  <a:cubicBezTo>
                    <a:pt x="135" y="152"/>
                    <a:pt x="139" y="182"/>
                    <a:pt x="155" y="192"/>
                  </a:cubicBezTo>
                  <a:close/>
                  <a:moveTo>
                    <a:pt x="231" y="86"/>
                  </a:moveTo>
                  <a:cubicBezTo>
                    <a:pt x="262" y="88"/>
                    <a:pt x="262" y="128"/>
                    <a:pt x="237" y="128"/>
                  </a:cubicBezTo>
                  <a:cubicBezTo>
                    <a:pt x="227" y="152"/>
                    <a:pt x="202" y="144"/>
                    <a:pt x="204" y="119"/>
                  </a:cubicBezTo>
                  <a:cubicBezTo>
                    <a:pt x="187" y="115"/>
                    <a:pt x="183" y="100"/>
                    <a:pt x="196" y="88"/>
                  </a:cubicBezTo>
                  <a:cubicBezTo>
                    <a:pt x="207" y="85"/>
                    <a:pt x="214" y="74"/>
                    <a:pt x="211" y="63"/>
                  </a:cubicBezTo>
                  <a:cubicBezTo>
                    <a:pt x="215" y="60"/>
                    <a:pt x="218" y="57"/>
                    <a:pt x="220" y="53"/>
                  </a:cubicBezTo>
                  <a:cubicBezTo>
                    <a:pt x="238" y="53"/>
                    <a:pt x="241" y="76"/>
                    <a:pt x="231" y="86"/>
                  </a:cubicBezTo>
                  <a:close/>
                  <a:moveTo>
                    <a:pt x="195" y="23"/>
                  </a:moveTo>
                  <a:cubicBezTo>
                    <a:pt x="188" y="6"/>
                    <a:pt x="163" y="0"/>
                    <a:pt x="147" y="7"/>
                  </a:cubicBezTo>
                  <a:cubicBezTo>
                    <a:pt x="128" y="16"/>
                    <a:pt x="134" y="34"/>
                    <a:pt x="145" y="47"/>
                  </a:cubicBezTo>
                  <a:cubicBezTo>
                    <a:pt x="132" y="57"/>
                    <a:pt x="132" y="80"/>
                    <a:pt x="144" y="91"/>
                  </a:cubicBezTo>
                  <a:cubicBezTo>
                    <a:pt x="131" y="103"/>
                    <a:pt x="131" y="128"/>
                    <a:pt x="145" y="139"/>
                  </a:cubicBezTo>
                  <a:cubicBezTo>
                    <a:pt x="131" y="152"/>
                    <a:pt x="131" y="177"/>
                    <a:pt x="143" y="190"/>
                  </a:cubicBezTo>
                  <a:cubicBezTo>
                    <a:pt x="131" y="200"/>
                    <a:pt x="131" y="225"/>
                    <a:pt x="143" y="234"/>
                  </a:cubicBezTo>
                  <a:cubicBezTo>
                    <a:pt x="141" y="245"/>
                    <a:pt x="145" y="255"/>
                    <a:pt x="154" y="261"/>
                  </a:cubicBezTo>
                  <a:cubicBezTo>
                    <a:pt x="165" y="267"/>
                    <a:pt x="176" y="265"/>
                    <a:pt x="185" y="257"/>
                  </a:cubicBezTo>
                  <a:cubicBezTo>
                    <a:pt x="193" y="260"/>
                    <a:pt x="203" y="259"/>
                    <a:pt x="210" y="253"/>
                  </a:cubicBezTo>
                  <a:cubicBezTo>
                    <a:pt x="216" y="248"/>
                    <a:pt x="219" y="241"/>
                    <a:pt x="219" y="233"/>
                  </a:cubicBezTo>
                  <a:cubicBezTo>
                    <a:pt x="237" y="233"/>
                    <a:pt x="250" y="215"/>
                    <a:pt x="245" y="197"/>
                  </a:cubicBezTo>
                  <a:cubicBezTo>
                    <a:pt x="259" y="191"/>
                    <a:pt x="266" y="176"/>
                    <a:pt x="267" y="161"/>
                  </a:cubicBezTo>
                  <a:cubicBezTo>
                    <a:pt x="268" y="149"/>
                    <a:pt x="266" y="134"/>
                    <a:pt x="256" y="126"/>
                  </a:cubicBezTo>
                  <a:cubicBezTo>
                    <a:pt x="269" y="111"/>
                    <a:pt x="260" y="86"/>
                    <a:pt x="241" y="81"/>
                  </a:cubicBezTo>
                  <a:cubicBezTo>
                    <a:pt x="247" y="66"/>
                    <a:pt x="238" y="47"/>
                    <a:pt x="222" y="46"/>
                  </a:cubicBezTo>
                  <a:cubicBezTo>
                    <a:pt x="222" y="33"/>
                    <a:pt x="208" y="20"/>
                    <a:pt x="195" y="23"/>
                  </a:cubicBezTo>
                  <a:close/>
                  <a:moveTo>
                    <a:pt x="70" y="116"/>
                  </a:moveTo>
                  <a:cubicBezTo>
                    <a:pt x="75" y="124"/>
                    <a:pt x="83" y="125"/>
                    <a:pt x="90" y="120"/>
                  </a:cubicBezTo>
                  <a:cubicBezTo>
                    <a:pt x="89" y="111"/>
                    <a:pt x="93" y="103"/>
                    <a:pt x="100" y="98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99" y="107"/>
                    <a:pt x="96" y="112"/>
                    <a:pt x="96" y="119"/>
                  </a:cubicBezTo>
                  <a:cubicBezTo>
                    <a:pt x="97" y="124"/>
                    <a:pt x="100" y="130"/>
                    <a:pt x="105" y="132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98" y="136"/>
                    <a:pt x="94" y="132"/>
                    <a:pt x="92" y="126"/>
                  </a:cubicBezTo>
                  <a:cubicBezTo>
                    <a:pt x="83" y="132"/>
                    <a:pt x="72" y="130"/>
                    <a:pt x="66" y="122"/>
                  </a:cubicBezTo>
                  <a:cubicBezTo>
                    <a:pt x="61" y="126"/>
                    <a:pt x="55" y="128"/>
                    <a:pt x="49" y="128"/>
                  </a:cubicBezTo>
                  <a:cubicBezTo>
                    <a:pt x="51" y="132"/>
                    <a:pt x="52" y="135"/>
                    <a:pt x="52" y="139"/>
                  </a:cubicBezTo>
                  <a:cubicBezTo>
                    <a:pt x="67" y="136"/>
                    <a:pt x="79" y="143"/>
                    <a:pt x="83" y="159"/>
                  </a:cubicBezTo>
                  <a:cubicBezTo>
                    <a:pt x="88" y="158"/>
                    <a:pt x="94" y="159"/>
                    <a:pt x="98" y="163"/>
                  </a:cubicBezTo>
                  <a:cubicBezTo>
                    <a:pt x="104" y="160"/>
                    <a:pt x="112" y="160"/>
                    <a:pt x="118" y="163"/>
                  </a:cubicBezTo>
                  <a:cubicBezTo>
                    <a:pt x="128" y="148"/>
                    <a:pt x="124" y="129"/>
                    <a:pt x="111" y="117"/>
                  </a:cubicBezTo>
                  <a:cubicBezTo>
                    <a:pt x="127" y="104"/>
                    <a:pt x="130" y="84"/>
                    <a:pt x="116" y="68"/>
                  </a:cubicBezTo>
                  <a:cubicBezTo>
                    <a:pt x="127" y="55"/>
                    <a:pt x="132" y="29"/>
                    <a:pt x="115" y="17"/>
                  </a:cubicBezTo>
                  <a:cubicBezTo>
                    <a:pt x="100" y="6"/>
                    <a:pt x="85" y="19"/>
                    <a:pt x="77" y="31"/>
                  </a:cubicBezTo>
                  <a:cubicBezTo>
                    <a:pt x="62" y="25"/>
                    <a:pt x="48" y="41"/>
                    <a:pt x="57" y="56"/>
                  </a:cubicBezTo>
                  <a:cubicBezTo>
                    <a:pt x="67" y="73"/>
                    <a:pt x="95" y="76"/>
                    <a:pt x="97" y="56"/>
                  </a:cubicBezTo>
                  <a:cubicBezTo>
                    <a:pt x="90" y="55"/>
                    <a:pt x="85" y="52"/>
                    <a:pt x="80" y="4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93" y="52"/>
                    <a:pt x="107" y="52"/>
                    <a:pt x="111" y="40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5" y="48"/>
                    <a:pt x="110" y="53"/>
                    <a:pt x="103" y="55"/>
                  </a:cubicBezTo>
                  <a:cubicBezTo>
                    <a:pt x="103" y="69"/>
                    <a:pt x="92" y="77"/>
                    <a:pt x="79" y="76"/>
                  </a:cubicBezTo>
                  <a:cubicBezTo>
                    <a:pt x="84" y="86"/>
                    <a:pt x="82" y="98"/>
                    <a:pt x="72" y="103"/>
                  </a:cubicBezTo>
                  <a:cubicBezTo>
                    <a:pt x="73" y="107"/>
                    <a:pt x="72" y="112"/>
                    <a:pt x="70" y="116"/>
                  </a:cubicBezTo>
                  <a:close/>
                  <a:moveTo>
                    <a:pt x="98" y="171"/>
                  </a:moveTo>
                  <a:cubicBezTo>
                    <a:pt x="86" y="160"/>
                    <a:pt x="73" y="165"/>
                    <a:pt x="77" y="181"/>
                  </a:cubicBezTo>
                  <a:cubicBezTo>
                    <a:pt x="59" y="189"/>
                    <a:pt x="61" y="209"/>
                    <a:pt x="79" y="211"/>
                  </a:cubicBezTo>
                  <a:cubicBezTo>
                    <a:pt x="81" y="202"/>
                    <a:pt x="88" y="197"/>
                    <a:pt x="97" y="195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81" y="205"/>
                    <a:pt x="82" y="225"/>
                    <a:pt x="96" y="231"/>
                  </a:cubicBezTo>
                  <a:cubicBezTo>
                    <a:pt x="94" y="237"/>
                    <a:pt x="94" y="237"/>
                    <a:pt x="94" y="237"/>
                  </a:cubicBezTo>
                  <a:cubicBezTo>
                    <a:pt x="86" y="234"/>
                    <a:pt x="80" y="227"/>
                    <a:pt x="79" y="218"/>
                  </a:cubicBezTo>
                  <a:cubicBezTo>
                    <a:pt x="56" y="215"/>
                    <a:pt x="51" y="189"/>
                    <a:pt x="69" y="177"/>
                  </a:cubicBezTo>
                  <a:cubicBezTo>
                    <a:pt x="69" y="171"/>
                    <a:pt x="72" y="165"/>
                    <a:pt x="77" y="162"/>
                  </a:cubicBezTo>
                  <a:cubicBezTo>
                    <a:pt x="73" y="142"/>
                    <a:pt x="55" y="143"/>
                    <a:pt x="43" y="149"/>
                  </a:cubicBezTo>
                  <a:cubicBezTo>
                    <a:pt x="48" y="139"/>
                    <a:pt x="47" y="126"/>
                    <a:pt x="31" y="125"/>
                  </a:cubicBezTo>
                  <a:cubicBezTo>
                    <a:pt x="13" y="125"/>
                    <a:pt x="6" y="145"/>
                    <a:pt x="8" y="161"/>
                  </a:cubicBezTo>
                  <a:cubicBezTo>
                    <a:pt x="9" y="177"/>
                    <a:pt x="16" y="188"/>
                    <a:pt x="31" y="194"/>
                  </a:cubicBezTo>
                  <a:cubicBezTo>
                    <a:pt x="25" y="214"/>
                    <a:pt x="37" y="230"/>
                    <a:pt x="57" y="225"/>
                  </a:cubicBezTo>
                  <a:cubicBezTo>
                    <a:pt x="54" y="245"/>
                    <a:pt x="67" y="256"/>
                    <a:pt x="85" y="249"/>
                  </a:cubicBezTo>
                  <a:cubicBezTo>
                    <a:pt x="111" y="276"/>
                    <a:pt x="141" y="242"/>
                    <a:pt x="116" y="212"/>
                  </a:cubicBezTo>
                  <a:cubicBezTo>
                    <a:pt x="127" y="202"/>
                    <a:pt x="130" y="184"/>
                    <a:pt x="119" y="172"/>
                  </a:cubicBezTo>
                  <a:cubicBezTo>
                    <a:pt x="113" y="166"/>
                    <a:pt x="104" y="166"/>
                    <a:pt x="98" y="171"/>
                  </a:cubicBezTo>
                  <a:close/>
                  <a:moveTo>
                    <a:pt x="18" y="122"/>
                  </a:moveTo>
                  <a:cubicBezTo>
                    <a:pt x="26" y="118"/>
                    <a:pt x="32" y="118"/>
                    <a:pt x="41" y="121"/>
                  </a:cubicBezTo>
                  <a:cubicBezTo>
                    <a:pt x="54" y="125"/>
                    <a:pt x="75" y="113"/>
                    <a:pt x="62" y="99"/>
                  </a:cubicBezTo>
                  <a:cubicBezTo>
                    <a:pt x="75" y="100"/>
                    <a:pt x="80" y="83"/>
                    <a:pt x="70" y="75"/>
                  </a:cubicBezTo>
                  <a:cubicBezTo>
                    <a:pt x="60" y="72"/>
                    <a:pt x="52" y="63"/>
                    <a:pt x="48" y="53"/>
                  </a:cubicBezTo>
                  <a:cubicBezTo>
                    <a:pt x="30" y="53"/>
                    <a:pt x="28" y="76"/>
                    <a:pt x="38" y="86"/>
                  </a:cubicBezTo>
                  <a:cubicBezTo>
                    <a:pt x="19" y="85"/>
                    <a:pt x="6" y="108"/>
                    <a:pt x="18" y="122"/>
                  </a:cubicBezTo>
                  <a:close/>
                </a:path>
              </a:pathLst>
            </a:custGeom>
            <a:solidFill>
              <a:srgbClr val="FFFFFF"/>
            </a:solidFill>
            <a:ln w="27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131"/>
          <p:cNvGrpSpPr/>
          <p:nvPr/>
        </p:nvGrpSpPr>
        <p:grpSpPr>
          <a:xfrm>
            <a:off x="6449084" y="2459411"/>
            <a:ext cx="2278683" cy="807832"/>
            <a:chOff x="5822327" y="1627381"/>
            <a:chExt cx="2836263" cy="838959"/>
          </a:xfrm>
        </p:grpSpPr>
        <p:sp>
          <p:nvSpPr>
            <p:cNvPr id="35" name="Content Placeholder 2"/>
            <p:cNvSpPr txBox="1">
              <a:spLocks/>
            </p:cNvSpPr>
            <p:nvPr/>
          </p:nvSpPr>
          <p:spPr>
            <a:xfrm>
              <a:off x="5822327" y="1627381"/>
              <a:ext cx="1546605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80390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134"/>
          <p:cNvGrpSpPr/>
          <p:nvPr/>
        </p:nvGrpSpPr>
        <p:grpSpPr>
          <a:xfrm>
            <a:off x="6462629" y="4328958"/>
            <a:ext cx="2278683" cy="804593"/>
            <a:chOff x="5822327" y="1613612"/>
            <a:chExt cx="2836263" cy="835595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822327" y="1613612"/>
              <a:ext cx="1529745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63257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137"/>
          <p:cNvGrpSpPr/>
          <p:nvPr/>
        </p:nvGrpSpPr>
        <p:grpSpPr>
          <a:xfrm>
            <a:off x="611560" y="2459411"/>
            <a:ext cx="2225565" cy="807830"/>
            <a:chOff x="6238590" y="1613316"/>
            <a:chExt cx="2753009" cy="838957"/>
          </a:xfrm>
        </p:grpSpPr>
        <p:sp>
          <p:nvSpPr>
            <p:cNvPr id="41" name="Content Placeholder 2"/>
            <p:cNvSpPr txBox="1">
              <a:spLocks/>
            </p:cNvSpPr>
            <p:nvPr/>
          </p:nvSpPr>
          <p:spPr>
            <a:xfrm>
              <a:off x="6252657" y="1613316"/>
              <a:ext cx="1514900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66323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140"/>
          <p:cNvGrpSpPr/>
          <p:nvPr/>
        </p:nvGrpSpPr>
        <p:grpSpPr>
          <a:xfrm>
            <a:off x="625107" y="4345791"/>
            <a:ext cx="2225565" cy="815275"/>
            <a:chOff x="6238590" y="1631082"/>
            <a:chExt cx="2753009" cy="846689"/>
          </a:xfrm>
        </p:grpSpPr>
        <p:sp>
          <p:nvSpPr>
            <p:cNvPr id="44" name="Content Placeholder 2"/>
            <p:cNvSpPr txBox="1">
              <a:spLocks/>
            </p:cNvSpPr>
            <p:nvPr/>
          </p:nvSpPr>
          <p:spPr>
            <a:xfrm>
              <a:off x="6242866" y="1631082"/>
              <a:ext cx="1726449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91821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143"/>
          <p:cNvGrpSpPr/>
          <p:nvPr/>
        </p:nvGrpSpPr>
        <p:grpSpPr>
          <a:xfrm flipV="1">
            <a:off x="5461202" y="4207787"/>
            <a:ext cx="968014" cy="256083"/>
            <a:chOff x="7244862" y="2564012"/>
            <a:chExt cx="1005315" cy="299674"/>
          </a:xfrm>
        </p:grpSpPr>
        <p:cxnSp>
          <p:nvCxnSpPr>
            <p:cNvPr id="47" name="Straight Connector 144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48" name="Straight Connector 145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49" name="Group 146"/>
          <p:cNvGrpSpPr/>
          <p:nvPr/>
        </p:nvGrpSpPr>
        <p:grpSpPr>
          <a:xfrm flipH="1" flipV="1">
            <a:off x="2911142" y="4207783"/>
            <a:ext cx="960740" cy="256083"/>
            <a:chOff x="7244862" y="2564012"/>
            <a:chExt cx="1005315" cy="299674"/>
          </a:xfrm>
        </p:grpSpPr>
        <p:cxnSp>
          <p:nvCxnSpPr>
            <p:cNvPr id="50" name="Straight Connector 147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51" name="Straight Connector 148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52" name="Group 149"/>
          <p:cNvGrpSpPr/>
          <p:nvPr/>
        </p:nvGrpSpPr>
        <p:grpSpPr>
          <a:xfrm>
            <a:off x="5461198" y="2582390"/>
            <a:ext cx="968014" cy="288557"/>
            <a:chOff x="7244862" y="2564012"/>
            <a:chExt cx="1005315" cy="299674"/>
          </a:xfrm>
        </p:grpSpPr>
        <p:cxnSp>
          <p:nvCxnSpPr>
            <p:cNvPr id="53" name="Straight Connector 150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54" name="Straight Connector 151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55" name="Group 152"/>
          <p:cNvGrpSpPr/>
          <p:nvPr/>
        </p:nvGrpSpPr>
        <p:grpSpPr>
          <a:xfrm flipH="1">
            <a:off x="2911142" y="2582390"/>
            <a:ext cx="960740" cy="288557"/>
            <a:chOff x="7244862" y="2564012"/>
            <a:chExt cx="1005315" cy="299674"/>
          </a:xfrm>
        </p:grpSpPr>
        <p:cxnSp>
          <p:nvCxnSpPr>
            <p:cNvPr id="56" name="Straight Connector 153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57" name="Straight Connector 154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  <a:headEnd type="none"/>
              <a:tailEnd type="oval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6"/>
          <p:cNvSpPr>
            <a:spLocks/>
          </p:cNvSpPr>
          <p:nvPr/>
        </p:nvSpPr>
        <p:spPr bwMode="auto">
          <a:xfrm>
            <a:off x="3967602" y="2063873"/>
            <a:ext cx="1675674" cy="834576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7"/>
          <p:cNvSpPr>
            <a:spLocks/>
          </p:cNvSpPr>
          <p:nvPr/>
        </p:nvSpPr>
        <p:spPr bwMode="auto">
          <a:xfrm>
            <a:off x="3005882" y="2301858"/>
            <a:ext cx="1890836" cy="1113312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8"/>
          <p:cNvSpPr>
            <a:spLocks/>
          </p:cNvSpPr>
          <p:nvPr/>
        </p:nvSpPr>
        <p:spPr bwMode="auto">
          <a:xfrm>
            <a:off x="5462341" y="2578963"/>
            <a:ext cx="774266" cy="986169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9"/>
          <p:cNvSpPr>
            <a:spLocks/>
          </p:cNvSpPr>
          <p:nvPr/>
        </p:nvSpPr>
        <p:spPr bwMode="auto">
          <a:xfrm>
            <a:off x="3882840" y="3001141"/>
            <a:ext cx="2205434" cy="1729465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10"/>
          <p:cNvSpPr>
            <a:spLocks/>
          </p:cNvSpPr>
          <p:nvPr/>
        </p:nvSpPr>
        <p:spPr bwMode="auto">
          <a:xfrm>
            <a:off x="2978172" y="3227717"/>
            <a:ext cx="950310" cy="696024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Oval 57"/>
          <p:cNvSpPr/>
          <p:nvPr/>
        </p:nvSpPr>
        <p:spPr>
          <a:xfrm>
            <a:off x="4733378" y="3608704"/>
            <a:ext cx="845935" cy="845936"/>
          </a:xfrm>
          <a:prstGeom prst="ellipse">
            <a:avLst/>
          </a:prstGeom>
          <a:solidFill>
            <a:srgbClr val="FFFFFF">
              <a:lumMod val="95000"/>
              <a:alpha val="60000"/>
            </a:srgbClr>
          </a:solidFill>
          <a:ln w="12700" cap="flat" cmpd="sng" algn="ctr">
            <a:solidFill>
              <a:srgbClr val="00B0F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Oval 58"/>
          <p:cNvSpPr/>
          <p:nvPr/>
        </p:nvSpPr>
        <p:spPr>
          <a:xfrm>
            <a:off x="5580215" y="2841268"/>
            <a:ext cx="598248" cy="598248"/>
          </a:xfrm>
          <a:prstGeom prst="ellipse">
            <a:avLst/>
          </a:prstGeom>
          <a:solidFill>
            <a:srgbClr val="FFFFFF">
              <a:lumMod val="95000"/>
              <a:alpha val="60000"/>
            </a:srgbClr>
          </a:solidFill>
          <a:ln w="12700" cap="flat" cmpd="sng" algn="ctr">
            <a:solidFill>
              <a:srgbClr val="00B0F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9" name="Oval 59"/>
          <p:cNvSpPr/>
          <p:nvPr/>
        </p:nvSpPr>
        <p:spPr>
          <a:xfrm>
            <a:off x="3104396" y="2215957"/>
            <a:ext cx="778445" cy="778445"/>
          </a:xfrm>
          <a:prstGeom prst="ellipse">
            <a:avLst/>
          </a:prstGeom>
          <a:solidFill>
            <a:srgbClr val="FFFFFF">
              <a:lumMod val="95000"/>
              <a:alpha val="6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0" name="Oval 60"/>
          <p:cNvSpPr/>
          <p:nvPr/>
        </p:nvSpPr>
        <p:spPr>
          <a:xfrm>
            <a:off x="4733378" y="1916832"/>
            <a:ext cx="598248" cy="598248"/>
          </a:xfrm>
          <a:prstGeom prst="ellipse">
            <a:avLst/>
          </a:prstGeom>
          <a:solidFill>
            <a:srgbClr val="FFFFFF">
              <a:lumMod val="95000"/>
              <a:alpha val="6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1" name="Oval 61"/>
          <p:cNvSpPr/>
          <p:nvPr/>
        </p:nvSpPr>
        <p:spPr>
          <a:xfrm>
            <a:off x="3027029" y="3390128"/>
            <a:ext cx="598248" cy="598248"/>
          </a:xfrm>
          <a:prstGeom prst="ellipse">
            <a:avLst/>
          </a:prstGeom>
          <a:solidFill>
            <a:srgbClr val="FFFFFF">
              <a:lumMod val="95000"/>
              <a:alpha val="60000"/>
            </a:srgbClr>
          </a:solidFill>
          <a:ln w="12700" cap="flat" cmpd="sng" algn="ctr">
            <a:solidFill>
              <a:srgbClr val="00B0F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cxnSp>
        <p:nvCxnSpPr>
          <p:cNvPr id="42" name="Straight Connector 62"/>
          <p:cNvCxnSpPr/>
          <p:nvPr/>
        </p:nvCxnSpPr>
        <p:spPr>
          <a:xfrm rot="10800000" flipV="1">
            <a:off x="5041805" y="2214194"/>
            <a:ext cx="999015" cy="1763"/>
          </a:xfrm>
          <a:prstGeom prst="line">
            <a:avLst/>
          </a:prstGeom>
          <a:noFill/>
          <a:ln w="6350" cap="rnd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43" name="Straight Connector 63"/>
          <p:cNvCxnSpPr/>
          <p:nvPr/>
        </p:nvCxnSpPr>
        <p:spPr>
          <a:xfrm rot="10800000" flipV="1">
            <a:off x="5892401" y="3143440"/>
            <a:ext cx="999015" cy="1763"/>
          </a:xfrm>
          <a:prstGeom prst="line">
            <a:avLst/>
          </a:prstGeom>
          <a:noFill/>
          <a:ln w="6350" cap="rnd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44" name="Straight Connector 64"/>
          <p:cNvCxnSpPr/>
          <p:nvPr/>
        </p:nvCxnSpPr>
        <p:spPr>
          <a:xfrm rot="10800000" flipV="1">
            <a:off x="2478665" y="2604298"/>
            <a:ext cx="999015" cy="1763"/>
          </a:xfrm>
          <a:prstGeom prst="line">
            <a:avLst/>
          </a:prstGeom>
          <a:noFill/>
          <a:ln w="6350" cap="rnd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45" name="Straight Connector 65"/>
          <p:cNvCxnSpPr/>
          <p:nvPr/>
        </p:nvCxnSpPr>
        <p:spPr>
          <a:xfrm rot="10800000" flipV="1">
            <a:off x="2323364" y="3688371"/>
            <a:ext cx="999015" cy="1763"/>
          </a:xfrm>
          <a:prstGeom prst="line">
            <a:avLst/>
          </a:prstGeom>
          <a:noFill/>
          <a:ln w="6350" cap="rnd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46" name="Straight Connector 66"/>
          <p:cNvCxnSpPr/>
          <p:nvPr/>
        </p:nvCxnSpPr>
        <p:spPr>
          <a:xfrm rot="10800000">
            <a:off x="5141634" y="4032553"/>
            <a:ext cx="1675763" cy="2957"/>
          </a:xfrm>
          <a:prstGeom prst="line">
            <a:avLst/>
          </a:prstGeom>
          <a:noFill/>
          <a:ln w="6350" cap="rnd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47" name="Footer Text"/>
          <p:cNvSpPr txBox="1"/>
          <p:nvPr/>
        </p:nvSpPr>
        <p:spPr>
          <a:xfrm flipH="1">
            <a:off x="908213" y="3553754"/>
            <a:ext cx="1277685" cy="5248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111668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ooter Text"/>
          <p:cNvSpPr txBox="1"/>
          <p:nvPr/>
        </p:nvSpPr>
        <p:spPr>
          <a:xfrm flipH="1">
            <a:off x="1045679" y="2486110"/>
            <a:ext cx="1277685" cy="5248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111668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ooter Text"/>
          <p:cNvSpPr txBox="1"/>
          <p:nvPr/>
        </p:nvSpPr>
        <p:spPr>
          <a:xfrm flipH="1">
            <a:off x="6172371" y="2041996"/>
            <a:ext cx="1297048" cy="5248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111668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ooter Text"/>
          <p:cNvSpPr txBox="1"/>
          <p:nvPr/>
        </p:nvSpPr>
        <p:spPr>
          <a:xfrm flipH="1">
            <a:off x="6991871" y="2957168"/>
            <a:ext cx="1297048" cy="5248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111668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ooter Text"/>
          <p:cNvSpPr txBox="1"/>
          <p:nvPr/>
        </p:nvSpPr>
        <p:spPr>
          <a:xfrm flipH="1">
            <a:off x="6917852" y="3867491"/>
            <a:ext cx="1297048" cy="5248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111668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852235" y="4875305"/>
            <a:ext cx="617157" cy="44319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just" defTabSz="111668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53" name="Footer Text"/>
          <p:cNvSpPr txBox="1"/>
          <p:nvPr/>
        </p:nvSpPr>
        <p:spPr>
          <a:xfrm>
            <a:off x="1999410" y="4904463"/>
            <a:ext cx="2392998" cy="2562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111668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824695" y="4875305"/>
            <a:ext cx="617157" cy="44319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just" defTabSz="111668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55" name="Group 79"/>
          <p:cNvGrpSpPr/>
          <p:nvPr/>
        </p:nvGrpSpPr>
        <p:grpSpPr>
          <a:xfrm>
            <a:off x="1574601" y="4763007"/>
            <a:ext cx="294763" cy="632811"/>
            <a:chOff x="5458840" y="2803573"/>
            <a:chExt cx="265516" cy="570022"/>
          </a:xfrm>
          <a:solidFill>
            <a:srgbClr val="000000">
              <a:lumMod val="25000"/>
              <a:lumOff val="75000"/>
            </a:srgbClr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82"/>
          <p:cNvGrpSpPr/>
          <p:nvPr/>
        </p:nvGrpSpPr>
        <p:grpSpPr>
          <a:xfrm>
            <a:off x="7495758" y="4760779"/>
            <a:ext cx="249001" cy="637266"/>
            <a:chOff x="5479451" y="3669116"/>
            <a:chExt cx="224294" cy="574034"/>
          </a:xfrm>
          <a:solidFill>
            <a:srgbClr val="000000">
              <a:lumMod val="25000"/>
              <a:lumOff val="75000"/>
            </a:srgbClr>
          </a:solidFill>
        </p:grpSpPr>
        <p:sp>
          <p:nvSpPr>
            <p:cNvPr id="59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1" name="Footer Text"/>
          <p:cNvSpPr txBox="1"/>
          <p:nvPr/>
        </p:nvSpPr>
        <p:spPr>
          <a:xfrm>
            <a:off x="4975873" y="4904463"/>
            <a:ext cx="2392998" cy="2562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111668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20">
    <a:dk1>
      <a:srgbClr val="000000"/>
    </a:dk1>
    <a:lt1>
      <a:srgbClr val="FFFFFF"/>
    </a:lt1>
    <a:dk2>
      <a:srgbClr val="44546A"/>
    </a:dk2>
    <a:lt2>
      <a:srgbClr val="E7E6E6"/>
    </a:lt2>
    <a:accent1>
      <a:srgbClr val="00B0F0"/>
    </a:accent1>
    <a:accent2>
      <a:srgbClr val="FFC000"/>
    </a:accent2>
    <a:accent3>
      <a:srgbClr val="00B0F0"/>
    </a:accent3>
    <a:accent4>
      <a:srgbClr val="FFC000"/>
    </a:accent4>
    <a:accent5>
      <a:srgbClr val="00B0F0"/>
    </a:accent5>
    <a:accent6>
      <a:srgbClr val="FFC000"/>
    </a:accent6>
    <a:hlink>
      <a:srgbClr val="00B0F0"/>
    </a:hlink>
    <a:folHlink>
      <a:srgbClr val="FFC000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23418</TotalTime>
  <Words>2849</Words>
  <Application>Microsoft Office PowerPoint</Application>
  <PresentationFormat>全屏显示(4:3)</PresentationFormat>
  <Paragraphs>251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1385</cp:revision>
  <dcterms:created xsi:type="dcterms:W3CDTF">2009-02-11T05:37:22Z</dcterms:created>
  <dcterms:modified xsi:type="dcterms:W3CDTF">2018-01-17T08:16:17Z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