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087" r:id="rId4"/>
    <p:sldId id="3088" r:id="rId5"/>
    <p:sldId id="3101" r:id="rId6"/>
    <p:sldId id="3096" r:id="rId7"/>
    <p:sldId id="3100" r:id="rId8"/>
    <p:sldId id="3098" r:id="rId9"/>
    <p:sldId id="3116" r:id="rId10"/>
    <p:sldId id="3115" r:id="rId11"/>
    <p:sldId id="3090" r:id="rId12"/>
    <p:sldId id="3099" r:id="rId13"/>
    <p:sldId id="3092" r:id="rId14"/>
    <p:sldId id="3117" r:id="rId15"/>
    <p:sldId id="3113" r:id="rId16"/>
    <p:sldId id="3108" r:id="rId17"/>
    <p:sldId id="3097" r:id="rId18"/>
    <p:sldId id="3089" r:id="rId19"/>
    <p:sldId id="3118" r:id="rId20"/>
    <p:sldId id="3112" r:id="rId21"/>
    <p:sldId id="3091" r:id="rId22"/>
    <p:sldId id="3094" r:id="rId23"/>
    <p:sldId id="3119" r:id="rId24"/>
    <p:sldId id="312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9249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4848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455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837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144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92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79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9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41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000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20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058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185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539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7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 userDrawn="1"/>
        </p:nvGrpSpPr>
        <p:grpSpPr bwMode="auto">
          <a:xfrm flipH="1">
            <a:off x="-1" y="348756"/>
            <a:ext cx="2527264" cy="713220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71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63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32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89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64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92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90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24997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313866" y="4264397"/>
            <a:ext cx="223101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zh-CN" altLang="en-US" sz="66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408920" y="6274093"/>
            <a:ext cx="4040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work plan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6594909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577254" y="5166097"/>
            <a:ext cx="770424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b="1" cap="all" dirty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数据分析</a:t>
            </a:r>
            <a:r>
              <a:rPr lang="zh-CN" altLang="en-US" sz="6600" b="1" cap="all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工作总结</a:t>
            </a:r>
            <a:endParaRPr lang="zh-CN" altLang="en-US" sz="6600" b="1" cap="all" dirty="0"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70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1784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547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33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277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07" y="4715489"/>
            <a:ext cx="12857339" cy="25169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290" y="4561860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8" y="4561860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837" y="4561860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3931" y="1565031"/>
            <a:ext cx="10674174" cy="2768971"/>
            <a:chOff x="894415" y="1483855"/>
            <a:chExt cx="10121809" cy="2625683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481991">
                <a:lnSpc>
                  <a:spcPct val="120000"/>
                </a:lnSpc>
                <a:defRPr/>
              </a:pPr>
              <a:endParaRPr lang="es-ES" sz="949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90" y="1629881"/>
              <a:ext cx="651855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73895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64709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72489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3656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8665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7754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649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410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3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1160052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8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2198121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867305"/>
            <a:ext cx="6165068" cy="6158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96008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928839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638639"/>
            <a:ext cx="6165068" cy="6158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73141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700173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409974"/>
            <a:ext cx="6165068" cy="6158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502753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471507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190832"/>
            <a:ext cx="6165068" cy="6158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283610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252365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2248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784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1829975" y="30395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313866" y="4264397"/>
            <a:ext cx="223101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zh-CN" altLang="en-US" sz="66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408920" y="6274093"/>
            <a:ext cx="4040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work plan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6594909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577254" y="5166097"/>
            <a:ext cx="770424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cap="all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商业工作计划</a:t>
            </a:r>
            <a:endParaRPr lang="zh-CN" altLang="en-US" sz="8000" cap="all" dirty="0"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36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60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194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992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959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99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288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691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625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862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1_自定义设计方案">
  <a:themeElements>
    <a:clrScheme name="自定义 27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8BCAF"/>
      </a:accent1>
      <a:accent2>
        <a:srgbClr val="38BCAF"/>
      </a:accent2>
      <a:accent3>
        <a:srgbClr val="38BCAF"/>
      </a:accent3>
      <a:accent4>
        <a:srgbClr val="38BCAF"/>
      </a:accent4>
      <a:accent5>
        <a:srgbClr val="38BCAF"/>
      </a:accent5>
      <a:accent6>
        <a:srgbClr val="38BCAF"/>
      </a:accent6>
      <a:hlink>
        <a:srgbClr val="38BCAF"/>
      </a:hlink>
      <a:folHlink>
        <a:srgbClr val="38BCA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3694</Words>
  <Application>Microsoft Office PowerPoint</Application>
  <PresentationFormat>自定义</PresentationFormat>
  <Paragraphs>245</Paragraphs>
  <Slides>23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2018-01-19T08:58:21Z</dcterms:modified>
</cp:coreProperties>
</file>