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3" r:id="rId4"/>
    <p:sldId id="3128" r:id="rId5"/>
    <p:sldId id="3123" r:id="rId6"/>
    <p:sldId id="3105" r:id="rId7"/>
    <p:sldId id="3106" r:id="rId8"/>
    <p:sldId id="3111" r:id="rId9"/>
    <p:sldId id="3134" r:id="rId10"/>
    <p:sldId id="3125" r:id="rId11"/>
    <p:sldId id="3113" r:id="rId12"/>
    <p:sldId id="3108" r:id="rId13"/>
    <p:sldId id="3126" r:id="rId14"/>
    <p:sldId id="3135" r:id="rId15"/>
    <p:sldId id="3109" r:id="rId16"/>
    <p:sldId id="3112" r:id="rId17"/>
    <p:sldId id="3124" r:id="rId18"/>
    <p:sldId id="3104" r:id="rId19"/>
    <p:sldId id="3136" r:id="rId20"/>
    <p:sldId id="3107" r:id="rId21"/>
    <p:sldId id="3110" r:id="rId22"/>
    <p:sldId id="3114" r:id="rId23"/>
    <p:sldId id="3137" r:id="rId24"/>
    <p:sldId id="31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9"/>
    <a:srgbClr val="C00000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33" d="100"/>
          <a:sy n="33" d="100"/>
        </p:scale>
        <p:origin x="-1062" y="-2082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109056"/>
        <c:axId val="132110976"/>
      </c:lineChart>
      <c:catAx>
        <c:axId val="132109056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32110976"/>
        <c:crosses val="autoZero"/>
        <c:auto val="1"/>
        <c:lblAlgn val="ctr"/>
        <c:lblOffset val="100"/>
        <c:noMultiLvlLbl val="0"/>
      </c:catAx>
      <c:valAx>
        <c:axId val="1321109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32109056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5154560"/>
        <c:axId val="185193216"/>
      </c:barChart>
      <c:catAx>
        <c:axId val="185154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85193216"/>
        <c:crosses val="autoZero"/>
        <c:auto val="1"/>
        <c:lblAlgn val="ctr"/>
        <c:lblOffset val="100"/>
        <c:noMultiLvlLbl val="0"/>
      </c:catAx>
      <c:valAx>
        <c:axId val="185193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8515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58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429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7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358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308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718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5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70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0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21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2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71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2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1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6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2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0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4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  <p:sldLayoutId id="21474839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264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rgbClr val="E46C0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783081" y="5922728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CUISINE LOBSTER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918238" y="6332982"/>
            <a:ext cx="5022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适用于高级酒店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因式餐厅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养殖场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产品宣传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海鲜介绍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477047" y="5104201"/>
            <a:ext cx="59046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餐饮美</a:t>
            </a: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食</a:t>
            </a:r>
            <a:r>
              <a:rPr lang="zh-CN" altLang="en-US" sz="60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小</a:t>
            </a:r>
            <a:r>
              <a:rPr lang="zh-CN" altLang="en-US" sz="6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龙</a:t>
            </a:r>
            <a:r>
              <a:rPr lang="zh-CN" altLang="en-US" sz="6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虾</a:t>
            </a:r>
            <a:endParaRPr lang="zh-CN" altLang="en-US" sz="6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198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502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rgbClr val="E46C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615" y="216861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664" y="308289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4285" y="4058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430" y="503337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830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397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198855" y="188813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408414"/>
            <a:ext cx="12858750" cy="2825204"/>
          </a:xfrm>
          <a:custGeom>
            <a:avLst/>
            <a:gdLst>
              <a:gd name="connsiteX0" fmla="*/ 468061 w 12858750"/>
              <a:gd name="connsiteY0" fmla="*/ 0 h 2318305"/>
              <a:gd name="connsiteX1" fmla="*/ 12390689 w 12858750"/>
              <a:gd name="connsiteY1" fmla="*/ 0 h 2318305"/>
              <a:gd name="connsiteX2" fmla="*/ 12858750 w 12858750"/>
              <a:gd name="connsiteY2" fmla="*/ 468061 h 2318305"/>
              <a:gd name="connsiteX3" fmla="*/ 12858750 w 12858750"/>
              <a:gd name="connsiteY3" fmla="*/ 2318305 h 2318305"/>
              <a:gd name="connsiteX4" fmla="*/ 0 w 12858750"/>
              <a:gd name="connsiteY4" fmla="*/ 2318305 h 2318305"/>
              <a:gd name="connsiteX5" fmla="*/ 0 w 12858750"/>
              <a:gd name="connsiteY5" fmla="*/ 468061 h 2318305"/>
              <a:gd name="connsiteX6" fmla="*/ 468061 w 12858750"/>
              <a:gd name="connsiteY6" fmla="*/ 0 h 231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750" h="2318305">
                <a:moveTo>
                  <a:pt x="468061" y="0"/>
                </a:moveTo>
                <a:lnTo>
                  <a:pt x="12390689" y="0"/>
                </a:lnTo>
                <a:cubicBezTo>
                  <a:pt x="12649192" y="0"/>
                  <a:pt x="12858750" y="209558"/>
                  <a:pt x="12858750" y="468061"/>
                </a:cubicBezTo>
                <a:lnTo>
                  <a:pt x="12858750" y="2318305"/>
                </a:lnTo>
                <a:lnTo>
                  <a:pt x="0" y="2318305"/>
                </a:lnTo>
                <a:lnTo>
                  <a:pt x="0" y="468061"/>
                </a:lnTo>
                <a:cubicBezTo>
                  <a:pt x="0" y="209558"/>
                  <a:pt x="209558" y="0"/>
                  <a:pt x="468061" y="0"/>
                </a:cubicBezTo>
                <a:close/>
              </a:path>
            </a:pathLst>
          </a:custGeom>
          <a:solidFill>
            <a:srgbClr val="E46C0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783081" y="5922728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CUISINE LOBSTER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918238" y="6332982"/>
            <a:ext cx="50222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适用于高级酒店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因式餐厅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养殖场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产品宣传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海鲜介绍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477047" y="5104201"/>
            <a:ext cx="59046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0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97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891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46C09"/>
      </a:accent1>
      <a:accent2>
        <a:srgbClr val="FCC001"/>
      </a:accent2>
      <a:accent3>
        <a:srgbClr val="E46C09"/>
      </a:accent3>
      <a:accent4>
        <a:srgbClr val="FCC001"/>
      </a:accent4>
      <a:accent5>
        <a:srgbClr val="E46C09"/>
      </a:accent5>
      <a:accent6>
        <a:srgbClr val="FCC001"/>
      </a:accent6>
      <a:hlink>
        <a:srgbClr val="E46C09"/>
      </a:hlink>
      <a:folHlink>
        <a:srgbClr val="FCC00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3521</Words>
  <Application>Microsoft Office PowerPoint</Application>
  <PresentationFormat>自定义</PresentationFormat>
  <Paragraphs>251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小龙虾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2018-01-19T08:03:52Z</dcterms:modified>
</cp:coreProperties>
</file>