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9" r:id="rId2"/>
  </p:sldMasterIdLst>
  <p:notesMasterIdLst>
    <p:notesMasterId r:id="rId26"/>
  </p:notesMasterIdLst>
  <p:handoutMasterIdLst>
    <p:handoutMasterId r:id="rId27"/>
  </p:handoutMasterIdLst>
  <p:sldIdLst>
    <p:sldId id="3188" r:id="rId3"/>
    <p:sldId id="3189" r:id="rId4"/>
    <p:sldId id="3183" r:id="rId5"/>
    <p:sldId id="3160" r:id="rId6"/>
    <p:sldId id="3170" r:id="rId7"/>
    <p:sldId id="3171" r:id="rId8"/>
    <p:sldId id="3164" r:id="rId9"/>
    <p:sldId id="3190" r:id="rId10"/>
    <p:sldId id="3165" r:id="rId11"/>
    <p:sldId id="3175" r:id="rId12"/>
    <p:sldId id="3173" r:id="rId13"/>
    <p:sldId id="3172" r:id="rId14"/>
    <p:sldId id="3191" r:id="rId15"/>
    <p:sldId id="3163" r:id="rId16"/>
    <p:sldId id="3161" r:id="rId17"/>
    <p:sldId id="3159" r:id="rId18"/>
    <p:sldId id="3166" r:id="rId19"/>
    <p:sldId id="3192" r:id="rId20"/>
    <p:sldId id="3169" r:id="rId21"/>
    <p:sldId id="3167" r:id="rId22"/>
    <p:sldId id="3162" r:id="rId23"/>
    <p:sldId id="3193" r:id="rId24"/>
    <p:sldId id="319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C7D4"/>
    <a:srgbClr val="F94D4D"/>
    <a:srgbClr val="FEFEFE"/>
    <a:srgbClr val="FFFFFF"/>
    <a:srgbClr val="8F1A12"/>
    <a:srgbClr val="F84E4B"/>
    <a:srgbClr val="26C8D2"/>
    <a:srgbClr val="1CB7F1"/>
    <a:srgbClr val="0170C1"/>
    <a:srgbClr val="006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75" autoAdjust="0"/>
    <p:restoredTop sz="92986" autoAdjust="0"/>
  </p:normalViewPr>
  <p:slideViewPr>
    <p:cSldViewPr>
      <p:cViewPr>
        <p:scale>
          <a:sx n="50" d="100"/>
          <a:sy n="50" d="100"/>
        </p:scale>
        <p:origin x="-48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540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640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62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903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649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6872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23184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01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574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91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038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124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083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11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229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868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728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862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30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137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5042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46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78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914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9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18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7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8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96273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TextBox 56"/>
          <p:cNvSpPr txBox="1"/>
          <p:nvPr/>
        </p:nvSpPr>
        <p:spPr>
          <a:xfrm>
            <a:off x="2972991" y="4264397"/>
            <a:ext cx="6912768" cy="13365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创业融资计划书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37087" y="5433629"/>
            <a:ext cx="518457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START-UP FINANCING PLAN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21063" y="5818484"/>
            <a:ext cx="5760640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84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6200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53897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10364781" y="5093132"/>
            <a:ext cx="188419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76" b="1">
                <a:solidFill>
                  <a:schemeClr val="bg1"/>
                </a:solidFill>
                <a:latin typeface="AXIS Std M" panose="020B0600000000000000" pitchFamily="34" charset="-128"/>
                <a:ea typeface="AXIS Std M" panose="020B0600000000000000" pitchFamily="34" charset="-128"/>
                <a:cs typeface="Open Sans" panose="020B0606030504020204" pitchFamily="34" charset="0"/>
              </a:rPr>
              <a:t>SUBTITLE </a:t>
            </a:r>
            <a:endParaRPr lang="zh-CN" altLang="en-US" sz="1476" b="1">
              <a:solidFill>
                <a:schemeClr val="bg1"/>
              </a:solidFill>
              <a:latin typeface="AXIS Std M" panose="020B0600000000000000" pitchFamily="34" charset="-128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1964879" y="370049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964879" y="547060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22907" y="2177857"/>
            <a:ext cx="4514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PLEASE 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REPLACE THE WRITTEN CONTENT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95062" y="1168053"/>
            <a:ext cx="4960780" cy="5446888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矩形 49"/>
          <p:cNvSpPr/>
          <p:nvPr/>
        </p:nvSpPr>
        <p:spPr>
          <a:xfrm>
            <a:off x="10617273" y="4983353"/>
            <a:ext cx="1538569" cy="1631588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39"/>
          <p:cNvSpPr txBox="1"/>
          <p:nvPr/>
        </p:nvSpPr>
        <p:spPr>
          <a:xfrm>
            <a:off x="10617273" y="5072025"/>
            <a:ext cx="1538569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324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362347"/>
            <a:ext cx="2771272" cy="301551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H="1">
            <a:off x="1293465" y="1259325"/>
            <a:ext cx="3000215" cy="438488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21329" y="4536750"/>
            <a:ext cx="2771272" cy="965876"/>
            <a:chOff x="578159" y="1949614"/>
            <a:chExt cx="1971069" cy="687382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50354" y="1362347"/>
            <a:ext cx="2771272" cy="301551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4922490" y="1259325"/>
            <a:ext cx="3000215" cy="438488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050354" y="4536750"/>
            <a:ext cx="2771272" cy="965876"/>
            <a:chOff x="578159" y="1949614"/>
            <a:chExt cx="1971069" cy="687382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362347"/>
            <a:ext cx="2771272" cy="301551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flipH="1">
            <a:off x="8589615" y="1259325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717479" y="4536750"/>
            <a:ext cx="2771272" cy="965876"/>
            <a:chOff x="578159" y="1949614"/>
            <a:chExt cx="1971069" cy="687382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546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30" grpId="0" animBg="1"/>
      <p:bldP spid="31" grpId="0" animBg="1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599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262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704" y="2642447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960" y="2642444"/>
            <a:ext cx="2381924" cy="706189"/>
            <a:chOff x="509993" y="4146958"/>
            <a:chExt cx="2041329" cy="669729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704" y="3827459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704" y="5012472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960" y="5012470"/>
            <a:ext cx="2381924" cy="706189"/>
            <a:chOff x="509993" y="4146958"/>
            <a:chExt cx="2041329" cy="669729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960" y="3827457"/>
            <a:ext cx="2381924" cy="706189"/>
            <a:chOff x="509993" y="4146958"/>
            <a:chExt cx="2041329" cy="669729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933" y="2290442"/>
            <a:ext cx="4201490" cy="4180924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076" tIns="1086668" rIns="6255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778" tIns="3200992" rIns="1172640" bIns="515570" numCol="1" spcCol="1270" anchor="ctr" anchorCtr="0">
              <a:noAutofit/>
            </a:bodyPr>
            <a:lstStyle/>
            <a:p>
              <a:pPr algn="just" defTabSz="3046291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577" tIns="1086668" rIns="25990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72" y="5221893"/>
            <a:ext cx="788611" cy="460983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741" y="3597726"/>
            <a:ext cx="693597" cy="543665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693" y="3459063"/>
            <a:ext cx="514128" cy="761132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336" y="2607773"/>
            <a:ext cx="3073325" cy="170258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rgbClr val="28C7D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09807" y="5468938"/>
            <a:ext cx="796846" cy="796846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899926" y="4526830"/>
            <a:ext cx="796846" cy="796846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7729" y="4672077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123" y="4934237"/>
            <a:ext cx="960400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5973" y="5614185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6838" y="5876346"/>
            <a:ext cx="1139915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4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725" y="3399261"/>
            <a:ext cx="3675254" cy="679464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1414" y="3399261"/>
            <a:ext cx="3684151" cy="679464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870" y="1895287"/>
            <a:ext cx="4049174" cy="906895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1415" y="1895287"/>
            <a:ext cx="4063622" cy="906895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590" y="4735338"/>
            <a:ext cx="4080521" cy="906895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1414" y="4735338"/>
            <a:ext cx="4063615" cy="906895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2232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2232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2232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044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044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044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647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647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645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303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303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302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646" y="2656285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645" y="4164516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645" y="5763832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2892" y="266341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2890" y="417164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2890" y="5770961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285" y="2359668"/>
            <a:ext cx="2808957" cy="2808955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65" tIns="53565" rIns="53565" bIns="53565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256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8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89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1277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16"/>
          <p:cNvSpPr>
            <a:spLocks/>
          </p:cNvSpPr>
          <p:nvPr/>
        </p:nvSpPr>
        <p:spPr bwMode="auto">
          <a:xfrm rot="11258092">
            <a:off x="10312249" y="2470183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1258092">
            <a:off x="6532101" y="5086468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625118" y="2972841"/>
            <a:ext cx="6225456" cy="4252447"/>
          </a:xfrm>
          <a:custGeom>
            <a:avLst/>
            <a:gdLst>
              <a:gd name="T0" fmla="*/ 0 w 1768"/>
              <a:gd name="T1" fmla="*/ 1568 h 1568"/>
              <a:gd name="T2" fmla="*/ 1768 w 1768"/>
              <a:gd name="T3" fmla="*/ 1568 h 1568"/>
              <a:gd name="T4" fmla="*/ 1768 w 1768"/>
              <a:gd name="T5" fmla="*/ 0 h 1568"/>
              <a:gd name="T6" fmla="*/ 0 w 1768"/>
              <a:gd name="T7" fmla="*/ 156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8" h="1568">
                <a:moveTo>
                  <a:pt x="0" y="1568"/>
                </a:moveTo>
                <a:lnTo>
                  <a:pt x="1768" y="1568"/>
                </a:lnTo>
                <a:lnTo>
                  <a:pt x="1768" y="0"/>
                </a:lnTo>
                <a:lnTo>
                  <a:pt x="0" y="15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 rot="458092">
            <a:off x="9090578" y="4488104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6480446" y="1528306"/>
            <a:ext cx="495536" cy="433036"/>
          </a:xfrm>
          <a:custGeom>
            <a:avLst/>
            <a:gdLst>
              <a:gd name="T0" fmla="*/ 0 w 222"/>
              <a:gd name="T1" fmla="*/ 194 h 194"/>
              <a:gd name="T2" fmla="*/ 222 w 222"/>
              <a:gd name="T3" fmla="*/ 194 h 194"/>
              <a:gd name="T4" fmla="*/ 140 w 222"/>
              <a:gd name="T5" fmla="*/ 62 h 194"/>
              <a:gd name="T6" fmla="*/ 142 w 222"/>
              <a:gd name="T7" fmla="*/ 62 h 194"/>
              <a:gd name="T8" fmla="*/ 142 w 222"/>
              <a:gd name="T9" fmla="*/ 26 h 194"/>
              <a:gd name="T10" fmla="*/ 154 w 222"/>
              <a:gd name="T11" fmla="*/ 26 h 194"/>
              <a:gd name="T12" fmla="*/ 154 w 222"/>
              <a:gd name="T13" fmla="*/ 0 h 194"/>
              <a:gd name="T14" fmla="*/ 69 w 222"/>
              <a:gd name="T15" fmla="*/ 0 h 194"/>
              <a:gd name="T16" fmla="*/ 69 w 222"/>
              <a:gd name="T17" fmla="*/ 26 h 194"/>
              <a:gd name="T18" fmla="*/ 80 w 222"/>
              <a:gd name="T19" fmla="*/ 26 h 194"/>
              <a:gd name="T20" fmla="*/ 80 w 222"/>
              <a:gd name="T21" fmla="*/ 62 h 194"/>
              <a:gd name="T22" fmla="*/ 0 w 222"/>
              <a:gd name="T23" fmla="*/ 194 h 194"/>
              <a:gd name="T24" fmla="*/ 102 w 222"/>
              <a:gd name="T25" fmla="*/ 64 h 194"/>
              <a:gd name="T26" fmla="*/ 116 w 222"/>
              <a:gd name="T27" fmla="*/ 64 h 194"/>
              <a:gd name="T28" fmla="*/ 140 w 222"/>
              <a:gd name="T29" fmla="*/ 106 h 194"/>
              <a:gd name="T30" fmla="*/ 78 w 222"/>
              <a:gd name="T31" fmla="*/ 106 h 194"/>
              <a:gd name="T32" fmla="*/ 102 w 222"/>
              <a:gd name="T33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194">
                <a:moveTo>
                  <a:pt x="0" y="194"/>
                </a:moveTo>
                <a:lnTo>
                  <a:pt x="222" y="194"/>
                </a:lnTo>
                <a:lnTo>
                  <a:pt x="140" y="62"/>
                </a:lnTo>
                <a:lnTo>
                  <a:pt x="142" y="62"/>
                </a:lnTo>
                <a:lnTo>
                  <a:pt x="142" y="26"/>
                </a:lnTo>
                <a:lnTo>
                  <a:pt x="154" y="26"/>
                </a:lnTo>
                <a:lnTo>
                  <a:pt x="154" y="0"/>
                </a:lnTo>
                <a:lnTo>
                  <a:pt x="69" y="0"/>
                </a:lnTo>
                <a:lnTo>
                  <a:pt x="69" y="26"/>
                </a:lnTo>
                <a:lnTo>
                  <a:pt x="80" y="26"/>
                </a:lnTo>
                <a:lnTo>
                  <a:pt x="80" y="62"/>
                </a:lnTo>
                <a:lnTo>
                  <a:pt x="0" y="194"/>
                </a:lnTo>
                <a:close/>
                <a:moveTo>
                  <a:pt x="102" y="64"/>
                </a:moveTo>
                <a:lnTo>
                  <a:pt x="116" y="64"/>
                </a:lnTo>
                <a:lnTo>
                  <a:pt x="140" y="106"/>
                </a:lnTo>
                <a:lnTo>
                  <a:pt x="78" y="106"/>
                </a:lnTo>
                <a:lnTo>
                  <a:pt x="102" y="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4246418" y="3098512"/>
            <a:ext cx="578126" cy="546875"/>
          </a:xfrm>
          <a:custGeom>
            <a:avLst/>
            <a:gdLst>
              <a:gd name="T0" fmla="*/ 210 w 259"/>
              <a:gd name="T1" fmla="*/ 245 h 245"/>
              <a:gd name="T2" fmla="*/ 129 w 259"/>
              <a:gd name="T3" fmla="*/ 203 h 245"/>
              <a:gd name="T4" fmla="*/ 49 w 259"/>
              <a:gd name="T5" fmla="*/ 245 h 245"/>
              <a:gd name="T6" fmla="*/ 66 w 259"/>
              <a:gd name="T7" fmla="*/ 158 h 245"/>
              <a:gd name="T8" fmla="*/ 0 w 259"/>
              <a:gd name="T9" fmla="*/ 94 h 245"/>
              <a:gd name="T10" fmla="*/ 89 w 259"/>
              <a:gd name="T11" fmla="*/ 80 h 245"/>
              <a:gd name="T12" fmla="*/ 129 w 259"/>
              <a:gd name="T13" fmla="*/ 0 h 245"/>
              <a:gd name="T14" fmla="*/ 170 w 259"/>
              <a:gd name="T15" fmla="*/ 80 h 245"/>
              <a:gd name="T16" fmla="*/ 259 w 259"/>
              <a:gd name="T17" fmla="*/ 94 h 245"/>
              <a:gd name="T18" fmla="*/ 193 w 259"/>
              <a:gd name="T19" fmla="*/ 158 h 245"/>
              <a:gd name="T20" fmla="*/ 210 w 259"/>
              <a:gd name="T21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9" h="245">
                <a:moveTo>
                  <a:pt x="210" y="245"/>
                </a:moveTo>
                <a:lnTo>
                  <a:pt x="129" y="203"/>
                </a:lnTo>
                <a:lnTo>
                  <a:pt x="49" y="245"/>
                </a:lnTo>
                <a:lnTo>
                  <a:pt x="66" y="158"/>
                </a:lnTo>
                <a:lnTo>
                  <a:pt x="0" y="94"/>
                </a:lnTo>
                <a:lnTo>
                  <a:pt x="89" y="80"/>
                </a:lnTo>
                <a:lnTo>
                  <a:pt x="129" y="0"/>
                </a:lnTo>
                <a:lnTo>
                  <a:pt x="170" y="80"/>
                </a:lnTo>
                <a:lnTo>
                  <a:pt x="259" y="94"/>
                </a:lnTo>
                <a:lnTo>
                  <a:pt x="193" y="158"/>
                </a:lnTo>
                <a:lnTo>
                  <a:pt x="210" y="2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2036895" y="4728273"/>
            <a:ext cx="522322" cy="522322"/>
          </a:xfrm>
          <a:custGeom>
            <a:avLst/>
            <a:gdLst>
              <a:gd name="T0" fmla="*/ 91 w 99"/>
              <a:gd name="T1" fmla="*/ 41 h 99"/>
              <a:gd name="T2" fmla="*/ 85 w 99"/>
              <a:gd name="T3" fmla="*/ 26 h 99"/>
              <a:gd name="T4" fmla="*/ 85 w 99"/>
              <a:gd name="T5" fmla="*/ 15 h 99"/>
              <a:gd name="T6" fmla="*/ 74 w 99"/>
              <a:gd name="T7" fmla="*/ 14 h 99"/>
              <a:gd name="T8" fmla="*/ 58 w 99"/>
              <a:gd name="T9" fmla="*/ 8 h 99"/>
              <a:gd name="T10" fmla="*/ 50 w 99"/>
              <a:gd name="T11" fmla="*/ 0 h 99"/>
              <a:gd name="T12" fmla="*/ 41 w 99"/>
              <a:gd name="T13" fmla="*/ 8 h 99"/>
              <a:gd name="T14" fmla="*/ 27 w 99"/>
              <a:gd name="T15" fmla="*/ 14 h 99"/>
              <a:gd name="T16" fmla="*/ 21 w 99"/>
              <a:gd name="T17" fmla="*/ 12 h 99"/>
              <a:gd name="T18" fmla="*/ 15 w 99"/>
              <a:gd name="T19" fmla="*/ 14 h 99"/>
              <a:gd name="T20" fmla="*/ 15 w 99"/>
              <a:gd name="T21" fmla="*/ 25 h 99"/>
              <a:gd name="T22" fmla="*/ 9 w 99"/>
              <a:gd name="T23" fmla="*/ 41 h 99"/>
              <a:gd name="T24" fmla="*/ 0 w 99"/>
              <a:gd name="T25" fmla="*/ 49 h 99"/>
              <a:gd name="T26" fmla="*/ 9 w 99"/>
              <a:gd name="T27" fmla="*/ 57 h 99"/>
              <a:gd name="T28" fmla="*/ 15 w 99"/>
              <a:gd name="T29" fmla="*/ 72 h 99"/>
              <a:gd name="T30" fmla="*/ 15 w 99"/>
              <a:gd name="T31" fmla="*/ 84 h 99"/>
              <a:gd name="T32" fmla="*/ 26 w 99"/>
              <a:gd name="T33" fmla="*/ 84 h 99"/>
              <a:gd name="T34" fmla="*/ 41 w 99"/>
              <a:gd name="T35" fmla="*/ 90 h 99"/>
              <a:gd name="T36" fmla="*/ 50 w 99"/>
              <a:gd name="T37" fmla="*/ 99 h 99"/>
              <a:gd name="T38" fmla="*/ 58 w 99"/>
              <a:gd name="T39" fmla="*/ 90 h 99"/>
              <a:gd name="T40" fmla="*/ 63 w 99"/>
              <a:gd name="T41" fmla="*/ 89 h 99"/>
              <a:gd name="T42" fmla="*/ 73 w 99"/>
              <a:gd name="T43" fmla="*/ 84 h 99"/>
              <a:gd name="T44" fmla="*/ 84 w 99"/>
              <a:gd name="T45" fmla="*/ 84 h 99"/>
              <a:gd name="T46" fmla="*/ 84 w 99"/>
              <a:gd name="T47" fmla="*/ 73 h 99"/>
              <a:gd name="T48" fmla="*/ 91 w 99"/>
              <a:gd name="T49" fmla="*/ 58 h 99"/>
              <a:gd name="T50" fmla="*/ 99 w 99"/>
              <a:gd name="T51" fmla="*/ 49 h 99"/>
              <a:gd name="T52" fmla="*/ 91 w 99"/>
              <a:gd name="T53" fmla="*/ 41 h 99"/>
              <a:gd name="T54" fmla="*/ 50 w 99"/>
              <a:gd name="T55" fmla="*/ 68 h 99"/>
              <a:gd name="T56" fmla="*/ 31 w 99"/>
              <a:gd name="T57" fmla="*/ 49 h 99"/>
              <a:gd name="T58" fmla="*/ 50 w 99"/>
              <a:gd name="T59" fmla="*/ 30 h 99"/>
              <a:gd name="T60" fmla="*/ 69 w 99"/>
              <a:gd name="T61" fmla="*/ 49 h 99"/>
              <a:gd name="T62" fmla="*/ 50 w 99"/>
              <a:gd name="T63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99">
                <a:moveTo>
                  <a:pt x="91" y="41"/>
                </a:moveTo>
                <a:cubicBezTo>
                  <a:pt x="90" y="36"/>
                  <a:pt x="88" y="30"/>
                  <a:pt x="85" y="26"/>
                </a:cubicBezTo>
                <a:cubicBezTo>
                  <a:pt x="88" y="23"/>
                  <a:pt x="88" y="18"/>
                  <a:pt x="85" y="15"/>
                </a:cubicBezTo>
                <a:cubicBezTo>
                  <a:pt x="82" y="11"/>
                  <a:pt x="77" y="11"/>
                  <a:pt x="74" y="14"/>
                </a:cubicBezTo>
                <a:cubicBezTo>
                  <a:pt x="69" y="11"/>
                  <a:pt x="64" y="9"/>
                  <a:pt x="58" y="8"/>
                </a:cubicBezTo>
                <a:cubicBezTo>
                  <a:pt x="58" y="3"/>
                  <a:pt x="54" y="0"/>
                  <a:pt x="50" y="0"/>
                </a:cubicBezTo>
                <a:cubicBezTo>
                  <a:pt x="45" y="0"/>
                  <a:pt x="41" y="3"/>
                  <a:pt x="41" y="8"/>
                </a:cubicBezTo>
                <a:cubicBezTo>
                  <a:pt x="36" y="9"/>
                  <a:pt x="31" y="11"/>
                  <a:pt x="27" y="14"/>
                </a:cubicBezTo>
                <a:cubicBezTo>
                  <a:pt x="25" y="12"/>
                  <a:pt x="23" y="12"/>
                  <a:pt x="21" y="12"/>
                </a:cubicBezTo>
                <a:cubicBezTo>
                  <a:pt x="19" y="12"/>
                  <a:pt x="17" y="12"/>
                  <a:pt x="15" y="14"/>
                </a:cubicBezTo>
                <a:cubicBezTo>
                  <a:pt x="12" y="17"/>
                  <a:pt x="12" y="22"/>
                  <a:pt x="15" y="25"/>
                </a:cubicBezTo>
                <a:cubicBezTo>
                  <a:pt x="12" y="30"/>
                  <a:pt x="10" y="35"/>
                  <a:pt x="9" y="41"/>
                </a:cubicBezTo>
                <a:cubicBezTo>
                  <a:pt x="4" y="41"/>
                  <a:pt x="0" y="44"/>
                  <a:pt x="0" y="49"/>
                </a:cubicBezTo>
                <a:cubicBezTo>
                  <a:pt x="0" y="54"/>
                  <a:pt x="4" y="57"/>
                  <a:pt x="9" y="57"/>
                </a:cubicBezTo>
                <a:cubicBezTo>
                  <a:pt x="10" y="63"/>
                  <a:pt x="12" y="68"/>
                  <a:pt x="15" y="72"/>
                </a:cubicBezTo>
                <a:cubicBezTo>
                  <a:pt x="11" y="75"/>
                  <a:pt x="11" y="80"/>
                  <a:pt x="15" y="84"/>
                </a:cubicBezTo>
                <a:cubicBezTo>
                  <a:pt x="18" y="87"/>
                  <a:pt x="23" y="87"/>
                  <a:pt x="26" y="84"/>
                </a:cubicBezTo>
                <a:cubicBezTo>
                  <a:pt x="30" y="87"/>
                  <a:pt x="36" y="89"/>
                  <a:pt x="41" y="90"/>
                </a:cubicBezTo>
                <a:cubicBezTo>
                  <a:pt x="41" y="95"/>
                  <a:pt x="45" y="99"/>
                  <a:pt x="50" y="99"/>
                </a:cubicBezTo>
                <a:cubicBezTo>
                  <a:pt x="54" y="99"/>
                  <a:pt x="58" y="95"/>
                  <a:pt x="58" y="90"/>
                </a:cubicBezTo>
                <a:cubicBezTo>
                  <a:pt x="60" y="90"/>
                  <a:pt x="62" y="89"/>
                  <a:pt x="63" y="89"/>
                </a:cubicBezTo>
                <a:cubicBezTo>
                  <a:pt x="67" y="88"/>
                  <a:pt x="70" y="86"/>
                  <a:pt x="73" y="84"/>
                </a:cubicBezTo>
                <a:cubicBezTo>
                  <a:pt x="76" y="87"/>
                  <a:pt x="81" y="87"/>
                  <a:pt x="84" y="84"/>
                </a:cubicBezTo>
                <a:cubicBezTo>
                  <a:pt x="87" y="81"/>
                  <a:pt x="87" y="76"/>
                  <a:pt x="84" y="73"/>
                </a:cubicBezTo>
                <a:cubicBezTo>
                  <a:pt x="87" y="68"/>
                  <a:pt x="90" y="63"/>
                  <a:pt x="91" y="58"/>
                </a:cubicBezTo>
                <a:cubicBezTo>
                  <a:pt x="95" y="58"/>
                  <a:pt x="99" y="54"/>
                  <a:pt x="99" y="49"/>
                </a:cubicBezTo>
                <a:cubicBezTo>
                  <a:pt x="99" y="45"/>
                  <a:pt x="95" y="41"/>
                  <a:pt x="91" y="41"/>
                </a:cubicBezTo>
                <a:close/>
                <a:moveTo>
                  <a:pt x="50" y="68"/>
                </a:moveTo>
                <a:cubicBezTo>
                  <a:pt x="39" y="68"/>
                  <a:pt x="31" y="60"/>
                  <a:pt x="31" y="49"/>
                </a:cubicBezTo>
                <a:cubicBezTo>
                  <a:pt x="31" y="39"/>
                  <a:pt x="39" y="30"/>
                  <a:pt x="50" y="30"/>
                </a:cubicBezTo>
                <a:cubicBezTo>
                  <a:pt x="60" y="30"/>
                  <a:pt x="69" y="39"/>
                  <a:pt x="69" y="49"/>
                </a:cubicBezTo>
                <a:cubicBezTo>
                  <a:pt x="69" y="60"/>
                  <a:pt x="60" y="68"/>
                  <a:pt x="50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96659" y="192318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7196660" y="16034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4979447" y="36453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4979448" y="332566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2667404" y="518766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2667405" y="486793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10922494" y="2932462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9750919" y="5189887"/>
            <a:ext cx="858602" cy="712925"/>
          </a:xfrm>
          <a:prstGeom prst="rect">
            <a:avLst/>
          </a:prstGeom>
          <a:solidFill>
            <a:schemeClr val="bg1"/>
          </a:solidFill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accent2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02</a:t>
            </a:r>
            <a:endParaRPr lang="zh-CN" altLang="en-US" sz="4000" b="1" dirty="0">
              <a:solidFill>
                <a:schemeClr val="accent2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0"/>
          <p:cNvSpPr txBox="1"/>
          <p:nvPr/>
        </p:nvSpPr>
        <p:spPr>
          <a:xfrm>
            <a:off x="7150594" y="5661374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38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29" grpId="0" animBg="1"/>
      <p:bldP spid="33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2130637"/>
            <a:ext cx="12856810" cy="309191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2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171352" y="695280"/>
            <a:ext cx="2516048" cy="64784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371" y="678425"/>
            <a:ext cx="3095654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8" y="5139683"/>
            <a:ext cx="12856457" cy="165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148" y="2047772"/>
            <a:ext cx="12856457" cy="165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7435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2003989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249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56580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802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82356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616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718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785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660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343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037887" y="69769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TextBox 56"/>
          <p:cNvSpPr txBox="1"/>
          <p:nvPr/>
        </p:nvSpPr>
        <p:spPr>
          <a:xfrm>
            <a:off x="2972991" y="4264397"/>
            <a:ext cx="6912768" cy="13365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创业融资计划书</a:t>
            </a:r>
            <a:endParaRPr 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37087" y="5433629"/>
            <a:ext cx="518457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START-UP FINANCING PLAN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21063" y="5818484"/>
            <a:ext cx="5760640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03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753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267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31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483257" y="1902448"/>
            <a:ext cx="4623336" cy="4391810"/>
            <a:chOff x="-877094" y="-4168775"/>
            <a:chExt cx="4612482" cy="4381500"/>
          </a:xfrm>
        </p:grpSpPr>
        <p:sp>
          <p:nvSpPr>
            <p:cNvPr id="12" name="圆角矩形 11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23" name="圆角矩形 22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17"/>
              <p:cNvSpPr/>
              <p:nvPr/>
            </p:nvSpPr>
            <p:spPr>
              <a:xfrm rot="18884533">
                <a:off x="3394757" y="2310909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17"/>
              <p:cNvSpPr/>
              <p:nvPr/>
            </p:nvSpPr>
            <p:spPr>
              <a:xfrm rot="18884533">
                <a:off x="4986624" y="1188251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18" name="圆角矩形 17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17"/>
              <p:cNvSpPr/>
              <p:nvPr/>
            </p:nvSpPr>
            <p:spPr>
              <a:xfrm rot="18884533">
                <a:off x="4986624" y="2349450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17"/>
              <p:cNvSpPr/>
              <p:nvPr/>
            </p:nvSpPr>
            <p:spPr>
              <a:xfrm rot="2188039">
                <a:off x="4847484" y="3452363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圆角矩形 16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46289" y="5533423"/>
            <a:ext cx="6005876" cy="10130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946289" y="3865387"/>
            <a:ext cx="6005878" cy="1036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946290" y="1875614"/>
            <a:ext cx="6005876" cy="13122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92157" y="193092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92157" y="387647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2157" y="5572913"/>
            <a:ext cx="1451423" cy="333552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92157" y="2415107"/>
            <a:ext cx="5067833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92157" y="4215985"/>
            <a:ext cx="5147287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2157" y="5848051"/>
            <a:ext cx="5042291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448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4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/>
          <p:cNvGrpSpPr/>
          <p:nvPr/>
        </p:nvGrpSpPr>
        <p:grpSpPr>
          <a:xfrm rot="5400000">
            <a:off x="1430315" y="3182320"/>
            <a:ext cx="2313900" cy="1056015"/>
            <a:chOff x="1426011" y="1587375"/>
            <a:chExt cx="1722710" cy="745217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1"/>
                </a:gs>
                <a:gs pos="50000">
                  <a:schemeClr val="accent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76"/>
          <p:cNvGrpSpPr/>
          <p:nvPr/>
        </p:nvGrpSpPr>
        <p:grpSpPr>
          <a:xfrm rot="5400000">
            <a:off x="3374630" y="3182320"/>
            <a:ext cx="2313900" cy="1056015"/>
            <a:chOff x="1426011" y="1587375"/>
            <a:chExt cx="1722710" cy="745217"/>
          </a:xfrm>
        </p:grpSpPr>
        <p:sp>
          <p:nvSpPr>
            <p:cNvPr id="84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2"/>
                </a:gs>
                <a:gs pos="50000">
                  <a:schemeClr val="accent2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6"/>
          <p:cNvGrpSpPr/>
          <p:nvPr/>
        </p:nvGrpSpPr>
        <p:grpSpPr>
          <a:xfrm rot="5400000">
            <a:off x="5318945" y="3182320"/>
            <a:ext cx="2313900" cy="1056015"/>
            <a:chOff x="1426011" y="1587375"/>
            <a:chExt cx="1722710" cy="745217"/>
          </a:xfrm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3"/>
                </a:gs>
                <a:gs pos="50000">
                  <a:schemeClr val="accent3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76"/>
          <p:cNvGrpSpPr/>
          <p:nvPr/>
        </p:nvGrpSpPr>
        <p:grpSpPr>
          <a:xfrm rot="5400000">
            <a:off x="7263260" y="3182320"/>
            <a:ext cx="2313900" cy="1056015"/>
            <a:chOff x="1426011" y="1587375"/>
            <a:chExt cx="1722710" cy="745217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4"/>
                </a:gs>
                <a:gs pos="50000">
                  <a:schemeClr val="accent4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Text Placeholder 3"/>
            <p:cNvSpPr txBox="1">
              <a:spLocks/>
            </p:cNvSpPr>
            <p:nvPr/>
          </p:nvSpPr>
          <p:spPr>
            <a:xfrm rot="19102985">
              <a:off x="1800238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76"/>
          <p:cNvGrpSpPr/>
          <p:nvPr/>
        </p:nvGrpSpPr>
        <p:grpSpPr>
          <a:xfrm rot="5400000">
            <a:off x="9207575" y="3182320"/>
            <a:ext cx="2313900" cy="1056015"/>
            <a:chOff x="1426011" y="1587375"/>
            <a:chExt cx="1722710" cy="745217"/>
          </a:xfrm>
        </p:grpSpPr>
        <p:sp>
          <p:nvSpPr>
            <p:cNvPr id="105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5"/>
                </a:gs>
                <a:gs pos="50000">
                  <a:schemeClr val="accent5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1684263" y="4843667"/>
            <a:ext cx="1806009" cy="859015"/>
            <a:chOff x="764014" y="1572527"/>
            <a:chExt cx="1544637" cy="703523"/>
          </a:xfrm>
        </p:grpSpPr>
        <p:sp>
          <p:nvSpPr>
            <p:cNvPr id="108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3628578" y="4843658"/>
            <a:ext cx="1806009" cy="859015"/>
            <a:chOff x="764014" y="1572526"/>
            <a:chExt cx="1544637" cy="703526"/>
          </a:xfrm>
        </p:grpSpPr>
        <p:sp>
          <p:nvSpPr>
            <p:cNvPr id="111" name="Text Placeholder 3"/>
            <p:cNvSpPr txBox="1">
              <a:spLocks/>
            </p:cNvSpPr>
            <p:nvPr/>
          </p:nvSpPr>
          <p:spPr>
            <a:xfrm>
              <a:off x="998962" y="1572526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5"/>
          <p:cNvGrpSpPr/>
          <p:nvPr/>
        </p:nvGrpSpPr>
        <p:grpSpPr>
          <a:xfrm>
            <a:off x="5572892" y="4843658"/>
            <a:ext cx="1806009" cy="859014"/>
            <a:chOff x="764014" y="1572527"/>
            <a:chExt cx="1544637" cy="703525"/>
          </a:xfrm>
        </p:grpSpPr>
        <p:sp>
          <p:nvSpPr>
            <p:cNvPr id="114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7517207" y="4843658"/>
            <a:ext cx="1806009" cy="859014"/>
            <a:chOff x="764014" y="1572527"/>
            <a:chExt cx="1544637" cy="703525"/>
          </a:xfrm>
        </p:grpSpPr>
        <p:sp>
          <p:nvSpPr>
            <p:cNvPr id="117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25"/>
          <p:cNvGrpSpPr/>
          <p:nvPr/>
        </p:nvGrpSpPr>
        <p:grpSpPr>
          <a:xfrm>
            <a:off x="9461522" y="4843659"/>
            <a:ext cx="1806009" cy="859014"/>
            <a:chOff x="764014" y="1572527"/>
            <a:chExt cx="1544637" cy="703525"/>
          </a:xfrm>
        </p:grpSpPr>
        <p:sp>
          <p:nvSpPr>
            <p:cNvPr id="120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63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 smtClean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2415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883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9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1A556"/>
      </a:accent1>
      <a:accent2>
        <a:srgbClr val="413B41"/>
      </a:accent2>
      <a:accent3>
        <a:srgbClr val="11A556"/>
      </a:accent3>
      <a:accent4>
        <a:srgbClr val="413B41"/>
      </a:accent4>
      <a:accent5>
        <a:srgbClr val="11A556"/>
      </a:accent5>
      <a:accent6>
        <a:srgbClr val="413B41"/>
      </a:accent6>
      <a:hlink>
        <a:srgbClr val="11A556"/>
      </a:hlink>
      <a:folHlink>
        <a:srgbClr val="413B4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5572</Words>
  <Application>Microsoft Office PowerPoint</Application>
  <PresentationFormat>自定义</PresentationFormat>
  <Paragraphs>269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自然风景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2018-01-19T07:59:43Z</dcterms:modified>
</cp:coreProperties>
</file>