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6"/>
  </p:notesMasterIdLst>
  <p:handoutMasterIdLst>
    <p:handoutMasterId r:id="rId7"/>
  </p:handoutMasterIdLst>
  <p:sldIdLst>
    <p:sldId id="319" r:id="rId3"/>
    <p:sldId id="321" r:id="rId4"/>
    <p:sldId id="318" r:id="rId5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2868" y="-126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2018/1/19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sucai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 bwMode="auto">
          <a:xfrm>
            <a:off x="2771800" y="7378285"/>
            <a:ext cx="4032448" cy="27003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2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5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23123" y="3273828"/>
            <a:ext cx="7960398" cy="1998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4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4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4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4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4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4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4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4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4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4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4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4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4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1714495"/>
            <a:ext cx="9144000" cy="166688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1789789"/>
            <a:ext cx="4103687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1789789"/>
            <a:ext cx="4103688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186599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186599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87475"/>
            <a:ext cx="7711638" cy="20113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23219</TotalTime>
  <Words>236</Words>
  <Application>Microsoft Office PowerPoint</Application>
  <PresentationFormat>全屏显示(16:9)</PresentationFormat>
  <Paragraphs>17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1156</cp:revision>
  <dcterms:created xsi:type="dcterms:W3CDTF">2009-02-11T05:37:22Z</dcterms:created>
  <dcterms:modified xsi:type="dcterms:W3CDTF">2018-01-19T06:26:47Z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