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116" r:id="rId3"/>
    <p:sldId id="3117" r:id="rId4"/>
    <p:sldId id="3118" r:id="rId5"/>
    <p:sldId id="3108" r:id="rId6"/>
    <p:sldId id="3124" r:id="rId7"/>
    <p:sldId id="3125" r:id="rId8"/>
    <p:sldId id="3127" r:id="rId9"/>
    <p:sldId id="3142" r:id="rId10"/>
    <p:sldId id="3138" r:id="rId11"/>
    <p:sldId id="3120" r:id="rId12"/>
    <p:sldId id="3122" r:id="rId13"/>
    <p:sldId id="3123" r:id="rId14"/>
    <p:sldId id="3143" r:id="rId15"/>
    <p:sldId id="3140" r:id="rId16"/>
    <p:sldId id="3129" r:id="rId17"/>
    <p:sldId id="3132" r:id="rId18"/>
    <p:sldId id="3134" r:id="rId19"/>
    <p:sldId id="3144" r:id="rId20"/>
    <p:sldId id="3141" r:id="rId21"/>
    <p:sldId id="3133" r:id="rId22"/>
    <p:sldId id="3136" r:id="rId23"/>
    <p:sldId id="3145" r:id="rId24"/>
    <p:sldId id="314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AE7F"/>
    <a:srgbClr val="FE5817"/>
    <a:srgbClr val="FFC000"/>
    <a:srgbClr val="66CCFF"/>
    <a:srgbClr val="33C0C9"/>
    <a:srgbClr val="FFFFFF"/>
    <a:srgbClr val="F59817"/>
    <a:srgbClr val="01438E"/>
    <a:srgbClr val="6EB92C"/>
    <a:srgbClr val="920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710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204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845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370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22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724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3092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228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743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0892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454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5791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1044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3737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1872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874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233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7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288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322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291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034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12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61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3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792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70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34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351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002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3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8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2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8629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1011233"/>
            <a:ext cx="2330521" cy="25537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3674366"/>
            <a:ext cx="2330521" cy="2553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415701" y="3674366"/>
            <a:ext cx="2553750" cy="25537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415701" y="1011233"/>
            <a:ext cx="5216884" cy="2553750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7741968" y="1011233"/>
            <a:ext cx="5116782" cy="255375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078833" y="3674366"/>
            <a:ext cx="7779917" cy="255375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580724" y="1469002"/>
            <a:ext cx="505939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BUSINESS </a:t>
            </a:r>
            <a:r>
              <a:rPr lang="en-US" altLang="zh-CN" sz="48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OFFICE PPT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50111" y="4881967"/>
            <a:ext cx="545396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r>
              <a:rPr lang="zh-CN" alt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商</a:t>
            </a:r>
            <a:r>
              <a:rPr lang="zh-CN" alt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务办公</a:t>
            </a:r>
            <a:r>
              <a:rPr lang="en-US" altLang="zh-CN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50111" y="5645572"/>
            <a:ext cx="54539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86961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15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6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16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78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50341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50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 txBox="1">
            <a:spLocks/>
          </p:cNvSpPr>
          <p:nvPr/>
        </p:nvSpPr>
        <p:spPr>
          <a:xfrm>
            <a:off x="2182729" y="1908892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748855" y="2312725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11"/>
          <p:cNvSpPr>
            <a:spLocks noChangeAspect="1"/>
          </p:cNvSpPr>
          <p:nvPr/>
        </p:nvSpPr>
        <p:spPr>
          <a:xfrm>
            <a:off x="3750217" y="200413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3811098" y="2100406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9426818" y="1908892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9426818" y="2312725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23"/>
          <p:cNvSpPr>
            <a:spLocks noChangeAspect="1"/>
          </p:cNvSpPr>
          <p:nvPr/>
        </p:nvSpPr>
        <p:spPr>
          <a:xfrm>
            <a:off x="8525485" y="200413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8586366" y="2100406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2182729" y="3332084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1748855" y="3735915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3698746" y="342732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3759627" y="352359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9421334" y="3332084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4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9421334" y="3735915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ounded Rectangle 16"/>
          <p:cNvSpPr>
            <a:spLocks noChangeAspect="1"/>
          </p:cNvSpPr>
          <p:nvPr/>
        </p:nvSpPr>
        <p:spPr>
          <a:xfrm>
            <a:off x="8525485" y="342732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8586366" y="352359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3" name="AutoShape 1"/>
          <p:cNvSpPr>
            <a:spLocks/>
          </p:cNvSpPr>
          <p:nvPr/>
        </p:nvSpPr>
        <p:spPr bwMode="auto">
          <a:xfrm>
            <a:off x="4782063" y="4385124"/>
            <a:ext cx="3234358" cy="18064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" y="0"/>
                </a:moveTo>
                <a:cubicBezTo>
                  <a:pt x="1" y="44"/>
                  <a:pt x="0" y="88"/>
                  <a:pt x="0" y="132"/>
                </a:cubicBezTo>
                <a:lnTo>
                  <a:pt x="0" y="2252"/>
                </a:lnTo>
                <a:cubicBezTo>
                  <a:pt x="0" y="12937"/>
                  <a:pt x="4834" y="21599"/>
                  <a:pt x="10799" y="21599"/>
                </a:cubicBezTo>
                <a:cubicBezTo>
                  <a:pt x="16763" y="21599"/>
                  <a:pt x="21599" y="12937"/>
                  <a:pt x="21599" y="2252"/>
                </a:cubicBezTo>
                <a:lnTo>
                  <a:pt x="21599" y="132"/>
                </a:lnTo>
                <a:cubicBezTo>
                  <a:pt x="21599" y="88"/>
                  <a:pt x="21598" y="44"/>
                  <a:pt x="21598" y="0"/>
                </a:cubicBezTo>
                <a:lnTo>
                  <a:pt x="18198" y="0"/>
                </a:lnTo>
                <a:lnTo>
                  <a:pt x="18198" y="2520"/>
                </a:lnTo>
                <a:cubicBezTo>
                  <a:pt x="18198" y="9811"/>
                  <a:pt x="14900" y="15722"/>
                  <a:pt x="10830" y="15722"/>
                </a:cubicBezTo>
                <a:cubicBezTo>
                  <a:pt x="6759" y="15722"/>
                  <a:pt x="3460" y="9811"/>
                  <a:pt x="3460" y="2520"/>
                </a:cubicBezTo>
                <a:lnTo>
                  <a:pt x="346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AutoShape 17"/>
          <p:cNvSpPr>
            <a:spLocks/>
          </p:cNvSpPr>
          <p:nvPr/>
        </p:nvSpPr>
        <p:spPr bwMode="auto">
          <a:xfrm>
            <a:off x="6782611" y="2044555"/>
            <a:ext cx="523992" cy="2870458"/>
          </a:xfrm>
          <a:prstGeom prst="roundRect">
            <a:avLst>
              <a:gd name="adj" fmla="val 49824"/>
            </a:avLst>
          </a:pr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8"/>
          <p:cNvSpPr>
            <a:spLocks/>
          </p:cNvSpPr>
          <p:nvPr/>
        </p:nvSpPr>
        <p:spPr bwMode="auto">
          <a:xfrm>
            <a:off x="6785958" y="3201120"/>
            <a:ext cx="511437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20"/>
          <p:cNvSpPr>
            <a:spLocks/>
          </p:cNvSpPr>
          <p:nvPr/>
        </p:nvSpPr>
        <p:spPr bwMode="auto">
          <a:xfrm>
            <a:off x="5427429" y="2115710"/>
            <a:ext cx="523992" cy="2799303"/>
          </a:xfrm>
          <a:prstGeom prst="roundRect">
            <a:avLst>
              <a:gd name="adj" fmla="val 49824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21"/>
          <p:cNvSpPr>
            <a:spLocks/>
          </p:cNvSpPr>
          <p:nvPr/>
        </p:nvSpPr>
        <p:spPr bwMode="auto">
          <a:xfrm>
            <a:off x="5428266" y="3201120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8" name="AutoShape 24"/>
          <p:cNvSpPr>
            <a:spLocks/>
          </p:cNvSpPr>
          <p:nvPr/>
        </p:nvSpPr>
        <p:spPr bwMode="auto">
          <a:xfrm>
            <a:off x="6076979" y="1755754"/>
            <a:ext cx="523992" cy="3165959"/>
          </a:xfrm>
          <a:prstGeom prst="roundRect">
            <a:avLst>
              <a:gd name="adj" fmla="val 49824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AutoShape 25"/>
          <p:cNvSpPr>
            <a:spLocks/>
          </p:cNvSpPr>
          <p:nvPr/>
        </p:nvSpPr>
        <p:spPr bwMode="auto">
          <a:xfrm>
            <a:off x="6077816" y="2665368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0" name="AutoShape 27"/>
          <p:cNvSpPr>
            <a:spLocks/>
          </p:cNvSpPr>
          <p:nvPr/>
        </p:nvSpPr>
        <p:spPr bwMode="auto">
          <a:xfrm>
            <a:off x="4777878" y="3531266"/>
            <a:ext cx="523992" cy="1383747"/>
          </a:xfrm>
          <a:prstGeom prst="roundRect">
            <a:avLst>
              <a:gd name="adj" fmla="val 49824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1" name="AutoShape 28"/>
          <p:cNvSpPr>
            <a:spLocks/>
          </p:cNvSpPr>
          <p:nvPr/>
        </p:nvSpPr>
        <p:spPr bwMode="auto">
          <a:xfrm>
            <a:off x="4785413" y="3736872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2" name="AutoShape 30"/>
          <p:cNvSpPr>
            <a:spLocks/>
          </p:cNvSpPr>
          <p:nvPr/>
        </p:nvSpPr>
        <p:spPr bwMode="auto">
          <a:xfrm>
            <a:off x="7501637" y="2756938"/>
            <a:ext cx="510600" cy="2141333"/>
          </a:xfrm>
          <a:prstGeom prst="roundRect">
            <a:avLst>
              <a:gd name="adj" fmla="val 48509"/>
            </a:avLst>
          </a:pr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31"/>
          <p:cNvSpPr>
            <a:spLocks/>
          </p:cNvSpPr>
          <p:nvPr/>
        </p:nvSpPr>
        <p:spPr bwMode="auto">
          <a:xfrm>
            <a:off x="7501637" y="3727151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2182729" y="4939359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5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1748855" y="5343191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ounded Rectangle 41"/>
          <p:cNvSpPr>
            <a:spLocks noChangeAspect="1"/>
          </p:cNvSpPr>
          <p:nvPr/>
        </p:nvSpPr>
        <p:spPr>
          <a:xfrm>
            <a:off x="3698746" y="5034603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3759627" y="5130872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421334" y="4939359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6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421334" y="5343191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Rounded Rectangle 45"/>
          <p:cNvSpPr>
            <a:spLocks noChangeAspect="1"/>
          </p:cNvSpPr>
          <p:nvPr/>
        </p:nvSpPr>
        <p:spPr>
          <a:xfrm>
            <a:off x="8525485" y="5034603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8586366" y="5130872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4846293" y="3740418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5489140" y="322014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6131337" y="268566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6848350" y="3226432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7553045" y="374635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1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00"/>
                            </p:stCondLst>
                            <p:childTnLst>
                              <p:par>
                                <p:cTn id="10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9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 autoUpdateAnimBg="0"/>
      <p:bldP spid="45" grpId="0" animBg="1" autoUpdateAnimBg="0"/>
      <p:bldP spid="46" grpId="0" animBg="1" autoUpdateAnimBg="0"/>
      <p:bldP spid="47" grpId="0" animBg="1" autoUpdateAnimBg="0"/>
      <p:bldP spid="48" grpId="0" animBg="1" autoUpdateAnimBg="0"/>
      <p:bldP spid="49" grpId="0" animBg="1" autoUpdateAnimBg="0"/>
      <p:bldP spid="50" grpId="0" animBg="1" autoUpdateAnimBg="0"/>
      <p:bldP spid="51" grpId="0" animBg="1" autoUpdateAnimBg="0"/>
      <p:bldP spid="52" grpId="0" animBg="1" autoUpdateAnimBg="0"/>
      <p:bldP spid="53" grpId="0" animBg="1" autoUpdateAnimBg="0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animBg="1"/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427562" y="3600493"/>
            <a:ext cx="2201649" cy="659741"/>
          </a:xfrm>
          <a:custGeom>
            <a:avLst/>
            <a:gdLst/>
            <a:ahLst/>
            <a:cxnLst>
              <a:cxn ang="0">
                <a:pos x="1168" y="350"/>
              </a:cxn>
              <a:cxn ang="0">
                <a:pos x="172" y="350"/>
              </a:cxn>
              <a:cxn ang="0">
                <a:pos x="0" y="0"/>
              </a:cxn>
              <a:cxn ang="0">
                <a:pos x="936" y="0"/>
              </a:cxn>
              <a:cxn ang="0">
                <a:pos x="1168" y="0"/>
              </a:cxn>
              <a:cxn ang="0">
                <a:pos x="1168" y="350"/>
              </a:cxn>
            </a:cxnLst>
            <a:rect l="0" t="0" r="r" b="b"/>
            <a:pathLst>
              <a:path w="1168" h="350">
                <a:moveTo>
                  <a:pt x="1168" y="350"/>
                </a:moveTo>
                <a:lnTo>
                  <a:pt x="172" y="350"/>
                </a:lnTo>
                <a:lnTo>
                  <a:pt x="0" y="0"/>
                </a:lnTo>
                <a:lnTo>
                  <a:pt x="936" y="0"/>
                </a:lnTo>
                <a:lnTo>
                  <a:pt x="1168" y="0"/>
                </a:lnTo>
                <a:lnTo>
                  <a:pt x="1168" y="35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4099578" y="2933212"/>
            <a:ext cx="2092320" cy="667281"/>
          </a:xfrm>
          <a:custGeom>
            <a:avLst/>
            <a:gdLst/>
            <a:ahLst/>
            <a:cxnLst>
              <a:cxn ang="0">
                <a:pos x="174" y="354"/>
              </a:cxn>
              <a:cxn ang="0">
                <a:pos x="0" y="0"/>
              </a:cxn>
              <a:cxn ang="0">
                <a:pos x="818" y="0"/>
              </a:cxn>
              <a:cxn ang="0">
                <a:pos x="1110" y="0"/>
              </a:cxn>
              <a:cxn ang="0">
                <a:pos x="1110" y="354"/>
              </a:cxn>
              <a:cxn ang="0">
                <a:pos x="174" y="354"/>
              </a:cxn>
            </a:cxnLst>
            <a:rect l="0" t="0" r="r" b="b"/>
            <a:pathLst>
              <a:path w="1110" h="354">
                <a:moveTo>
                  <a:pt x="174" y="354"/>
                </a:moveTo>
                <a:lnTo>
                  <a:pt x="0" y="0"/>
                </a:lnTo>
                <a:lnTo>
                  <a:pt x="818" y="0"/>
                </a:lnTo>
                <a:lnTo>
                  <a:pt x="1110" y="0"/>
                </a:lnTo>
                <a:lnTo>
                  <a:pt x="1110" y="354"/>
                </a:lnTo>
                <a:lnTo>
                  <a:pt x="174" y="35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892980" y="2436709"/>
            <a:ext cx="1775645" cy="499330"/>
          </a:xfrm>
          <a:custGeom>
            <a:avLst/>
            <a:gdLst/>
            <a:ahLst/>
            <a:cxnLst>
              <a:cxn ang="0">
                <a:pos x="124" y="251"/>
              </a:cxn>
              <a:cxn ang="0">
                <a:pos x="0" y="0"/>
              </a:cxn>
              <a:cxn ang="0">
                <a:pos x="942" y="0"/>
              </a:cxn>
              <a:cxn ang="0">
                <a:pos x="942" y="251"/>
              </a:cxn>
              <a:cxn ang="0">
                <a:pos x="124" y="251"/>
              </a:cxn>
            </a:cxnLst>
            <a:rect l="0" t="0" r="r" b="b"/>
            <a:pathLst>
              <a:path w="942" h="251">
                <a:moveTo>
                  <a:pt x="124" y="251"/>
                </a:moveTo>
                <a:lnTo>
                  <a:pt x="0" y="0"/>
                </a:lnTo>
                <a:lnTo>
                  <a:pt x="942" y="0"/>
                </a:lnTo>
                <a:lnTo>
                  <a:pt x="942" y="251"/>
                </a:lnTo>
                <a:lnTo>
                  <a:pt x="124" y="25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060913" y="4886044"/>
            <a:ext cx="2403343" cy="721946"/>
          </a:xfrm>
          <a:custGeom>
            <a:avLst/>
            <a:gdLst/>
            <a:ahLst/>
            <a:cxnLst>
              <a:cxn ang="0">
                <a:pos x="186" y="383"/>
              </a:cxn>
              <a:cxn ang="0">
                <a:pos x="0" y="0"/>
              </a:cxn>
              <a:cxn ang="0">
                <a:pos x="1049" y="0"/>
              </a:cxn>
              <a:cxn ang="0">
                <a:pos x="1275" y="0"/>
              </a:cxn>
              <a:cxn ang="0">
                <a:pos x="1275" y="383"/>
              </a:cxn>
              <a:cxn ang="0">
                <a:pos x="186" y="383"/>
              </a:cxn>
            </a:cxnLst>
            <a:rect l="0" t="0" r="r" b="b"/>
            <a:pathLst>
              <a:path w="1275" h="383">
                <a:moveTo>
                  <a:pt x="186" y="383"/>
                </a:moveTo>
                <a:lnTo>
                  <a:pt x="0" y="0"/>
                </a:lnTo>
                <a:lnTo>
                  <a:pt x="1049" y="0"/>
                </a:lnTo>
                <a:lnTo>
                  <a:pt x="1275" y="0"/>
                </a:lnTo>
                <a:lnTo>
                  <a:pt x="1275" y="383"/>
                </a:lnTo>
                <a:lnTo>
                  <a:pt x="186" y="383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751779" y="4260233"/>
            <a:ext cx="2286473" cy="625811"/>
          </a:xfrm>
          <a:custGeom>
            <a:avLst/>
            <a:gdLst/>
            <a:ahLst/>
            <a:cxnLst>
              <a:cxn ang="0">
                <a:pos x="1213" y="332"/>
              </a:cxn>
              <a:cxn ang="0">
                <a:pos x="164" y="332"/>
              </a:cxn>
              <a:cxn ang="0">
                <a:pos x="0" y="0"/>
              </a:cxn>
              <a:cxn ang="0">
                <a:pos x="996" y="0"/>
              </a:cxn>
              <a:cxn ang="0">
                <a:pos x="1213" y="0"/>
              </a:cxn>
              <a:cxn ang="0">
                <a:pos x="1213" y="332"/>
              </a:cxn>
            </a:cxnLst>
            <a:rect l="0" t="0" r="r" b="b"/>
            <a:pathLst>
              <a:path w="1213" h="332">
                <a:moveTo>
                  <a:pt x="1213" y="332"/>
                </a:moveTo>
                <a:lnTo>
                  <a:pt x="164" y="332"/>
                </a:lnTo>
                <a:lnTo>
                  <a:pt x="0" y="0"/>
                </a:lnTo>
                <a:lnTo>
                  <a:pt x="996" y="0"/>
                </a:lnTo>
                <a:lnTo>
                  <a:pt x="1213" y="0"/>
                </a:lnTo>
                <a:lnTo>
                  <a:pt x="1213" y="33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4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561230" y="2432939"/>
            <a:ext cx="1905707" cy="3472121"/>
          </a:xfrm>
          <a:custGeom>
            <a:avLst/>
            <a:gdLst/>
            <a:ahLst/>
            <a:cxnLst>
              <a:cxn ang="0">
                <a:pos x="391" y="621"/>
              </a:cxn>
              <a:cxn ang="0">
                <a:pos x="481" y="806"/>
              </a:cxn>
              <a:cxn ang="0">
                <a:pos x="488" y="818"/>
              </a:cxn>
              <a:cxn ang="0">
                <a:pos x="371" y="889"/>
              </a:cxn>
              <a:cxn ang="0">
                <a:pos x="21" y="220"/>
              </a:cxn>
              <a:cxn ang="0">
                <a:pos x="11" y="196"/>
              </a:cxn>
              <a:cxn ang="0">
                <a:pos x="0" y="161"/>
              </a:cxn>
              <a:cxn ang="0">
                <a:pos x="0" y="162"/>
              </a:cxn>
              <a:cxn ang="0">
                <a:pos x="22" y="121"/>
              </a:cxn>
              <a:cxn ang="0">
                <a:pos x="85" y="0"/>
              </a:cxn>
              <a:cxn ang="0">
                <a:pos x="145" y="121"/>
              </a:cxn>
              <a:cxn ang="0">
                <a:pos x="229" y="292"/>
              </a:cxn>
              <a:cxn ang="0">
                <a:pos x="312" y="461"/>
              </a:cxn>
              <a:cxn ang="0">
                <a:pos x="391" y="621"/>
              </a:cxn>
            </a:cxnLst>
            <a:rect l="0" t="0" r="r" b="b"/>
            <a:pathLst>
              <a:path w="488" h="889">
                <a:moveTo>
                  <a:pt x="391" y="621"/>
                </a:moveTo>
                <a:cubicBezTo>
                  <a:pt x="481" y="806"/>
                  <a:pt x="481" y="806"/>
                  <a:pt x="481" y="806"/>
                </a:cubicBezTo>
                <a:cubicBezTo>
                  <a:pt x="488" y="818"/>
                  <a:pt x="488" y="818"/>
                  <a:pt x="488" y="818"/>
                </a:cubicBezTo>
                <a:cubicBezTo>
                  <a:pt x="456" y="846"/>
                  <a:pt x="417" y="870"/>
                  <a:pt x="371" y="889"/>
                </a:cubicBezTo>
                <a:cubicBezTo>
                  <a:pt x="185" y="552"/>
                  <a:pt x="68" y="329"/>
                  <a:pt x="21" y="220"/>
                </a:cubicBezTo>
                <a:cubicBezTo>
                  <a:pt x="18" y="211"/>
                  <a:pt x="14" y="203"/>
                  <a:pt x="11" y="196"/>
                </a:cubicBezTo>
                <a:cubicBezTo>
                  <a:pt x="6" y="182"/>
                  <a:pt x="2" y="170"/>
                  <a:pt x="0" y="161"/>
                </a:cubicBezTo>
                <a:cubicBezTo>
                  <a:pt x="0" y="161"/>
                  <a:pt x="0" y="162"/>
                  <a:pt x="0" y="162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85" y="0"/>
                  <a:pt x="85" y="0"/>
                  <a:pt x="85" y="0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229" y="292"/>
                  <a:pt x="229" y="292"/>
                  <a:pt x="229" y="292"/>
                </a:cubicBezTo>
                <a:cubicBezTo>
                  <a:pt x="312" y="461"/>
                  <a:pt x="312" y="461"/>
                  <a:pt x="312" y="461"/>
                </a:cubicBezTo>
                <a:lnTo>
                  <a:pt x="391" y="62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182351" y="2906069"/>
            <a:ext cx="1826540" cy="3155445"/>
            <a:chOff x="1388507" y="1927729"/>
            <a:chExt cx="1495733" cy="2583959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686418" y="1927729"/>
              <a:ext cx="83354" cy="131205"/>
            </a:xfrm>
            <a:custGeom>
              <a:avLst/>
              <a:gdLst/>
              <a:ahLst/>
              <a:cxnLst>
                <a:cxn ang="0">
                  <a:pos x="4" y="40"/>
                </a:cxn>
                <a:cxn ang="0">
                  <a:pos x="0" y="18"/>
                </a:cxn>
                <a:cxn ang="0">
                  <a:pos x="26" y="0"/>
                </a:cxn>
                <a:cxn ang="0">
                  <a:pos x="4" y="41"/>
                </a:cxn>
                <a:cxn ang="0">
                  <a:pos x="4" y="40"/>
                </a:cxn>
              </a:cxnLst>
              <a:rect l="0" t="0" r="r" b="b"/>
              <a:pathLst>
                <a:path w="26" h="41">
                  <a:moveTo>
                    <a:pt x="4" y="40"/>
                  </a:moveTo>
                  <a:cubicBezTo>
                    <a:pt x="1" y="33"/>
                    <a:pt x="0" y="25"/>
                    <a:pt x="0" y="18"/>
                  </a:cubicBezTo>
                  <a:cubicBezTo>
                    <a:pt x="4" y="6"/>
                    <a:pt x="13" y="0"/>
                    <a:pt x="26" y="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0"/>
                    <a:pt x="4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88507" y="1984841"/>
              <a:ext cx="1495733" cy="252684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0" y="151"/>
                </a:cxn>
                <a:cxn ang="0">
                  <a:pos x="93" y="0"/>
                </a:cxn>
                <a:cxn ang="0">
                  <a:pos x="97" y="22"/>
                </a:cxn>
                <a:cxn ang="0">
                  <a:pos x="108" y="57"/>
                </a:cxn>
                <a:cxn ang="0">
                  <a:pos x="118" y="81"/>
                </a:cxn>
                <a:cxn ang="0">
                  <a:pos x="468" y="750"/>
                </a:cxn>
                <a:cxn ang="0">
                  <a:pos x="321" y="790"/>
                </a:cxn>
                <a:cxn ang="0">
                  <a:pos x="7" y="214"/>
                </a:cxn>
                <a:cxn ang="0">
                  <a:pos x="0" y="192"/>
                </a:cxn>
              </a:cxnLst>
              <a:rect l="0" t="0" r="r" b="b"/>
              <a:pathLst>
                <a:path w="468" h="790">
                  <a:moveTo>
                    <a:pt x="0" y="192"/>
                  </a:moveTo>
                  <a:cubicBezTo>
                    <a:pt x="20" y="151"/>
                    <a:pt x="20" y="151"/>
                    <a:pt x="20" y="15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7"/>
                    <a:pt x="94" y="15"/>
                    <a:pt x="97" y="22"/>
                  </a:cubicBezTo>
                  <a:cubicBezTo>
                    <a:pt x="99" y="31"/>
                    <a:pt x="103" y="43"/>
                    <a:pt x="108" y="57"/>
                  </a:cubicBezTo>
                  <a:cubicBezTo>
                    <a:pt x="111" y="64"/>
                    <a:pt x="115" y="72"/>
                    <a:pt x="118" y="81"/>
                  </a:cubicBezTo>
                  <a:cubicBezTo>
                    <a:pt x="165" y="190"/>
                    <a:pt x="282" y="413"/>
                    <a:pt x="468" y="750"/>
                  </a:cubicBezTo>
                  <a:cubicBezTo>
                    <a:pt x="425" y="767"/>
                    <a:pt x="376" y="780"/>
                    <a:pt x="321" y="790"/>
                  </a:cubicBezTo>
                  <a:cubicBezTo>
                    <a:pt x="142" y="495"/>
                    <a:pt x="37" y="303"/>
                    <a:pt x="7" y="214"/>
                  </a:cubicBezTo>
                  <a:cubicBezTo>
                    <a:pt x="4" y="206"/>
                    <a:pt x="2" y="198"/>
                    <a:pt x="0" y="19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09126" y="3565808"/>
            <a:ext cx="1626733" cy="2546598"/>
            <a:chOff x="1082877" y="2467983"/>
            <a:chExt cx="1332113" cy="2085381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1376158" y="2467983"/>
              <a:ext cx="77179" cy="131205"/>
            </a:xfrm>
            <a:custGeom>
              <a:avLst/>
              <a:gdLst/>
              <a:ahLst/>
              <a:cxnLst>
                <a:cxn ang="0">
                  <a:pos x="4" y="41"/>
                </a:cxn>
                <a:cxn ang="0">
                  <a:pos x="1" y="16"/>
                </a:cxn>
                <a:cxn ang="0">
                  <a:pos x="24" y="0"/>
                </a:cxn>
                <a:cxn ang="0">
                  <a:pos x="4" y="41"/>
                </a:cxn>
              </a:cxnLst>
              <a:rect l="0" t="0" r="r" b="b"/>
              <a:pathLst>
                <a:path w="24" h="41">
                  <a:moveTo>
                    <a:pt x="4" y="41"/>
                  </a:moveTo>
                  <a:cubicBezTo>
                    <a:pt x="1" y="32"/>
                    <a:pt x="0" y="24"/>
                    <a:pt x="1" y="16"/>
                  </a:cubicBezTo>
                  <a:cubicBezTo>
                    <a:pt x="6" y="5"/>
                    <a:pt x="13" y="0"/>
                    <a:pt x="24" y="0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082877" y="2518921"/>
              <a:ext cx="1332113" cy="2034443"/>
            </a:xfrm>
            <a:custGeom>
              <a:avLst/>
              <a:gdLst/>
              <a:ahLst/>
              <a:cxnLst>
                <a:cxn ang="0">
                  <a:pos x="250" y="636"/>
                </a:cxn>
                <a:cxn ang="0">
                  <a:pos x="31" y="257"/>
                </a:cxn>
                <a:cxn ang="0">
                  <a:pos x="0" y="189"/>
                </a:cxn>
                <a:cxn ang="0">
                  <a:pos x="18" y="153"/>
                </a:cxn>
                <a:cxn ang="0">
                  <a:pos x="93" y="0"/>
                </a:cxn>
                <a:cxn ang="0">
                  <a:pos x="96" y="25"/>
                </a:cxn>
                <a:cxn ang="0">
                  <a:pos x="103" y="47"/>
                </a:cxn>
                <a:cxn ang="0">
                  <a:pos x="417" y="623"/>
                </a:cxn>
                <a:cxn ang="0">
                  <a:pos x="289" y="636"/>
                </a:cxn>
                <a:cxn ang="0">
                  <a:pos x="250" y="636"/>
                </a:cxn>
              </a:cxnLst>
              <a:rect l="0" t="0" r="r" b="b"/>
              <a:pathLst>
                <a:path w="417" h="636">
                  <a:moveTo>
                    <a:pt x="250" y="636"/>
                  </a:moveTo>
                  <a:cubicBezTo>
                    <a:pt x="150" y="477"/>
                    <a:pt x="77" y="351"/>
                    <a:pt x="31" y="257"/>
                  </a:cubicBezTo>
                  <a:cubicBezTo>
                    <a:pt x="19" y="232"/>
                    <a:pt x="8" y="210"/>
                    <a:pt x="0" y="1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8"/>
                    <a:pt x="93" y="16"/>
                    <a:pt x="96" y="25"/>
                  </a:cubicBezTo>
                  <a:cubicBezTo>
                    <a:pt x="98" y="31"/>
                    <a:pt x="100" y="39"/>
                    <a:pt x="103" y="47"/>
                  </a:cubicBezTo>
                  <a:cubicBezTo>
                    <a:pt x="133" y="136"/>
                    <a:pt x="238" y="328"/>
                    <a:pt x="417" y="623"/>
                  </a:cubicBezTo>
                  <a:cubicBezTo>
                    <a:pt x="378" y="629"/>
                    <a:pt x="335" y="634"/>
                    <a:pt x="289" y="636"/>
                  </a:cubicBezTo>
                  <a:cubicBezTo>
                    <a:pt x="276" y="636"/>
                    <a:pt x="263" y="636"/>
                    <a:pt x="250" y="636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437786" y="4225549"/>
            <a:ext cx="1345871" cy="1886859"/>
            <a:chOff x="778791" y="3008237"/>
            <a:chExt cx="1102119" cy="1545128"/>
          </a:xfrm>
        </p:grpSpPr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065897" y="3008237"/>
              <a:ext cx="74092" cy="115769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3" y="0"/>
                </a:cxn>
                <a:cxn ang="0">
                  <a:pos x="5" y="36"/>
                </a:cxn>
                <a:cxn ang="0">
                  <a:pos x="2" y="12"/>
                </a:cxn>
              </a:cxnLst>
              <a:rect l="0" t="0" r="r" b="b"/>
              <a:pathLst>
                <a:path w="23" h="36">
                  <a:moveTo>
                    <a:pt x="2" y="12"/>
                  </a:moveTo>
                  <a:cubicBezTo>
                    <a:pt x="5" y="5"/>
                    <a:pt x="12" y="1"/>
                    <a:pt x="23" y="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28"/>
                    <a:pt x="0" y="20"/>
                    <a:pt x="2" y="1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778791" y="3046827"/>
              <a:ext cx="1102119" cy="1506538"/>
            </a:xfrm>
            <a:custGeom>
              <a:avLst/>
              <a:gdLst/>
              <a:ahLst/>
              <a:cxnLst>
                <a:cxn ang="0">
                  <a:pos x="154" y="447"/>
                </a:cxn>
                <a:cxn ang="0">
                  <a:pos x="13" y="215"/>
                </a:cxn>
                <a:cxn ang="0">
                  <a:pos x="0" y="188"/>
                </a:cxn>
                <a:cxn ang="0">
                  <a:pos x="19" y="148"/>
                </a:cxn>
                <a:cxn ang="0">
                  <a:pos x="92" y="0"/>
                </a:cxn>
                <a:cxn ang="0">
                  <a:pos x="95" y="24"/>
                </a:cxn>
                <a:cxn ang="0">
                  <a:pos x="126" y="92"/>
                </a:cxn>
                <a:cxn ang="0">
                  <a:pos x="345" y="471"/>
                </a:cxn>
                <a:cxn ang="0">
                  <a:pos x="154" y="447"/>
                </a:cxn>
              </a:cxnLst>
              <a:rect l="0" t="0" r="r" b="b"/>
              <a:pathLst>
                <a:path w="345" h="471">
                  <a:moveTo>
                    <a:pt x="154" y="447"/>
                  </a:moveTo>
                  <a:cubicBezTo>
                    <a:pt x="96" y="366"/>
                    <a:pt x="49" y="289"/>
                    <a:pt x="13" y="215"/>
                  </a:cubicBezTo>
                  <a:cubicBezTo>
                    <a:pt x="9" y="206"/>
                    <a:pt x="4" y="197"/>
                    <a:pt x="0" y="188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8"/>
                    <a:pt x="91" y="16"/>
                    <a:pt x="95" y="24"/>
                  </a:cubicBezTo>
                  <a:cubicBezTo>
                    <a:pt x="103" y="45"/>
                    <a:pt x="114" y="67"/>
                    <a:pt x="126" y="92"/>
                  </a:cubicBezTo>
                  <a:cubicBezTo>
                    <a:pt x="172" y="186"/>
                    <a:pt x="245" y="312"/>
                    <a:pt x="345" y="471"/>
                  </a:cubicBezTo>
                  <a:cubicBezTo>
                    <a:pt x="277" y="469"/>
                    <a:pt x="213" y="461"/>
                    <a:pt x="154" y="44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109802" y="4851361"/>
            <a:ext cx="929292" cy="1166797"/>
            <a:chOff x="510207" y="3520707"/>
            <a:chExt cx="760987" cy="955478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763355" y="3520707"/>
              <a:ext cx="75636" cy="12811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5" y="40"/>
                </a:cxn>
                <a:cxn ang="0">
                  <a:pos x="1" y="14"/>
                </a:cxn>
                <a:cxn ang="0">
                  <a:pos x="24" y="0"/>
                </a:cxn>
              </a:cxnLst>
              <a:rect l="0" t="0" r="r" b="b"/>
              <a:pathLst>
                <a:path w="24" h="40">
                  <a:moveTo>
                    <a:pt x="24" y="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1" y="31"/>
                    <a:pt x="0" y="23"/>
                    <a:pt x="1" y="14"/>
                  </a:cubicBezTo>
                  <a:cubicBezTo>
                    <a:pt x="6" y="5"/>
                    <a:pt x="14" y="0"/>
                    <a:pt x="24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207" y="3565471"/>
              <a:ext cx="760987" cy="91071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4" y="26"/>
                </a:cxn>
                <a:cxn ang="0">
                  <a:pos x="97" y="53"/>
                </a:cxn>
                <a:cxn ang="0">
                  <a:pos x="238" y="285"/>
                </a:cxn>
                <a:cxn ang="0">
                  <a:pos x="0" y="174"/>
                </a:cxn>
                <a:cxn ang="0">
                  <a:pos x="80" y="0"/>
                </a:cxn>
              </a:cxnLst>
              <a:rect l="0" t="0" r="r" b="b"/>
              <a:pathLst>
                <a:path w="238" h="285">
                  <a:moveTo>
                    <a:pt x="80" y="0"/>
                  </a:moveTo>
                  <a:cubicBezTo>
                    <a:pt x="79" y="9"/>
                    <a:pt x="80" y="17"/>
                    <a:pt x="84" y="26"/>
                  </a:cubicBezTo>
                  <a:cubicBezTo>
                    <a:pt x="88" y="35"/>
                    <a:pt x="93" y="44"/>
                    <a:pt x="97" y="53"/>
                  </a:cubicBezTo>
                  <a:cubicBezTo>
                    <a:pt x="133" y="127"/>
                    <a:pt x="180" y="204"/>
                    <a:pt x="238" y="285"/>
                  </a:cubicBezTo>
                  <a:cubicBezTo>
                    <a:pt x="148" y="263"/>
                    <a:pt x="69" y="226"/>
                    <a:pt x="0" y="174"/>
                  </a:cubicBezTo>
                  <a:lnTo>
                    <a:pt x="8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5016712" y="255667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416068" y="4446228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5544308" y="3129257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6004583" y="3787424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6870073" y="511185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8" name="Freeform 182"/>
          <p:cNvSpPr>
            <a:spLocks noEditPoints="1"/>
          </p:cNvSpPr>
          <p:nvPr/>
        </p:nvSpPr>
        <p:spPr bwMode="auto">
          <a:xfrm>
            <a:off x="2274369" y="5375047"/>
            <a:ext cx="316204" cy="295430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2"/>
          <p:cNvSpPr>
            <a:spLocks noEditPoints="1"/>
          </p:cNvSpPr>
          <p:nvPr/>
        </p:nvSpPr>
        <p:spPr bwMode="auto">
          <a:xfrm>
            <a:off x="2712201" y="5110708"/>
            <a:ext cx="403134" cy="29342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22"/>
          <p:cNvSpPr>
            <a:spLocks noEditPoints="1"/>
          </p:cNvSpPr>
          <p:nvPr/>
        </p:nvSpPr>
        <p:spPr bwMode="auto">
          <a:xfrm>
            <a:off x="3306305" y="4753263"/>
            <a:ext cx="251256" cy="361356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00"/>
          <p:cNvSpPr>
            <a:spLocks noEditPoints="1"/>
          </p:cNvSpPr>
          <p:nvPr/>
        </p:nvSpPr>
        <p:spPr bwMode="auto">
          <a:xfrm>
            <a:off x="3783658" y="4443935"/>
            <a:ext cx="376477" cy="360899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4246139" y="4101673"/>
            <a:ext cx="415391" cy="322195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8063685" y="242065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6"/>
          <p:cNvSpPr>
            <a:spLocks noEditPoints="1"/>
          </p:cNvSpPr>
          <p:nvPr/>
        </p:nvSpPr>
        <p:spPr bwMode="auto">
          <a:xfrm>
            <a:off x="8063685" y="3165077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6"/>
          <p:cNvSpPr>
            <a:spLocks noEditPoints="1"/>
          </p:cNvSpPr>
          <p:nvPr/>
        </p:nvSpPr>
        <p:spPr bwMode="auto">
          <a:xfrm>
            <a:off x="8063685" y="3909500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46"/>
          <p:cNvSpPr>
            <a:spLocks noEditPoints="1"/>
          </p:cNvSpPr>
          <p:nvPr/>
        </p:nvSpPr>
        <p:spPr bwMode="auto">
          <a:xfrm>
            <a:off x="8063685" y="465392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46"/>
          <p:cNvSpPr>
            <a:spLocks noEditPoints="1"/>
          </p:cNvSpPr>
          <p:nvPr/>
        </p:nvSpPr>
        <p:spPr bwMode="auto">
          <a:xfrm>
            <a:off x="8063685" y="5401065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8579109" y="2327333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8579109" y="2594724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79109" y="3071010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79109" y="3338401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579109" y="3802082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579109" y="4069472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579109" y="4545758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579109" y="4813149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7"/>
          <p:cNvSpPr txBox="1">
            <a:spLocks/>
          </p:cNvSpPr>
          <p:nvPr/>
        </p:nvSpPr>
        <p:spPr>
          <a:xfrm>
            <a:off x="8579109" y="5289435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8579109" y="5556825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32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22" grpId="0"/>
      <p:bldP spid="23" grpId="0"/>
      <p:bldP spid="24" grpId="0"/>
      <p:bldP spid="25" grpId="0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1" grpId="0" animBg="1"/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4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09737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58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7773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68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3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68735" y="558446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1011233"/>
            <a:ext cx="2330521" cy="25537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3674366"/>
            <a:ext cx="2330521" cy="2553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415701" y="3674366"/>
            <a:ext cx="2553750" cy="25537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415701" y="1011233"/>
            <a:ext cx="5216884" cy="2553750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7741968" y="1011233"/>
            <a:ext cx="5116782" cy="255375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078833" y="3674366"/>
            <a:ext cx="7779917" cy="255375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171826" y="2041886"/>
            <a:ext cx="37046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410807" y="4274132"/>
            <a:ext cx="711596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75237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8" grpId="0"/>
      <p:bldP spid="8" grpId="1"/>
      <p:bldP spid="9" grpId="0"/>
      <p:bldP spid="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9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 smtClean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848601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9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45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30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05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589551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2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6CCFF"/>
      </a:accent1>
      <a:accent2>
        <a:srgbClr val="0070C0"/>
      </a:accent2>
      <a:accent3>
        <a:srgbClr val="66CCFF"/>
      </a:accent3>
      <a:accent4>
        <a:srgbClr val="0070C0"/>
      </a:accent4>
      <a:accent5>
        <a:srgbClr val="66CCFF"/>
      </a:accent5>
      <a:accent6>
        <a:srgbClr val="0070C0"/>
      </a:accent6>
      <a:hlink>
        <a:srgbClr val="66CCFF"/>
      </a:hlink>
      <a:folHlink>
        <a:srgbClr val="0070C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4065</Words>
  <Application>Microsoft Office PowerPoint</Application>
  <PresentationFormat>自定义</PresentationFormat>
  <Paragraphs>294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蓝色商务</dc:title>
  <dc:creator/>
  <cp:keywords>第一PPT模板网-WWW.1PPT.COM</cp:keywords>
  <cp:lastModifiedBy/>
  <cp:revision>1</cp:revision>
  <dcterms:created xsi:type="dcterms:W3CDTF">2016-11-03T14:50:56Z</dcterms:created>
  <dcterms:modified xsi:type="dcterms:W3CDTF">2018-01-16T02:58:57Z</dcterms:modified>
</cp:coreProperties>
</file>