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092" r:id="rId3"/>
    <p:sldId id="3070" r:id="rId4"/>
    <p:sldId id="3069" r:id="rId5"/>
    <p:sldId id="3108" r:id="rId6"/>
    <p:sldId id="3094" r:id="rId7"/>
    <p:sldId id="3096" r:id="rId8"/>
    <p:sldId id="3100" r:id="rId9"/>
    <p:sldId id="3112" r:id="rId10"/>
    <p:sldId id="3110" r:id="rId11"/>
    <p:sldId id="3095" r:id="rId12"/>
    <p:sldId id="3101" r:id="rId13"/>
    <p:sldId id="3105" r:id="rId14"/>
    <p:sldId id="3113" r:id="rId15"/>
    <p:sldId id="3109" r:id="rId16"/>
    <p:sldId id="3103" r:id="rId17"/>
    <p:sldId id="3104" r:id="rId18"/>
    <p:sldId id="3107" r:id="rId19"/>
    <p:sldId id="3114" r:id="rId20"/>
    <p:sldId id="3111" r:id="rId21"/>
    <p:sldId id="3093" r:id="rId22"/>
    <p:sldId id="3098" r:id="rId23"/>
    <p:sldId id="3115" r:id="rId24"/>
    <p:sldId id="311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AE7F"/>
    <a:srgbClr val="FE5817"/>
    <a:srgbClr val="FFC000"/>
    <a:srgbClr val="66CCFF"/>
    <a:srgbClr val="33C0C9"/>
    <a:srgbClr val="FFFFFF"/>
    <a:srgbClr val="F59817"/>
    <a:srgbClr val="01438E"/>
    <a:srgbClr val="6EB92C"/>
    <a:srgbClr val="920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8540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432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1939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0796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03439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642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478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725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9678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6609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468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3343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06362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210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942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15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233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5909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085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832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403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354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Rectangle 6"/>
          <p:cNvSpPr>
            <a:spLocks noChangeArrowheads="1"/>
          </p:cNvSpPr>
          <p:nvPr userDrawn="1"/>
        </p:nvSpPr>
        <p:spPr bwMode="auto">
          <a:xfrm>
            <a:off x="0" y="0"/>
            <a:ext cx="12858750" cy="877294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-4112" y="7064439"/>
            <a:ext cx="12862862" cy="168211"/>
          </a:xfrm>
          <a:prstGeom prst="rect">
            <a:avLst/>
          </a:prstGeom>
          <a:solidFill>
            <a:schemeClr val="accent1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-4112" y="7099300"/>
            <a:ext cx="12862862" cy="133350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9"/>
          <p:cNvSpPr>
            <a:spLocks/>
          </p:cNvSpPr>
          <p:nvPr userDrawn="1"/>
        </p:nvSpPr>
        <p:spPr bwMode="auto">
          <a:xfrm>
            <a:off x="0" y="0"/>
            <a:ext cx="12858750" cy="1158564"/>
          </a:xfrm>
          <a:custGeom>
            <a:avLst/>
            <a:gdLst>
              <a:gd name="T0" fmla="*/ 0 w 5718"/>
              <a:gd name="T1" fmla="*/ 0 h 519"/>
              <a:gd name="T2" fmla="*/ 5718 w 5718"/>
              <a:gd name="T3" fmla="*/ 0 h 519"/>
              <a:gd name="T4" fmla="*/ 5718 w 5718"/>
              <a:gd name="T5" fmla="*/ 152 h 519"/>
              <a:gd name="T6" fmla="*/ 3115 w 5718"/>
              <a:gd name="T7" fmla="*/ 152 h 519"/>
              <a:gd name="T8" fmla="*/ 3059 w 5718"/>
              <a:gd name="T9" fmla="*/ 156 h 519"/>
              <a:gd name="T10" fmla="*/ 3003 w 5718"/>
              <a:gd name="T11" fmla="*/ 168 h 519"/>
              <a:gd name="T12" fmla="*/ 2953 w 5718"/>
              <a:gd name="T13" fmla="*/ 189 h 519"/>
              <a:gd name="T14" fmla="*/ 2906 w 5718"/>
              <a:gd name="T15" fmla="*/ 215 h 519"/>
              <a:gd name="T16" fmla="*/ 2862 w 5718"/>
              <a:gd name="T17" fmla="*/ 250 h 519"/>
              <a:gd name="T18" fmla="*/ 2824 w 5718"/>
              <a:gd name="T19" fmla="*/ 290 h 519"/>
              <a:gd name="T20" fmla="*/ 2790 w 5718"/>
              <a:gd name="T21" fmla="*/ 336 h 519"/>
              <a:gd name="T22" fmla="*/ 2759 w 5718"/>
              <a:gd name="T23" fmla="*/ 381 h 519"/>
              <a:gd name="T24" fmla="*/ 2720 w 5718"/>
              <a:gd name="T25" fmla="*/ 421 h 519"/>
              <a:gd name="T26" fmla="*/ 2677 w 5718"/>
              <a:gd name="T27" fmla="*/ 456 h 519"/>
              <a:gd name="T28" fmla="*/ 2628 w 5718"/>
              <a:gd name="T29" fmla="*/ 482 h 519"/>
              <a:gd name="T30" fmla="*/ 2577 w 5718"/>
              <a:gd name="T31" fmla="*/ 503 h 519"/>
              <a:gd name="T32" fmla="*/ 2523 w 5718"/>
              <a:gd name="T33" fmla="*/ 515 h 519"/>
              <a:gd name="T34" fmla="*/ 2467 w 5718"/>
              <a:gd name="T35" fmla="*/ 519 h 519"/>
              <a:gd name="T36" fmla="*/ 0 w 5718"/>
              <a:gd name="T37" fmla="*/ 519 h 519"/>
              <a:gd name="T38" fmla="*/ 0 w 5718"/>
              <a:gd name="T39" fmla="*/ 0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718" h="519">
                <a:moveTo>
                  <a:pt x="0" y="0"/>
                </a:moveTo>
                <a:lnTo>
                  <a:pt x="5718" y="0"/>
                </a:lnTo>
                <a:lnTo>
                  <a:pt x="5718" y="152"/>
                </a:lnTo>
                <a:lnTo>
                  <a:pt x="3115" y="152"/>
                </a:lnTo>
                <a:lnTo>
                  <a:pt x="3059" y="156"/>
                </a:lnTo>
                <a:lnTo>
                  <a:pt x="3003" y="168"/>
                </a:lnTo>
                <a:lnTo>
                  <a:pt x="2953" y="189"/>
                </a:lnTo>
                <a:lnTo>
                  <a:pt x="2906" y="215"/>
                </a:lnTo>
                <a:lnTo>
                  <a:pt x="2862" y="250"/>
                </a:lnTo>
                <a:lnTo>
                  <a:pt x="2824" y="290"/>
                </a:lnTo>
                <a:lnTo>
                  <a:pt x="2790" y="336"/>
                </a:lnTo>
                <a:lnTo>
                  <a:pt x="2759" y="381"/>
                </a:lnTo>
                <a:lnTo>
                  <a:pt x="2720" y="421"/>
                </a:lnTo>
                <a:lnTo>
                  <a:pt x="2677" y="456"/>
                </a:lnTo>
                <a:lnTo>
                  <a:pt x="2628" y="482"/>
                </a:lnTo>
                <a:lnTo>
                  <a:pt x="2577" y="503"/>
                </a:lnTo>
                <a:lnTo>
                  <a:pt x="2523" y="515"/>
                </a:lnTo>
                <a:lnTo>
                  <a:pt x="2467" y="519"/>
                </a:lnTo>
                <a:lnTo>
                  <a:pt x="0" y="51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22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380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2336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915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792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6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47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162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84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15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12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70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4507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"/>
            <a:ext cx="12858750" cy="3976364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0" y="-3166"/>
            <a:ext cx="12874689" cy="4447676"/>
          </a:xfrm>
          <a:custGeom>
            <a:avLst/>
            <a:gdLst>
              <a:gd name="T0" fmla="*/ 0 w 5706"/>
              <a:gd name="T1" fmla="*/ 0 h 1974"/>
              <a:gd name="T2" fmla="*/ 5706 w 5706"/>
              <a:gd name="T3" fmla="*/ 0 h 1974"/>
              <a:gd name="T4" fmla="*/ 5706 w 5706"/>
              <a:gd name="T5" fmla="*/ 1528 h 1974"/>
              <a:gd name="T6" fmla="*/ 4785 w 5706"/>
              <a:gd name="T7" fmla="*/ 1528 h 1974"/>
              <a:gd name="T8" fmla="*/ 4724 w 5706"/>
              <a:gd name="T9" fmla="*/ 1532 h 1974"/>
              <a:gd name="T10" fmla="*/ 4666 w 5706"/>
              <a:gd name="T11" fmla="*/ 1544 h 1974"/>
              <a:gd name="T12" fmla="*/ 4611 w 5706"/>
              <a:gd name="T13" fmla="*/ 1561 h 1974"/>
              <a:gd name="T14" fmla="*/ 4558 w 5706"/>
              <a:gd name="T15" fmla="*/ 1587 h 1974"/>
              <a:gd name="T16" fmla="*/ 4509 w 5706"/>
              <a:gd name="T17" fmla="*/ 1620 h 1974"/>
              <a:gd name="T18" fmla="*/ 4464 w 5706"/>
              <a:gd name="T19" fmla="*/ 1657 h 1974"/>
              <a:gd name="T20" fmla="*/ 4424 w 5706"/>
              <a:gd name="T21" fmla="*/ 1702 h 1974"/>
              <a:gd name="T22" fmla="*/ 4391 w 5706"/>
              <a:gd name="T23" fmla="*/ 1751 h 1974"/>
              <a:gd name="T24" fmla="*/ 4391 w 5706"/>
              <a:gd name="T25" fmla="*/ 1751 h 1974"/>
              <a:gd name="T26" fmla="*/ 4356 w 5706"/>
              <a:gd name="T27" fmla="*/ 1800 h 1974"/>
              <a:gd name="T28" fmla="*/ 4318 w 5706"/>
              <a:gd name="T29" fmla="*/ 1845 h 1974"/>
              <a:gd name="T30" fmla="*/ 4272 w 5706"/>
              <a:gd name="T31" fmla="*/ 1883 h 1974"/>
              <a:gd name="T32" fmla="*/ 4224 w 5706"/>
              <a:gd name="T33" fmla="*/ 1915 h 1974"/>
              <a:gd name="T34" fmla="*/ 4171 w 5706"/>
              <a:gd name="T35" fmla="*/ 1941 h 1974"/>
              <a:gd name="T36" fmla="*/ 4116 w 5706"/>
              <a:gd name="T37" fmla="*/ 1958 h 1974"/>
              <a:gd name="T38" fmla="*/ 4056 w 5706"/>
              <a:gd name="T39" fmla="*/ 1971 h 1974"/>
              <a:gd name="T40" fmla="*/ 3997 w 5706"/>
              <a:gd name="T41" fmla="*/ 1974 h 1974"/>
              <a:gd name="T42" fmla="*/ 1709 w 5706"/>
              <a:gd name="T43" fmla="*/ 1974 h 1974"/>
              <a:gd name="T44" fmla="*/ 1650 w 5706"/>
              <a:gd name="T45" fmla="*/ 1971 h 1974"/>
              <a:gd name="T46" fmla="*/ 1591 w 5706"/>
              <a:gd name="T47" fmla="*/ 1958 h 1974"/>
              <a:gd name="T48" fmla="*/ 1535 w 5706"/>
              <a:gd name="T49" fmla="*/ 1941 h 1974"/>
              <a:gd name="T50" fmla="*/ 1483 w 5706"/>
              <a:gd name="T51" fmla="*/ 1915 h 1974"/>
              <a:gd name="T52" fmla="*/ 1434 w 5706"/>
              <a:gd name="T53" fmla="*/ 1883 h 1974"/>
              <a:gd name="T54" fmla="*/ 1391 w 5706"/>
              <a:gd name="T55" fmla="*/ 1845 h 1974"/>
              <a:gd name="T56" fmla="*/ 1351 w 5706"/>
              <a:gd name="T57" fmla="*/ 1800 h 1974"/>
              <a:gd name="T58" fmla="*/ 1316 w 5706"/>
              <a:gd name="T59" fmla="*/ 1751 h 1974"/>
              <a:gd name="T60" fmla="*/ 1316 w 5706"/>
              <a:gd name="T61" fmla="*/ 1751 h 1974"/>
              <a:gd name="T62" fmla="*/ 1283 w 5706"/>
              <a:gd name="T63" fmla="*/ 1702 h 1974"/>
              <a:gd name="T64" fmla="*/ 1243 w 5706"/>
              <a:gd name="T65" fmla="*/ 1657 h 1974"/>
              <a:gd name="T66" fmla="*/ 1197 w 5706"/>
              <a:gd name="T67" fmla="*/ 1620 h 1974"/>
              <a:gd name="T68" fmla="*/ 1148 w 5706"/>
              <a:gd name="T69" fmla="*/ 1587 h 1974"/>
              <a:gd name="T70" fmla="*/ 1096 w 5706"/>
              <a:gd name="T71" fmla="*/ 1561 h 1974"/>
              <a:gd name="T72" fmla="*/ 1040 w 5706"/>
              <a:gd name="T73" fmla="*/ 1544 h 1974"/>
              <a:gd name="T74" fmla="*/ 983 w 5706"/>
              <a:gd name="T75" fmla="*/ 1532 h 1974"/>
              <a:gd name="T76" fmla="*/ 922 w 5706"/>
              <a:gd name="T77" fmla="*/ 1528 h 1974"/>
              <a:gd name="T78" fmla="*/ 0 w 5706"/>
              <a:gd name="T79" fmla="*/ 1528 h 1974"/>
              <a:gd name="T80" fmla="*/ 0 w 5706"/>
              <a:gd name="T81" fmla="*/ 0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06" h="1974">
                <a:moveTo>
                  <a:pt x="0" y="0"/>
                </a:moveTo>
                <a:lnTo>
                  <a:pt x="5706" y="0"/>
                </a:lnTo>
                <a:lnTo>
                  <a:pt x="5706" y="1528"/>
                </a:lnTo>
                <a:lnTo>
                  <a:pt x="4785" y="1528"/>
                </a:lnTo>
                <a:lnTo>
                  <a:pt x="4724" y="1532"/>
                </a:lnTo>
                <a:lnTo>
                  <a:pt x="4666" y="1544"/>
                </a:lnTo>
                <a:lnTo>
                  <a:pt x="4611" y="1561"/>
                </a:lnTo>
                <a:lnTo>
                  <a:pt x="4558" y="1587"/>
                </a:lnTo>
                <a:lnTo>
                  <a:pt x="4509" y="1620"/>
                </a:lnTo>
                <a:lnTo>
                  <a:pt x="4464" y="1657"/>
                </a:lnTo>
                <a:lnTo>
                  <a:pt x="4424" y="1702"/>
                </a:lnTo>
                <a:lnTo>
                  <a:pt x="4391" y="1751"/>
                </a:lnTo>
                <a:lnTo>
                  <a:pt x="4391" y="1751"/>
                </a:lnTo>
                <a:lnTo>
                  <a:pt x="4356" y="1800"/>
                </a:lnTo>
                <a:lnTo>
                  <a:pt x="4318" y="1845"/>
                </a:lnTo>
                <a:lnTo>
                  <a:pt x="4272" y="1883"/>
                </a:lnTo>
                <a:lnTo>
                  <a:pt x="4224" y="1915"/>
                </a:lnTo>
                <a:lnTo>
                  <a:pt x="4171" y="1941"/>
                </a:lnTo>
                <a:lnTo>
                  <a:pt x="4116" y="1958"/>
                </a:lnTo>
                <a:lnTo>
                  <a:pt x="4056" y="1971"/>
                </a:lnTo>
                <a:lnTo>
                  <a:pt x="3997" y="1974"/>
                </a:lnTo>
                <a:lnTo>
                  <a:pt x="1709" y="1974"/>
                </a:lnTo>
                <a:lnTo>
                  <a:pt x="1650" y="1971"/>
                </a:lnTo>
                <a:lnTo>
                  <a:pt x="1591" y="1958"/>
                </a:lnTo>
                <a:lnTo>
                  <a:pt x="1535" y="1941"/>
                </a:lnTo>
                <a:lnTo>
                  <a:pt x="1483" y="1915"/>
                </a:lnTo>
                <a:lnTo>
                  <a:pt x="1434" y="1883"/>
                </a:lnTo>
                <a:lnTo>
                  <a:pt x="1391" y="1845"/>
                </a:lnTo>
                <a:lnTo>
                  <a:pt x="1351" y="1800"/>
                </a:lnTo>
                <a:lnTo>
                  <a:pt x="1316" y="1751"/>
                </a:lnTo>
                <a:lnTo>
                  <a:pt x="1316" y="1751"/>
                </a:lnTo>
                <a:lnTo>
                  <a:pt x="1283" y="1702"/>
                </a:lnTo>
                <a:lnTo>
                  <a:pt x="1243" y="1657"/>
                </a:lnTo>
                <a:lnTo>
                  <a:pt x="1197" y="1620"/>
                </a:lnTo>
                <a:lnTo>
                  <a:pt x="1148" y="1587"/>
                </a:lnTo>
                <a:lnTo>
                  <a:pt x="1096" y="1561"/>
                </a:lnTo>
                <a:lnTo>
                  <a:pt x="1040" y="1544"/>
                </a:lnTo>
                <a:lnTo>
                  <a:pt x="983" y="1532"/>
                </a:lnTo>
                <a:lnTo>
                  <a:pt x="922" y="1528"/>
                </a:lnTo>
                <a:lnTo>
                  <a:pt x="0" y="15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2689141" y="1439087"/>
            <a:ext cx="7480470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9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BUSINESS </a:t>
            </a:r>
            <a:r>
              <a:rPr lang="en-US" altLang="zh-CN" sz="72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OFFICE PPT</a:t>
            </a:r>
            <a:endParaRPr lang="zh-CN" altLang="en-US" sz="72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702395" y="5415451"/>
            <a:ext cx="5453962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201X</a:t>
            </a:r>
            <a:r>
              <a:rPr lang="zh-CN" altLang="en-US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商</a:t>
            </a:r>
            <a:r>
              <a:rPr lang="zh-CN" altLang="en-US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务办公</a:t>
            </a:r>
            <a:r>
              <a:rPr lang="en-US" altLang="zh-CN" sz="44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405039" y="6209193"/>
            <a:ext cx="56933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46336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150"/>
                            </p:stCondLst>
                            <p:childTnLst>
                              <p:par>
                                <p:cTn id="4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5" grpId="0"/>
      <p:bldP spid="5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58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3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3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36476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021153" y="1482639"/>
            <a:ext cx="2414977" cy="250147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21154" y="4117197"/>
            <a:ext cx="2408220" cy="238608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5" y="1482639"/>
            <a:ext cx="2414977" cy="250147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6429375" y="4122911"/>
            <a:ext cx="2414978" cy="2386081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2538662" y="1831128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30163" y="2220672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21663" y="1831128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021663" y="2220672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2538662" y="4472729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30163" y="4862273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9021663" y="4472729"/>
            <a:ext cx="1315788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9021663" y="4862273"/>
            <a:ext cx="3024287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3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12" grpId="0"/>
      <p:bldP spid="13" grpId="0"/>
      <p:bldP spid="14" grpId="0"/>
      <p:bldP spid="15" grpId="0"/>
      <p:bldP spid="17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65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39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4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4818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32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506243" y="4869776"/>
            <a:ext cx="4395771" cy="6814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YEAR WORK PLAN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3847576" y="2147487"/>
            <a:ext cx="2467807" cy="1299198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3847576" y="3150347"/>
            <a:ext cx="2482876" cy="385072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944680" y="3669356"/>
            <a:ext cx="2370702" cy="37000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075270" y="3855196"/>
            <a:ext cx="2271923" cy="1325986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506243" y="1760740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506243" y="2797086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506243" y="3833431"/>
            <a:ext cx="4395771" cy="6814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758052" y="2308292"/>
            <a:ext cx="2606608" cy="260660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lIns="0" tIns="0" rIns="0" bIns="0" anchor="ctr" anchorCtr="1"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zh-TW" altLang="en-US" sz="2531" b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Title_1"/>
          <p:cNvSpPr/>
          <p:nvPr>
            <p:custDataLst>
              <p:tags r:id="rId11"/>
            </p:custDataLst>
          </p:nvPr>
        </p:nvSpPr>
        <p:spPr>
          <a:xfrm>
            <a:off x="2049116" y="2599356"/>
            <a:ext cx="2026154" cy="20261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TW" altLang="en-US" sz="5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6541108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877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08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1757967" y="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"/>
            <a:ext cx="12858750" cy="3976364"/>
          </a:xfrm>
          <a:prstGeom prst="rect">
            <a:avLst/>
          </a:prstGeom>
          <a:solidFill>
            <a:schemeClr val="accent2"/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0" y="-3166"/>
            <a:ext cx="12874689" cy="4447676"/>
          </a:xfrm>
          <a:custGeom>
            <a:avLst/>
            <a:gdLst>
              <a:gd name="T0" fmla="*/ 0 w 5706"/>
              <a:gd name="T1" fmla="*/ 0 h 1974"/>
              <a:gd name="T2" fmla="*/ 5706 w 5706"/>
              <a:gd name="T3" fmla="*/ 0 h 1974"/>
              <a:gd name="T4" fmla="*/ 5706 w 5706"/>
              <a:gd name="T5" fmla="*/ 1528 h 1974"/>
              <a:gd name="T6" fmla="*/ 4785 w 5706"/>
              <a:gd name="T7" fmla="*/ 1528 h 1974"/>
              <a:gd name="T8" fmla="*/ 4724 w 5706"/>
              <a:gd name="T9" fmla="*/ 1532 h 1974"/>
              <a:gd name="T10" fmla="*/ 4666 w 5706"/>
              <a:gd name="T11" fmla="*/ 1544 h 1974"/>
              <a:gd name="T12" fmla="*/ 4611 w 5706"/>
              <a:gd name="T13" fmla="*/ 1561 h 1974"/>
              <a:gd name="T14" fmla="*/ 4558 w 5706"/>
              <a:gd name="T15" fmla="*/ 1587 h 1974"/>
              <a:gd name="T16" fmla="*/ 4509 w 5706"/>
              <a:gd name="T17" fmla="*/ 1620 h 1974"/>
              <a:gd name="T18" fmla="*/ 4464 w 5706"/>
              <a:gd name="T19" fmla="*/ 1657 h 1974"/>
              <a:gd name="T20" fmla="*/ 4424 w 5706"/>
              <a:gd name="T21" fmla="*/ 1702 h 1974"/>
              <a:gd name="T22" fmla="*/ 4391 w 5706"/>
              <a:gd name="T23" fmla="*/ 1751 h 1974"/>
              <a:gd name="T24" fmla="*/ 4391 w 5706"/>
              <a:gd name="T25" fmla="*/ 1751 h 1974"/>
              <a:gd name="T26" fmla="*/ 4356 w 5706"/>
              <a:gd name="T27" fmla="*/ 1800 h 1974"/>
              <a:gd name="T28" fmla="*/ 4318 w 5706"/>
              <a:gd name="T29" fmla="*/ 1845 h 1974"/>
              <a:gd name="T30" fmla="*/ 4272 w 5706"/>
              <a:gd name="T31" fmla="*/ 1883 h 1974"/>
              <a:gd name="T32" fmla="*/ 4224 w 5706"/>
              <a:gd name="T33" fmla="*/ 1915 h 1974"/>
              <a:gd name="T34" fmla="*/ 4171 w 5706"/>
              <a:gd name="T35" fmla="*/ 1941 h 1974"/>
              <a:gd name="T36" fmla="*/ 4116 w 5706"/>
              <a:gd name="T37" fmla="*/ 1958 h 1974"/>
              <a:gd name="T38" fmla="*/ 4056 w 5706"/>
              <a:gd name="T39" fmla="*/ 1971 h 1974"/>
              <a:gd name="T40" fmla="*/ 3997 w 5706"/>
              <a:gd name="T41" fmla="*/ 1974 h 1974"/>
              <a:gd name="T42" fmla="*/ 1709 w 5706"/>
              <a:gd name="T43" fmla="*/ 1974 h 1974"/>
              <a:gd name="T44" fmla="*/ 1650 w 5706"/>
              <a:gd name="T45" fmla="*/ 1971 h 1974"/>
              <a:gd name="T46" fmla="*/ 1591 w 5706"/>
              <a:gd name="T47" fmla="*/ 1958 h 1974"/>
              <a:gd name="T48" fmla="*/ 1535 w 5706"/>
              <a:gd name="T49" fmla="*/ 1941 h 1974"/>
              <a:gd name="T50" fmla="*/ 1483 w 5706"/>
              <a:gd name="T51" fmla="*/ 1915 h 1974"/>
              <a:gd name="T52" fmla="*/ 1434 w 5706"/>
              <a:gd name="T53" fmla="*/ 1883 h 1974"/>
              <a:gd name="T54" fmla="*/ 1391 w 5706"/>
              <a:gd name="T55" fmla="*/ 1845 h 1974"/>
              <a:gd name="T56" fmla="*/ 1351 w 5706"/>
              <a:gd name="T57" fmla="*/ 1800 h 1974"/>
              <a:gd name="T58" fmla="*/ 1316 w 5706"/>
              <a:gd name="T59" fmla="*/ 1751 h 1974"/>
              <a:gd name="T60" fmla="*/ 1316 w 5706"/>
              <a:gd name="T61" fmla="*/ 1751 h 1974"/>
              <a:gd name="T62" fmla="*/ 1283 w 5706"/>
              <a:gd name="T63" fmla="*/ 1702 h 1974"/>
              <a:gd name="T64" fmla="*/ 1243 w 5706"/>
              <a:gd name="T65" fmla="*/ 1657 h 1974"/>
              <a:gd name="T66" fmla="*/ 1197 w 5706"/>
              <a:gd name="T67" fmla="*/ 1620 h 1974"/>
              <a:gd name="T68" fmla="*/ 1148 w 5706"/>
              <a:gd name="T69" fmla="*/ 1587 h 1974"/>
              <a:gd name="T70" fmla="*/ 1096 w 5706"/>
              <a:gd name="T71" fmla="*/ 1561 h 1974"/>
              <a:gd name="T72" fmla="*/ 1040 w 5706"/>
              <a:gd name="T73" fmla="*/ 1544 h 1974"/>
              <a:gd name="T74" fmla="*/ 983 w 5706"/>
              <a:gd name="T75" fmla="*/ 1532 h 1974"/>
              <a:gd name="T76" fmla="*/ 922 w 5706"/>
              <a:gd name="T77" fmla="*/ 1528 h 1974"/>
              <a:gd name="T78" fmla="*/ 0 w 5706"/>
              <a:gd name="T79" fmla="*/ 1528 h 1974"/>
              <a:gd name="T80" fmla="*/ 0 w 5706"/>
              <a:gd name="T81" fmla="*/ 0 h 1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06" h="1974">
                <a:moveTo>
                  <a:pt x="0" y="0"/>
                </a:moveTo>
                <a:lnTo>
                  <a:pt x="5706" y="0"/>
                </a:lnTo>
                <a:lnTo>
                  <a:pt x="5706" y="1528"/>
                </a:lnTo>
                <a:lnTo>
                  <a:pt x="4785" y="1528"/>
                </a:lnTo>
                <a:lnTo>
                  <a:pt x="4724" y="1532"/>
                </a:lnTo>
                <a:lnTo>
                  <a:pt x="4666" y="1544"/>
                </a:lnTo>
                <a:lnTo>
                  <a:pt x="4611" y="1561"/>
                </a:lnTo>
                <a:lnTo>
                  <a:pt x="4558" y="1587"/>
                </a:lnTo>
                <a:lnTo>
                  <a:pt x="4509" y="1620"/>
                </a:lnTo>
                <a:lnTo>
                  <a:pt x="4464" y="1657"/>
                </a:lnTo>
                <a:lnTo>
                  <a:pt x="4424" y="1702"/>
                </a:lnTo>
                <a:lnTo>
                  <a:pt x="4391" y="1751"/>
                </a:lnTo>
                <a:lnTo>
                  <a:pt x="4391" y="1751"/>
                </a:lnTo>
                <a:lnTo>
                  <a:pt x="4356" y="1800"/>
                </a:lnTo>
                <a:lnTo>
                  <a:pt x="4318" y="1845"/>
                </a:lnTo>
                <a:lnTo>
                  <a:pt x="4272" y="1883"/>
                </a:lnTo>
                <a:lnTo>
                  <a:pt x="4224" y="1915"/>
                </a:lnTo>
                <a:lnTo>
                  <a:pt x="4171" y="1941"/>
                </a:lnTo>
                <a:lnTo>
                  <a:pt x="4116" y="1958"/>
                </a:lnTo>
                <a:lnTo>
                  <a:pt x="4056" y="1971"/>
                </a:lnTo>
                <a:lnTo>
                  <a:pt x="3997" y="1974"/>
                </a:lnTo>
                <a:lnTo>
                  <a:pt x="1709" y="1974"/>
                </a:lnTo>
                <a:lnTo>
                  <a:pt x="1650" y="1971"/>
                </a:lnTo>
                <a:lnTo>
                  <a:pt x="1591" y="1958"/>
                </a:lnTo>
                <a:lnTo>
                  <a:pt x="1535" y="1941"/>
                </a:lnTo>
                <a:lnTo>
                  <a:pt x="1483" y="1915"/>
                </a:lnTo>
                <a:lnTo>
                  <a:pt x="1434" y="1883"/>
                </a:lnTo>
                <a:lnTo>
                  <a:pt x="1391" y="1845"/>
                </a:lnTo>
                <a:lnTo>
                  <a:pt x="1351" y="1800"/>
                </a:lnTo>
                <a:lnTo>
                  <a:pt x="1316" y="1751"/>
                </a:lnTo>
                <a:lnTo>
                  <a:pt x="1316" y="1751"/>
                </a:lnTo>
                <a:lnTo>
                  <a:pt x="1283" y="1702"/>
                </a:lnTo>
                <a:lnTo>
                  <a:pt x="1243" y="1657"/>
                </a:lnTo>
                <a:lnTo>
                  <a:pt x="1197" y="1620"/>
                </a:lnTo>
                <a:lnTo>
                  <a:pt x="1148" y="1587"/>
                </a:lnTo>
                <a:lnTo>
                  <a:pt x="1096" y="1561"/>
                </a:lnTo>
                <a:lnTo>
                  <a:pt x="1040" y="1544"/>
                </a:lnTo>
                <a:lnTo>
                  <a:pt x="983" y="1532"/>
                </a:lnTo>
                <a:lnTo>
                  <a:pt x="922" y="1528"/>
                </a:lnTo>
                <a:lnTo>
                  <a:pt x="0" y="15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2481038" y="1439087"/>
            <a:ext cx="7896676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88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4440466" y="5415451"/>
            <a:ext cx="397782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dirty="0"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202088979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5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5" grpId="0"/>
      <p:bldP spid="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601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7540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49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92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0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81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03217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971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0221813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3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AE7F"/>
      </a:accent1>
      <a:accent2>
        <a:srgbClr val="000000"/>
      </a:accent2>
      <a:accent3>
        <a:srgbClr val="33AE7F"/>
      </a:accent3>
      <a:accent4>
        <a:srgbClr val="000000"/>
      </a:accent4>
      <a:accent5>
        <a:srgbClr val="33AE7F"/>
      </a:accent5>
      <a:accent6>
        <a:srgbClr val="000000"/>
      </a:accent6>
      <a:hlink>
        <a:srgbClr val="33AE7F"/>
      </a:hlink>
      <a:folHlink>
        <a:srgbClr val="000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4554</Words>
  <Application>Microsoft Office PowerPoint</Application>
  <PresentationFormat>自定义</PresentationFormat>
  <Paragraphs>284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绿色简洁</dc:title>
  <dc:creator/>
  <cp:keywords>第一PPT模板网-WWW.1PPT.COM</cp:keywords>
  <cp:lastModifiedBy/>
  <cp:revision>1</cp:revision>
  <dcterms:created xsi:type="dcterms:W3CDTF">2016-11-03T14:12:01Z</dcterms:created>
  <dcterms:modified xsi:type="dcterms:W3CDTF">2018-01-16T01:32:23Z</dcterms:modified>
</cp:coreProperties>
</file>