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3068" r:id="rId3"/>
    <p:sldId id="3070" r:id="rId4"/>
    <p:sldId id="3069" r:id="rId5"/>
    <p:sldId id="3085" r:id="rId6"/>
    <p:sldId id="3072" r:id="rId7"/>
    <p:sldId id="3075" r:id="rId8"/>
    <p:sldId id="3077" r:id="rId9"/>
    <p:sldId id="3088" r:id="rId10"/>
    <p:sldId id="3084" r:id="rId11"/>
    <p:sldId id="3071" r:id="rId12"/>
    <p:sldId id="3073" r:id="rId13"/>
    <p:sldId id="3074" r:id="rId14"/>
    <p:sldId id="3089" r:id="rId15"/>
    <p:sldId id="3086" r:id="rId16"/>
    <p:sldId id="3080" r:id="rId17"/>
    <p:sldId id="3087" r:id="rId18"/>
    <p:sldId id="3082" r:id="rId19"/>
    <p:sldId id="3090" r:id="rId20"/>
    <p:sldId id="3076" r:id="rId21"/>
    <p:sldId id="3055" r:id="rId22"/>
    <p:sldId id="3079" r:id="rId23"/>
    <p:sldId id="3091" r:id="rId24"/>
    <p:sldId id="309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817"/>
    <a:srgbClr val="FFC000"/>
    <a:srgbClr val="66CCFF"/>
    <a:srgbClr val="33C0C9"/>
    <a:srgbClr val="FFFFFF"/>
    <a:srgbClr val="F59817"/>
    <a:srgbClr val="01438E"/>
    <a:srgbClr val="6EB92C"/>
    <a:srgbClr val="920240"/>
    <a:srgbClr val="1F4C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120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30943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767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6393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23667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252851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963944-84AD-4C31-99FF-18D9B586854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59893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49529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7885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1642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79420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2293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933431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82355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3258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7376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7159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701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5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337706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3535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36872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42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982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865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6262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4034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972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5792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30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82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33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713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520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2532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2583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6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26899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5632" y="2220686"/>
            <a:ext cx="3175900" cy="3172822"/>
            <a:chOff x="4074300" y="1317059"/>
            <a:chExt cx="4609699" cy="4605234"/>
          </a:xfrm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074300" y="1576005"/>
              <a:ext cx="4609699" cy="4085108"/>
            </a:xfrm>
            <a:custGeom>
              <a:avLst/>
              <a:gdLst>
                <a:gd name="T0" fmla="*/ 674 w 2065"/>
                <a:gd name="T1" fmla="*/ 5 h 1830"/>
                <a:gd name="T2" fmla="*/ 808 w 2065"/>
                <a:gd name="T3" fmla="*/ 43 h 1830"/>
                <a:gd name="T4" fmla="*/ 944 w 2065"/>
                <a:gd name="T5" fmla="*/ 83 h 1830"/>
                <a:gd name="T6" fmla="*/ 1075 w 2065"/>
                <a:gd name="T7" fmla="*/ 90 h 1830"/>
                <a:gd name="T8" fmla="*/ 1211 w 2065"/>
                <a:gd name="T9" fmla="*/ 57 h 1830"/>
                <a:gd name="T10" fmla="*/ 1347 w 2065"/>
                <a:gd name="T11" fmla="*/ 15 h 1830"/>
                <a:gd name="T12" fmla="*/ 1475 w 2065"/>
                <a:gd name="T13" fmla="*/ 0 h 1830"/>
                <a:gd name="T14" fmla="*/ 1578 w 2065"/>
                <a:gd name="T15" fmla="*/ 43 h 1830"/>
                <a:gd name="T16" fmla="*/ 1639 w 2065"/>
                <a:gd name="T17" fmla="*/ 139 h 1830"/>
                <a:gd name="T18" fmla="*/ 1674 w 2065"/>
                <a:gd name="T19" fmla="*/ 263 h 1830"/>
                <a:gd name="T20" fmla="*/ 1702 w 2065"/>
                <a:gd name="T21" fmla="*/ 392 h 1830"/>
                <a:gd name="T22" fmla="*/ 1744 w 2065"/>
                <a:gd name="T23" fmla="*/ 504 h 1830"/>
                <a:gd name="T24" fmla="*/ 1828 w 2065"/>
                <a:gd name="T25" fmla="*/ 603 h 1830"/>
                <a:gd name="T26" fmla="*/ 1934 w 2065"/>
                <a:gd name="T27" fmla="*/ 698 h 1830"/>
                <a:gd name="T28" fmla="*/ 2025 w 2065"/>
                <a:gd name="T29" fmla="*/ 799 h 1830"/>
                <a:gd name="T30" fmla="*/ 2065 w 2065"/>
                <a:gd name="T31" fmla="*/ 916 h 1830"/>
                <a:gd name="T32" fmla="*/ 2025 w 2065"/>
                <a:gd name="T33" fmla="*/ 1031 h 1830"/>
                <a:gd name="T34" fmla="*/ 1934 w 2065"/>
                <a:gd name="T35" fmla="*/ 1134 h 1830"/>
                <a:gd name="T36" fmla="*/ 1828 w 2065"/>
                <a:gd name="T37" fmla="*/ 1228 h 1830"/>
                <a:gd name="T38" fmla="*/ 1744 w 2065"/>
                <a:gd name="T39" fmla="*/ 1326 h 1830"/>
                <a:gd name="T40" fmla="*/ 1702 w 2065"/>
                <a:gd name="T41" fmla="*/ 1439 h 1830"/>
                <a:gd name="T42" fmla="*/ 1674 w 2065"/>
                <a:gd name="T43" fmla="*/ 1568 h 1830"/>
                <a:gd name="T44" fmla="*/ 1639 w 2065"/>
                <a:gd name="T45" fmla="*/ 1692 h 1830"/>
                <a:gd name="T46" fmla="*/ 1578 w 2065"/>
                <a:gd name="T47" fmla="*/ 1787 h 1830"/>
                <a:gd name="T48" fmla="*/ 1475 w 2065"/>
                <a:gd name="T49" fmla="*/ 1830 h 1830"/>
                <a:gd name="T50" fmla="*/ 1347 w 2065"/>
                <a:gd name="T51" fmla="*/ 1816 h 1830"/>
                <a:gd name="T52" fmla="*/ 1211 w 2065"/>
                <a:gd name="T53" fmla="*/ 1773 h 1830"/>
                <a:gd name="T54" fmla="*/ 1075 w 2065"/>
                <a:gd name="T55" fmla="*/ 1739 h 1830"/>
                <a:gd name="T56" fmla="*/ 944 w 2065"/>
                <a:gd name="T57" fmla="*/ 1748 h 1830"/>
                <a:gd name="T58" fmla="*/ 808 w 2065"/>
                <a:gd name="T59" fmla="*/ 1788 h 1830"/>
                <a:gd name="T60" fmla="*/ 674 w 2065"/>
                <a:gd name="T61" fmla="*/ 1825 h 1830"/>
                <a:gd name="T62" fmla="*/ 551 w 2065"/>
                <a:gd name="T63" fmla="*/ 1825 h 1830"/>
                <a:gd name="T64" fmla="*/ 462 w 2065"/>
                <a:gd name="T65" fmla="*/ 1760 h 1830"/>
                <a:gd name="T66" fmla="*/ 412 w 2065"/>
                <a:gd name="T67" fmla="*/ 1652 h 1830"/>
                <a:gd name="T68" fmla="*/ 382 w 2065"/>
                <a:gd name="T69" fmla="*/ 1525 h 1830"/>
                <a:gd name="T70" fmla="*/ 350 w 2065"/>
                <a:gd name="T71" fmla="*/ 1399 h 1830"/>
                <a:gd name="T72" fmla="*/ 298 w 2065"/>
                <a:gd name="T73" fmla="*/ 1293 h 1830"/>
                <a:gd name="T74" fmla="*/ 202 w 2065"/>
                <a:gd name="T75" fmla="*/ 1197 h 1830"/>
                <a:gd name="T76" fmla="*/ 97 w 2065"/>
                <a:gd name="T77" fmla="*/ 1101 h 1830"/>
                <a:gd name="T78" fmla="*/ 19 w 2065"/>
                <a:gd name="T79" fmla="*/ 994 h 1830"/>
                <a:gd name="T80" fmla="*/ 5 w 2065"/>
                <a:gd name="T81" fmla="*/ 874 h 1830"/>
                <a:gd name="T82" fmla="*/ 66 w 2065"/>
                <a:gd name="T83" fmla="*/ 764 h 1830"/>
                <a:gd name="T84" fmla="*/ 165 w 2065"/>
                <a:gd name="T85" fmla="*/ 666 h 1830"/>
                <a:gd name="T86" fmla="*/ 268 w 2065"/>
                <a:gd name="T87" fmla="*/ 570 h 1830"/>
                <a:gd name="T88" fmla="*/ 337 w 2065"/>
                <a:gd name="T89" fmla="*/ 471 h 1830"/>
                <a:gd name="T90" fmla="*/ 373 w 2065"/>
                <a:gd name="T91" fmla="*/ 349 h 1830"/>
                <a:gd name="T92" fmla="*/ 401 w 2065"/>
                <a:gd name="T93" fmla="*/ 219 h 1830"/>
                <a:gd name="T94" fmla="*/ 441 w 2065"/>
                <a:gd name="T95" fmla="*/ 103 h 1830"/>
                <a:gd name="T96" fmla="*/ 516 w 2065"/>
                <a:gd name="T97" fmla="*/ 22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65" h="1830">
                  <a:moveTo>
                    <a:pt x="590" y="0"/>
                  </a:moveTo>
                  <a:lnTo>
                    <a:pt x="630" y="0"/>
                  </a:lnTo>
                  <a:lnTo>
                    <a:pt x="674" y="5"/>
                  </a:lnTo>
                  <a:lnTo>
                    <a:pt x="717" y="15"/>
                  </a:lnTo>
                  <a:lnTo>
                    <a:pt x="763" y="27"/>
                  </a:lnTo>
                  <a:lnTo>
                    <a:pt x="808" y="43"/>
                  </a:lnTo>
                  <a:lnTo>
                    <a:pt x="853" y="57"/>
                  </a:lnTo>
                  <a:lnTo>
                    <a:pt x="900" y="71"/>
                  </a:lnTo>
                  <a:lnTo>
                    <a:pt x="944" y="83"/>
                  </a:lnTo>
                  <a:lnTo>
                    <a:pt x="990" y="90"/>
                  </a:lnTo>
                  <a:lnTo>
                    <a:pt x="1033" y="94"/>
                  </a:lnTo>
                  <a:lnTo>
                    <a:pt x="1075" y="90"/>
                  </a:lnTo>
                  <a:lnTo>
                    <a:pt x="1120" y="83"/>
                  </a:lnTo>
                  <a:lnTo>
                    <a:pt x="1166" y="71"/>
                  </a:lnTo>
                  <a:lnTo>
                    <a:pt x="1211" y="57"/>
                  </a:lnTo>
                  <a:lnTo>
                    <a:pt x="1257" y="43"/>
                  </a:lnTo>
                  <a:lnTo>
                    <a:pt x="1302" y="27"/>
                  </a:lnTo>
                  <a:lnTo>
                    <a:pt x="1347" y="15"/>
                  </a:lnTo>
                  <a:lnTo>
                    <a:pt x="1391" y="5"/>
                  </a:lnTo>
                  <a:lnTo>
                    <a:pt x="1435" y="0"/>
                  </a:lnTo>
                  <a:lnTo>
                    <a:pt x="1475" y="0"/>
                  </a:lnTo>
                  <a:lnTo>
                    <a:pt x="1513" y="7"/>
                  </a:lnTo>
                  <a:lnTo>
                    <a:pt x="1548" y="22"/>
                  </a:lnTo>
                  <a:lnTo>
                    <a:pt x="1578" y="43"/>
                  </a:lnTo>
                  <a:lnTo>
                    <a:pt x="1602" y="71"/>
                  </a:lnTo>
                  <a:lnTo>
                    <a:pt x="1623" y="103"/>
                  </a:lnTo>
                  <a:lnTo>
                    <a:pt x="1639" y="139"/>
                  </a:lnTo>
                  <a:lnTo>
                    <a:pt x="1653" y="178"/>
                  </a:lnTo>
                  <a:lnTo>
                    <a:pt x="1663" y="219"/>
                  </a:lnTo>
                  <a:lnTo>
                    <a:pt x="1674" y="263"/>
                  </a:lnTo>
                  <a:lnTo>
                    <a:pt x="1683" y="307"/>
                  </a:lnTo>
                  <a:lnTo>
                    <a:pt x="1691" y="349"/>
                  </a:lnTo>
                  <a:lnTo>
                    <a:pt x="1702" y="392"/>
                  </a:lnTo>
                  <a:lnTo>
                    <a:pt x="1714" y="432"/>
                  </a:lnTo>
                  <a:lnTo>
                    <a:pt x="1728" y="471"/>
                  </a:lnTo>
                  <a:lnTo>
                    <a:pt x="1744" y="504"/>
                  </a:lnTo>
                  <a:lnTo>
                    <a:pt x="1768" y="539"/>
                  </a:lnTo>
                  <a:lnTo>
                    <a:pt x="1796" y="570"/>
                  </a:lnTo>
                  <a:lnTo>
                    <a:pt x="1828" y="603"/>
                  </a:lnTo>
                  <a:lnTo>
                    <a:pt x="1863" y="635"/>
                  </a:lnTo>
                  <a:lnTo>
                    <a:pt x="1899" y="666"/>
                  </a:lnTo>
                  <a:lnTo>
                    <a:pt x="1934" y="698"/>
                  </a:lnTo>
                  <a:lnTo>
                    <a:pt x="1969" y="731"/>
                  </a:lnTo>
                  <a:lnTo>
                    <a:pt x="1999" y="764"/>
                  </a:lnTo>
                  <a:lnTo>
                    <a:pt x="2025" y="799"/>
                  </a:lnTo>
                  <a:lnTo>
                    <a:pt x="2046" y="835"/>
                  </a:lnTo>
                  <a:lnTo>
                    <a:pt x="2060" y="874"/>
                  </a:lnTo>
                  <a:lnTo>
                    <a:pt x="2065" y="916"/>
                  </a:lnTo>
                  <a:lnTo>
                    <a:pt x="2060" y="956"/>
                  </a:lnTo>
                  <a:lnTo>
                    <a:pt x="2046" y="994"/>
                  </a:lnTo>
                  <a:lnTo>
                    <a:pt x="2025" y="1031"/>
                  </a:lnTo>
                  <a:lnTo>
                    <a:pt x="1999" y="1066"/>
                  </a:lnTo>
                  <a:lnTo>
                    <a:pt x="1969" y="1101"/>
                  </a:lnTo>
                  <a:lnTo>
                    <a:pt x="1934" y="1134"/>
                  </a:lnTo>
                  <a:lnTo>
                    <a:pt x="1899" y="1165"/>
                  </a:lnTo>
                  <a:lnTo>
                    <a:pt x="1863" y="1197"/>
                  </a:lnTo>
                  <a:lnTo>
                    <a:pt x="1828" y="1228"/>
                  </a:lnTo>
                  <a:lnTo>
                    <a:pt x="1796" y="1260"/>
                  </a:lnTo>
                  <a:lnTo>
                    <a:pt x="1768" y="1293"/>
                  </a:lnTo>
                  <a:lnTo>
                    <a:pt x="1744" y="1326"/>
                  </a:lnTo>
                  <a:lnTo>
                    <a:pt x="1728" y="1361"/>
                  </a:lnTo>
                  <a:lnTo>
                    <a:pt x="1714" y="1399"/>
                  </a:lnTo>
                  <a:lnTo>
                    <a:pt x="1702" y="1439"/>
                  </a:lnTo>
                  <a:lnTo>
                    <a:pt x="1691" y="1481"/>
                  </a:lnTo>
                  <a:lnTo>
                    <a:pt x="1683" y="1525"/>
                  </a:lnTo>
                  <a:lnTo>
                    <a:pt x="1674" y="1568"/>
                  </a:lnTo>
                  <a:lnTo>
                    <a:pt x="1663" y="1610"/>
                  </a:lnTo>
                  <a:lnTo>
                    <a:pt x="1653" y="1652"/>
                  </a:lnTo>
                  <a:lnTo>
                    <a:pt x="1639" y="1692"/>
                  </a:lnTo>
                  <a:lnTo>
                    <a:pt x="1623" y="1727"/>
                  </a:lnTo>
                  <a:lnTo>
                    <a:pt x="1602" y="1760"/>
                  </a:lnTo>
                  <a:lnTo>
                    <a:pt x="1578" y="1787"/>
                  </a:lnTo>
                  <a:lnTo>
                    <a:pt x="1548" y="1809"/>
                  </a:lnTo>
                  <a:lnTo>
                    <a:pt x="1513" y="1825"/>
                  </a:lnTo>
                  <a:lnTo>
                    <a:pt x="1475" y="1830"/>
                  </a:lnTo>
                  <a:lnTo>
                    <a:pt x="1435" y="1830"/>
                  </a:lnTo>
                  <a:lnTo>
                    <a:pt x="1391" y="1825"/>
                  </a:lnTo>
                  <a:lnTo>
                    <a:pt x="1347" y="1816"/>
                  </a:lnTo>
                  <a:lnTo>
                    <a:pt x="1302" y="1802"/>
                  </a:lnTo>
                  <a:lnTo>
                    <a:pt x="1257" y="1788"/>
                  </a:lnTo>
                  <a:lnTo>
                    <a:pt x="1211" y="1773"/>
                  </a:lnTo>
                  <a:lnTo>
                    <a:pt x="1166" y="1760"/>
                  </a:lnTo>
                  <a:lnTo>
                    <a:pt x="1120" y="1748"/>
                  </a:lnTo>
                  <a:lnTo>
                    <a:pt x="1075" y="1739"/>
                  </a:lnTo>
                  <a:lnTo>
                    <a:pt x="1033" y="1738"/>
                  </a:lnTo>
                  <a:lnTo>
                    <a:pt x="990" y="1739"/>
                  </a:lnTo>
                  <a:lnTo>
                    <a:pt x="944" y="1748"/>
                  </a:lnTo>
                  <a:lnTo>
                    <a:pt x="900" y="1760"/>
                  </a:lnTo>
                  <a:lnTo>
                    <a:pt x="853" y="1773"/>
                  </a:lnTo>
                  <a:lnTo>
                    <a:pt x="808" y="1788"/>
                  </a:lnTo>
                  <a:lnTo>
                    <a:pt x="763" y="1802"/>
                  </a:lnTo>
                  <a:lnTo>
                    <a:pt x="717" y="1816"/>
                  </a:lnTo>
                  <a:lnTo>
                    <a:pt x="674" y="1825"/>
                  </a:lnTo>
                  <a:lnTo>
                    <a:pt x="630" y="1830"/>
                  </a:lnTo>
                  <a:lnTo>
                    <a:pt x="590" y="1830"/>
                  </a:lnTo>
                  <a:lnTo>
                    <a:pt x="551" y="1825"/>
                  </a:lnTo>
                  <a:lnTo>
                    <a:pt x="516" y="1809"/>
                  </a:lnTo>
                  <a:lnTo>
                    <a:pt x="487" y="1787"/>
                  </a:lnTo>
                  <a:lnTo>
                    <a:pt x="462" y="1760"/>
                  </a:lnTo>
                  <a:lnTo>
                    <a:pt x="441" y="1727"/>
                  </a:lnTo>
                  <a:lnTo>
                    <a:pt x="426" y="1692"/>
                  </a:lnTo>
                  <a:lnTo>
                    <a:pt x="412" y="1652"/>
                  </a:lnTo>
                  <a:lnTo>
                    <a:pt x="401" y="1610"/>
                  </a:lnTo>
                  <a:lnTo>
                    <a:pt x="391" y="1568"/>
                  </a:lnTo>
                  <a:lnTo>
                    <a:pt x="382" y="1525"/>
                  </a:lnTo>
                  <a:lnTo>
                    <a:pt x="373" y="1481"/>
                  </a:lnTo>
                  <a:lnTo>
                    <a:pt x="363" y="1439"/>
                  </a:lnTo>
                  <a:lnTo>
                    <a:pt x="350" y="1399"/>
                  </a:lnTo>
                  <a:lnTo>
                    <a:pt x="337" y="1361"/>
                  </a:lnTo>
                  <a:lnTo>
                    <a:pt x="321" y="1326"/>
                  </a:lnTo>
                  <a:lnTo>
                    <a:pt x="298" y="1293"/>
                  </a:lnTo>
                  <a:lnTo>
                    <a:pt x="268" y="1260"/>
                  </a:lnTo>
                  <a:lnTo>
                    <a:pt x="237" y="1228"/>
                  </a:lnTo>
                  <a:lnTo>
                    <a:pt x="202" y="1197"/>
                  </a:lnTo>
                  <a:lnTo>
                    <a:pt x="165" y="1165"/>
                  </a:lnTo>
                  <a:lnTo>
                    <a:pt x="131" y="1134"/>
                  </a:lnTo>
                  <a:lnTo>
                    <a:pt x="97" y="1101"/>
                  </a:lnTo>
                  <a:lnTo>
                    <a:pt x="66" y="1066"/>
                  </a:lnTo>
                  <a:lnTo>
                    <a:pt x="40" y="1031"/>
                  </a:lnTo>
                  <a:lnTo>
                    <a:pt x="19" y="994"/>
                  </a:lnTo>
                  <a:lnTo>
                    <a:pt x="5" y="956"/>
                  </a:lnTo>
                  <a:lnTo>
                    <a:pt x="0" y="916"/>
                  </a:lnTo>
                  <a:lnTo>
                    <a:pt x="5" y="874"/>
                  </a:lnTo>
                  <a:lnTo>
                    <a:pt x="19" y="835"/>
                  </a:lnTo>
                  <a:lnTo>
                    <a:pt x="40" y="799"/>
                  </a:lnTo>
                  <a:lnTo>
                    <a:pt x="66" y="764"/>
                  </a:lnTo>
                  <a:lnTo>
                    <a:pt x="97" y="731"/>
                  </a:lnTo>
                  <a:lnTo>
                    <a:pt x="131" y="698"/>
                  </a:lnTo>
                  <a:lnTo>
                    <a:pt x="165" y="666"/>
                  </a:lnTo>
                  <a:lnTo>
                    <a:pt x="202" y="635"/>
                  </a:lnTo>
                  <a:lnTo>
                    <a:pt x="237" y="603"/>
                  </a:lnTo>
                  <a:lnTo>
                    <a:pt x="268" y="570"/>
                  </a:lnTo>
                  <a:lnTo>
                    <a:pt x="298" y="539"/>
                  </a:lnTo>
                  <a:lnTo>
                    <a:pt x="321" y="504"/>
                  </a:lnTo>
                  <a:lnTo>
                    <a:pt x="337" y="471"/>
                  </a:lnTo>
                  <a:lnTo>
                    <a:pt x="350" y="432"/>
                  </a:lnTo>
                  <a:lnTo>
                    <a:pt x="363" y="392"/>
                  </a:lnTo>
                  <a:lnTo>
                    <a:pt x="373" y="349"/>
                  </a:lnTo>
                  <a:lnTo>
                    <a:pt x="382" y="307"/>
                  </a:lnTo>
                  <a:lnTo>
                    <a:pt x="391" y="263"/>
                  </a:lnTo>
                  <a:lnTo>
                    <a:pt x="401" y="219"/>
                  </a:lnTo>
                  <a:lnTo>
                    <a:pt x="412" y="178"/>
                  </a:lnTo>
                  <a:lnTo>
                    <a:pt x="426" y="139"/>
                  </a:lnTo>
                  <a:lnTo>
                    <a:pt x="441" y="103"/>
                  </a:lnTo>
                  <a:lnTo>
                    <a:pt x="462" y="71"/>
                  </a:lnTo>
                  <a:lnTo>
                    <a:pt x="487" y="43"/>
                  </a:lnTo>
                  <a:lnTo>
                    <a:pt x="516" y="22"/>
                  </a:lnTo>
                  <a:lnTo>
                    <a:pt x="551" y="7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E8B45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4299762" y="1317059"/>
              <a:ext cx="4158774" cy="4605234"/>
            </a:xfrm>
            <a:custGeom>
              <a:avLst/>
              <a:gdLst>
                <a:gd name="T0" fmla="*/ 981 w 1863"/>
                <a:gd name="T1" fmla="*/ 18 h 2063"/>
                <a:gd name="T2" fmla="*/ 1095 w 1863"/>
                <a:gd name="T3" fmla="*/ 103 h 2063"/>
                <a:gd name="T4" fmla="*/ 1205 w 1863"/>
                <a:gd name="T5" fmla="*/ 217 h 2063"/>
                <a:gd name="T6" fmla="*/ 1320 w 1863"/>
                <a:gd name="T7" fmla="*/ 308 h 2063"/>
                <a:gd name="T8" fmla="*/ 1437 w 1863"/>
                <a:gd name="T9" fmla="*/ 348 h 2063"/>
                <a:gd name="T10" fmla="*/ 1568 w 1863"/>
                <a:gd name="T11" fmla="*/ 374 h 2063"/>
                <a:gd name="T12" fmla="*/ 1692 w 1863"/>
                <a:gd name="T13" fmla="*/ 404 h 2063"/>
                <a:gd name="T14" fmla="*/ 1788 w 1863"/>
                <a:gd name="T15" fmla="*/ 461 h 2063"/>
                <a:gd name="T16" fmla="*/ 1835 w 1863"/>
                <a:gd name="T17" fmla="*/ 564 h 2063"/>
                <a:gd name="T18" fmla="*/ 1823 w 1863"/>
                <a:gd name="T19" fmla="*/ 693 h 2063"/>
                <a:gd name="T20" fmla="*/ 1784 w 1863"/>
                <a:gd name="T21" fmla="*/ 831 h 2063"/>
                <a:gd name="T22" fmla="*/ 1755 w 1863"/>
                <a:gd name="T23" fmla="*/ 965 h 2063"/>
                <a:gd name="T24" fmla="*/ 1767 w 1863"/>
                <a:gd name="T25" fmla="*/ 1089 h 2063"/>
                <a:gd name="T26" fmla="*/ 1812 w 1863"/>
                <a:gd name="T27" fmla="*/ 1222 h 2063"/>
                <a:gd name="T28" fmla="*/ 1854 w 1863"/>
                <a:gd name="T29" fmla="*/ 1356 h 2063"/>
                <a:gd name="T30" fmla="*/ 1856 w 1863"/>
                <a:gd name="T31" fmla="*/ 1482 h 2063"/>
                <a:gd name="T32" fmla="*/ 1791 w 1863"/>
                <a:gd name="T33" fmla="*/ 1578 h 2063"/>
                <a:gd name="T34" fmla="*/ 1685 w 1863"/>
                <a:gd name="T35" fmla="*/ 1632 h 2063"/>
                <a:gd name="T36" fmla="*/ 1559 w 1863"/>
                <a:gd name="T37" fmla="*/ 1665 h 2063"/>
                <a:gd name="T38" fmla="*/ 1433 w 1863"/>
                <a:gd name="T39" fmla="*/ 1698 h 2063"/>
                <a:gd name="T40" fmla="*/ 1330 w 1863"/>
                <a:gd name="T41" fmla="*/ 1754 h 2063"/>
                <a:gd name="T42" fmla="*/ 1234 w 1863"/>
                <a:gd name="T43" fmla="*/ 1854 h 2063"/>
                <a:gd name="T44" fmla="*/ 1142 w 1863"/>
                <a:gd name="T45" fmla="*/ 1962 h 2063"/>
                <a:gd name="T46" fmla="*/ 1039 w 1863"/>
                <a:gd name="T47" fmla="*/ 2042 h 2063"/>
                <a:gd name="T48" fmla="*/ 922 w 1863"/>
                <a:gd name="T49" fmla="*/ 2058 h 2063"/>
                <a:gd name="T50" fmla="*/ 805 w 1863"/>
                <a:gd name="T51" fmla="*/ 1993 h 2063"/>
                <a:gd name="T52" fmla="*/ 695 w 1863"/>
                <a:gd name="T53" fmla="*/ 1885 h 2063"/>
                <a:gd name="T54" fmla="*/ 581 w 1863"/>
                <a:gd name="T55" fmla="*/ 1780 h 2063"/>
                <a:gd name="T56" fmla="*/ 468 w 1863"/>
                <a:gd name="T57" fmla="*/ 1726 h 2063"/>
                <a:gd name="T58" fmla="*/ 339 w 1863"/>
                <a:gd name="T59" fmla="*/ 1697 h 2063"/>
                <a:gd name="T60" fmla="*/ 211 w 1863"/>
                <a:gd name="T61" fmla="*/ 1670 h 2063"/>
                <a:gd name="T62" fmla="*/ 103 w 1863"/>
                <a:gd name="T63" fmla="*/ 1625 h 2063"/>
                <a:gd name="T64" fmla="*/ 36 w 1863"/>
                <a:gd name="T65" fmla="*/ 1538 h 2063"/>
                <a:gd name="T66" fmla="*/ 31 w 1863"/>
                <a:gd name="T67" fmla="*/ 1414 h 2063"/>
                <a:gd name="T68" fmla="*/ 64 w 1863"/>
                <a:gd name="T69" fmla="*/ 1278 h 2063"/>
                <a:gd name="T70" fmla="*/ 101 w 1863"/>
                <a:gd name="T71" fmla="*/ 1142 h 2063"/>
                <a:gd name="T72" fmla="*/ 105 w 1863"/>
                <a:gd name="T73" fmla="*/ 1016 h 2063"/>
                <a:gd name="T74" fmla="*/ 66 w 1863"/>
                <a:gd name="T75" fmla="*/ 887 h 2063"/>
                <a:gd name="T76" fmla="*/ 19 w 1863"/>
                <a:gd name="T77" fmla="*/ 751 h 2063"/>
                <a:gd name="T78" fmla="*/ 0 w 1863"/>
                <a:gd name="T79" fmla="*/ 622 h 2063"/>
                <a:gd name="T80" fmla="*/ 43 w 1863"/>
                <a:gd name="T81" fmla="*/ 512 h 2063"/>
                <a:gd name="T82" fmla="*/ 139 w 1863"/>
                <a:gd name="T83" fmla="*/ 445 h 2063"/>
                <a:gd name="T84" fmla="*/ 262 w 1863"/>
                <a:gd name="T85" fmla="*/ 407 h 2063"/>
                <a:gd name="T86" fmla="*/ 389 w 1863"/>
                <a:gd name="T87" fmla="*/ 377 h 2063"/>
                <a:gd name="T88" fmla="*/ 499 w 1863"/>
                <a:gd name="T89" fmla="*/ 332 h 2063"/>
                <a:gd name="T90" fmla="*/ 597 w 1863"/>
                <a:gd name="T91" fmla="*/ 245 h 2063"/>
                <a:gd name="T92" fmla="*/ 689 w 1863"/>
                <a:gd name="T93" fmla="*/ 136 h 2063"/>
                <a:gd name="T94" fmla="*/ 787 w 1863"/>
                <a:gd name="T95" fmla="*/ 42 h 2063"/>
                <a:gd name="T96" fmla="*/ 899 w 1863"/>
                <a:gd name="T9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63" h="2063">
                  <a:moveTo>
                    <a:pt x="899" y="0"/>
                  </a:moveTo>
                  <a:lnTo>
                    <a:pt x="941" y="4"/>
                  </a:lnTo>
                  <a:lnTo>
                    <a:pt x="981" y="18"/>
                  </a:lnTo>
                  <a:lnTo>
                    <a:pt x="1021" y="41"/>
                  </a:lnTo>
                  <a:lnTo>
                    <a:pt x="1058" y="70"/>
                  </a:lnTo>
                  <a:lnTo>
                    <a:pt x="1095" y="103"/>
                  </a:lnTo>
                  <a:lnTo>
                    <a:pt x="1131" y="140"/>
                  </a:lnTo>
                  <a:lnTo>
                    <a:pt x="1168" y="178"/>
                  </a:lnTo>
                  <a:lnTo>
                    <a:pt x="1205" y="217"/>
                  </a:lnTo>
                  <a:lnTo>
                    <a:pt x="1243" y="252"/>
                  </a:lnTo>
                  <a:lnTo>
                    <a:pt x="1281" y="281"/>
                  </a:lnTo>
                  <a:lnTo>
                    <a:pt x="1320" y="308"/>
                  </a:lnTo>
                  <a:lnTo>
                    <a:pt x="1356" y="323"/>
                  </a:lnTo>
                  <a:lnTo>
                    <a:pt x="1397" y="337"/>
                  </a:lnTo>
                  <a:lnTo>
                    <a:pt x="1437" y="348"/>
                  </a:lnTo>
                  <a:lnTo>
                    <a:pt x="1480" y="358"/>
                  </a:lnTo>
                  <a:lnTo>
                    <a:pt x="1524" y="365"/>
                  </a:lnTo>
                  <a:lnTo>
                    <a:pt x="1568" y="374"/>
                  </a:lnTo>
                  <a:lnTo>
                    <a:pt x="1611" y="383"/>
                  </a:lnTo>
                  <a:lnTo>
                    <a:pt x="1653" y="391"/>
                  </a:lnTo>
                  <a:lnTo>
                    <a:pt x="1692" y="404"/>
                  </a:lnTo>
                  <a:lnTo>
                    <a:pt x="1728" y="419"/>
                  </a:lnTo>
                  <a:lnTo>
                    <a:pt x="1760" y="437"/>
                  </a:lnTo>
                  <a:lnTo>
                    <a:pt x="1788" y="461"/>
                  </a:lnTo>
                  <a:lnTo>
                    <a:pt x="1809" y="489"/>
                  </a:lnTo>
                  <a:lnTo>
                    <a:pt x="1826" y="524"/>
                  </a:lnTo>
                  <a:lnTo>
                    <a:pt x="1835" y="564"/>
                  </a:lnTo>
                  <a:lnTo>
                    <a:pt x="1837" y="604"/>
                  </a:lnTo>
                  <a:lnTo>
                    <a:pt x="1831" y="648"/>
                  </a:lnTo>
                  <a:lnTo>
                    <a:pt x="1823" y="693"/>
                  </a:lnTo>
                  <a:lnTo>
                    <a:pt x="1812" y="739"/>
                  </a:lnTo>
                  <a:lnTo>
                    <a:pt x="1798" y="784"/>
                  </a:lnTo>
                  <a:lnTo>
                    <a:pt x="1784" y="831"/>
                  </a:lnTo>
                  <a:lnTo>
                    <a:pt x="1772" y="876"/>
                  </a:lnTo>
                  <a:lnTo>
                    <a:pt x="1762" y="922"/>
                  </a:lnTo>
                  <a:lnTo>
                    <a:pt x="1755" y="965"/>
                  </a:lnTo>
                  <a:lnTo>
                    <a:pt x="1753" y="1006"/>
                  </a:lnTo>
                  <a:lnTo>
                    <a:pt x="1758" y="1047"/>
                  </a:lnTo>
                  <a:lnTo>
                    <a:pt x="1767" y="1089"/>
                  </a:lnTo>
                  <a:lnTo>
                    <a:pt x="1781" y="1133"/>
                  </a:lnTo>
                  <a:lnTo>
                    <a:pt x="1796" y="1177"/>
                  </a:lnTo>
                  <a:lnTo>
                    <a:pt x="1812" y="1222"/>
                  </a:lnTo>
                  <a:lnTo>
                    <a:pt x="1830" y="1266"/>
                  </a:lnTo>
                  <a:lnTo>
                    <a:pt x="1844" y="1311"/>
                  </a:lnTo>
                  <a:lnTo>
                    <a:pt x="1854" y="1356"/>
                  </a:lnTo>
                  <a:lnTo>
                    <a:pt x="1861" y="1398"/>
                  </a:lnTo>
                  <a:lnTo>
                    <a:pt x="1863" y="1440"/>
                  </a:lnTo>
                  <a:lnTo>
                    <a:pt x="1856" y="1482"/>
                  </a:lnTo>
                  <a:lnTo>
                    <a:pt x="1840" y="1520"/>
                  </a:lnTo>
                  <a:lnTo>
                    <a:pt x="1819" y="1552"/>
                  </a:lnTo>
                  <a:lnTo>
                    <a:pt x="1791" y="1578"/>
                  </a:lnTo>
                  <a:lnTo>
                    <a:pt x="1760" y="1599"/>
                  </a:lnTo>
                  <a:lnTo>
                    <a:pt x="1725" y="1616"/>
                  </a:lnTo>
                  <a:lnTo>
                    <a:pt x="1685" y="1632"/>
                  </a:lnTo>
                  <a:lnTo>
                    <a:pt x="1645" y="1644"/>
                  </a:lnTo>
                  <a:lnTo>
                    <a:pt x="1601" y="1655"/>
                  </a:lnTo>
                  <a:lnTo>
                    <a:pt x="1559" y="1665"/>
                  </a:lnTo>
                  <a:lnTo>
                    <a:pt x="1515" y="1676"/>
                  </a:lnTo>
                  <a:lnTo>
                    <a:pt x="1473" y="1686"/>
                  </a:lnTo>
                  <a:lnTo>
                    <a:pt x="1433" y="1698"/>
                  </a:lnTo>
                  <a:lnTo>
                    <a:pt x="1397" y="1712"/>
                  </a:lnTo>
                  <a:lnTo>
                    <a:pt x="1363" y="1730"/>
                  </a:lnTo>
                  <a:lnTo>
                    <a:pt x="1330" y="1754"/>
                  </a:lnTo>
                  <a:lnTo>
                    <a:pt x="1297" y="1784"/>
                  </a:lnTo>
                  <a:lnTo>
                    <a:pt x="1266" y="1817"/>
                  </a:lnTo>
                  <a:lnTo>
                    <a:pt x="1234" y="1854"/>
                  </a:lnTo>
                  <a:lnTo>
                    <a:pt x="1205" y="1890"/>
                  </a:lnTo>
                  <a:lnTo>
                    <a:pt x="1173" y="1927"/>
                  </a:lnTo>
                  <a:lnTo>
                    <a:pt x="1142" y="1962"/>
                  </a:lnTo>
                  <a:lnTo>
                    <a:pt x="1109" y="1993"/>
                  </a:lnTo>
                  <a:lnTo>
                    <a:pt x="1075" y="2021"/>
                  </a:lnTo>
                  <a:lnTo>
                    <a:pt x="1039" y="2042"/>
                  </a:lnTo>
                  <a:lnTo>
                    <a:pt x="1002" y="2056"/>
                  </a:lnTo>
                  <a:lnTo>
                    <a:pt x="964" y="2063"/>
                  </a:lnTo>
                  <a:lnTo>
                    <a:pt x="922" y="2058"/>
                  </a:lnTo>
                  <a:lnTo>
                    <a:pt x="882" y="2044"/>
                  </a:lnTo>
                  <a:lnTo>
                    <a:pt x="841" y="2021"/>
                  </a:lnTo>
                  <a:lnTo>
                    <a:pt x="805" y="1993"/>
                  </a:lnTo>
                  <a:lnTo>
                    <a:pt x="768" y="1958"/>
                  </a:lnTo>
                  <a:lnTo>
                    <a:pt x="731" y="1922"/>
                  </a:lnTo>
                  <a:lnTo>
                    <a:pt x="695" y="1885"/>
                  </a:lnTo>
                  <a:lnTo>
                    <a:pt x="658" y="1847"/>
                  </a:lnTo>
                  <a:lnTo>
                    <a:pt x="620" y="1812"/>
                  </a:lnTo>
                  <a:lnTo>
                    <a:pt x="581" y="1780"/>
                  </a:lnTo>
                  <a:lnTo>
                    <a:pt x="543" y="1756"/>
                  </a:lnTo>
                  <a:lnTo>
                    <a:pt x="506" y="1739"/>
                  </a:lnTo>
                  <a:lnTo>
                    <a:pt x="468" y="1726"/>
                  </a:lnTo>
                  <a:lnTo>
                    <a:pt x="426" y="1714"/>
                  </a:lnTo>
                  <a:lnTo>
                    <a:pt x="382" y="1705"/>
                  </a:lnTo>
                  <a:lnTo>
                    <a:pt x="339" y="1697"/>
                  </a:lnTo>
                  <a:lnTo>
                    <a:pt x="295" y="1690"/>
                  </a:lnTo>
                  <a:lnTo>
                    <a:pt x="251" y="1681"/>
                  </a:lnTo>
                  <a:lnTo>
                    <a:pt x="211" y="1670"/>
                  </a:lnTo>
                  <a:lnTo>
                    <a:pt x="171" y="1658"/>
                  </a:lnTo>
                  <a:lnTo>
                    <a:pt x="136" y="1644"/>
                  </a:lnTo>
                  <a:lnTo>
                    <a:pt x="103" y="1625"/>
                  </a:lnTo>
                  <a:lnTo>
                    <a:pt x="75" y="1602"/>
                  </a:lnTo>
                  <a:lnTo>
                    <a:pt x="54" y="1574"/>
                  </a:lnTo>
                  <a:lnTo>
                    <a:pt x="36" y="1538"/>
                  </a:lnTo>
                  <a:lnTo>
                    <a:pt x="28" y="1499"/>
                  </a:lnTo>
                  <a:lnTo>
                    <a:pt x="28" y="1458"/>
                  </a:lnTo>
                  <a:lnTo>
                    <a:pt x="31" y="1414"/>
                  </a:lnTo>
                  <a:lnTo>
                    <a:pt x="40" y="1370"/>
                  </a:lnTo>
                  <a:lnTo>
                    <a:pt x="52" y="1325"/>
                  </a:lnTo>
                  <a:lnTo>
                    <a:pt x="64" y="1278"/>
                  </a:lnTo>
                  <a:lnTo>
                    <a:pt x="78" y="1232"/>
                  </a:lnTo>
                  <a:lnTo>
                    <a:pt x="91" y="1187"/>
                  </a:lnTo>
                  <a:lnTo>
                    <a:pt x="101" y="1142"/>
                  </a:lnTo>
                  <a:lnTo>
                    <a:pt x="108" y="1098"/>
                  </a:lnTo>
                  <a:lnTo>
                    <a:pt x="110" y="1056"/>
                  </a:lnTo>
                  <a:lnTo>
                    <a:pt x="105" y="1016"/>
                  </a:lnTo>
                  <a:lnTo>
                    <a:pt x="96" y="974"/>
                  </a:lnTo>
                  <a:lnTo>
                    <a:pt x="82" y="931"/>
                  </a:lnTo>
                  <a:lnTo>
                    <a:pt x="66" y="887"/>
                  </a:lnTo>
                  <a:lnTo>
                    <a:pt x="50" y="842"/>
                  </a:lnTo>
                  <a:lnTo>
                    <a:pt x="35" y="796"/>
                  </a:lnTo>
                  <a:lnTo>
                    <a:pt x="19" y="751"/>
                  </a:lnTo>
                  <a:lnTo>
                    <a:pt x="9" y="707"/>
                  </a:lnTo>
                  <a:lnTo>
                    <a:pt x="2" y="664"/>
                  </a:lnTo>
                  <a:lnTo>
                    <a:pt x="0" y="622"/>
                  </a:lnTo>
                  <a:lnTo>
                    <a:pt x="7" y="582"/>
                  </a:lnTo>
                  <a:lnTo>
                    <a:pt x="23" y="543"/>
                  </a:lnTo>
                  <a:lnTo>
                    <a:pt x="43" y="512"/>
                  </a:lnTo>
                  <a:lnTo>
                    <a:pt x="71" y="486"/>
                  </a:lnTo>
                  <a:lnTo>
                    <a:pt x="103" y="465"/>
                  </a:lnTo>
                  <a:lnTo>
                    <a:pt x="139" y="445"/>
                  </a:lnTo>
                  <a:lnTo>
                    <a:pt x="178" y="431"/>
                  </a:lnTo>
                  <a:lnTo>
                    <a:pt x="218" y="419"/>
                  </a:lnTo>
                  <a:lnTo>
                    <a:pt x="262" y="407"/>
                  </a:lnTo>
                  <a:lnTo>
                    <a:pt x="305" y="398"/>
                  </a:lnTo>
                  <a:lnTo>
                    <a:pt x="347" y="388"/>
                  </a:lnTo>
                  <a:lnTo>
                    <a:pt x="389" y="377"/>
                  </a:lnTo>
                  <a:lnTo>
                    <a:pt x="429" y="365"/>
                  </a:lnTo>
                  <a:lnTo>
                    <a:pt x="466" y="349"/>
                  </a:lnTo>
                  <a:lnTo>
                    <a:pt x="499" y="332"/>
                  </a:lnTo>
                  <a:lnTo>
                    <a:pt x="532" y="308"/>
                  </a:lnTo>
                  <a:lnTo>
                    <a:pt x="566" y="278"/>
                  </a:lnTo>
                  <a:lnTo>
                    <a:pt x="597" y="245"/>
                  </a:lnTo>
                  <a:lnTo>
                    <a:pt x="628" y="210"/>
                  </a:lnTo>
                  <a:lnTo>
                    <a:pt x="658" y="173"/>
                  </a:lnTo>
                  <a:lnTo>
                    <a:pt x="689" y="136"/>
                  </a:lnTo>
                  <a:lnTo>
                    <a:pt x="721" y="102"/>
                  </a:lnTo>
                  <a:lnTo>
                    <a:pt x="754" y="70"/>
                  </a:lnTo>
                  <a:lnTo>
                    <a:pt x="787" y="42"/>
                  </a:lnTo>
                  <a:lnTo>
                    <a:pt x="824" y="21"/>
                  </a:lnTo>
                  <a:lnTo>
                    <a:pt x="861" y="6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4966CE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581032" y="1821558"/>
              <a:ext cx="3596235" cy="3598467"/>
            </a:xfrm>
            <a:custGeom>
              <a:avLst/>
              <a:gdLst>
                <a:gd name="T0" fmla="*/ 806 w 1611"/>
                <a:gd name="T1" fmla="*/ 0 h 1612"/>
                <a:gd name="T2" fmla="*/ 899 w 1611"/>
                <a:gd name="T3" fmla="*/ 5 h 1612"/>
                <a:gd name="T4" fmla="*/ 990 w 1611"/>
                <a:gd name="T5" fmla="*/ 20 h 1612"/>
                <a:gd name="T6" fmla="*/ 1077 w 1611"/>
                <a:gd name="T7" fmla="*/ 47 h 1612"/>
                <a:gd name="T8" fmla="*/ 1161 w 1611"/>
                <a:gd name="T9" fmla="*/ 82 h 1612"/>
                <a:gd name="T10" fmla="*/ 1237 w 1611"/>
                <a:gd name="T11" fmla="*/ 125 h 1612"/>
                <a:gd name="T12" fmla="*/ 1309 w 1611"/>
                <a:gd name="T13" fmla="*/ 176 h 1612"/>
                <a:gd name="T14" fmla="*/ 1375 w 1611"/>
                <a:gd name="T15" fmla="*/ 235 h 1612"/>
                <a:gd name="T16" fmla="*/ 1435 w 1611"/>
                <a:gd name="T17" fmla="*/ 301 h 1612"/>
                <a:gd name="T18" fmla="*/ 1485 w 1611"/>
                <a:gd name="T19" fmla="*/ 373 h 1612"/>
                <a:gd name="T20" fmla="*/ 1529 w 1611"/>
                <a:gd name="T21" fmla="*/ 451 h 1612"/>
                <a:gd name="T22" fmla="*/ 1564 w 1611"/>
                <a:gd name="T23" fmla="*/ 534 h 1612"/>
                <a:gd name="T24" fmla="*/ 1590 w 1611"/>
                <a:gd name="T25" fmla="*/ 621 h 1612"/>
                <a:gd name="T26" fmla="*/ 1606 w 1611"/>
                <a:gd name="T27" fmla="*/ 712 h 1612"/>
                <a:gd name="T28" fmla="*/ 1611 w 1611"/>
                <a:gd name="T29" fmla="*/ 806 h 1612"/>
                <a:gd name="T30" fmla="*/ 1606 w 1611"/>
                <a:gd name="T31" fmla="*/ 900 h 1612"/>
                <a:gd name="T32" fmla="*/ 1590 w 1611"/>
                <a:gd name="T33" fmla="*/ 991 h 1612"/>
                <a:gd name="T34" fmla="*/ 1564 w 1611"/>
                <a:gd name="T35" fmla="*/ 1078 h 1612"/>
                <a:gd name="T36" fmla="*/ 1529 w 1611"/>
                <a:gd name="T37" fmla="*/ 1160 h 1612"/>
                <a:gd name="T38" fmla="*/ 1485 w 1611"/>
                <a:gd name="T39" fmla="*/ 1237 h 1612"/>
                <a:gd name="T40" fmla="*/ 1435 w 1611"/>
                <a:gd name="T41" fmla="*/ 1310 h 1612"/>
                <a:gd name="T42" fmla="*/ 1375 w 1611"/>
                <a:gd name="T43" fmla="*/ 1375 h 1612"/>
                <a:gd name="T44" fmla="*/ 1309 w 1611"/>
                <a:gd name="T45" fmla="*/ 1434 h 1612"/>
                <a:gd name="T46" fmla="*/ 1237 w 1611"/>
                <a:gd name="T47" fmla="*/ 1486 h 1612"/>
                <a:gd name="T48" fmla="*/ 1161 w 1611"/>
                <a:gd name="T49" fmla="*/ 1530 h 1612"/>
                <a:gd name="T50" fmla="*/ 1077 w 1611"/>
                <a:gd name="T51" fmla="*/ 1565 h 1612"/>
                <a:gd name="T52" fmla="*/ 990 w 1611"/>
                <a:gd name="T53" fmla="*/ 1589 h 1612"/>
                <a:gd name="T54" fmla="*/ 899 w 1611"/>
                <a:gd name="T55" fmla="*/ 1605 h 1612"/>
                <a:gd name="T56" fmla="*/ 806 w 1611"/>
                <a:gd name="T57" fmla="*/ 1612 h 1612"/>
                <a:gd name="T58" fmla="*/ 712 w 1611"/>
                <a:gd name="T59" fmla="*/ 1605 h 1612"/>
                <a:gd name="T60" fmla="*/ 621 w 1611"/>
                <a:gd name="T61" fmla="*/ 1589 h 1612"/>
                <a:gd name="T62" fmla="*/ 534 w 1611"/>
                <a:gd name="T63" fmla="*/ 1565 h 1612"/>
                <a:gd name="T64" fmla="*/ 450 w 1611"/>
                <a:gd name="T65" fmla="*/ 1530 h 1612"/>
                <a:gd name="T66" fmla="*/ 373 w 1611"/>
                <a:gd name="T67" fmla="*/ 1486 h 1612"/>
                <a:gd name="T68" fmla="*/ 302 w 1611"/>
                <a:gd name="T69" fmla="*/ 1434 h 1612"/>
                <a:gd name="T70" fmla="*/ 235 w 1611"/>
                <a:gd name="T71" fmla="*/ 1375 h 1612"/>
                <a:gd name="T72" fmla="*/ 176 w 1611"/>
                <a:gd name="T73" fmla="*/ 1310 h 1612"/>
                <a:gd name="T74" fmla="*/ 125 w 1611"/>
                <a:gd name="T75" fmla="*/ 1237 h 1612"/>
                <a:gd name="T76" fmla="*/ 82 w 1611"/>
                <a:gd name="T77" fmla="*/ 1160 h 1612"/>
                <a:gd name="T78" fmla="*/ 47 w 1611"/>
                <a:gd name="T79" fmla="*/ 1078 h 1612"/>
                <a:gd name="T80" fmla="*/ 20 w 1611"/>
                <a:gd name="T81" fmla="*/ 991 h 1612"/>
                <a:gd name="T82" fmla="*/ 5 w 1611"/>
                <a:gd name="T83" fmla="*/ 900 h 1612"/>
                <a:gd name="T84" fmla="*/ 0 w 1611"/>
                <a:gd name="T85" fmla="*/ 806 h 1612"/>
                <a:gd name="T86" fmla="*/ 5 w 1611"/>
                <a:gd name="T87" fmla="*/ 712 h 1612"/>
                <a:gd name="T88" fmla="*/ 20 w 1611"/>
                <a:gd name="T89" fmla="*/ 621 h 1612"/>
                <a:gd name="T90" fmla="*/ 47 w 1611"/>
                <a:gd name="T91" fmla="*/ 534 h 1612"/>
                <a:gd name="T92" fmla="*/ 82 w 1611"/>
                <a:gd name="T93" fmla="*/ 451 h 1612"/>
                <a:gd name="T94" fmla="*/ 125 w 1611"/>
                <a:gd name="T95" fmla="*/ 373 h 1612"/>
                <a:gd name="T96" fmla="*/ 176 w 1611"/>
                <a:gd name="T97" fmla="*/ 301 h 1612"/>
                <a:gd name="T98" fmla="*/ 235 w 1611"/>
                <a:gd name="T99" fmla="*/ 235 h 1612"/>
                <a:gd name="T100" fmla="*/ 302 w 1611"/>
                <a:gd name="T101" fmla="*/ 176 h 1612"/>
                <a:gd name="T102" fmla="*/ 373 w 1611"/>
                <a:gd name="T103" fmla="*/ 125 h 1612"/>
                <a:gd name="T104" fmla="*/ 450 w 1611"/>
                <a:gd name="T105" fmla="*/ 82 h 1612"/>
                <a:gd name="T106" fmla="*/ 534 w 1611"/>
                <a:gd name="T107" fmla="*/ 47 h 1612"/>
                <a:gd name="T108" fmla="*/ 621 w 1611"/>
                <a:gd name="T109" fmla="*/ 20 h 1612"/>
                <a:gd name="T110" fmla="*/ 712 w 1611"/>
                <a:gd name="T111" fmla="*/ 5 h 1612"/>
                <a:gd name="T112" fmla="*/ 806 w 1611"/>
                <a:gd name="T113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11" h="1612">
                  <a:moveTo>
                    <a:pt x="806" y="0"/>
                  </a:moveTo>
                  <a:lnTo>
                    <a:pt x="899" y="5"/>
                  </a:lnTo>
                  <a:lnTo>
                    <a:pt x="990" y="20"/>
                  </a:lnTo>
                  <a:lnTo>
                    <a:pt x="1077" y="47"/>
                  </a:lnTo>
                  <a:lnTo>
                    <a:pt x="1161" y="82"/>
                  </a:lnTo>
                  <a:lnTo>
                    <a:pt x="1237" y="125"/>
                  </a:lnTo>
                  <a:lnTo>
                    <a:pt x="1309" y="176"/>
                  </a:lnTo>
                  <a:lnTo>
                    <a:pt x="1375" y="235"/>
                  </a:lnTo>
                  <a:lnTo>
                    <a:pt x="1435" y="301"/>
                  </a:lnTo>
                  <a:lnTo>
                    <a:pt x="1485" y="373"/>
                  </a:lnTo>
                  <a:lnTo>
                    <a:pt x="1529" y="451"/>
                  </a:lnTo>
                  <a:lnTo>
                    <a:pt x="1564" y="534"/>
                  </a:lnTo>
                  <a:lnTo>
                    <a:pt x="1590" y="621"/>
                  </a:lnTo>
                  <a:lnTo>
                    <a:pt x="1606" y="712"/>
                  </a:lnTo>
                  <a:lnTo>
                    <a:pt x="1611" y="806"/>
                  </a:lnTo>
                  <a:lnTo>
                    <a:pt x="1606" y="900"/>
                  </a:lnTo>
                  <a:lnTo>
                    <a:pt x="1590" y="991"/>
                  </a:lnTo>
                  <a:lnTo>
                    <a:pt x="1564" y="1078"/>
                  </a:lnTo>
                  <a:lnTo>
                    <a:pt x="1529" y="1160"/>
                  </a:lnTo>
                  <a:lnTo>
                    <a:pt x="1485" y="1237"/>
                  </a:lnTo>
                  <a:lnTo>
                    <a:pt x="1435" y="1310"/>
                  </a:lnTo>
                  <a:lnTo>
                    <a:pt x="1375" y="1375"/>
                  </a:lnTo>
                  <a:lnTo>
                    <a:pt x="1309" y="1434"/>
                  </a:lnTo>
                  <a:lnTo>
                    <a:pt x="1237" y="1486"/>
                  </a:lnTo>
                  <a:lnTo>
                    <a:pt x="1161" y="1530"/>
                  </a:lnTo>
                  <a:lnTo>
                    <a:pt x="1077" y="1565"/>
                  </a:lnTo>
                  <a:lnTo>
                    <a:pt x="990" y="1589"/>
                  </a:lnTo>
                  <a:lnTo>
                    <a:pt x="899" y="1605"/>
                  </a:lnTo>
                  <a:lnTo>
                    <a:pt x="806" y="1612"/>
                  </a:lnTo>
                  <a:lnTo>
                    <a:pt x="712" y="1605"/>
                  </a:lnTo>
                  <a:lnTo>
                    <a:pt x="621" y="1589"/>
                  </a:lnTo>
                  <a:lnTo>
                    <a:pt x="534" y="1565"/>
                  </a:lnTo>
                  <a:lnTo>
                    <a:pt x="450" y="1530"/>
                  </a:lnTo>
                  <a:lnTo>
                    <a:pt x="373" y="1486"/>
                  </a:lnTo>
                  <a:lnTo>
                    <a:pt x="302" y="1434"/>
                  </a:lnTo>
                  <a:lnTo>
                    <a:pt x="235" y="1375"/>
                  </a:lnTo>
                  <a:lnTo>
                    <a:pt x="176" y="1310"/>
                  </a:lnTo>
                  <a:lnTo>
                    <a:pt x="125" y="1237"/>
                  </a:lnTo>
                  <a:lnTo>
                    <a:pt x="82" y="1160"/>
                  </a:lnTo>
                  <a:lnTo>
                    <a:pt x="47" y="1078"/>
                  </a:lnTo>
                  <a:lnTo>
                    <a:pt x="20" y="991"/>
                  </a:lnTo>
                  <a:lnTo>
                    <a:pt x="5" y="900"/>
                  </a:lnTo>
                  <a:lnTo>
                    <a:pt x="0" y="806"/>
                  </a:lnTo>
                  <a:lnTo>
                    <a:pt x="5" y="712"/>
                  </a:lnTo>
                  <a:lnTo>
                    <a:pt x="20" y="621"/>
                  </a:lnTo>
                  <a:lnTo>
                    <a:pt x="47" y="534"/>
                  </a:lnTo>
                  <a:lnTo>
                    <a:pt x="82" y="451"/>
                  </a:lnTo>
                  <a:lnTo>
                    <a:pt x="125" y="373"/>
                  </a:lnTo>
                  <a:lnTo>
                    <a:pt x="176" y="301"/>
                  </a:lnTo>
                  <a:lnTo>
                    <a:pt x="235" y="235"/>
                  </a:lnTo>
                  <a:lnTo>
                    <a:pt x="302" y="176"/>
                  </a:lnTo>
                  <a:lnTo>
                    <a:pt x="373" y="125"/>
                  </a:lnTo>
                  <a:lnTo>
                    <a:pt x="450" y="82"/>
                  </a:lnTo>
                  <a:lnTo>
                    <a:pt x="534" y="47"/>
                  </a:lnTo>
                  <a:lnTo>
                    <a:pt x="621" y="20"/>
                  </a:lnTo>
                  <a:lnTo>
                    <a:pt x="712" y="5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C1878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12317" y="3330609"/>
            <a:ext cx="1742527" cy="101553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altLang="zh-CN" sz="6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201X</a:t>
            </a:r>
            <a:endParaRPr lang="zh-CN" altLang="en-US" sz="65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304200" y="2948210"/>
            <a:ext cx="6597783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0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80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BUSINESS </a:t>
            </a:r>
            <a:r>
              <a:rPr lang="en-US" altLang="zh-CN" sz="6000" dirty="0" smtClean="0">
                <a:solidFill>
                  <a:schemeClr val="accent2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OFFICE PPT</a:t>
            </a:r>
            <a:endParaRPr lang="zh-CN" altLang="en-US" sz="60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259"/>
          <p:cNvSpPr>
            <a:spLocks noChangeArrowheads="1"/>
          </p:cNvSpPr>
          <p:nvPr/>
        </p:nvSpPr>
        <p:spPr bwMode="auto">
          <a:xfrm>
            <a:off x="5304200" y="2345796"/>
            <a:ext cx="256533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商务办公</a:t>
            </a:r>
            <a:r>
              <a:rPr lang="en-US" altLang="zh-CN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304200" y="5102646"/>
            <a:ext cx="472053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200" dirty="0" smtClean="0">
                <a:solidFill>
                  <a:schemeClr val="accent2"/>
                </a:solidFill>
                <a:cs typeface="Arial" panose="020B0604020202020204" pitchFamily="34" charset="0"/>
              </a:rPr>
              <a:t>www.1ppt.com</a:t>
            </a:r>
            <a:endParaRPr lang="zh-CN" altLang="en-US" sz="12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298839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0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0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80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5" grpId="0"/>
      <p:bldP spid="15" grpId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73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8731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43490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45767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24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206376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1716336"/>
            <a:ext cx="7149455" cy="458613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7372654" y="2882752"/>
            <a:ext cx="4673296" cy="68164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7368498" y="4802429"/>
            <a:ext cx="4677451" cy="681640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942780" y="3055673"/>
            <a:ext cx="779539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5" name="矩形 14"/>
          <p:cNvSpPr/>
          <p:nvPr/>
        </p:nvSpPr>
        <p:spPr>
          <a:xfrm>
            <a:off x="8008143" y="4975350"/>
            <a:ext cx="648812" cy="3080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7372654" y="257085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7376789" y="3640070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376789" y="5581733"/>
            <a:ext cx="4669161" cy="73866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7372654" y="4514175"/>
            <a:ext cx="1510052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1337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75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98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5982662"/>
            <a:ext cx="4643755" cy="5213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4815631"/>
            <a:ext cx="4643755" cy="5213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800" y="2483188"/>
            <a:ext cx="4643755" cy="5213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12800" y="3650219"/>
            <a:ext cx="4643755" cy="51976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12800" y="1316157"/>
            <a:ext cx="4643755" cy="5213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108000" bIns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1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1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</a:t>
            </a:r>
            <a:endParaRPr lang="en-US" altLang="zh-CN" sz="1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312863"/>
            <a:ext cx="6585250" cy="51831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  <a:defRPr/>
            </a:pPr>
            <a:endParaRPr lang="zh-CN" altLang="en-US" sz="1898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548592"/>
            <a:ext cx="6140938" cy="295764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5717020" y="4943201"/>
            <a:ext cx="611295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717020" y="4656114"/>
            <a:ext cx="1836310" cy="215444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717019" y="4987602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717019" y="5738401"/>
            <a:ext cx="6112955" cy="5539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01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691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082099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H_SubTitle_4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6506243" y="4869776"/>
            <a:ext cx="4395771" cy="681409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YEAR WORK PLAN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1"/>
          <p:cNvSpPr>
            <a:spLocks noChangeShapeType="1"/>
          </p:cNvSpPr>
          <p:nvPr>
            <p:custDataLst>
              <p:tags r:id="rId3"/>
            </p:custDataLst>
          </p:nvPr>
        </p:nvSpPr>
        <p:spPr bwMode="auto">
          <a:xfrm flipV="1">
            <a:off x="3847576" y="2147487"/>
            <a:ext cx="2467807" cy="1299198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MH_Other_2"/>
          <p:cNvSpPr>
            <a:spLocks noChangeShapeType="1"/>
          </p:cNvSpPr>
          <p:nvPr>
            <p:custDataLst>
              <p:tags r:id="rId4"/>
            </p:custDataLst>
          </p:nvPr>
        </p:nvSpPr>
        <p:spPr bwMode="auto">
          <a:xfrm flipV="1">
            <a:off x="3847576" y="3150347"/>
            <a:ext cx="2482876" cy="385072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MH_Other_3"/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>
            <a:off x="3944680" y="3669356"/>
            <a:ext cx="2370702" cy="370004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MH_Other_4"/>
          <p:cNvSpPr>
            <a:spLocks noChangeShapeType="1"/>
          </p:cNvSpPr>
          <p:nvPr>
            <p:custDataLst>
              <p:tags r:id="rId6"/>
            </p:custDataLst>
          </p:nvPr>
        </p:nvSpPr>
        <p:spPr bwMode="auto">
          <a:xfrm>
            <a:off x="4075270" y="3855196"/>
            <a:ext cx="2271923" cy="1325986"/>
          </a:xfrm>
          <a:prstGeom prst="line">
            <a:avLst/>
          </a:prstGeom>
          <a:noFill/>
          <a:ln w="38100" cap="rnd">
            <a:solidFill>
              <a:schemeClr val="accent1">
                <a:lumMod val="40000"/>
                <a:lumOff val="60000"/>
              </a:schemeClr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>
            <a:normAutofit fontScale="25000" lnSpcReduction="20000"/>
          </a:bodyPr>
          <a:lstStyle/>
          <a:p>
            <a:pPr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MH_SubTitle_1"/>
          <p:cNvSpPr>
            <a:spLocks noChangeArrowheads="1"/>
          </p:cNvSpPr>
          <p:nvPr>
            <p:custDataLst>
              <p:tags r:id="rId7"/>
            </p:custDataLst>
          </p:nvPr>
        </p:nvSpPr>
        <p:spPr bwMode="gray">
          <a:xfrm>
            <a:off x="6506243" y="1760740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</a:t>
            </a: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SUMMARY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MH_SubTitle_2"/>
          <p:cNvSpPr>
            <a:spLocks noChangeArrowheads="1"/>
          </p:cNvSpPr>
          <p:nvPr>
            <p:custDataLst>
              <p:tags r:id="rId8"/>
            </p:custDataLst>
          </p:nvPr>
        </p:nvSpPr>
        <p:spPr bwMode="gray">
          <a:xfrm>
            <a:off x="6506243" y="2797086"/>
            <a:ext cx="4395771" cy="6830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情况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OF WORK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MH_SubTitle_3"/>
          <p:cNvSpPr>
            <a:spLocks noChangeArrowheads="1"/>
          </p:cNvSpPr>
          <p:nvPr>
            <p:custDataLst>
              <p:tags r:id="rId9"/>
            </p:custDataLst>
          </p:nvPr>
        </p:nvSpPr>
        <p:spPr bwMode="gray">
          <a:xfrm>
            <a:off x="6506243" y="3833431"/>
            <a:ext cx="4395771" cy="68141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xtLst/>
        </p:spPr>
        <p:txBody>
          <a:bodyPr lIns="0" tIns="0" rIns="0" bIns="0" anchor="ctr" anchorCtr="1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lvl="0" algn="ctr">
              <a:buNone/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</a:t>
            </a:r>
            <a:r>
              <a:rPr lang="zh-CN" altLang="en-US" sz="20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展示</a:t>
            </a:r>
            <a:endParaRPr lang="en-US" altLang="zh-CN" sz="20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 algn="ctr">
              <a:buNone/>
            </a:pPr>
            <a:r>
              <a:rPr lang="en-US" altLang="zh-CN" sz="105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</a:t>
            </a:r>
            <a:r>
              <a: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PROJECT </a:t>
            </a:r>
            <a:endParaRPr lang="zh-CN" altLang="en-US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5"/>
          <p:cNvSpPr>
            <a:spLocks noChangeArrowheads="1"/>
          </p:cNvSpPr>
          <p:nvPr>
            <p:custDataLst>
              <p:tags r:id="rId10"/>
            </p:custDataLst>
          </p:nvPr>
        </p:nvSpPr>
        <p:spPr bwMode="gray">
          <a:xfrm>
            <a:off x="1758052" y="2308292"/>
            <a:ext cx="2606608" cy="260660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lIns="0" tIns="0" rIns="0" bIns="0" anchor="ctr" anchorCtr="1">
            <a:normAutofit/>
          </a:bodyPr>
          <a:lstStyle>
            <a:lvl1pPr eaLnBrk="0" hangingPunct="0">
              <a:spcBef>
                <a:spcPct val="20000"/>
              </a:spcBef>
              <a:buChar char="•"/>
              <a:defRPr kumimoji="1" sz="28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kumimoji="1" sz="24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kumimoji="1" sz="2000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kumimoji="1" b="1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bg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 eaLnBrk="1" hangingPunct="1">
              <a:spcBef>
                <a:spcPct val="0"/>
              </a:spcBef>
              <a:buNone/>
              <a:defRPr/>
            </a:pPr>
            <a:endParaRPr lang="zh-TW" altLang="en-US" sz="2531" b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Title_1"/>
          <p:cNvSpPr/>
          <p:nvPr>
            <p:custDataLst>
              <p:tags r:id="rId11"/>
            </p:custDataLst>
          </p:nvPr>
        </p:nvSpPr>
        <p:spPr>
          <a:xfrm>
            <a:off x="2049116" y="2599356"/>
            <a:ext cx="2026154" cy="202615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5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TW" altLang="en-US" sz="5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56541108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0" fill="hold">
                          <p:stCondLst>
                            <p:cond delay="indefinite"/>
                          </p:stCondLst>
                          <p:childTnLst>
                            <p:par>
                              <p:cTn id="1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2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1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4" fill="hold">
                          <p:stCondLst>
                            <p:cond delay="indefinite"/>
                          </p:stCondLst>
                          <p:childTnLst>
                            <p:par>
                              <p:cTn id="4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6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0" fill="hold">
                          <p:stCondLst>
                            <p:cond delay="indefinite"/>
                          </p:stCondLst>
                          <p:childTnLst>
                            <p:par>
                              <p:cTn id="5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2" presetID="2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610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84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695632" y="2220686"/>
            <a:ext cx="3175900" cy="3172822"/>
            <a:chOff x="4074300" y="1317059"/>
            <a:chExt cx="4609699" cy="4605234"/>
          </a:xfrm>
          <a:effectLst/>
        </p:grpSpPr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074300" y="1576005"/>
              <a:ext cx="4609699" cy="4085108"/>
            </a:xfrm>
            <a:custGeom>
              <a:avLst/>
              <a:gdLst>
                <a:gd name="T0" fmla="*/ 674 w 2065"/>
                <a:gd name="T1" fmla="*/ 5 h 1830"/>
                <a:gd name="T2" fmla="*/ 808 w 2065"/>
                <a:gd name="T3" fmla="*/ 43 h 1830"/>
                <a:gd name="T4" fmla="*/ 944 w 2065"/>
                <a:gd name="T5" fmla="*/ 83 h 1830"/>
                <a:gd name="T6" fmla="*/ 1075 w 2065"/>
                <a:gd name="T7" fmla="*/ 90 h 1830"/>
                <a:gd name="T8" fmla="*/ 1211 w 2065"/>
                <a:gd name="T9" fmla="*/ 57 h 1830"/>
                <a:gd name="T10" fmla="*/ 1347 w 2065"/>
                <a:gd name="T11" fmla="*/ 15 h 1830"/>
                <a:gd name="T12" fmla="*/ 1475 w 2065"/>
                <a:gd name="T13" fmla="*/ 0 h 1830"/>
                <a:gd name="T14" fmla="*/ 1578 w 2065"/>
                <a:gd name="T15" fmla="*/ 43 h 1830"/>
                <a:gd name="T16" fmla="*/ 1639 w 2065"/>
                <a:gd name="T17" fmla="*/ 139 h 1830"/>
                <a:gd name="T18" fmla="*/ 1674 w 2065"/>
                <a:gd name="T19" fmla="*/ 263 h 1830"/>
                <a:gd name="T20" fmla="*/ 1702 w 2065"/>
                <a:gd name="T21" fmla="*/ 392 h 1830"/>
                <a:gd name="T22" fmla="*/ 1744 w 2065"/>
                <a:gd name="T23" fmla="*/ 504 h 1830"/>
                <a:gd name="T24" fmla="*/ 1828 w 2065"/>
                <a:gd name="T25" fmla="*/ 603 h 1830"/>
                <a:gd name="T26" fmla="*/ 1934 w 2065"/>
                <a:gd name="T27" fmla="*/ 698 h 1830"/>
                <a:gd name="T28" fmla="*/ 2025 w 2065"/>
                <a:gd name="T29" fmla="*/ 799 h 1830"/>
                <a:gd name="T30" fmla="*/ 2065 w 2065"/>
                <a:gd name="T31" fmla="*/ 916 h 1830"/>
                <a:gd name="T32" fmla="*/ 2025 w 2065"/>
                <a:gd name="T33" fmla="*/ 1031 h 1830"/>
                <a:gd name="T34" fmla="*/ 1934 w 2065"/>
                <a:gd name="T35" fmla="*/ 1134 h 1830"/>
                <a:gd name="T36" fmla="*/ 1828 w 2065"/>
                <a:gd name="T37" fmla="*/ 1228 h 1830"/>
                <a:gd name="T38" fmla="*/ 1744 w 2065"/>
                <a:gd name="T39" fmla="*/ 1326 h 1830"/>
                <a:gd name="T40" fmla="*/ 1702 w 2065"/>
                <a:gd name="T41" fmla="*/ 1439 h 1830"/>
                <a:gd name="T42" fmla="*/ 1674 w 2065"/>
                <a:gd name="T43" fmla="*/ 1568 h 1830"/>
                <a:gd name="T44" fmla="*/ 1639 w 2065"/>
                <a:gd name="T45" fmla="*/ 1692 h 1830"/>
                <a:gd name="T46" fmla="*/ 1578 w 2065"/>
                <a:gd name="T47" fmla="*/ 1787 h 1830"/>
                <a:gd name="T48" fmla="*/ 1475 w 2065"/>
                <a:gd name="T49" fmla="*/ 1830 h 1830"/>
                <a:gd name="T50" fmla="*/ 1347 w 2065"/>
                <a:gd name="T51" fmla="*/ 1816 h 1830"/>
                <a:gd name="T52" fmla="*/ 1211 w 2065"/>
                <a:gd name="T53" fmla="*/ 1773 h 1830"/>
                <a:gd name="T54" fmla="*/ 1075 w 2065"/>
                <a:gd name="T55" fmla="*/ 1739 h 1830"/>
                <a:gd name="T56" fmla="*/ 944 w 2065"/>
                <a:gd name="T57" fmla="*/ 1748 h 1830"/>
                <a:gd name="T58" fmla="*/ 808 w 2065"/>
                <a:gd name="T59" fmla="*/ 1788 h 1830"/>
                <a:gd name="T60" fmla="*/ 674 w 2065"/>
                <a:gd name="T61" fmla="*/ 1825 h 1830"/>
                <a:gd name="T62" fmla="*/ 551 w 2065"/>
                <a:gd name="T63" fmla="*/ 1825 h 1830"/>
                <a:gd name="T64" fmla="*/ 462 w 2065"/>
                <a:gd name="T65" fmla="*/ 1760 h 1830"/>
                <a:gd name="T66" fmla="*/ 412 w 2065"/>
                <a:gd name="T67" fmla="*/ 1652 h 1830"/>
                <a:gd name="T68" fmla="*/ 382 w 2065"/>
                <a:gd name="T69" fmla="*/ 1525 h 1830"/>
                <a:gd name="T70" fmla="*/ 350 w 2065"/>
                <a:gd name="T71" fmla="*/ 1399 h 1830"/>
                <a:gd name="T72" fmla="*/ 298 w 2065"/>
                <a:gd name="T73" fmla="*/ 1293 h 1830"/>
                <a:gd name="T74" fmla="*/ 202 w 2065"/>
                <a:gd name="T75" fmla="*/ 1197 h 1830"/>
                <a:gd name="T76" fmla="*/ 97 w 2065"/>
                <a:gd name="T77" fmla="*/ 1101 h 1830"/>
                <a:gd name="T78" fmla="*/ 19 w 2065"/>
                <a:gd name="T79" fmla="*/ 994 h 1830"/>
                <a:gd name="T80" fmla="*/ 5 w 2065"/>
                <a:gd name="T81" fmla="*/ 874 h 1830"/>
                <a:gd name="T82" fmla="*/ 66 w 2065"/>
                <a:gd name="T83" fmla="*/ 764 h 1830"/>
                <a:gd name="T84" fmla="*/ 165 w 2065"/>
                <a:gd name="T85" fmla="*/ 666 h 1830"/>
                <a:gd name="T86" fmla="*/ 268 w 2065"/>
                <a:gd name="T87" fmla="*/ 570 h 1830"/>
                <a:gd name="T88" fmla="*/ 337 w 2065"/>
                <a:gd name="T89" fmla="*/ 471 h 1830"/>
                <a:gd name="T90" fmla="*/ 373 w 2065"/>
                <a:gd name="T91" fmla="*/ 349 h 1830"/>
                <a:gd name="T92" fmla="*/ 401 w 2065"/>
                <a:gd name="T93" fmla="*/ 219 h 1830"/>
                <a:gd name="T94" fmla="*/ 441 w 2065"/>
                <a:gd name="T95" fmla="*/ 103 h 1830"/>
                <a:gd name="T96" fmla="*/ 516 w 2065"/>
                <a:gd name="T97" fmla="*/ 22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065" h="1830">
                  <a:moveTo>
                    <a:pt x="590" y="0"/>
                  </a:moveTo>
                  <a:lnTo>
                    <a:pt x="630" y="0"/>
                  </a:lnTo>
                  <a:lnTo>
                    <a:pt x="674" y="5"/>
                  </a:lnTo>
                  <a:lnTo>
                    <a:pt x="717" y="15"/>
                  </a:lnTo>
                  <a:lnTo>
                    <a:pt x="763" y="27"/>
                  </a:lnTo>
                  <a:lnTo>
                    <a:pt x="808" y="43"/>
                  </a:lnTo>
                  <a:lnTo>
                    <a:pt x="853" y="57"/>
                  </a:lnTo>
                  <a:lnTo>
                    <a:pt x="900" y="71"/>
                  </a:lnTo>
                  <a:lnTo>
                    <a:pt x="944" y="83"/>
                  </a:lnTo>
                  <a:lnTo>
                    <a:pt x="990" y="90"/>
                  </a:lnTo>
                  <a:lnTo>
                    <a:pt x="1033" y="94"/>
                  </a:lnTo>
                  <a:lnTo>
                    <a:pt x="1075" y="90"/>
                  </a:lnTo>
                  <a:lnTo>
                    <a:pt x="1120" y="83"/>
                  </a:lnTo>
                  <a:lnTo>
                    <a:pt x="1166" y="71"/>
                  </a:lnTo>
                  <a:lnTo>
                    <a:pt x="1211" y="57"/>
                  </a:lnTo>
                  <a:lnTo>
                    <a:pt x="1257" y="43"/>
                  </a:lnTo>
                  <a:lnTo>
                    <a:pt x="1302" y="27"/>
                  </a:lnTo>
                  <a:lnTo>
                    <a:pt x="1347" y="15"/>
                  </a:lnTo>
                  <a:lnTo>
                    <a:pt x="1391" y="5"/>
                  </a:lnTo>
                  <a:lnTo>
                    <a:pt x="1435" y="0"/>
                  </a:lnTo>
                  <a:lnTo>
                    <a:pt x="1475" y="0"/>
                  </a:lnTo>
                  <a:lnTo>
                    <a:pt x="1513" y="7"/>
                  </a:lnTo>
                  <a:lnTo>
                    <a:pt x="1548" y="22"/>
                  </a:lnTo>
                  <a:lnTo>
                    <a:pt x="1578" y="43"/>
                  </a:lnTo>
                  <a:lnTo>
                    <a:pt x="1602" y="71"/>
                  </a:lnTo>
                  <a:lnTo>
                    <a:pt x="1623" y="103"/>
                  </a:lnTo>
                  <a:lnTo>
                    <a:pt x="1639" y="139"/>
                  </a:lnTo>
                  <a:lnTo>
                    <a:pt x="1653" y="178"/>
                  </a:lnTo>
                  <a:lnTo>
                    <a:pt x="1663" y="219"/>
                  </a:lnTo>
                  <a:lnTo>
                    <a:pt x="1674" y="263"/>
                  </a:lnTo>
                  <a:lnTo>
                    <a:pt x="1683" y="307"/>
                  </a:lnTo>
                  <a:lnTo>
                    <a:pt x="1691" y="349"/>
                  </a:lnTo>
                  <a:lnTo>
                    <a:pt x="1702" y="392"/>
                  </a:lnTo>
                  <a:lnTo>
                    <a:pt x="1714" y="432"/>
                  </a:lnTo>
                  <a:lnTo>
                    <a:pt x="1728" y="471"/>
                  </a:lnTo>
                  <a:lnTo>
                    <a:pt x="1744" y="504"/>
                  </a:lnTo>
                  <a:lnTo>
                    <a:pt x="1768" y="539"/>
                  </a:lnTo>
                  <a:lnTo>
                    <a:pt x="1796" y="570"/>
                  </a:lnTo>
                  <a:lnTo>
                    <a:pt x="1828" y="603"/>
                  </a:lnTo>
                  <a:lnTo>
                    <a:pt x="1863" y="635"/>
                  </a:lnTo>
                  <a:lnTo>
                    <a:pt x="1899" y="666"/>
                  </a:lnTo>
                  <a:lnTo>
                    <a:pt x="1934" y="698"/>
                  </a:lnTo>
                  <a:lnTo>
                    <a:pt x="1969" y="731"/>
                  </a:lnTo>
                  <a:lnTo>
                    <a:pt x="1999" y="764"/>
                  </a:lnTo>
                  <a:lnTo>
                    <a:pt x="2025" y="799"/>
                  </a:lnTo>
                  <a:lnTo>
                    <a:pt x="2046" y="835"/>
                  </a:lnTo>
                  <a:lnTo>
                    <a:pt x="2060" y="874"/>
                  </a:lnTo>
                  <a:lnTo>
                    <a:pt x="2065" y="916"/>
                  </a:lnTo>
                  <a:lnTo>
                    <a:pt x="2060" y="956"/>
                  </a:lnTo>
                  <a:lnTo>
                    <a:pt x="2046" y="994"/>
                  </a:lnTo>
                  <a:lnTo>
                    <a:pt x="2025" y="1031"/>
                  </a:lnTo>
                  <a:lnTo>
                    <a:pt x="1999" y="1066"/>
                  </a:lnTo>
                  <a:lnTo>
                    <a:pt x="1969" y="1101"/>
                  </a:lnTo>
                  <a:lnTo>
                    <a:pt x="1934" y="1134"/>
                  </a:lnTo>
                  <a:lnTo>
                    <a:pt x="1899" y="1165"/>
                  </a:lnTo>
                  <a:lnTo>
                    <a:pt x="1863" y="1197"/>
                  </a:lnTo>
                  <a:lnTo>
                    <a:pt x="1828" y="1228"/>
                  </a:lnTo>
                  <a:lnTo>
                    <a:pt x="1796" y="1260"/>
                  </a:lnTo>
                  <a:lnTo>
                    <a:pt x="1768" y="1293"/>
                  </a:lnTo>
                  <a:lnTo>
                    <a:pt x="1744" y="1326"/>
                  </a:lnTo>
                  <a:lnTo>
                    <a:pt x="1728" y="1361"/>
                  </a:lnTo>
                  <a:lnTo>
                    <a:pt x="1714" y="1399"/>
                  </a:lnTo>
                  <a:lnTo>
                    <a:pt x="1702" y="1439"/>
                  </a:lnTo>
                  <a:lnTo>
                    <a:pt x="1691" y="1481"/>
                  </a:lnTo>
                  <a:lnTo>
                    <a:pt x="1683" y="1525"/>
                  </a:lnTo>
                  <a:lnTo>
                    <a:pt x="1674" y="1568"/>
                  </a:lnTo>
                  <a:lnTo>
                    <a:pt x="1663" y="1610"/>
                  </a:lnTo>
                  <a:lnTo>
                    <a:pt x="1653" y="1652"/>
                  </a:lnTo>
                  <a:lnTo>
                    <a:pt x="1639" y="1692"/>
                  </a:lnTo>
                  <a:lnTo>
                    <a:pt x="1623" y="1727"/>
                  </a:lnTo>
                  <a:lnTo>
                    <a:pt x="1602" y="1760"/>
                  </a:lnTo>
                  <a:lnTo>
                    <a:pt x="1578" y="1787"/>
                  </a:lnTo>
                  <a:lnTo>
                    <a:pt x="1548" y="1809"/>
                  </a:lnTo>
                  <a:lnTo>
                    <a:pt x="1513" y="1825"/>
                  </a:lnTo>
                  <a:lnTo>
                    <a:pt x="1475" y="1830"/>
                  </a:lnTo>
                  <a:lnTo>
                    <a:pt x="1435" y="1830"/>
                  </a:lnTo>
                  <a:lnTo>
                    <a:pt x="1391" y="1825"/>
                  </a:lnTo>
                  <a:lnTo>
                    <a:pt x="1347" y="1816"/>
                  </a:lnTo>
                  <a:lnTo>
                    <a:pt x="1302" y="1802"/>
                  </a:lnTo>
                  <a:lnTo>
                    <a:pt x="1257" y="1788"/>
                  </a:lnTo>
                  <a:lnTo>
                    <a:pt x="1211" y="1773"/>
                  </a:lnTo>
                  <a:lnTo>
                    <a:pt x="1166" y="1760"/>
                  </a:lnTo>
                  <a:lnTo>
                    <a:pt x="1120" y="1748"/>
                  </a:lnTo>
                  <a:lnTo>
                    <a:pt x="1075" y="1739"/>
                  </a:lnTo>
                  <a:lnTo>
                    <a:pt x="1033" y="1738"/>
                  </a:lnTo>
                  <a:lnTo>
                    <a:pt x="990" y="1739"/>
                  </a:lnTo>
                  <a:lnTo>
                    <a:pt x="944" y="1748"/>
                  </a:lnTo>
                  <a:lnTo>
                    <a:pt x="900" y="1760"/>
                  </a:lnTo>
                  <a:lnTo>
                    <a:pt x="853" y="1773"/>
                  </a:lnTo>
                  <a:lnTo>
                    <a:pt x="808" y="1788"/>
                  </a:lnTo>
                  <a:lnTo>
                    <a:pt x="763" y="1802"/>
                  </a:lnTo>
                  <a:lnTo>
                    <a:pt x="717" y="1816"/>
                  </a:lnTo>
                  <a:lnTo>
                    <a:pt x="674" y="1825"/>
                  </a:lnTo>
                  <a:lnTo>
                    <a:pt x="630" y="1830"/>
                  </a:lnTo>
                  <a:lnTo>
                    <a:pt x="590" y="1830"/>
                  </a:lnTo>
                  <a:lnTo>
                    <a:pt x="551" y="1825"/>
                  </a:lnTo>
                  <a:lnTo>
                    <a:pt x="516" y="1809"/>
                  </a:lnTo>
                  <a:lnTo>
                    <a:pt x="487" y="1787"/>
                  </a:lnTo>
                  <a:lnTo>
                    <a:pt x="462" y="1760"/>
                  </a:lnTo>
                  <a:lnTo>
                    <a:pt x="441" y="1727"/>
                  </a:lnTo>
                  <a:lnTo>
                    <a:pt x="426" y="1692"/>
                  </a:lnTo>
                  <a:lnTo>
                    <a:pt x="412" y="1652"/>
                  </a:lnTo>
                  <a:lnTo>
                    <a:pt x="401" y="1610"/>
                  </a:lnTo>
                  <a:lnTo>
                    <a:pt x="391" y="1568"/>
                  </a:lnTo>
                  <a:lnTo>
                    <a:pt x="382" y="1525"/>
                  </a:lnTo>
                  <a:lnTo>
                    <a:pt x="373" y="1481"/>
                  </a:lnTo>
                  <a:lnTo>
                    <a:pt x="363" y="1439"/>
                  </a:lnTo>
                  <a:lnTo>
                    <a:pt x="350" y="1399"/>
                  </a:lnTo>
                  <a:lnTo>
                    <a:pt x="337" y="1361"/>
                  </a:lnTo>
                  <a:lnTo>
                    <a:pt x="321" y="1326"/>
                  </a:lnTo>
                  <a:lnTo>
                    <a:pt x="298" y="1293"/>
                  </a:lnTo>
                  <a:lnTo>
                    <a:pt x="268" y="1260"/>
                  </a:lnTo>
                  <a:lnTo>
                    <a:pt x="237" y="1228"/>
                  </a:lnTo>
                  <a:lnTo>
                    <a:pt x="202" y="1197"/>
                  </a:lnTo>
                  <a:lnTo>
                    <a:pt x="165" y="1165"/>
                  </a:lnTo>
                  <a:lnTo>
                    <a:pt x="131" y="1134"/>
                  </a:lnTo>
                  <a:lnTo>
                    <a:pt x="97" y="1101"/>
                  </a:lnTo>
                  <a:lnTo>
                    <a:pt x="66" y="1066"/>
                  </a:lnTo>
                  <a:lnTo>
                    <a:pt x="40" y="1031"/>
                  </a:lnTo>
                  <a:lnTo>
                    <a:pt x="19" y="994"/>
                  </a:lnTo>
                  <a:lnTo>
                    <a:pt x="5" y="956"/>
                  </a:lnTo>
                  <a:lnTo>
                    <a:pt x="0" y="916"/>
                  </a:lnTo>
                  <a:lnTo>
                    <a:pt x="5" y="874"/>
                  </a:lnTo>
                  <a:lnTo>
                    <a:pt x="19" y="835"/>
                  </a:lnTo>
                  <a:lnTo>
                    <a:pt x="40" y="799"/>
                  </a:lnTo>
                  <a:lnTo>
                    <a:pt x="66" y="764"/>
                  </a:lnTo>
                  <a:lnTo>
                    <a:pt x="97" y="731"/>
                  </a:lnTo>
                  <a:lnTo>
                    <a:pt x="131" y="698"/>
                  </a:lnTo>
                  <a:lnTo>
                    <a:pt x="165" y="666"/>
                  </a:lnTo>
                  <a:lnTo>
                    <a:pt x="202" y="635"/>
                  </a:lnTo>
                  <a:lnTo>
                    <a:pt x="237" y="603"/>
                  </a:lnTo>
                  <a:lnTo>
                    <a:pt x="268" y="570"/>
                  </a:lnTo>
                  <a:lnTo>
                    <a:pt x="298" y="539"/>
                  </a:lnTo>
                  <a:lnTo>
                    <a:pt x="321" y="504"/>
                  </a:lnTo>
                  <a:lnTo>
                    <a:pt x="337" y="471"/>
                  </a:lnTo>
                  <a:lnTo>
                    <a:pt x="350" y="432"/>
                  </a:lnTo>
                  <a:lnTo>
                    <a:pt x="363" y="392"/>
                  </a:lnTo>
                  <a:lnTo>
                    <a:pt x="373" y="349"/>
                  </a:lnTo>
                  <a:lnTo>
                    <a:pt x="382" y="307"/>
                  </a:lnTo>
                  <a:lnTo>
                    <a:pt x="391" y="263"/>
                  </a:lnTo>
                  <a:lnTo>
                    <a:pt x="401" y="219"/>
                  </a:lnTo>
                  <a:lnTo>
                    <a:pt x="412" y="178"/>
                  </a:lnTo>
                  <a:lnTo>
                    <a:pt x="426" y="139"/>
                  </a:lnTo>
                  <a:lnTo>
                    <a:pt x="441" y="103"/>
                  </a:lnTo>
                  <a:lnTo>
                    <a:pt x="462" y="71"/>
                  </a:lnTo>
                  <a:lnTo>
                    <a:pt x="487" y="43"/>
                  </a:lnTo>
                  <a:lnTo>
                    <a:pt x="516" y="22"/>
                  </a:lnTo>
                  <a:lnTo>
                    <a:pt x="551" y="7"/>
                  </a:lnTo>
                  <a:lnTo>
                    <a:pt x="590" y="0"/>
                  </a:lnTo>
                  <a:close/>
                </a:path>
              </a:pathLst>
            </a:custGeom>
            <a:solidFill>
              <a:srgbClr val="E8B454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4299762" y="1317059"/>
              <a:ext cx="4158774" cy="4605234"/>
            </a:xfrm>
            <a:custGeom>
              <a:avLst/>
              <a:gdLst>
                <a:gd name="T0" fmla="*/ 981 w 1863"/>
                <a:gd name="T1" fmla="*/ 18 h 2063"/>
                <a:gd name="T2" fmla="*/ 1095 w 1863"/>
                <a:gd name="T3" fmla="*/ 103 h 2063"/>
                <a:gd name="T4" fmla="*/ 1205 w 1863"/>
                <a:gd name="T5" fmla="*/ 217 h 2063"/>
                <a:gd name="T6" fmla="*/ 1320 w 1863"/>
                <a:gd name="T7" fmla="*/ 308 h 2063"/>
                <a:gd name="T8" fmla="*/ 1437 w 1863"/>
                <a:gd name="T9" fmla="*/ 348 h 2063"/>
                <a:gd name="T10" fmla="*/ 1568 w 1863"/>
                <a:gd name="T11" fmla="*/ 374 h 2063"/>
                <a:gd name="T12" fmla="*/ 1692 w 1863"/>
                <a:gd name="T13" fmla="*/ 404 h 2063"/>
                <a:gd name="T14" fmla="*/ 1788 w 1863"/>
                <a:gd name="T15" fmla="*/ 461 h 2063"/>
                <a:gd name="T16" fmla="*/ 1835 w 1863"/>
                <a:gd name="T17" fmla="*/ 564 h 2063"/>
                <a:gd name="T18" fmla="*/ 1823 w 1863"/>
                <a:gd name="T19" fmla="*/ 693 h 2063"/>
                <a:gd name="T20" fmla="*/ 1784 w 1863"/>
                <a:gd name="T21" fmla="*/ 831 h 2063"/>
                <a:gd name="T22" fmla="*/ 1755 w 1863"/>
                <a:gd name="T23" fmla="*/ 965 h 2063"/>
                <a:gd name="T24" fmla="*/ 1767 w 1863"/>
                <a:gd name="T25" fmla="*/ 1089 h 2063"/>
                <a:gd name="T26" fmla="*/ 1812 w 1863"/>
                <a:gd name="T27" fmla="*/ 1222 h 2063"/>
                <a:gd name="T28" fmla="*/ 1854 w 1863"/>
                <a:gd name="T29" fmla="*/ 1356 h 2063"/>
                <a:gd name="T30" fmla="*/ 1856 w 1863"/>
                <a:gd name="T31" fmla="*/ 1482 h 2063"/>
                <a:gd name="T32" fmla="*/ 1791 w 1863"/>
                <a:gd name="T33" fmla="*/ 1578 h 2063"/>
                <a:gd name="T34" fmla="*/ 1685 w 1863"/>
                <a:gd name="T35" fmla="*/ 1632 h 2063"/>
                <a:gd name="T36" fmla="*/ 1559 w 1863"/>
                <a:gd name="T37" fmla="*/ 1665 h 2063"/>
                <a:gd name="T38" fmla="*/ 1433 w 1863"/>
                <a:gd name="T39" fmla="*/ 1698 h 2063"/>
                <a:gd name="T40" fmla="*/ 1330 w 1863"/>
                <a:gd name="T41" fmla="*/ 1754 h 2063"/>
                <a:gd name="T42" fmla="*/ 1234 w 1863"/>
                <a:gd name="T43" fmla="*/ 1854 h 2063"/>
                <a:gd name="T44" fmla="*/ 1142 w 1863"/>
                <a:gd name="T45" fmla="*/ 1962 h 2063"/>
                <a:gd name="T46" fmla="*/ 1039 w 1863"/>
                <a:gd name="T47" fmla="*/ 2042 h 2063"/>
                <a:gd name="T48" fmla="*/ 922 w 1863"/>
                <a:gd name="T49" fmla="*/ 2058 h 2063"/>
                <a:gd name="T50" fmla="*/ 805 w 1863"/>
                <a:gd name="T51" fmla="*/ 1993 h 2063"/>
                <a:gd name="T52" fmla="*/ 695 w 1863"/>
                <a:gd name="T53" fmla="*/ 1885 h 2063"/>
                <a:gd name="T54" fmla="*/ 581 w 1863"/>
                <a:gd name="T55" fmla="*/ 1780 h 2063"/>
                <a:gd name="T56" fmla="*/ 468 w 1863"/>
                <a:gd name="T57" fmla="*/ 1726 h 2063"/>
                <a:gd name="T58" fmla="*/ 339 w 1863"/>
                <a:gd name="T59" fmla="*/ 1697 h 2063"/>
                <a:gd name="T60" fmla="*/ 211 w 1863"/>
                <a:gd name="T61" fmla="*/ 1670 h 2063"/>
                <a:gd name="T62" fmla="*/ 103 w 1863"/>
                <a:gd name="T63" fmla="*/ 1625 h 2063"/>
                <a:gd name="T64" fmla="*/ 36 w 1863"/>
                <a:gd name="T65" fmla="*/ 1538 h 2063"/>
                <a:gd name="T66" fmla="*/ 31 w 1863"/>
                <a:gd name="T67" fmla="*/ 1414 h 2063"/>
                <a:gd name="T68" fmla="*/ 64 w 1863"/>
                <a:gd name="T69" fmla="*/ 1278 h 2063"/>
                <a:gd name="T70" fmla="*/ 101 w 1863"/>
                <a:gd name="T71" fmla="*/ 1142 h 2063"/>
                <a:gd name="T72" fmla="*/ 105 w 1863"/>
                <a:gd name="T73" fmla="*/ 1016 h 2063"/>
                <a:gd name="T74" fmla="*/ 66 w 1863"/>
                <a:gd name="T75" fmla="*/ 887 h 2063"/>
                <a:gd name="T76" fmla="*/ 19 w 1863"/>
                <a:gd name="T77" fmla="*/ 751 h 2063"/>
                <a:gd name="T78" fmla="*/ 0 w 1863"/>
                <a:gd name="T79" fmla="*/ 622 h 2063"/>
                <a:gd name="T80" fmla="*/ 43 w 1863"/>
                <a:gd name="T81" fmla="*/ 512 h 2063"/>
                <a:gd name="T82" fmla="*/ 139 w 1863"/>
                <a:gd name="T83" fmla="*/ 445 h 2063"/>
                <a:gd name="T84" fmla="*/ 262 w 1863"/>
                <a:gd name="T85" fmla="*/ 407 h 2063"/>
                <a:gd name="T86" fmla="*/ 389 w 1863"/>
                <a:gd name="T87" fmla="*/ 377 h 2063"/>
                <a:gd name="T88" fmla="*/ 499 w 1863"/>
                <a:gd name="T89" fmla="*/ 332 h 2063"/>
                <a:gd name="T90" fmla="*/ 597 w 1863"/>
                <a:gd name="T91" fmla="*/ 245 h 2063"/>
                <a:gd name="T92" fmla="*/ 689 w 1863"/>
                <a:gd name="T93" fmla="*/ 136 h 2063"/>
                <a:gd name="T94" fmla="*/ 787 w 1863"/>
                <a:gd name="T95" fmla="*/ 42 h 2063"/>
                <a:gd name="T96" fmla="*/ 899 w 1863"/>
                <a:gd name="T97" fmla="*/ 0 h 20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63" h="2063">
                  <a:moveTo>
                    <a:pt x="899" y="0"/>
                  </a:moveTo>
                  <a:lnTo>
                    <a:pt x="941" y="4"/>
                  </a:lnTo>
                  <a:lnTo>
                    <a:pt x="981" y="18"/>
                  </a:lnTo>
                  <a:lnTo>
                    <a:pt x="1021" y="41"/>
                  </a:lnTo>
                  <a:lnTo>
                    <a:pt x="1058" y="70"/>
                  </a:lnTo>
                  <a:lnTo>
                    <a:pt x="1095" y="103"/>
                  </a:lnTo>
                  <a:lnTo>
                    <a:pt x="1131" y="140"/>
                  </a:lnTo>
                  <a:lnTo>
                    <a:pt x="1168" y="178"/>
                  </a:lnTo>
                  <a:lnTo>
                    <a:pt x="1205" y="217"/>
                  </a:lnTo>
                  <a:lnTo>
                    <a:pt x="1243" y="252"/>
                  </a:lnTo>
                  <a:lnTo>
                    <a:pt x="1281" y="281"/>
                  </a:lnTo>
                  <a:lnTo>
                    <a:pt x="1320" y="308"/>
                  </a:lnTo>
                  <a:lnTo>
                    <a:pt x="1356" y="323"/>
                  </a:lnTo>
                  <a:lnTo>
                    <a:pt x="1397" y="337"/>
                  </a:lnTo>
                  <a:lnTo>
                    <a:pt x="1437" y="348"/>
                  </a:lnTo>
                  <a:lnTo>
                    <a:pt x="1480" y="358"/>
                  </a:lnTo>
                  <a:lnTo>
                    <a:pt x="1524" y="365"/>
                  </a:lnTo>
                  <a:lnTo>
                    <a:pt x="1568" y="374"/>
                  </a:lnTo>
                  <a:lnTo>
                    <a:pt x="1611" y="383"/>
                  </a:lnTo>
                  <a:lnTo>
                    <a:pt x="1653" y="391"/>
                  </a:lnTo>
                  <a:lnTo>
                    <a:pt x="1692" y="404"/>
                  </a:lnTo>
                  <a:lnTo>
                    <a:pt x="1728" y="419"/>
                  </a:lnTo>
                  <a:lnTo>
                    <a:pt x="1760" y="437"/>
                  </a:lnTo>
                  <a:lnTo>
                    <a:pt x="1788" y="461"/>
                  </a:lnTo>
                  <a:lnTo>
                    <a:pt x="1809" y="489"/>
                  </a:lnTo>
                  <a:lnTo>
                    <a:pt x="1826" y="524"/>
                  </a:lnTo>
                  <a:lnTo>
                    <a:pt x="1835" y="564"/>
                  </a:lnTo>
                  <a:lnTo>
                    <a:pt x="1837" y="604"/>
                  </a:lnTo>
                  <a:lnTo>
                    <a:pt x="1831" y="648"/>
                  </a:lnTo>
                  <a:lnTo>
                    <a:pt x="1823" y="693"/>
                  </a:lnTo>
                  <a:lnTo>
                    <a:pt x="1812" y="739"/>
                  </a:lnTo>
                  <a:lnTo>
                    <a:pt x="1798" y="784"/>
                  </a:lnTo>
                  <a:lnTo>
                    <a:pt x="1784" y="831"/>
                  </a:lnTo>
                  <a:lnTo>
                    <a:pt x="1772" y="876"/>
                  </a:lnTo>
                  <a:lnTo>
                    <a:pt x="1762" y="922"/>
                  </a:lnTo>
                  <a:lnTo>
                    <a:pt x="1755" y="965"/>
                  </a:lnTo>
                  <a:lnTo>
                    <a:pt x="1753" y="1006"/>
                  </a:lnTo>
                  <a:lnTo>
                    <a:pt x="1758" y="1047"/>
                  </a:lnTo>
                  <a:lnTo>
                    <a:pt x="1767" y="1089"/>
                  </a:lnTo>
                  <a:lnTo>
                    <a:pt x="1781" y="1133"/>
                  </a:lnTo>
                  <a:lnTo>
                    <a:pt x="1796" y="1177"/>
                  </a:lnTo>
                  <a:lnTo>
                    <a:pt x="1812" y="1222"/>
                  </a:lnTo>
                  <a:lnTo>
                    <a:pt x="1830" y="1266"/>
                  </a:lnTo>
                  <a:lnTo>
                    <a:pt x="1844" y="1311"/>
                  </a:lnTo>
                  <a:lnTo>
                    <a:pt x="1854" y="1356"/>
                  </a:lnTo>
                  <a:lnTo>
                    <a:pt x="1861" y="1398"/>
                  </a:lnTo>
                  <a:lnTo>
                    <a:pt x="1863" y="1440"/>
                  </a:lnTo>
                  <a:lnTo>
                    <a:pt x="1856" y="1482"/>
                  </a:lnTo>
                  <a:lnTo>
                    <a:pt x="1840" y="1520"/>
                  </a:lnTo>
                  <a:lnTo>
                    <a:pt x="1819" y="1552"/>
                  </a:lnTo>
                  <a:lnTo>
                    <a:pt x="1791" y="1578"/>
                  </a:lnTo>
                  <a:lnTo>
                    <a:pt x="1760" y="1599"/>
                  </a:lnTo>
                  <a:lnTo>
                    <a:pt x="1725" y="1616"/>
                  </a:lnTo>
                  <a:lnTo>
                    <a:pt x="1685" y="1632"/>
                  </a:lnTo>
                  <a:lnTo>
                    <a:pt x="1645" y="1644"/>
                  </a:lnTo>
                  <a:lnTo>
                    <a:pt x="1601" y="1655"/>
                  </a:lnTo>
                  <a:lnTo>
                    <a:pt x="1559" y="1665"/>
                  </a:lnTo>
                  <a:lnTo>
                    <a:pt x="1515" y="1676"/>
                  </a:lnTo>
                  <a:lnTo>
                    <a:pt x="1473" y="1686"/>
                  </a:lnTo>
                  <a:lnTo>
                    <a:pt x="1433" y="1698"/>
                  </a:lnTo>
                  <a:lnTo>
                    <a:pt x="1397" y="1712"/>
                  </a:lnTo>
                  <a:lnTo>
                    <a:pt x="1363" y="1730"/>
                  </a:lnTo>
                  <a:lnTo>
                    <a:pt x="1330" y="1754"/>
                  </a:lnTo>
                  <a:lnTo>
                    <a:pt x="1297" y="1784"/>
                  </a:lnTo>
                  <a:lnTo>
                    <a:pt x="1266" y="1817"/>
                  </a:lnTo>
                  <a:lnTo>
                    <a:pt x="1234" y="1854"/>
                  </a:lnTo>
                  <a:lnTo>
                    <a:pt x="1205" y="1890"/>
                  </a:lnTo>
                  <a:lnTo>
                    <a:pt x="1173" y="1927"/>
                  </a:lnTo>
                  <a:lnTo>
                    <a:pt x="1142" y="1962"/>
                  </a:lnTo>
                  <a:lnTo>
                    <a:pt x="1109" y="1993"/>
                  </a:lnTo>
                  <a:lnTo>
                    <a:pt x="1075" y="2021"/>
                  </a:lnTo>
                  <a:lnTo>
                    <a:pt x="1039" y="2042"/>
                  </a:lnTo>
                  <a:lnTo>
                    <a:pt x="1002" y="2056"/>
                  </a:lnTo>
                  <a:lnTo>
                    <a:pt x="964" y="2063"/>
                  </a:lnTo>
                  <a:lnTo>
                    <a:pt x="922" y="2058"/>
                  </a:lnTo>
                  <a:lnTo>
                    <a:pt x="882" y="2044"/>
                  </a:lnTo>
                  <a:lnTo>
                    <a:pt x="841" y="2021"/>
                  </a:lnTo>
                  <a:lnTo>
                    <a:pt x="805" y="1993"/>
                  </a:lnTo>
                  <a:lnTo>
                    <a:pt x="768" y="1958"/>
                  </a:lnTo>
                  <a:lnTo>
                    <a:pt x="731" y="1922"/>
                  </a:lnTo>
                  <a:lnTo>
                    <a:pt x="695" y="1885"/>
                  </a:lnTo>
                  <a:lnTo>
                    <a:pt x="658" y="1847"/>
                  </a:lnTo>
                  <a:lnTo>
                    <a:pt x="620" y="1812"/>
                  </a:lnTo>
                  <a:lnTo>
                    <a:pt x="581" y="1780"/>
                  </a:lnTo>
                  <a:lnTo>
                    <a:pt x="543" y="1756"/>
                  </a:lnTo>
                  <a:lnTo>
                    <a:pt x="506" y="1739"/>
                  </a:lnTo>
                  <a:lnTo>
                    <a:pt x="468" y="1726"/>
                  </a:lnTo>
                  <a:lnTo>
                    <a:pt x="426" y="1714"/>
                  </a:lnTo>
                  <a:lnTo>
                    <a:pt x="382" y="1705"/>
                  </a:lnTo>
                  <a:lnTo>
                    <a:pt x="339" y="1697"/>
                  </a:lnTo>
                  <a:lnTo>
                    <a:pt x="295" y="1690"/>
                  </a:lnTo>
                  <a:lnTo>
                    <a:pt x="251" y="1681"/>
                  </a:lnTo>
                  <a:lnTo>
                    <a:pt x="211" y="1670"/>
                  </a:lnTo>
                  <a:lnTo>
                    <a:pt x="171" y="1658"/>
                  </a:lnTo>
                  <a:lnTo>
                    <a:pt x="136" y="1644"/>
                  </a:lnTo>
                  <a:lnTo>
                    <a:pt x="103" y="1625"/>
                  </a:lnTo>
                  <a:lnTo>
                    <a:pt x="75" y="1602"/>
                  </a:lnTo>
                  <a:lnTo>
                    <a:pt x="54" y="1574"/>
                  </a:lnTo>
                  <a:lnTo>
                    <a:pt x="36" y="1538"/>
                  </a:lnTo>
                  <a:lnTo>
                    <a:pt x="28" y="1499"/>
                  </a:lnTo>
                  <a:lnTo>
                    <a:pt x="28" y="1458"/>
                  </a:lnTo>
                  <a:lnTo>
                    <a:pt x="31" y="1414"/>
                  </a:lnTo>
                  <a:lnTo>
                    <a:pt x="40" y="1370"/>
                  </a:lnTo>
                  <a:lnTo>
                    <a:pt x="52" y="1325"/>
                  </a:lnTo>
                  <a:lnTo>
                    <a:pt x="64" y="1278"/>
                  </a:lnTo>
                  <a:lnTo>
                    <a:pt x="78" y="1232"/>
                  </a:lnTo>
                  <a:lnTo>
                    <a:pt x="91" y="1187"/>
                  </a:lnTo>
                  <a:lnTo>
                    <a:pt x="101" y="1142"/>
                  </a:lnTo>
                  <a:lnTo>
                    <a:pt x="108" y="1098"/>
                  </a:lnTo>
                  <a:lnTo>
                    <a:pt x="110" y="1056"/>
                  </a:lnTo>
                  <a:lnTo>
                    <a:pt x="105" y="1016"/>
                  </a:lnTo>
                  <a:lnTo>
                    <a:pt x="96" y="974"/>
                  </a:lnTo>
                  <a:lnTo>
                    <a:pt x="82" y="931"/>
                  </a:lnTo>
                  <a:lnTo>
                    <a:pt x="66" y="887"/>
                  </a:lnTo>
                  <a:lnTo>
                    <a:pt x="50" y="842"/>
                  </a:lnTo>
                  <a:lnTo>
                    <a:pt x="35" y="796"/>
                  </a:lnTo>
                  <a:lnTo>
                    <a:pt x="19" y="751"/>
                  </a:lnTo>
                  <a:lnTo>
                    <a:pt x="9" y="707"/>
                  </a:lnTo>
                  <a:lnTo>
                    <a:pt x="2" y="664"/>
                  </a:lnTo>
                  <a:lnTo>
                    <a:pt x="0" y="622"/>
                  </a:lnTo>
                  <a:lnTo>
                    <a:pt x="7" y="582"/>
                  </a:lnTo>
                  <a:lnTo>
                    <a:pt x="23" y="543"/>
                  </a:lnTo>
                  <a:lnTo>
                    <a:pt x="43" y="512"/>
                  </a:lnTo>
                  <a:lnTo>
                    <a:pt x="71" y="486"/>
                  </a:lnTo>
                  <a:lnTo>
                    <a:pt x="103" y="465"/>
                  </a:lnTo>
                  <a:lnTo>
                    <a:pt x="139" y="445"/>
                  </a:lnTo>
                  <a:lnTo>
                    <a:pt x="178" y="431"/>
                  </a:lnTo>
                  <a:lnTo>
                    <a:pt x="218" y="419"/>
                  </a:lnTo>
                  <a:lnTo>
                    <a:pt x="262" y="407"/>
                  </a:lnTo>
                  <a:lnTo>
                    <a:pt x="305" y="398"/>
                  </a:lnTo>
                  <a:lnTo>
                    <a:pt x="347" y="388"/>
                  </a:lnTo>
                  <a:lnTo>
                    <a:pt x="389" y="377"/>
                  </a:lnTo>
                  <a:lnTo>
                    <a:pt x="429" y="365"/>
                  </a:lnTo>
                  <a:lnTo>
                    <a:pt x="466" y="349"/>
                  </a:lnTo>
                  <a:lnTo>
                    <a:pt x="499" y="332"/>
                  </a:lnTo>
                  <a:lnTo>
                    <a:pt x="532" y="308"/>
                  </a:lnTo>
                  <a:lnTo>
                    <a:pt x="566" y="278"/>
                  </a:lnTo>
                  <a:lnTo>
                    <a:pt x="597" y="245"/>
                  </a:lnTo>
                  <a:lnTo>
                    <a:pt x="628" y="210"/>
                  </a:lnTo>
                  <a:lnTo>
                    <a:pt x="658" y="173"/>
                  </a:lnTo>
                  <a:lnTo>
                    <a:pt x="689" y="136"/>
                  </a:lnTo>
                  <a:lnTo>
                    <a:pt x="721" y="102"/>
                  </a:lnTo>
                  <a:lnTo>
                    <a:pt x="754" y="70"/>
                  </a:lnTo>
                  <a:lnTo>
                    <a:pt x="787" y="42"/>
                  </a:lnTo>
                  <a:lnTo>
                    <a:pt x="824" y="21"/>
                  </a:lnTo>
                  <a:lnTo>
                    <a:pt x="861" y="6"/>
                  </a:lnTo>
                  <a:lnTo>
                    <a:pt x="899" y="0"/>
                  </a:lnTo>
                  <a:close/>
                </a:path>
              </a:pathLst>
            </a:custGeom>
            <a:solidFill>
              <a:srgbClr val="4966CE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581032" y="1821558"/>
              <a:ext cx="3596235" cy="3598467"/>
            </a:xfrm>
            <a:custGeom>
              <a:avLst/>
              <a:gdLst>
                <a:gd name="T0" fmla="*/ 806 w 1611"/>
                <a:gd name="T1" fmla="*/ 0 h 1612"/>
                <a:gd name="T2" fmla="*/ 899 w 1611"/>
                <a:gd name="T3" fmla="*/ 5 h 1612"/>
                <a:gd name="T4" fmla="*/ 990 w 1611"/>
                <a:gd name="T5" fmla="*/ 20 h 1612"/>
                <a:gd name="T6" fmla="*/ 1077 w 1611"/>
                <a:gd name="T7" fmla="*/ 47 h 1612"/>
                <a:gd name="T8" fmla="*/ 1161 w 1611"/>
                <a:gd name="T9" fmla="*/ 82 h 1612"/>
                <a:gd name="T10" fmla="*/ 1237 w 1611"/>
                <a:gd name="T11" fmla="*/ 125 h 1612"/>
                <a:gd name="T12" fmla="*/ 1309 w 1611"/>
                <a:gd name="T13" fmla="*/ 176 h 1612"/>
                <a:gd name="T14" fmla="*/ 1375 w 1611"/>
                <a:gd name="T15" fmla="*/ 235 h 1612"/>
                <a:gd name="T16" fmla="*/ 1435 w 1611"/>
                <a:gd name="T17" fmla="*/ 301 h 1612"/>
                <a:gd name="T18" fmla="*/ 1485 w 1611"/>
                <a:gd name="T19" fmla="*/ 373 h 1612"/>
                <a:gd name="T20" fmla="*/ 1529 w 1611"/>
                <a:gd name="T21" fmla="*/ 451 h 1612"/>
                <a:gd name="T22" fmla="*/ 1564 w 1611"/>
                <a:gd name="T23" fmla="*/ 534 h 1612"/>
                <a:gd name="T24" fmla="*/ 1590 w 1611"/>
                <a:gd name="T25" fmla="*/ 621 h 1612"/>
                <a:gd name="T26" fmla="*/ 1606 w 1611"/>
                <a:gd name="T27" fmla="*/ 712 h 1612"/>
                <a:gd name="T28" fmla="*/ 1611 w 1611"/>
                <a:gd name="T29" fmla="*/ 806 h 1612"/>
                <a:gd name="T30" fmla="*/ 1606 w 1611"/>
                <a:gd name="T31" fmla="*/ 900 h 1612"/>
                <a:gd name="T32" fmla="*/ 1590 w 1611"/>
                <a:gd name="T33" fmla="*/ 991 h 1612"/>
                <a:gd name="T34" fmla="*/ 1564 w 1611"/>
                <a:gd name="T35" fmla="*/ 1078 h 1612"/>
                <a:gd name="T36" fmla="*/ 1529 w 1611"/>
                <a:gd name="T37" fmla="*/ 1160 h 1612"/>
                <a:gd name="T38" fmla="*/ 1485 w 1611"/>
                <a:gd name="T39" fmla="*/ 1237 h 1612"/>
                <a:gd name="T40" fmla="*/ 1435 w 1611"/>
                <a:gd name="T41" fmla="*/ 1310 h 1612"/>
                <a:gd name="T42" fmla="*/ 1375 w 1611"/>
                <a:gd name="T43" fmla="*/ 1375 h 1612"/>
                <a:gd name="T44" fmla="*/ 1309 w 1611"/>
                <a:gd name="T45" fmla="*/ 1434 h 1612"/>
                <a:gd name="T46" fmla="*/ 1237 w 1611"/>
                <a:gd name="T47" fmla="*/ 1486 h 1612"/>
                <a:gd name="T48" fmla="*/ 1161 w 1611"/>
                <a:gd name="T49" fmla="*/ 1530 h 1612"/>
                <a:gd name="T50" fmla="*/ 1077 w 1611"/>
                <a:gd name="T51" fmla="*/ 1565 h 1612"/>
                <a:gd name="T52" fmla="*/ 990 w 1611"/>
                <a:gd name="T53" fmla="*/ 1589 h 1612"/>
                <a:gd name="T54" fmla="*/ 899 w 1611"/>
                <a:gd name="T55" fmla="*/ 1605 h 1612"/>
                <a:gd name="T56" fmla="*/ 806 w 1611"/>
                <a:gd name="T57" fmla="*/ 1612 h 1612"/>
                <a:gd name="T58" fmla="*/ 712 w 1611"/>
                <a:gd name="T59" fmla="*/ 1605 h 1612"/>
                <a:gd name="T60" fmla="*/ 621 w 1611"/>
                <a:gd name="T61" fmla="*/ 1589 h 1612"/>
                <a:gd name="T62" fmla="*/ 534 w 1611"/>
                <a:gd name="T63" fmla="*/ 1565 h 1612"/>
                <a:gd name="T64" fmla="*/ 450 w 1611"/>
                <a:gd name="T65" fmla="*/ 1530 h 1612"/>
                <a:gd name="T66" fmla="*/ 373 w 1611"/>
                <a:gd name="T67" fmla="*/ 1486 h 1612"/>
                <a:gd name="T68" fmla="*/ 302 w 1611"/>
                <a:gd name="T69" fmla="*/ 1434 h 1612"/>
                <a:gd name="T70" fmla="*/ 235 w 1611"/>
                <a:gd name="T71" fmla="*/ 1375 h 1612"/>
                <a:gd name="T72" fmla="*/ 176 w 1611"/>
                <a:gd name="T73" fmla="*/ 1310 h 1612"/>
                <a:gd name="T74" fmla="*/ 125 w 1611"/>
                <a:gd name="T75" fmla="*/ 1237 h 1612"/>
                <a:gd name="T76" fmla="*/ 82 w 1611"/>
                <a:gd name="T77" fmla="*/ 1160 h 1612"/>
                <a:gd name="T78" fmla="*/ 47 w 1611"/>
                <a:gd name="T79" fmla="*/ 1078 h 1612"/>
                <a:gd name="T80" fmla="*/ 20 w 1611"/>
                <a:gd name="T81" fmla="*/ 991 h 1612"/>
                <a:gd name="T82" fmla="*/ 5 w 1611"/>
                <a:gd name="T83" fmla="*/ 900 h 1612"/>
                <a:gd name="T84" fmla="*/ 0 w 1611"/>
                <a:gd name="T85" fmla="*/ 806 h 1612"/>
                <a:gd name="T86" fmla="*/ 5 w 1611"/>
                <a:gd name="T87" fmla="*/ 712 h 1612"/>
                <a:gd name="T88" fmla="*/ 20 w 1611"/>
                <a:gd name="T89" fmla="*/ 621 h 1612"/>
                <a:gd name="T90" fmla="*/ 47 w 1611"/>
                <a:gd name="T91" fmla="*/ 534 h 1612"/>
                <a:gd name="T92" fmla="*/ 82 w 1611"/>
                <a:gd name="T93" fmla="*/ 451 h 1612"/>
                <a:gd name="T94" fmla="*/ 125 w 1611"/>
                <a:gd name="T95" fmla="*/ 373 h 1612"/>
                <a:gd name="T96" fmla="*/ 176 w 1611"/>
                <a:gd name="T97" fmla="*/ 301 h 1612"/>
                <a:gd name="T98" fmla="*/ 235 w 1611"/>
                <a:gd name="T99" fmla="*/ 235 h 1612"/>
                <a:gd name="T100" fmla="*/ 302 w 1611"/>
                <a:gd name="T101" fmla="*/ 176 h 1612"/>
                <a:gd name="T102" fmla="*/ 373 w 1611"/>
                <a:gd name="T103" fmla="*/ 125 h 1612"/>
                <a:gd name="T104" fmla="*/ 450 w 1611"/>
                <a:gd name="T105" fmla="*/ 82 h 1612"/>
                <a:gd name="T106" fmla="*/ 534 w 1611"/>
                <a:gd name="T107" fmla="*/ 47 h 1612"/>
                <a:gd name="T108" fmla="*/ 621 w 1611"/>
                <a:gd name="T109" fmla="*/ 20 h 1612"/>
                <a:gd name="T110" fmla="*/ 712 w 1611"/>
                <a:gd name="T111" fmla="*/ 5 h 1612"/>
                <a:gd name="T112" fmla="*/ 806 w 1611"/>
                <a:gd name="T113" fmla="*/ 0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11" h="1612">
                  <a:moveTo>
                    <a:pt x="806" y="0"/>
                  </a:moveTo>
                  <a:lnTo>
                    <a:pt x="899" y="5"/>
                  </a:lnTo>
                  <a:lnTo>
                    <a:pt x="990" y="20"/>
                  </a:lnTo>
                  <a:lnTo>
                    <a:pt x="1077" y="47"/>
                  </a:lnTo>
                  <a:lnTo>
                    <a:pt x="1161" y="82"/>
                  </a:lnTo>
                  <a:lnTo>
                    <a:pt x="1237" y="125"/>
                  </a:lnTo>
                  <a:lnTo>
                    <a:pt x="1309" y="176"/>
                  </a:lnTo>
                  <a:lnTo>
                    <a:pt x="1375" y="235"/>
                  </a:lnTo>
                  <a:lnTo>
                    <a:pt x="1435" y="301"/>
                  </a:lnTo>
                  <a:lnTo>
                    <a:pt x="1485" y="373"/>
                  </a:lnTo>
                  <a:lnTo>
                    <a:pt x="1529" y="451"/>
                  </a:lnTo>
                  <a:lnTo>
                    <a:pt x="1564" y="534"/>
                  </a:lnTo>
                  <a:lnTo>
                    <a:pt x="1590" y="621"/>
                  </a:lnTo>
                  <a:lnTo>
                    <a:pt x="1606" y="712"/>
                  </a:lnTo>
                  <a:lnTo>
                    <a:pt x="1611" y="806"/>
                  </a:lnTo>
                  <a:lnTo>
                    <a:pt x="1606" y="900"/>
                  </a:lnTo>
                  <a:lnTo>
                    <a:pt x="1590" y="991"/>
                  </a:lnTo>
                  <a:lnTo>
                    <a:pt x="1564" y="1078"/>
                  </a:lnTo>
                  <a:lnTo>
                    <a:pt x="1529" y="1160"/>
                  </a:lnTo>
                  <a:lnTo>
                    <a:pt x="1485" y="1237"/>
                  </a:lnTo>
                  <a:lnTo>
                    <a:pt x="1435" y="1310"/>
                  </a:lnTo>
                  <a:lnTo>
                    <a:pt x="1375" y="1375"/>
                  </a:lnTo>
                  <a:lnTo>
                    <a:pt x="1309" y="1434"/>
                  </a:lnTo>
                  <a:lnTo>
                    <a:pt x="1237" y="1486"/>
                  </a:lnTo>
                  <a:lnTo>
                    <a:pt x="1161" y="1530"/>
                  </a:lnTo>
                  <a:lnTo>
                    <a:pt x="1077" y="1565"/>
                  </a:lnTo>
                  <a:lnTo>
                    <a:pt x="990" y="1589"/>
                  </a:lnTo>
                  <a:lnTo>
                    <a:pt x="899" y="1605"/>
                  </a:lnTo>
                  <a:lnTo>
                    <a:pt x="806" y="1612"/>
                  </a:lnTo>
                  <a:lnTo>
                    <a:pt x="712" y="1605"/>
                  </a:lnTo>
                  <a:lnTo>
                    <a:pt x="621" y="1589"/>
                  </a:lnTo>
                  <a:lnTo>
                    <a:pt x="534" y="1565"/>
                  </a:lnTo>
                  <a:lnTo>
                    <a:pt x="450" y="1530"/>
                  </a:lnTo>
                  <a:lnTo>
                    <a:pt x="373" y="1486"/>
                  </a:lnTo>
                  <a:lnTo>
                    <a:pt x="302" y="1434"/>
                  </a:lnTo>
                  <a:lnTo>
                    <a:pt x="235" y="1375"/>
                  </a:lnTo>
                  <a:lnTo>
                    <a:pt x="176" y="1310"/>
                  </a:lnTo>
                  <a:lnTo>
                    <a:pt x="125" y="1237"/>
                  </a:lnTo>
                  <a:lnTo>
                    <a:pt x="82" y="1160"/>
                  </a:lnTo>
                  <a:lnTo>
                    <a:pt x="47" y="1078"/>
                  </a:lnTo>
                  <a:lnTo>
                    <a:pt x="20" y="991"/>
                  </a:lnTo>
                  <a:lnTo>
                    <a:pt x="5" y="900"/>
                  </a:lnTo>
                  <a:lnTo>
                    <a:pt x="0" y="806"/>
                  </a:lnTo>
                  <a:lnTo>
                    <a:pt x="5" y="712"/>
                  </a:lnTo>
                  <a:lnTo>
                    <a:pt x="20" y="621"/>
                  </a:lnTo>
                  <a:lnTo>
                    <a:pt x="47" y="534"/>
                  </a:lnTo>
                  <a:lnTo>
                    <a:pt x="82" y="451"/>
                  </a:lnTo>
                  <a:lnTo>
                    <a:pt x="125" y="373"/>
                  </a:lnTo>
                  <a:lnTo>
                    <a:pt x="176" y="301"/>
                  </a:lnTo>
                  <a:lnTo>
                    <a:pt x="235" y="235"/>
                  </a:lnTo>
                  <a:lnTo>
                    <a:pt x="302" y="176"/>
                  </a:lnTo>
                  <a:lnTo>
                    <a:pt x="373" y="125"/>
                  </a:lnTo>
                  <a:lnTo>
                    <a:pt x="450" y="82"/>
                  </a:lnTo>
                  <a:lnTo>
                    <a:pt x="534" y="47"/>
                  </a:lnTo>
                  <a:lnTo>
                    <a:pt x="621" y="20"/>
                  </a:lnTo>
                  <a:lnTo>
                    <a:pt x="712" y="5"/>
                  </a:lnTo>
                  <a:lnTo>
                    <a:pt x="806" y="0"/>
                  </a:lnTo>
                  <a:close/>
                </a:path>
              </a:pathLst>
            </a:custGeom>
            <a:solidFill>
              <a:srgbClr val="0C1878"/>
            </a:solidFill>
            <a:ln w="0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28573" tIns="64286" rIns="128573" bIns="64286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412317" y="3330609"/>
            <a:ext cx="1742527" cy="1015534"/>
          </a:xfrm>
          <a:prstGeom prst="rect">
            <a:avLst/>
          </a:prstGeom>
          <a:noFill/>
          <a:effectLst/>
        </p:spPr>
        <p:txBody>
          <a:bodyPr wrap="square" lIns="0" tIns="0" rIns="0" bIns="0" rtlCol="0" anchor="t" anchorCtr="0">
            <a:spAutoFit/>
          </a:bodyPr>
          <a:lstStyle/>
          <a:p>
            <a:pPr algn="ctr"/>
            <a:r>
              <a:rPr lang="en-US" altLang="zh-CN" sz="6599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201X</a:t>
            </a:r>
            <a:endParaRPr lang="zh-CN" altLang="en-US" sz="65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304200" y="2730496"/>
            <a:ext cx="6381759" cy="1769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500" dirty="0" smtClean="0">
                <a:solidFill>
                  <a:schemeClr val="accent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THANK YOU</a:t>
            </a:r>
            <a:endParaRPr lang="zh-CN" altLang="en-US" sz="8000" dirty="0">
              <a:solidFill>
                <a:schemeClr val="accent2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16" name="矩形 259"/>
          <p:cNvSpPr>
            <a:spLocks noChangeArrowheads="1"/>
          </p:cNvSpPr>
          <p:nvPr/>
        </p:nvSpPr>
        <p:spPr bwMode="auto">
          <a:xfrm>
            <a:off x="5304200" y="4388116"/>
            <a:ext cx="29973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accent2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5" name="矩形 14"/>
          <p:cNvSpPr/>
          <p:nvPr/>
        </p:nvSpPr>
        <p:spPr>
          <a:xfrm>
            <a:off x="164679" y="6856685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8246835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3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850"/>
                            </p:stCondLst>
                            <p:childTnLst>
                              <p:par>
                                <p:cTn id="4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50"/>
                            </p:stCondLst>
                            <p:childTnLst>
                              <p:par>
                                <p:cTn id="5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4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  <p:bldP spid="14" grpId="0"/>
      <p:bldP spid="14" grpId="1"/>
      <p:bldP spid="16" grpId="0"/>
      <p:bldP spid="16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970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32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32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7540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631755" y="1315693"/>
            <a:ext cx="7941911" cy="417284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311872" y="1315694"/>
            <a:ext cx="2199405" cy="199698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311872" y="3491551"/>
            <a:ext cx="2199405" cy="1996982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43809" y="1315693"/>
            <a:ext cx="2094695" cy="68831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直角三角形 22"/>
          <p:cNvSpPr/>
          <p:nvPr/>
        </p:nvSpPr>
        <p:spPr>
          <a:xfrm rot="10800000">
            <a:off x="843809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09" y="3474698"/>
            <a:ext cx="2094695" cy="688318"/>
          </a:xfrm>
          <a:prstGeom prst="rect">
            <a:avLst/>
          </a:pr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直角三角形 24"/>
          <p:cNvSpPr/>
          <p:nvPr/>
        </p:nvSpPr>
        <p:spPr>
          <a:xfrm rot="10800000">
            <a:off x="843809" y="4154670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 flipH="1">
            <a:off x="9169817" y="1315693"/>
            <a:ext cx="2878440" cy="68831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直角三角形 27"/>
          <p:cNvSpPr/>
          <p:nvPr/>
        </p:nvSpPr>
        <p:spPr>
          <a:xfrm rot="10800000" flipH="1">
            <a:off x="11573666" y="2004664"/>
            <a:ext cx="474591" cy="197341"/>
          </a:xfrm>
          <a:prstGeom prst="rtTriangle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文本框 17"/>
          <p:cNvSpPr txBox="1"/>
          <p:nvPr/>
        </p:nvSpPr>
        <p:spPr>
          <a:xfrm>
            <a:off x="1191394" y="151732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0" name="文本框 18"/>
          <p:cNvSpPr txBox="1"/>
          <p:nvPr/>
        </p:nvSpPr>
        <p:spPr>
          <a:xfrm>
            <a:off x="1191394" y="3693992"/>
            <a:ext cx="150300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7" name="文本框 19"/>
          <p:cNvSpPr txBox="1"/>
          <p:nvPr/>
        </p:nvSpPr>
        <p:spPr>
          <a:xfrm>
            <a:off x="9890891" y="1517322"/>
            <a:ext cx="143629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 eaLnBrk="1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32" name="组合 19"/>
          <p:cNvGrpSpPr>
            <a:grpSpLocks/>
          </p:cNvGrpSpPr>
          <p:nvPr/>
        </p:nvGrpSpPr>
        <p:grpSpPr bwMode="auto">
          <a:xfrm>
            <a:off x="795008" y="5678593"/>
            <a:ext cx="11250942" cy="665588"/>
            <a:chOff x="1160463" y="2922049"/>
            <a:chExt cx="9421420" cy="473253"/>
          </a:xfrm>
        </p:grpSpPr>
        <p:sp>
          <p:nvSpPr>
            <p:cNvPr id="33" name="Text Box 11"/>
            <p:cNvSpPr txBox="1">
              <a:spLocks noChangeArrowheads="1"/>
            </p:cNvSpPr>
            <p:nvPr/>
          </p:nvSpPr>
          <p:spPr bwMode="auto">
            <a:xfrm>
              <a:off x="1160463" y="2922049"/>
              <a:ext cx="1833524" cy="1750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262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7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536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25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75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25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7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25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1" grpId="0" animBg="1"/>
      <p:bldP spid="3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29" grpId="0"/>
      <p:bldP spid="30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139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6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30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4238595" y="3493237"/>
            <a:ext cx="4381561" cy="97007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728" tIns="36364" rIns="72728" bIns="36364" rtlCol="0" anchor="ctr"/>
          <a:lstStyle/>
          <a:p>
            <a:pPr algn="ctr"/>
            <a:endParaRPr lang="zh-CN" altLang="en-US" sz="150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5919107" y="2214740"/>
            <a:ext cx="1020536" cy="10205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5161330" y="3624330"/>
            <a:ext cx="2536091" cy="70788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508612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737868" y="4646971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508612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37868" y="4916628"/>
            <a:ext cx="160941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50" lvl="1" indent="-171450" algn="ctr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4080052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54310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30251" y="1622368"/>
            <a:ext cx="2502596" cy="25888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1"/>
          <p:cNvSpPr/>
          <p:nvPr/>
        </p:nvSpPr>
        <p:spPr>
          <a:xfrm rot="765310">
            <a:off x="4827441" y="1464499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37247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102278" y="1622368"/>
            <a:ext cx="2496055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1"/>
          <p:cNvSpPr/>
          <p:nvPr/>
        </p:nvSpPr>
        <p:spPr>
          <a:xfrm rot="1321971">
            <a:off x="1573547" y="1629269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3724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lnSpc>
                <a:spcPct val="150000"/>
              </a:lnSpc>
              <a:defRPr/>
            </a:pPr>
            <a:endParaRPr lang="zh-CN" altLang="en-US" sz="253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4460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812800" y="5600646"/>
            <a:ext cx="11233151" cy="929891"/>
            <a:chOff x="928457" y="2733245"/>
            <a:chExt cx="9653427" cy="661181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928457" y="2733245"/>
              <a:ext cx="1878675" cy="1750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928457" y="3000516"/>
              <a:ext cx="9653427" cy="3939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2368"/>
            <a:ext cx="2502984" cy="262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31878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9904" y="4424018"/>
            <a:ext cx="1436291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TextBox 8"/>
          <p:cNvSpPr txBox="1"/>
          <p:nvPr/>
        </p:nvSpPr>
        <p:spPr>
          <a:xfrm>
            <a:off x="5273787" y="386548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5273787" y="853695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116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5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YinZJG#"/>
  <p:tag name="MH_LAYOUT" val="TitleSubTitle"/>
  <p:tag name="MH" val="20161022181333"/>
  <p:tag name="MH_LIBRARY" val="GRAPHIC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Other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81333"/>
  <p:tag name="MH_LIBRARY" val="GRAPHIC"/>
  <p:tag name="MH_TYPE" val="SubTitle"/>
  <p:tag name="MH_ORDER" val="2"/>
</p:tagLst>
</file>

<file path=ppt/theme/theme1.xml><?xml version="1.0" encoding="utf-8"?>
<a:theme xmlns:a="http://schemas.openxmlformats.org/drawingml/2006/main" name="第一PPT，www.1ppt.com">
  <a:themeElements>
    <a:clrScheme name="自定义 2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966CE"/>
      </a:accent1>
      <a:accent2>
        <a:srgbClr val="E8B454"/>
      </a:accent2>
      <a:accent3>
        <a:srgbClr val="4966CE"/>
      </a:accent3>
      <a:accent4>
        <a:srgbClr val="E8B454"/>
      </a:accent4>
      <a:accent5>
        <a:srgbClr val="4966CE"/>
      </a:accent5>
      <a:accent6>
        <a:srgbClr val="E8B454"/>
      </a:accent6>
      <a:hlink>
        <a:srgbClr val="4966CE"/>
      </a:hlink>
      <a:folHlink>
        <a:srgbClr val="E8B454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3958</Words>
  <Application>Microsoft Office PowerPoint</Application>
  <PresentationFormat>自定义</PresentationFormat>
  <Paragraphs>260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蓝色简洁</dc:title>
  <dc:creator/>
  <cp:keywords>第一PPT模板网-WWW.1PPT.COM</cp:keywords>
  <cp:lastModifiedBy/>
  <cp:revision>1</cp:revision>
  <dcterms:created xsi:type="dcterms:W3CDTF">2016-11-03T13:39:28Z</dcterms:created>
  <dcterms:modified xsi:type="dcterms:W3CDTF">2018-01-15T02:39:32Z</dcterms:modified>
</cp:coreProperties>
</file>