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6" r:id="rId2"/>
  </p:sldMasterIdLst>
  <p:notesMasterIdLst>
    <p:notesMasterId r:id="rId26"/>
  </p:notesMasterIdLst>
  <p:handoutMasterIdLst>
    <p:handoutMasterId r:id="rId27"/>
  </p:handoutMasterIdLst>
  <p:sldIdLst>
    <p:sldId id="3063" r:id="rId3"/>
    <p:sldId id="3061" r:id="rId4"/>
    <p:sldId id="3020" r:id="rId5"/>
    <p:sldId id="3055" r:id="rId6"/>
    <p:sldId id="3050" r:id="rId7"/>
    <p:sldId id="3053" r:id="rId8"/>
    <p:sldId id="3049" r:id="rId9"/>
    <p:sldId id="3064" r:id="rId10"/>
    <p:sldId id="3054" r:id="rId11"/>
    <p:sldId id="3043" r:id="rId12"/>
    <p:sldId id="3044" r:id="rId13"/>
    <p:sldId id="3047" r:id="rId14"/>
    <p:sldId id="3065" r:id="rId15"/>
    <p:sldId id="3056" r:id="rId16"/>
    <p:sldId id="3042" r:id="rId17"/>
    <p:sldId id="3052" r:id="rId18"/>
    <p:sldId id="3048" r:id="rId19"/>
    <p:sldId id="3066" r:id="rId20"/>
    <p:sldId id="3057" r:id="rId21"/>
    <p:sldId id="3046" r:id="rId22"/>
    <p:sldId id="3051" r:id="rId23"/>
    <p:sldId id="3067" r:id="rId24"/>
    <p:sldId id="306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5817"/>
    <a:srgbClr val="FFC000"/>
    <a:srgbClr val="66CCFF"/>
    <a:srgbClr val="33C0C9"/>
    <a:srgbClr val="FFFFFF"/>
    <a:srgbClr val="F59817"/>
    <a:srgbClr val="01438E"/>
    <a:srgbClr val="6EB92C"/>
    <a:srgbClr val="920240"/>
    <a:srgbClr val="1F4C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8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___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764872757961E-2"/>
          <c:y val="3.1496987325562699E-2"/>
          <c:w val="0.94385468331620281"/>
          <c:h val="0.863093095091554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val>
            <c:numRef>
              <c:f>Sheet1!$B$2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1.5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1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1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</c:dPt>
          <c:val>
            <c:numRef>
              <c:f>Sheet1!$E$2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21347200"/>
        <c:axId val="221348992"/>
      </c:barChart>
      <c:catAx>
        <c:axId val="221347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1348992"/>
        <c:crossesAt val="0"/>
        <c:auto val="1"/>
        <c:lblAlgn val="ctr"/>
        <c:lblOffset val="100"/>
        <c:noMultiLvlLbl val="0"/>
      </c:catAx>
      <c:valAx>
        <c:axId val="221348992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22134720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764872757961E-2"/>
          <c:y val="3.1496987325562699E-2"/>
          <c:w val="0.94385468331620281"/>
          <c:h val="0.863093095091554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val>
            <c:numRef>
              <c:f>Sheet1!$B$2</c:f>
              <c:numCache>
                <c:formatCode>General</c:formatCode>
                <c:ptCount val="1"/>
                <c:pt idx="0">
                  <c:v>0.3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1.2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2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2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</c:dPt>
          <c:val>
            <c:numRef>
              <c:f>Sheet1!$E$2</c:f>
              <c:numCache>
                <c:formatCode>General</c:formatCode>
                <c:ptCount val="1"/>
                <c:pt idx="0">
                  <c:v>1.6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21395968"/>
        <c:axId val="221401856"/>
      </c:barChart>
      <c:catAx>
        <c:axId val="221395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1401856"/>
        <c:crossesAt val="0"/>
        <c:auto val="1"/>
        <c:lblAlgn val="ctr"/>
        <c:lblOffset val="100"/>
        <c:noMultiLvlLbl val="0"/>
      </c:catAx>
      <c:valAx>
        <c:axId val="221401856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22139596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91365703112E-2"/>
          <c:y val="0"/>
          <c:w val="0.94385468331620281"/>
          <c:h val="0.863093095091554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val>
            <c:numRef>
              <c:f>Sheet1!$B$2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2.6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3.5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3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</c:dPt>
          <c:val>
            <c:numRef>
              <c:f>Sheet1!$E$2</c:f>
              <c:numCache>
                <c:formatCode>General</c:formatCode>
                <c:ptCount val="1"/>
                <c:pt idx="0">
                  <c:v>1.8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21420160"/>
        <c:axId val="221426048"/>
      </c:barChart>
      <c:catAx>
        <c:axId val="221420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1426048"/>
        <c:crossesAt val="0"/>
        <c:auto val="1"/>
        <c:lblAlgn val="ctr"/>
        <c:lblOffset val="100"/>
        <c:noMultiLvlLbl val="0"/>
      </c:catAx>
      <c:valAx>
        <c:axId val="221426048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22142016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764872757961E-2"/>
          <c:y val="3.1496987325562699E-2"/>
          <c:w val="0.94385468331620281"/>
          <c:h val="0.863093095091554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val>
            <c:numRef>
              <c:f>Sheet1!$B$2</c:f>
              <c:numCache>
                <c:formatCode>General</c:formatCode>
                <c:ptCount val="1"/>
                <c:pt idx="0">
                  <c:v>1.2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2.5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4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</c:dPt>
          <c:val>
            <c:numRef>
              <c:f>Sheet1!$E$2</c:f>
              <c:numCache>
                <c:formatCode>General</c:formatCode>
                <c:ptCount val="1"/>
                <c:pt idx="0">
                  <c:v>0.7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21501696"/>
        <c:axId val="221540352"/>
      </c:barChart>
      <c:catAx>
        <c:axId val="221501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1540352"/>
        <c:crossesAt val="0"/>
        <c:auto val="1"/>
        <c:lblAlgn val="ctr"/>
        <c:lblOffset val="100"/>
        <c:noMultiLvlLbl val="0"/>
      </c:catAx>
      <c:valAx>
        <c:axId val="221540352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22150169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194764872757961E-2"/>
          <c:y val="3.1496987325562699E-2"/>
          <c:w val="0.94385468331620281"/>
          <c:h val="0.863093095091554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53B44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val>
            <c:numRef>
              <c:f>Sheet1!$B$2</c:f>
              <c:numCache>
                <c:formatCode>General</c:formatCode>
                <c:ptCount val="1"/>
                <c:pt idx="0">
                  <c:v>2.8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Type A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0.6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Type B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5">
                <a:lumMod val="75000"/>
              </a:schemeClr>
            </a:solidFill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5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</c:dPt>
          <c:val>
            <c:numRef>
              <c:f>Sheet1!$E$2</c:f>
              <c:numCache>
                <c:formatCode>General</c:formatCode>
                <c:ptCount val="1"/>
                <c:pt idx="0">
                  <c:v>0.9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Column2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21562752"/>
        <c:axId val="221564288"/>
      </c:barChart>
      <c:catAx>
        <c:axId val="221562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1564288"/>
        <c:crossesAt val="0"/>
        <c:auto val="1"/>
        <c:lblAlgn val="ctr"/>
        <c:lblOffset val="100"/>
        <c:noMultiLvlLbl val="0"/>
      </c:catAx>
      <c:valAx>
        <c:axId val="221564288"/>
        <c:scaling>
          <c:orientation val="minMax"/>
          <c:max val="5"/>
        </c:scaling>
        <c:delete val="0"/>
        <c:axPos val="l"/>
        <c:numFmt formatCode="General" sourceLinked="1"/>
        <c:majorTickMark val="out"/>
        <c:minorTickMark val="none"/>
        <c:tickLblPos val="nextTo"/>
        <c:crossAx val="22156275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</c:f>
              <c:numCache>
                <c:formatCode>General</c:formatCode>
                <c:ptCount val="1"/>
                <c:pt idx="0">
                  <c:v>3.5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PC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6.2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Notebook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5.4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Tablet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Other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44843520"/>
        <c:axId val="144845824"/>
      </c:barChart>
      <c:catAx>
        <c:axId val="144843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44845824"/>
        <c:crosses val="autoZero"/>
        <c:auto val="1"/>
        <c:lblAlgn val="ctr"/>
        <c:lblOffset val="100"/>
        <c:noMultiLvlLbl val="0"/>
      </c:catAx>
      <c:valAx>
        <c:axId val="144845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44843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</c:f>
              <c:numCache>
                <c:formatCode>General</c:formatCode>
                <c:ptCount val="1"/>
                <c:pt idx="0">
                  <c:v>1.5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PC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4.2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Notebook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6.3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Tablet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Other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56732800"/>
        <c:axId val="204921472"/>
      </c:barChart>
      <c:catAx>
        <c:axId val="156732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04921472"/>
        <c:crosses val="autoZero"/>
        <c:auto val="1"/>
        <c:lblAlgn val="ctr"/>
        <c:lblOffset val="100"/>
        <c:noMultiLvlLbl val="0"/>
      </c:catAx>
      <c:valAx>
        <c:axId val="204921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56732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</c:f>
              <c:numCache>
                <c:formatCode>General</c:formatCode>
                <c:ptCount val="1"/>
                <c:pt idx="0">
                  <c:v>3.5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PC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6.2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Notebook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5.4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Tablet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Other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44233216"/>
        <c:axId val="144234752"/>
      </c:barChart>
      <c:catAx>
        <c:axId val="144233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44234752"/>
        <c:crosses val="autoZero"/>
        <c:auto val="1"/>
        <c:lblAlgn val="ctr"/>
        <c:lblOffset val="100"/>
        <c:noMultiLvlLbl val="0"/>
      </c:catAx>
      <c:valAx>
        <c:axId val="144234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44233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</c:f>
              <c:numCache>
                <c:formatCode>General</c:formatCode>
                <c:ptCount val="1"/>
                <c:pt idx="0">
                  <c:v>1.5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PC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</c:f>
              <c:numCache>
                <c:formatCode>General</c:formatCode>
                <c:ptCount val="1"/>
                <c:pt idx="0">
                  <c:v>4.2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Notebook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</c:f>
              <c:numCache>
                <c:formatCode>General</c:formatCode>
                <c:ptCount val="1"/>
                <c:pt idx="0">
                  <c:v>6.3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Tablet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Sheet1!$E$2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Other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2010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44281600"/>
        <c:axId val="144283136"/>
      </c:barChart>
      <c:catAx>
        <c:axId val="144281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44283136"/>
        <c:crosses val="autoZero"/>
        <c:auto val="1"/>
        <c:lblAlgn val="ctr"/>
        <c:lblOffset val="100"/>
        <c:noMultiLvlLbl val="0"/>
      </c:catAx>
      <c:valAx>
        <c:axId val="144283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442816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26040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58265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22404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71386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25358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7467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0852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61318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7050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07614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279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7582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06417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0588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75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0965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3823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76903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1598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6323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58846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2841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287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450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173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542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3046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79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58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661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661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813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026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945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51467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916757" y="2143646"/>
            <a:ext cx="6952778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 </a:t>
            </a:r>
            <a:r>
              <a:rPr lang="en-US" altLang="zh-CN" sz="88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BUSINESS </a:t>
            </a:r>
            <a:r>
              <a:rPr lang="en-US" altLang="zh-CN" sz="66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OFFICE PPT</a:t>
            </a:r>
            <a:endParaRPr lang="zh-CN" altLang="en-US" sz="66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53" y="1400098"/>
            <a:ext cx="8348535" cy="751838"/>
          </a:xfrm>
          <a:prstGeom prst="rect">
            <a:avLst/>
          </a:prstGeom>
          <a:solidFill>
            <a:schemeClr val="accent6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07" y="7072709"/>
            <a:ext cx="12858043" cy="159941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8461008" y="1400098"/>
            <a:ext cx="4397389" cy="751838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8461008" y="2261319"/>
            <a:ext cx="4397389" cy="266983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916757" y="1529795"/>
            <a:ext cx="349639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dirty="0" smtClean="0">
                <a:solidFill>
                  <a:schemeClr val="bg1"/>
                </a:solidFill>
                <a:cs typeface="Arial" panose="020B0604020202020204" pitchFamily="34" charset="0"/>
              </a:rPr>
              <a:t>201X</a:t>
            </a:r>
            <a:r>
              <a:rPr lang="zh-CN" altLang="en-US" dirty="0" smtClean="0">
                <a:solidFill>
                  <a:schemeClr val="bg1"/>
                </a:solidFill>
                <a:cs typeface="Arial" panose="020B0604020202020204" pitchFamily="34" charset="0"/>
              </a:rPr>
              <a:t>商</a:t>
            </a:r>
            <a:r>
              <a:rPr lang="zh-CN" altLang="en-US" dirty="0" smtClean="0">
                <a:solidFill>
                  <a:schemeClr val="bg1"/>
                </a:solidFill>
                <a:cs typeface="Arial" panose="020B0604020202020204" pitchFamily="34" charset="0"/>
              </a:rPr>
              <a:t>务办公</a:t>
            </a:r>
            <a:r>
              <a:rPr lang="en-US" altLang="zh-CN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916757" y="4715705"/>
            <a:ext cx="472053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www.1ppt.com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26959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150"/>
                            </p:stCondLst>
                            <p:childTnLst>
                              <p:par>
                                <p:cTn id="6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6" grpId="0" animBg="1"/>
      <p:bldP spid="7" grpId="0" animBg="1"/>
      <p:bldP spid="8" grpId="0" animBg="1"/>
      <p:bldP spid="9" grpId="0" animBg="1"/>
      <p:bldP spid="10" grpId="0"/>
      <p:bldP spid="10" grpId="1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9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14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940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373818" y="2512896"/>
          <a:ext cx="1244037" cy="2215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>
            <p:extLst/>
          </p:nvPr>
        </p:nvGraphicFramePr>
        <p:xfrm>
          <a:off x="4051207" y="2512896"/>
          <a:ext cx="1244037" cy="2215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/>
          <p:nvPr>
            <p:extLst/>
          </p:nvPr>
        </p:nvGraphicFramePr>
        <p:xfrm>
          <a:off x="5713471" y="2512896"/>
          <a:ext cx="1244037" cy="2215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Chart 7"/>
          <p:cNvGraphicFramePr/>
          <p:nvPr>
            <p:extLst/>
          </p:nvPr>
        </p:nvGraphicFramePr>
        <p:xfrm>
          <a:off x="7359199" y="2512896"/>
          <a:ext cx="1244037" cy="2215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Chart 8"/>
          <p:cNvGraphicFramePr/>
          <p:nvPr>
            <p:extLst/>
          </p:nvPr>
        </p:nvGraphicFramePr>
        <p:xfrm>
          <a:off x="8987625" y="2512896"/>
          <a:ext cx="1244037" cy="2215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2123438" y="5193479"/>
            <a:ext cx="8844018" cy="900765"/>
            <a:chOff x="1591107" y="4749236"/>
            <a:chExt cx="9656357" cy="983501"/>
          </a:xfrm>
        </p:grpSpPr>
        <p:sp>
          <p:nvSpPr>
            <p:cNvPr id="11" name="Text Placeholder 32"/>
            <p:cNvSpPr txBox="1">
              <a:spLocks/>
            </p:cNvSpPr>
            <p:nvPr/>
          </p:nvSpPr>
          <p:spPr>
            <a:xfrm>
              <a:off x="2320119" y="5102367"/>
              <a:ext cx="1501310" cy="63036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 Placeholder 33"/>
            <p:cNvSpPr txBox="1">
              <a:spLocks/>
            </p:cNvSpPr>
            <p:nvPr/>
          </p:nvSpPr>
          <p:spPr>
            <a:xfrm>
              <a:off x="2320121" y="4799961"/>
              <a:ext cx="1501308" cy="2822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1591107" y="4890375"/>
              <a:ext cx="556087" cy="55608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Placeholder 32"/>
            <p:cNvSpPr txBox="1">
              <a:spLocks/>
            </p:cNvSpPr>
            <p:nvPr/>
          </p:nvSpPr>
          <p:spPr>
            <a:xfrm>
              <a:off x="4795464" y="5102370"/>
              <a:ext cx="1501310" cy="63036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4795466" y="4770657"/>
              <a:ext cx="1501308" cy="2822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4066452" y="4890375"/>
              <a:ext cx="556087" cy="55608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en-AU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32"/>
            <p:cNvSpPr txBox="1">
              <a:spLocks/>
            </p:cNvSpPr>
            <p:nvPr/>
          </p:nvSpPr>
          <p:spPr>
            <a:xfrm>
              <a:off x="7270809" y="5102367"/>
              <a:ext cx="1501310" cy="63036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Text Placeholder 33"/>
            <p:cNvSpPr txBox="1">
              <a:spLocks/>
            </p:cNvSpPr>
            <p:nvPr/>
          </p:nvSpPr>
          <p:spPr>
            <a:xfrm>
              <a:off x="7270811" y="4770658"/>
              <a:ext cx="1501308" cy="2822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6541797" y="4890375"/>
              <a:ext cx="556087" cy="55608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en-AU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 Placeholder 32"/>
            <p:cNvSpPr txBox="1">
              <a:spLocks/>
            </p:cNvSpPr>
            <p:nvPr/>
          </p:nvSpPr>
          <p:spPr>
            <a:xfrm>
              <a:off x="9746154" y="5102368"/>
              <a:ext cx="1501310" cy="63036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 Placeholder 33"/>
            <p:cNvSpPr txBox="1">
              <a:spLocks/>
            </p:cNvSpPr>
            <p:nvPr/>
          </p:nvSpPr>
          <p:spPr>
            <a:xfrm>
              <a:off x="9746156" y="4749236"/>
              <a:ext cx="1501308" cy="2822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9017142" y="4890375"/>
              <a:ext cx="556087" cy="55608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82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Graphic spid="7" grpId="0">
        <p:bldAsOne/>
      </p:bldGraphic>
      <p:bldGraphic spid="8" grpId="0">
        <p:bldAsOne/>
      </p:bldGraphic>
      <p:bldGraphic spid="9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H_Entry_1"/>
          <p:cNvSpPr/>
          <p:nvPr>
            <p:custDataLst>
              <p:tags r:id="rId2"/>
            </p:custDataLst>
          </p:nvPr>
        </p:nvSpPr>
        <p:spPr>
          <a:xfrm flipH="1">
            <a:off x="4989215" y="2844801"/>
            <a:ext cx="4758175" cy="1543050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algn="ctr"/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Number_1"/>
          <p:cNvSpPr/>
          <p:nvPr>
            <p:custDataLst>
              <p:tags r:id="rId3"/>
            </p:custDataLst>
          </p:nvPr>
        </p:nvSpPr>
        <p:spPr>
          <a:xfrm flipH="1">
            <a:off x="2775356" y="2806997"/>
            <a:ext cx="1977972" cy="1618656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82219" y="2962218"/>
            <a:ext cx="3519167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5648869" y="370984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7539276" y="370984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648869" y="397950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39276" y="397950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631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482810" y="1312863"/>
            <a:ext cx="8375587" cy="553218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812800" y="1312863"/>
            <a:ext cx="4029300" cy="5183187"/>
            <a:chOff x="1054101" y="584198"/>
            <a:chExt cx="2864758" cy="3686025"/>
          </a:xfrm>
          <a:solidFill>
            <a:schemeClr val="accent1"/>
          </a:solidFill>
        </p:grpSpPr>
        <p:sp>
          <p:nvSpPr>
            <p:cNvPr id="44" name="任意多边形 43"/>
            <p:cNvSpPr/>
            <p:nvPr/>
          </p:nvSpPr>
          <p:spPr>
            <a:xfrm rot="16200000">
              <a:off x="643467" y="994832"/>
              <a:ext cx="3686025" cy="2864758"/>
            </a:xfrm>
            <a:custGeom>
              <a:avLst/>
              <a:gdLst>
                <a:gd name="connsiteX0" fmla="*/ 3606801 w 3606801"/>
                <a:gd name="connsiteY0" fmla="*/ 0 h 2864758"/>
                <a:gd name="connsiteX1" fmla="*/ 3606801 w 3606801"/>
                <a:gd name="connsiteY1" fmla="*/ 2864758 h 2864758"/>
                <a:gd name="connsiteX2" fmla="*/ 3298624 w 3606801"/>
                <a:gd name="connsiteY2" fmla="*/ 2864758 h 2864758"/>
                <a:gd name="connsiteX3" fmla="*/ 3183189 w 3606801"/>
                <a:gd name="connsiteY3" fmla="*/ 2665731 h 2864758"/>
                <a:gd name="connsiteX4" fmla="*/ 3067753 w 3606801"/>
                <a:gd name="connsiteY4" fmla="*/ 2864758 h 2864758"/>
                <a:gd name="connsiteX5" fmla="*/ 0 w 3606801"/>
                <a:gd name="connsiteY5" fmla="*/ 2864757 h 2864758"/>
                <a:gd name="connsiteX6" fmla="*/ 1 w 3606801"/>
                <a:gd name="connsiteY6" fmla="*/ 0 h 2864758"/>
                <a:gd name="connsiteX7" fmla="*/ 3606801 w 3606801"/>
                <a:gd name="connsiteY7" fmla="*/ 0 h 286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06801" h="2864758">
                  <a:moveTo>
                    <a:pt x="3606801" y="0"/>
                  </a:moveTo>
                  <a:lnTo>
                    <a:pt x="3606801" y="2864758"/>
                  </a:lnTo>
                  <a:lnTo>
                    <a:pt x="3298624" y="2864758"/>
                  </a:lnTo>
                  <a:lnTo>
                    <a:pt x="3183189" y="2665731"/>
                  </a:lnTo>
                  <a:lnTo>
                    <a:pt x="3067753" y="2864758"/>
                  </a:lnTo>
                  <a:lnTo>
                    <a:pt x="0" y="2864757"/>
                  </a:lnTo>
                  <a:lnTo>
                    <a:pt x="1" y="0"/>
                  </a:lnTo>
                  <a:lnTo>
                    <a:pt x="3606801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394" name="组合 7"/>
            <p:cNvGrpSpPr>
              <a:grpSpLocks/>
            </p:cNvGrpSpPr>
            <p:nvPr/>
          </p:nvGrpSpPr>
          <p:grpSpPr bwMode="auto">
            <a:xfrm>
              <a:off x="1306452" y="910672"/>
              <a:ext cx="2329068" cy="2790961"/>
              <a:chOff x="1708552" y="129044"/>
              <a:chExt cx="2327948" cy="2791359"/>
            </a:xfrm>
            <a:grpFill/>
          </p:grpSpPr>
          <p:sp>
            <p:nvSpPr>
              <p:cNvPr id="39" name="文本框 66"/>
              <p:cNvSpPr txBox="1">
                <a:spLocks noChangeArrowheads="1"/>
              </p:cNvSpPr>
              <p:nvPr/>
            </p:nvSpPr>
            <p:spPr bwMode="auto">
              <a:xfrm>
                <a:off x="1708552" y="424868"/>
                <a:ext cx="2327948" cy="2495535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</a:t>
                </a:r>
                <a:endPara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algn="just">
                  <a:lnSpc>
                    <a:spcPct val="150000"/>
                  </a:lnSpc>
                </a:pPr>
                <a:endPara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</a:p>
            </p:txBody>
          </p:sp>
          <p:sp>
            <p:nvSpPr>
              <p:cNvPr id="16396" name="文本框 13"/>
              <p:cNvSpPr txBox="1">
                <a:spLocks noChangeArrowheads="1"/>
              </p:cNvSpPr>
              <p:nvPr/>
            </p:nvSpPr>
            <p:spPr bwMode="auto">
              <a:xfrm>
                <a:off x="1708552" y="129044"/>
                <a:ext cx="1312309" cy="17512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zh-CN" alt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sp>
        <p:nvSpPr>
          <p:cNvPr id="47" name="文本框 13"/>
          <p:cNvSpPr txBox="1">
            <a:spLocks noChangeArrowheads="1"/>
          </p:cNvSpPr>
          <p:nvPr/>
        </p:nvSpPr>
        <p:spPr bwMode="auto">
          <a:xfrm>
            <a:off x="9001657" y="1619873"/>
            <a:ext cx="307776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48" name="文本框 13"/>
          <p:cNvSpPr txBox="1">
            <a:spLocks noChangeArrowheads="1"/>
          </p:cNvSpPr>
          <p:nvPr/>
        </p:nvSpPr>
        <p:spPr bwMode="auto">
          <a:xfrm>
            <a:off x="9093028" y="2534439"/>
            <a:ext cx="298639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altLang="zh-CN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27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7" grpId="0"/>
      <p:bldP spid="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62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chemeClr val="accent5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33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1869"/>
          <p:cNvSpPr/>
          <p:nvPr/>
        </p:nvSpPr>
        <p:spPr>
          <a:xfrm rot="10800000">
            <a:off x="4127124" y="1803500"/>
            <a:ext cx="4604502" cy="2296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036" y="0"/>
                  <a:pt x="5272" y="2114"/>
                  <a:pt x="3163" y="6342"/>
                </a:cubicBezTo>
                <a:cubicBezTo>
                  <a:pt x="1060" y="10557"/>
                  <a:pt x="7" y="16076"/>
                  <a:pt x="0" y="21600"/>
                </a:cubicBezTo>
                <a:lnTo>
                  <a:pt x="21600" y="21600"/>
                </a:lnTo>
                <a:cubicBezTo>
                  <a:pt x="21593" y="16076"/>
                  <a:pt x="20540" y="10557"/>
                  <a:pt x="18437" y="6342"/>
                </a:cubicBezTo>
                <a:cubicBezTo>
                  <a:pt x="16328" y="2114"/>
                  <a:pt x="13564" y="0"/>
                  <a:pt x="10800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20091" tIns="20091" rIns="20091" bIns="20091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475216" y="2257044"/>
            <a:ext cx="1973262" cy="1181862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633"/>
              </a:spcBef>
              <a:buNone/>
            </a:pPr>
            <a:r>
              <a:rPr lang="zh-CN" altLang="en-US" sz="320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3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862370" y="3386138"/>
            <a:ext cx="1809750" cy="5784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 fontAlgn="base">
              <a:lnSpc>
                <a:spcPct val="120000"/>
              </a:lnSpc>
              <a:spcBef>
                <a:spcPts val="4500"/>
              </a:spcBef>
              <a:spcAft>
                <a:spcPct val="0"/>
              </a:spcAft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51"/>
          <p:cNvSpPr/>
          <p:nvPr/>
        </p:nvSpPr>
        <p:spPr>
          <a:xfrm>
            <a:off x="1991975" y="3076776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Shape 1852"/>
          <p:cNvSpPr/>
          <p:nvPr/>
        </p:nvSpPr>
        <p:spPr>
          <a:xfrm>
            <a:off x="2293401" y="1792953"/>
            <a:ext cx="947691" cy="947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853"/>
          <p:cNvSpPr/>
          <p:nvPr/>
        </p:nvSpPr>
        <p:spPr>
          <a:xfrm>
            <a:off x="2571012" y="2107073"/>
            <a:ext cx="392466" cy="319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855"/>
          <p:cNvSpPr/>
          <p:nvPr/>
        </p:nvSpPr>
        <p:spPr>
          <a:xfrm>
            <a:off x="3530706" y="5507022"/>
            <a:ext cx="1773664" cy="578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Shape 1856"/>
          <p:cNvSpPr/>
          <p:nvPr/>
        </p:nvSpPr>
        <p:spPr>
          <a:xfrm>
            <a:off x="3642266" y="5204014"/>
            <a:ext cx="1550543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Shape 1857"/>
          <p:cNvSpPr/>
          <p:nvPr/>
        </p:nvSpPr>
        <p:spPr>
          <a:xfrm>
            <a:off x="3940501" y="3916999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Shape 1859"/>
          <p:cNvSpPr/>
          <p:nvPr/>
        </p:nvSpPr>
        <p:spPr>
          <a:xfrm>
            <a:off x="7491341" y="5532716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Shape 1860"/>
          <p:cNvSpPr/>
          <p:nvPr/>
        </p:nvSpPr>
        <p:spPr>
          <a:xfrm>
            <a:off x="7602902" y="522970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Shape 1861"/>
          <p:cNvSpPr/>
          <p:nvPr/>
        </p:nvSpPr>
        <p:spPr>
          <a:xfrm>
            <a:off x="7903328" y="3944883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Shape 1862"/>
          <p:cNvSpPr/>
          <p:nvPr/>
        </p:nvSpPr>
        <p:spPr>
          <a:xfrm>
            <a:off x="8196543" y="4222218"/>
            <a:ext cx="363260" cy="324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Shape 1864"/>
          <p:cNvSpPr/>
          <p:nvPr/>
        </p:nvSpPr>
        <p:spPr>
          <a:xfrm>
            <a:off x="9199136" y="3379785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Shape 1865"/>
          <p:cNvSpPr/>
          <p:nvPr/>
        </p:nvSpPr>
        <p:spPr>
          <a:xfrm>
            <a:off x="9310696" y="307677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Shape 1866"/>
          <p:cNvSpPr/>
          <p:nvPr/>
        </p:nvSpPr>
        <p:spPr>
          <a:xfrm>
            <a:off x="9611121" y="1791952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Shape 1857"/>
          <p:cNvSpPr/>
          <p:nvPr/>
        </p:nvSpPr>
        <p:spPr>
          <a:xfrm>
            <a:off x="3940501" y="3917655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Shape 1858"/>
          <p:cNvSpPr/>
          <p:nvPr/>
        </p:nvSpPr>
        <p:spPr>
          <a:xfrm>
            <a:off x="4301622" y="4182942"/>
            <a:ext cx="231830" cy="422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867"/>
          <p:cNvSpPr/>
          <p:nvPr/>
        </p:nvSpPr>
        <p:spPr>
          <a:xfrm>
            <a:off x="9918245" y="2091274"/>
            <a:ext cx="335443" cy="351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03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2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3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build="p"/>
      <p:bldP spid="5" grpId="0" build="p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 animBg="1"/>
      <p:bldP spid="21" grpId="0" animBg="1"/>
      <p:bldP spid="23" grpId="0"/>
      <p:bldP spid="24" grpId="0"/>
      <p:bldP spid="25" grpId="0" animBg="1"/>
      <p:bldP spid="28" grpId="0" animBg="1"/>
      <p:bldP spid="28" grpId="1" animBg="1"/>
      <p:bldP spid="16" grpId="0" animBg="1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H_Entry_1"/>
          <p:cNvSpPr/>
          <p:nvPr>
            <p:custDataLst>
              <p:tags r:id="rId2"/>
            </p:custDataLst>
          </p:nvPr>
        </p:nvSpPr>
        <p:spPr>
          <a:xfrm flipH="1">
            <a:off x="4989215" y="2844801"/>
            <a:ext cx="4758175" cy="1543050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algn="ctr"/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Number_1"/>
          <p:cNvSpPr/>
          <p:nvPr>
            <p:custDataLst>
              <p:tags r:id="rId3"/>
            </p:custDataLst>
          </p:nvPr>
        </p:nvSpPr>
        <p:spPr>
          <a:xfrm flipH="1">
            <a:off x="2775356" y="2806997"/>
            <a:ext cx="1977972" cy="1618656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82219" y="2962218"/>
            <a:ext cx="3519167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5648869" y="370984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7539276" y="370984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648869" y="397950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39276" y="397950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125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8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858420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65%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624028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247929" y="20640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85%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32232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858420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660929" y="21529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445232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635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28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H_Others_2"/>
          <p:cNvSpPr/>
          <p:nvPr>
            <p:custDataLst>
              <p:tags r:id="rId2"/>
            </p:custDataLst>
          </p:nvPr>
        </p:nvSpPr>
        <p:spPr>
          <a:xfrm>
            <a:off x="353" y="0"/>
            <a:ext cx="5060870" cy="72326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MH_Entry_1"/>
          <p:cNvSpPr/>
          <p:nvPr>
            <p:custDataLst>
              <p:tags r:id="rId3"/>
            </p:custDataLst>
          </p:nvPr>
        </p:nvSpPr>
        <p:spPr>
          <a:xfrm flipH="1">
            <a:off x="7165581" y="2091707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MH_Number_1"/>
          <p:cNvSpPr/>
          <p:nvPr>
            <p:custDataLst>
              <p:tags r:id="rId4"/>
            </p:custDataLst>
          </p:nvPr>
        </p:nvSpPr>
        <p:spPr>
          <a:xfrm flipH="1">
            <a:off x="6261548" y="2077515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5"/>
            </p:custDataLst>
          </p:nvPr>
        </p:nvSpPr>
        <p:spPr>
          <a:xfrm flipH="1">
            <a:off x="7165581" y="3172719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情况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2"/>
          <p:cNvSpPr/>
          <p:nvPr>
            <p:custDataLst>
              <p:tags r:id="rId6"/>
            </p:custDataLst>
          </p:nvPr>
        </p:nvSpPr>
        <p:spPr>
          <a:xfrm flipH="1">
            <a:off x="6261548" y="3158527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7"/>
            </p:custDataLst>
          </p:nvPr>
        </p:nvSpPr>
        <p:spPr>
          <a:xfrm flipH="1">
            <a:off x="7165581" y="4253731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展示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3"/>
          <p:cNvSpPr/>
          <p:nvPr>
            <p:custDataLst>
              <p:tags r:id="rId8"/>
            </p:custDataLst>
          </p:nvPr>
        </p:nvSpPr>
        <p:spPr>
          <a:xfrm flipH="1">
            <a:off x="6261548" y="4239539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MH_Entry_4"/>
          <p:cNvSpPr/>
          <p:nvPr>
            <p:custDataLst>
              <p:tags r:id="rId9"/>
            </p:custDataLst>
          </p:nvPr>
        </p:nvSpPr>
        <p:spPr>
          <a:xfrm flipH="1">
            <a:off x="7165581" y="5334743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MH_Number_4"/>
          <p:cNvSpPr/>
          <p:nvPr>
            <p:custDataLst>
              <p:tags r:id="rId10"/>
            </p:custDataLst>
          </p:nvPr>
        </p:nvSpPr>
        <p:spPr>
          <a:xfrm flipH="1">
            <a:off x="6261548" y="5320551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MH_Others_1"/>
          <p:cNvSpPr txBox="1"/>
          <p:nvPr>
            <p:custDataLst>
              <p:tags r:id="rId11"/>
            </p:custDataLst>
          </p:nvPr>
        </p:nvSpPr>
        <p:spPr>
          <a:xfrm>
            <a:off x="1458333" y="2495610"/>
            <a:ext cx="2278806" cy="1354217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algn="ctr"/>
            <a:r>
              <a:rPr lang="zh-CN" altLang="en-US" sz="88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8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 txBox="1"/>
          <p:nvPr>
            <p:custDataLst>
              <p:tags r:id="rId12"/>
            </p:custDataLst>
          </p:nvPr>
        </p:nvSpPr>
        <p:spPr>
          <a:xfrm>
            <a:off x="1404523" y="3781897"/>
            <a:ext cx="2386428" cy="430887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algn="ctr">
              <a:defRPr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9860002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79" grpId="0" animBg="1"/>
      <p:bldP spid="80" grpId="0" animBg="1"/>
      <p:bldP spid="23" grpId="0" animBg="1"/>
      <p:bldP spid="24" grpId="0" animBg="1"/>
      <p:bldP spid="25" grpId="0" animBg="1"/>
      <p:bldP spid="26" grpId="0" animBg="1"/>
      <p:bldP spid="31" grpId="0" animBg="1"/>
      <p:bldP spid="32" grpId="0" animBg="1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601686" y="4987831"/>
            <a:ext cx="2298075" cy="259562"/>
            <a:chOff x="3429061" y="5109874"/>
            <a:chExt cx="2509157" cy="283403"/>
          </a:xfrm>
        </p:grpSpPr>
        <p:sp>
          <p:nvSpPr>
            <p:cNvPr id="9" name="Rounded Rectangle 8"/>
            <p:cNvSpPr/>
            <p:nvPr/>
          </p:nvSpPr>
          <p:spPr>
            <a:xfrm>
              <a:off x="3429061" y="5109874"/>
              <a:ext cx="281944" cy="28194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867071" y="5135361"/>
              <a:ext cx="2071147" cy="25791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027786" y="4992061"/>
            <a:ext cx="2584794" cy="258226"/>
            <a:chOff x="1044859" y="5114492"/>
            <a:chExt cx="2822212" cy="281944"/>
          </a:xfrm>
        </p:grpSpPr>
        <p:sp>
          <p:nvSpPr>
            <p:cNvPr id="11" name="Rounded Rectangle 10"/>
            <p:cNvSpPr/>
            <p:nvPr/>
          </p:nvSpPr>
          <p:spPr>
            <a:xfrm>
              <a:off x="1044859" y="5114492"/>
              <a:ext cx="281944" cy="281944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447142" y="5135359"/>
              <a:ext cx="2419929" cy="25791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888865" y="4987858"/>
            <a:ext cx="2286742" cy="261069"/>
            <a:chOff x="6196848" y="5109874"/>
            <a:chExt cx="2496784" cy="285048"/>
          </a:xfrm>
        </p:grpSpPr>
        <p:sp>
          <p:nvSpPr>
            <p:cNvPr id="13" name="Rounded Rectangle 12"/>
            <p:cNvSpPr/>
            <p:nvPr/>
          </p:nvSpPr>
          <p:spPr>
            <a:xfrm>
              <a:off x="6196848" y="5109874"/>
              <a:ext cx="281944" cy="28194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622485" y="5137006"/>
              <a:ext cx="2071147" cy="25791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9164714" y="4992076"/>
            <a:ext cx="2606926" cy="258226"/>
            <a:chOff x="8718418" y="5114492"/>
            <a:chExt cx="2846378" cy="281944"/>
          </a:xfrm>
        </p:grpSpPr>
        <p:sp>
          <p:nvSpPr>
            <p:cNvPr id="15" name="Rounded Rectangle 14"/>
            <p:cNvSpPr/>
            <p:nvPr/>
          </p:nvSpPr>
          <p:spPr>
            <a:xfrm>
              <a:off x="8718418" y="5114492"/>
              <a:ext cx="281944" cy="28194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144867" y="5135359"/>
              <a:ext cx="2419929" cy="25791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aphicFrame>
        <p:nvGraphicFramePr>
          <p:cNvPr id="18" name="Chart 17"/>
          <p:cNvGraphicFramePr/>
          <p:nvPr>
            <p:extLst/>
          </p:nvPr>
        </p:nvGraphicFramePr>
        <p:xfrm>
          <a:off x="1891860" y="2296428"/>
          <a:ext cx="2125413" cy="2650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 18"/>
          <p:cNvGraphicFramePr/>
          <p:nvPr>
            <p:extLst/>
          </p:nvPr>
        </p:nvGraphicFramePr>
        <p:xfrm>
          <a:off x="4202099" y="2296428"/>
          <a:ext cx="2125413" cy="2650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Chart 19"/>
          <p:cNvGraphicFramePr/>
          <p:nvPr>
            <p:extLst/>
          </p:nvPr>
        </p:nvGraphicFramePr>
        <p:xfrm>
          <a:off x="6512338" y="2287969"/>
          <a:ext cx="2125413" cy="2650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1" name="Chart 20"/>
          <p:cNvGraphicFramePr/>
          <p:nvPr>
            <p:extLst/>
          </p:nvPr>
        </p:nvGraphicFramePr>
        <p:xfrm>
          <a:off x="8822575" y="2287969"/>
          <a:ext cx="2125413" cy="2650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2" name="TextBox 34"/>
          <p:cNvSpPr txBox="1"/>
          <p:nvPr/>
        </p:nvSpPr>
        <p:spPr>
          <a:xfrm>
            <a:off x="1316072" y="5632549"/>
            <a:ext cx="1022660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16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AsOne/>
      </p:bldGraphic>
      <p:bldGraphic spid="19" grpId="0">
        <p:bldAsOne/>
      </p:bldGraphic>
      <p:bldGraphic spid="20" grpId="0">
        <p:bldAsOne/>
      </p:bldGraphic>
      <p:bldGraphic spid="21" grpId="0">
        <p:bldAsOne/>
      </p:bldGraphic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03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1957039" y="6568653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916757" y="2373714"/>
            <a:ext cx="6952778" cy="192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25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 YOU</a:t>
            </a:r>
            <a:endParaRPr lang="zh-CN" altLang="en-US" sz="125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53" y="1400098"/>
            <a:ext cx="8348535" cy="751838"/>
          </a:xfrm>
          <a:prstGeom prst="rect">
            <a:avLst/>
          </a:prstGeom>
          <a:solidFill>
            <a:schemeClr val="accent6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07" y="7072709"/>
            <a:ext cx="12858043" cy="159941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8461008" y="1400098"/>
            <a:ext cx="4397389" cy="751838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8461008" y="2261319"/>
            <a:ext cx="4397389" cy="266983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916757" y="4500262"/>
            <a:ext cx="472053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b="1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336849894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3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5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75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6" grpId="0" animBg="1"/>
      <p:bldP spid="7" grpId="0" animBg="1"/>
      <p:bldP spid="8" grpId="0" animBg="1"/>
      <p:bldP spid="9" grpId="0" animBg="1"/>
      <p:bldP spid="12" grpId="0"/>
      <p:bldP spid="1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794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H_Entry_1"/>
          <p:cNvSpPr/>
          <p:nvPr>
            <p:custDataLst>
              <p:tags r:id="rId2"/>
            </p:custDataLst>
          </p:nvPr>
        </p:nvSpPr>
        <p:spPr>
          <a:xfrm flipH="1">
            <a:off x="4989215" y="2844801"/>
            <a:ext cx="4758175" cy="1543050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algn="ctr"/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Number_1"/>
          <p:cNvSpPr/>
          <p:nvPr>
            <p:custDataLst>
              <p:tags r:id="rId3"/>
            </p:custDataLst>
          </p:nvPr>
        </p:nvSpPr>
        <p:spPr>
          <a:xfrm flipH="1">
            <a:off x="2775356" y="2806997"/>
            <a:ext cx="1977972" cy="1618656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82219" y="2962218"/>
            <a:ext cx="3519167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5648869" y="370984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7539276" y="370984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648869" y="397950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39276" y="397950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7624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610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roup 227"/>
          <p:cNvGrpSpPr/>
          <p:nvPr/>
        </p:nvGrpSpPr>
        <p:grpSpPr>
          <a:xfrm>
            <a:off x="1802782" y="2206670"/>
            <a:ext cx="9253188" cy="3713324"/>
            <a:chOff x="0" y="0"/>
            <a:chExt cx="20725991" cy="8317383"/>
          </a:xfrm>
        </p:grpSpPr>
        <p:sp>
          <p:nvSpPr>
            <p:cNvPr id="197" name="Shape 197"/>
            <p:cNvSpPr/>
            <p:nvPr/>
          </p:nvSpPr>
          <p:spPr>
            <a:xfrm>
              <a:off x="181934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0" y="0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718982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200" name="Shape 200"/>
            <p:cNvSpPr/>
            <p:nvPr/>
          </p:nvSpPr>
          <p:spPr>
            <a:xfrm>
              <a:off x="1819340" y="2963457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0" y="2963457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718982" y="3632724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203" name="Shape 203"/>
            <p:cNvSpPr/>
            <p:nvPr/>
          </p:nvSpPr>
          <p:spPr>
            <a:xfrm>
              <a:off x="1819340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0" y="5926914"/>
              <a:ext cx="2390468" cy="2390469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718982" y="6568921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1164549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8335522" y="0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9054504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652524" y="2990716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8335522" y="2963457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9054504" y="3605465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212" name="Shape 212"/>
            <p:cNvSpPr/>
            <p:nvPr/>
          </p:nvSpPr>
          <p:spPr>
            <a:xfrm>
              <a:off x="11652524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8335522" y="5926914"/>
              <a:ext cx="2390469" cy="2390469"/>
            </a:xfrm>
            <a:prstGeom prst="roundRect">
              <a:avLst>
                <a:gd name="adj" fmla="val 15000"/>
              </a:avLst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19054504" y="6571570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06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3449601" y="425655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3449601" y="1045990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3453785" y="3389113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3453785" y="4009449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3453785" y="6352571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3453785" y="6972907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13869608" y="400140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12932314" y="1034518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13873792" y="3363598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694E7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12936498" y="3997976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13873792" y="6327057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12936498" y="6961434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5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44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0"/>
          <p:cNvGrpSpPr/>
          <p:nvPr/>
        </p:nvGrpSpPr>
        <p:grpSpPr>
          <a:xfrm>
            <a:off x="5082931" y="5776565"/>
            <a:ext cx="2743123" cy="2743123"/>
            <a:chOff x="3614476" y="3221164"/>
            <a:chExt cx="1950772" cy="1950772"/>
          </a:xfrm>
        </p:grpSpPr>
        <p:sp>
          <p:nvSpPr>
            <p:cNvPr id="49" name="Chord 48"/>
            <p:cNvSpPr/>
            <p:nvPr/>
          </p:nvSpPr>
          <p:spPr>
            <a:xfrm rot="6300000">
              <a:off x="3614476" y="3221164"/>
              <a:ext cx="1950772" cy="1950772"/>
            </a:xfrm>
            <a:prstGeom prst="chord">
              <a:avLst>
                <a:gd name="adj1" fmla="val 4234771"/>
                <a:gd name="adj2" fmla="val 1553198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53"/>
            <p:cNvSpPr>
              <a:spLocks noEditPoints="1"/>
            </p:cNvSpPr>
            <p:nvPr/>
          </p:nvSpPr>
          <p:spPr bwMode="auto">
            <a:xfrm>
              <a:off x="4312763" y="3528584"/>
              <a:ext cx="554198" cy="561860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118" y="59"/>
                </a:cxn>
                <a:cxn ang="0">
                  <a:pos x="111" y="57"/>
                </a:cxn>
                <a:cxn ang="0">
                  <a:pos x="83" y="33"/>
                </a:cxn>
                <a:cxn ang="0">
                  <a:pos x="111" y="57"/>
                </a:cxn>
                <a:cxn ang="0">
                  <a:pos x="41" y="91"/>
                </a:cxn>
                <a:cxn ang="0">
                  <a:pos x="57" y="111"/>
                </a:cxn>
                <a:cxn ang="0">
                  <a:pos x="61" y="8"/>
                </a:cxn>
                <a:cxn ang="0">
                  <a:pos x="61" y="34"/>
                </a:cxn>
                <a:cxn ang="0">
                  <a:pos x="61" y="8"/>
                </a:cxn>
                <a:cxn ang="0">
                  <a:pos x="95" y="22"/>
                </a:cxn>
                <a:cxn ang="0">
                  <a:pos x="67" y="8"/>
                </a:cxn>
                <a:cxn ang="0">
                  <a:pos x="57" y="34"/>
                </a:cxn>
                <a:cxn ang="0">
                  <a:pos x="57" y="8"/>
                </a:cxn>
                <a:cxn ang="0">
                  <a:pos x="36" y="30"/>
                </a:cxn>
                <a:cxn ang="0">
                  <a:pos x="50" y="8"/>
                </a:cxn>
                <a:cxn ang="0">
                  <a:pos x="38" y="35"/>
                </a:cxn>
                <a:cxn ang="0">
                  <a:pos x="57" y="57"/>
                </a:cxn>
                <a:cxn ang="0">
                  <a:pos x="38" y="35"/>
                </a:cxn>
                <a:cxn ang="0">
                  <a:pos x="57" y="84"/>
                </a:cxn>
                <a:cxn ang="0">
                  <a:pos x="34" y="61"/>
                </a:cxn>
                <a:cxn ang="0">
                  <a:pos x="50" y="110"/>
                </a:cxn>
                <a:cxn ang="0">
                  <a:pos x="38" y="92"/>
                </a:cxn>
                <a:cxn ang="0">
                  <a:pos x="61" y="111"/>
                </a:cxn>
                <a:cxn ang="0">
                  <a:pos x="77" y="91"/>
                </a:cxn>
                <a:cxn ang="0">
                  <a:pos x="61" y="111"/>
                </a:cxn>
                <a:cxn ang="0">
                  <a:pos x="93" y="99"/>
                </a:cxn>
                <a:cxn ang="0">
                  <a:pos x="80" y="92"/>
                </a:cxn>
                <a:cxn ang="0">
                  <a:pos x="61" y="84"/>
                </a:cxn>
                <a:cxn ang="0">
                  <a:pos x="84" y="61"/>
                </a:cxn>
                <a:cxn ang="0">
                  <a:pos x="61" y="57"/>
                </a:cxn>
                <a:cxn ang="0">
                  <a:pos x="80" y="35"/>
                </a:cxn>
                <a:cxn ang="0">
                  <a:pos x="61" y="57"/>
                </a:cxn>
                <a:cxn ang="0">
                  <a:pos x="35" y="33"/>
                </a:cxn>
                <a:cxn ang="0">
                  <a:pos x="7" y="57"/>
                </a:cxn>
                <a:cxn ang="0">
                  <a:pos x="7" y="61"/>
                </a:cxn>
                <a:cxn ang="0">
                  <a:pos x="36" y="89"/>
                </a:cxn>
                <a:cxn ang="0">
                  <a:pos x="7" y="61"/>
                </a:cxn>
                <a:cxn ang="0">
                  <a:pos x="82" y="89"/>
                </a:cxn>
                <a:cxn ang="0">
                  <a:pos x="111" y="61"/>
                </a:cxn>
                <a:cxn ang="0">
                  <a:pos x="95" y="96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59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2" y="119"/>
                    <a:pt x="118" y="92"/>
                    <a:pt x="118" y="59"/>
                  </a:cubicBezTo>
                  <a:cubicBezTo>
                    <a:pt x="118" y="27"/>
                    <a:pt x="92" y="0"/>
                    <a:pt x="59" y="0"/>
                  </a:cubicBezTo>
                  <a:close/>
                  <a:moveTo>
                    <a:pt x="111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7" y="49"/>
                    <a:pt x="86" y="41"/>
                    <a:pt x="83" y="33"/>
                  </a:cubicBezTo>
                  <a:cubicBezTo>
                    <a:pt x="88" y="31"/>
                    <a:pt x="93" y="28"/>
                    <a:pt x="98" y="25"/>
                  </a:cubicBezTo>
                  <a:cubicBezTo>
                    <a:pt x="105" y="34"/>
                    <a:pt x="110" y="45"/>
                    <a:pt x="111" y="57"/>
                  </a:cubicBezTo>
                  <a:close/>
                  <a:moveTo>
                    <a:pt x="57" y="111"/>
                  </a:moveTo>
                  <a:cubicBezTo>
                    <a:pt x="50" y="106"/>
                    <a:pt x="45" y="99"/>
                    <a:pt x="41" y="91"/>
                  </a:cubicBezTo>
                  <a:cubicBezTo>
                    <a:pt x="46" y="89"/>
                    <a:pt x="52" y="88"/>
                    <a:pt x="57" y="88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1"/>
                    <a:pt x="57" y="111"/>
                    <a:pt x="57" y="111"/>
                  </a:cubicBezTo>
                  <a:close/>
                  <a:moveTo>
                    <a:pt x="61" y="8"/>
                  </a:moveTo>
                  <a:cubicBezTo>
                    <a:pt x="68" y="14"/>
                    <a:pt x="74" y="22"/>
                    <a:pt x="78" y="31"/>
                  </a:cubicBezTo>
                  <a:cubicBezTo>
                    <a:pt x="73" y="33"/>
                    <a:pt x="67" y="34"/>
                    <a:pt x="61" y="3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67" y="8"/>
                  </a:moveTo>
                  <a:cubicBezTo>
                    <a:pt x="78" y="10"/>
                    <a:pt x="88" y="15"/>
                    <a:pt x="95" y="22"/>
                  </a:cubicBezTo>
                  <a:cubicBezTo>
                    <a:pt x="91" y="25"/>
                    <a:pt x="87" y="28"/>
                    <a:pt x="82" y="30"/>
                  </a:cubicBezTo>
                  <a:cubicBezTo>
                    <a:pt x="78" y="22"/>
                    <a:pt x="73" y="14"/>
                    <a:pt x="67" y="8"/>
                  </a:cubicBezTo>
                  <a:close/>
                  <a:moveTo>
                    <a:pt x="57" y="8"/>
                  </a:moveTo>
                  <a:cubicBezTo>
                    <a:pt x="57" y="34"/>
                    <a:pt x="57" y="34"/>
                    <a:pt x="57" y="34"/>
                  </a:cubicBezTo>
                  <a:cubicBezTo>
                    <a:pt x="51" y="34"/>
                    <a:pt x="45" y="33"/>
                    <a:pt x="40" y="31"/>
                  </a:cubicBezTo>
                  <a:cubicBezTo>
                    <a:pt x="44" y="22"/>
                    <a:pt x="50" y="14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36" y="30"/>
                  </a:moveTo>
                  <a:cubicBezTo>
                    <a:pt x="31" y="28"/>
                    <a:pt x="27" y="25"/>
                    <a:pt x="23" y="22"/>
                  </a:cubicBezTo>
                  <a:cubicBezTo>
                    <a:pt x="30" y="15"/>
                    <a:pt x="40" y="10"/>
                    <a:pt x="50" y="8"/>
                  </a:cubicBezTo>
                  <a:cubicBezTo>
                    <a:pt x="45" y="14"/>
                    <a:pt x="40" y="22"/>
                    <a:pt x="36" y="30"/>
                  </a:cubicBezTo>
                  <a:close/>
                  <a:moveTo>
                    <a:pt x="38" y="35"/>
                  </a:moveTo>
                  <a:cubicBezTo>
                    <a:pt x="44" y="37"/>
                    <a:pt x="50" y="38"/>
                    <a:pt x="57" y="3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49"/>
                    <a:pt x="36" y="42"/>
                    <a:pt x="38" y="35"/>
                  </a:cubicBezTo>
                  <a:close/>
                  <a:moveTo>
                    <a:pt x="57" y="61"/>
                  </a:moveTo>
                  <a:cubicBezTo>
                    <a:pt x="57" y="84"/>
                    <a:pt x="57" y="84"/>
                    <a:pt x="57" y="84"/>
                  </a:cubicBezTo>
                  <a:cubicBezTo>
                    <a:pt x="51" y="85"/>
                    <a:pt x="45" y="86"/>
                    <a:pt x="40" y="87"/>
                  </a:cubicBezTo>
                  <a:cubicBezTo>
                    <a:pt x="36" y="79"/>
                    <a:pt x="34" y="71"/>
                    <a:pt x="34" y="61"/>
                  </a:cubicBezTo>
                  <a:lnTo>
                    <a:pt x="57" y="61"/>
                  </a:lnTo>
                  <a:close/>
                  <a:moveTo>
                    <a:pt x="50" y="110"/>
                  </a:moveTo>
                  <a:cubicBezTo>
                    <a:pt x="41" y="109"/>
                    <a:pt x="32" y="105"/>
                    <a:pt x="25" y="99"/>
                  </a:cubicBezTo>
                  <a:cubicBezTo>
                    <a:pt x="29" y="96"/>
                    <a:pt x="33" y="94"/>
                    <a:pt x="38" y="92"/>
                  </a:cubicBezTo>
                  <a:cubicBezTo>
                    <a:pt x="41" y="99"/>
                    <a:pt x="45" y="105"/>
                    <a:pt x="50" y="110"/>
                  </a:cubicBezTo>
                  <a:close/>
                  <a:moveTo>
                    <a:pt x="61" y="111"/>
                  </a:moveTo>
                  <a:cubicBezTo>
                    <a:pt x="61" y="88"/>
                    <a:pt x="61" y="88"/>
                    <a:pt x="61" y="88"/>
                  </a:cubicBezTo>
                  <a:cubicBezTo>
                    <a:pt x="66" y="88"/>
                    <a:pt x="72" y="89"/>
                    <a:pt x="77" y="91"/>
                  </a:cubicBezTo>
                  <a:cubicBezTo>
                    <a:pt x="73" y="99"/>
                    <a:pt x="67" y="106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lose/>
                  <a:moveTo>
                    <a:pt x="80" y="92"/>
                  </a:moveTo>
                  <a:cubicBezTo>
                    <a:pt x="85" y="94"/>
                    <a:pt x="89" y="96"/>
                    <a:pt x="93" y="99"/>
                  </a:cubicBezTo>
                  <a:cubicBezTo>
                    <a:pt x="86" y="105"/>
                    <a:pt x="77" y="109"/>
                    <a:pt x="67" y="110"/>
                  </a:cubicBezTo>
                  <a:cubicBezTo>
                    <a:pt x="73" y="105"/>
                    <a:pt x="77" y="99"/>
                    <a:pt x="80" y="92"/>
                  </a:cubicBezTo>
                  <a:close/>
                  <a:moveTo>
                    <a:pt x="78" y="87"/>
                  </a:moveTo>
                  <a:cubicBezTo>
                    <a:pt x="73" y="86"/>
                    <a:pt x="67" y="85"/>
                    <a:pt x="61" y="8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84" y="71"/>
                    <a:pt x="82" y="79"/>
                    <a:pt x="78" y="87"/>
                  </a:cubicBezTo>
                  <a:close/>
                  <a:moveTo>
                    <a:pt x="61" y="57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7" y="38"/>
                    <a:pt x="74" y="37"/>
                    <a:pt x="80" y="35"/>
                  </a:cubicBezTo>
                  <a:cubicBezTo>
                    <a:pt x="82" y="42"/>
                    <a:pt x="84" y="49"/>
                    <a:pt x="84" y="57"/>
                  </a:cubicBezTo>
                  <a:lnTo>
                    <a:pt x="61" y="57"/>
                  </a:lnTo>
                  <a:close/>
                  <a:moveTo>
                    <a:pt x="20" y="25"/>
                  </a:moveTo>
                  <a:cubicBezTo>
                    <a:pt x="25" y="28"/>
                    <a:pt x="30" y="31"/>
                    <a:pt x="35" y="33"/>
                  </a:cubicBezTo>
                  <a:cubicBezTo>
                    <a:pt x="32" y="41"/>
                    <a:pt x="30" y="49"/>
                    <a:pt x="30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45"/>
                    <a:pt x="13" y="34"/>
                    <a:pt x="20" y="25"/>
                  </a:cubicBezTo>
                  <a:close/>
                  <a:moveTo>
                    <a:pt x="7" y="61"/>
                  </a:moveTo>
                  <a:cubicBezTo>
                    <a:pt x="30" y="61"/>
                    <a:pt x="30" y="61"/>
                    <a:pt x="30" y="61"/>
                  </a:cubicBezTo>
                  <a:cubicBezTo>
                    <a:pt x="31" y="71"/>
                    <a:pt x="33" y="80"/>
                    <a:pt x="36" y="89"/>
                  </a:cubicBezTo>
                  <a:cubicBezTo>
                    <a:pt x="31" y="91"/>
                    <a:pt x="27" y="93"/>
                    <a:pt x="22" y="96"/>
                  </a:cubicBezTo>
                  <a:cubicBezTo>
                    <a:pt x="13" y="87"/>
                    <a:pt x="8" y="75"/>
                    <a:pt x="7" y="61"/>
                  </a:cubicBezTo>
                  <a:close/>
                  <a:moveTo>
                    <a:pt x="95" y="96"/>
                  </a:moveTo>
                  <a:cubicBezTo>
                    <a:pt x="91" y="93"/>
                    <a:pt x="87" y="91"/>
                    <a:pt x="82" y="89"/>
                  </a:cubicBezTo>
                  <a:cubicBezTo>
                    <a:pt x="85" y="80"/>
                    <a:pt x="87" y="71"/>
                    <a:pt x="88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75"/>
                    <a:pt x="104" y="87"/>
                    <a:pt x="95" y="96"/>
                  </a:cubicBezTo>
                  <a:close/>
                  <a:moveTo>
                    <a:pt x="95" y="96"/>
                  </a:moveTo>
                  <a:cubicBezTo>
                    <a:pt x="95" y="96"/>
                    <a:pt x="95" y="96"/>
                    <a:pt x="95" y="9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Arc 43"/>
          <p:cNvSpPr/>
          <p:nvPr/>
        </p:nvSpPr>
        <p:spPr>
          <a:xfrm>
            <a:off x="3971615" y="4729244"/>
            <a:ext cx="4915523" cy="4915523"/>
          </a:xfrm>
          <a:prstGeom prst="arc">
            <a:avLst>
              <a:gd name="adj1" fmla="val 10769273"/>
              <a:gd name="adj2" fmla="val 0"/>
            </a:avLst>
          </a:prstGeom>
          <a:ln w="57150" cap="rnd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810889" y="6998206"/>
            <a:ext cx="321451" cy="3214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726412" y="6998206"/>
            <a:ext cx="321451" cy="32145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269971" y="4567386"/>
            <a:ext cx="321451" cy="32145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023237" y="5306869"/>
            <a:ext cx="321451" cy="3214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520196" y="5306869"/>
            <a:ext cx="321451" cy="3214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ardrop 12"/>
          <p:cNvSpPr/>
          <p:nvPr/>
        </p:nvSpPr>
        <p:spPr>
          <a:xfrm rot="5400000">
            <a:off x="2665718" y="5853036"/>
            <a:ext cx="1145170" cy="1145170"/>
          </a:xfrm>
          <a:prstGeom prst="teardrop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ardrop 13"/>
          <p:cNvSpPr/>
          <p:nvPr/>
        </p:nvSpPr>
        <p:spPr>
          <a:xfrm rot="5400000">
            <a:off x="3355498" y="4165571"/>
            <a:ext cx="1145170" cy="1145170"/>
          </a:xfrm>
          <a:prstGeom prst="teardrop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ardrop 14"/>
          <p:cNvSpPr/>
          <p:nvPr/>
        </p:nvSpPr>
        <p:spPr>
          <a:xfrm rot="16200000" flipH="1">
            <a:off x="8381521" y="4165572"/>
            <a:ext cx="1145170" cy="1145170"/>
          </a:xfrm>
          <a:prstGeom prst="teardrop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ardrop 15"/>
          <p:cNvSpPr/>
          <p:nvPr/>
        </p:nvSpPr>
        <p:spPr>
          <a:xfrm rot="16200000" flipH="1">
            <a:off x="9141618" y="5853036"/>
            <a:ext cx="1145170" cy="1145170"/>
          </a:xfrm>
          <a:prstGeom prst="teardrop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ardrop 16"/>
          <p:cNvSpPr/>
          <p:nvPr/>
        </p:nvSpPr>
        <p:spPr>
          <a:xfrm rot="13500000" flipH="1">
            <a:off x="5858111" y="3118073"/>
            <a:ext cx="1145170" cy="1145170"/>
          </a:xfrm>
          <a:prstGeom prst="teardrop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127"/>
          <p:cNvSpPr>
            <a:spLocks/>
          </p:cNvSpPr>
          <p:nvPr/>
        </p:nvSpPr>
        <p:spPr bwMode="auto">
          <a:xfrm>
            <a:off x="6193757" y="3483115"/>
            <a:ext cx="473879" cy="522147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37"/>
          <p:cNvSpPr>
            <a:spLocks noEditPoints="1"/>
          </p:cNvSpPr>
          <p:nvPr/>
        </p:nvSpPr>
        <p:spPr bwMode="auto">
          <a:xfrm>
            <a:off x="9486510" y="6307663"/>
            <a:ext cx="417633" cy="427655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45"/>
          <p:cNvSpPr>
            <a:spLocks/>
          </p:cNvSpPr>
          <p:nvPr/>
        </p:nvSpPr>
        <p:spPr bwMode="auto">
          <a:xfrm>
            <a:off x="3698063" y="4539363"/>
            <a:ext cx="461064" cy="397586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46"/>
          <p:cNvSpPr>
            <a:spLocks noEditPoints="1"/>
          </p:cNvSpPr>
          <p:nvPr/>
        </p:nvSpPr>
        <p:spPr bwMode="auto">
          <a:xfrm>
            <a:off x="3023712" y="6269240"/>
            <a:ext cx="461064" cy="504500"/>
          </a:xfrm>
          <a:custGeom>
            <a:avLst/>
            <a:gdLst/>
            <a:ahLst/>
            <a:cxnLst>
              <a:cxn ang="0">
                <a:pos x="49" y="42"/>
              </a:cxn>
              <a:cxn ang="0">
                <a:pos x="33" y="58"/>
              </a:cxn>
              <a:cxn ang="0">
                <a:pos x="33" y="46"/>
              </a:cxn>
              <a:cxn ang="0">
                <a:pos x="31" y="45"/>
              </a:cxn>
              <a:cxn ang="0">
                <a:pos x="31" y="58"/>
              </a:cxn>
              <a:cxn ang="0">
                <a:pos x="14" y="42"/>
              </a:cxn>
              <a:cxn ang="0">
                <a:pos x="1" y="33"/>
              </a:cxn>
              <a:cxn ang="0">
                <a:pos x="3" y="31"/>
              </a:cxn>
              <a:cxn ang="0">
                <a:pos x="4" y="31"/>
              </a:cxn>
              <a:cxn ang="0">
                <a:pos x="4" y="7"/>
              </a:cxn>
              <a:cxn ang="0">
                <a:pos x="9" y="0"/>
              </a:cxn>
              <a:cxn ang="0">
                <a:pos x="54" y="0"/>
              </a:cxn>
              <a:cxn ang="0">
                <a:pos x="60" y="7"/>
              </a:cxn>
              <a:cxn ang="0">
                <a:pos x="60" y="31"/>
              </a:cxn>
              <a:cxn ang="0">
                <a:pos x="61" y="31"/>
              </a:cxn>
              <a:cxn ang="0">
                <a:pos x="63" y="33"/>
              </a:cxn>
              <a:cxn ang="0">
                <a:pos x="49" y="42"/>
              </a:cxn>
              <a:cxn ang="0">
                <a:pos x="57" y="9"/>
              </a:cxn>
              <a:cxn ang="0">
                <a:pos x="52" y="4"/>
              </a:cxn>
              <a:cxn ang="0">
                <a:pos x="12" y="4"/>
              </a:cxn>
              <a:cxn ang="0">
                <a:pos x="7" y="9"/>
              </a:cxn>
              <a:cxn ang="0">
                <a:pos x="7" y="33"/>
              </a:cxn>
              <a:cxn ang="0">
                <a:pos x="27" y="37"/>
              </a:cxn>
              <a:cxn ang="0">
                <a:pos x="30" y="38"/>
              </a:cxn>
              <a:cxn ang="0">
                <a:pos x="30" y="38"/>
              </a:cxn>
              <a:cxn ang="0">
                <a:pos x="33" y="40"/>
              </a:cxn>
              <a:cxn ang="0">
                <a:pos x="37" y="37"/>
              </a:cxn>
              <a:cxn ang="0">
                <a:pos x="57" y="33"/>
              </a:cxn>
              <a:cxn ang="0">
                <a:pos x="57" y="9"/>
              </a:cxn>
              <a:cxn ang="0">
                <a:pos x="23" y="34"/>
              </a:cxn>
              <a:cxn ang="0">
                <a:pos x="16" y="27"/>
              </a:cxn>
              <a:cxn ang="0">
                <a:pos x="23" y="20"/>
              </a:cxn>
              <a:cxn ang="0">
                <a:pos x="31" y="27"/>
              </a:cxn>
              <a:cxn ang="0">
                <a:pos x="23" y="34"/>
              </a:cxn>
              <a:cxn ang="0">
                <a:pos x="41" y="34"/>
              </a:cxn>
              <a:cxn ang="0">
                <a:pos x="33" y="27"/>
              </a:cxn>
              <a:cxn ang="0">
                <a:pos x="41" y="20"/>
              </a:cxn>
              <a:cxn ang="0">
                <a:pos x="49" y="27"/>
              </a:cxn>
              <a:cxn ang="0">
                <a:pos x="41" y="34"/>
              </a:cxn>
            </a:cxnLst>
            <a:rect l="0" t="0" r="r" b="b"/>
            <a:pathLst>
              <a:path w="64" h="70">
                <a:moveTo>
                  <a:pt x="49" y="42"/>
                </a:moveTo>
                <a:cubicBezTo>
                  <a:pt x="56" y="66"/>
                  <a:pt x="32" y="70"/>
                  <a:pt x="33" y="58"/>
                </a:cubicBezTo>
                <a:cubicBezTo>
                  <a:pt x="33" y="58"/>
                  <a:pt x="33" y="51"/>
                  <a:pt x="33" y="46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51"/>
                  <a:pt x="31" y="58"/>
                  <a:pt x="31" y="58"/>
                </a:cubicBezTo>
                <a:cubicBezTo>
                  <a:pt x="31" y="70"/>
                  <a:pt x="7" y="66"/>
                  <a:pt x="14" y="42"/>
                </a:cubicBezTo>
                <a:cubicBezTo>
                  <a:pt x="7" y="39"/>
                  <a:pt x="3" y="36"/>
                  <a:pt x="1" y="33"/>
                </a:cubicBezTo>
                <a:cubicBezTo>
                  <a:pt x="0" y="31"/>
                  <a:pt x="1" y="29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3"/>
                  <a:pt x="6" y="0"/>
                  <a:pt x="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7" y="0"/>
                  <a:pt x="60" y="3"/>
                  <a:pt x="60" y="7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1" y="31"/>
                </a:cubicBezTo>
                <a:cubicBezTo>
                  <a:pt x="63" y="29"/>
                  <a:pt x="64" y="31"/>
                  <a:pt x="63" y="33"/>
                </a:cubicBezTo>
                <a:cubicBezTo>
                  <a:pt x="60" y="36"/>
                  <a:pt x="56" y="39"/>
                  <a:pt x="49" y="42"/>
                </a:cubicBezTo>
                <a:close/>
                <a:moveTo>
                  <a:pt x="57" y="9"/>
                </a:moveTo>
                <a:cubicBezTo>
                  <a:pt x="57" y="5"/>
                  <a:pt x="56" y="4"/>
                  <a:pt x="5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7" y="5"/>
                  <a:pt x="7" y="9"/>
                </a:cubicBezTo>
                <a:cubicBezTo>
                  <a:pt x="7" y="33"/>
                  <a:pt x="7" y="33"/>
                  <a:pt x="7" y="33"/>
                </a:cubicBezTo>
                <a:cubicBezTo>
                  <a:pt x="15" y="38"/>
                  <a:pt x="23" y="37"/>
                  <a:pt x="27" y="37"/>
                </a:cubicBezTo>
                <a:cubicBezTo>
                  <a:pt x="28" y="37"/>
                  <a:pt x="29" y="37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2" y="39"/>
                  <a:pt x="33" y="40"/>
                </a:cubicBezTo>
                <a:cubicBezTo>
                  <a:pt x="33" y="38"/>
                  <a:pt x="34" y="37"/>
                  <a:pt x="37" y="37"/>
                </a:cubicBezTo>
                <a:cubicBezTo>
                  <a:pt x="41" y="37"/>
                  <a:pt x="48" y="38"/>
                  <a:pt x="57" y="33"/>
                </a:cubicBezTo>
                <a:lnTo>
                  <a:pt x="57" y="9"/>
                </a:lnTo>
                <a:close/>
                <a:moveTo>
                  <a:pt x="23" y="34"/>
                </a:moveTo>
                <a:cubicBezTo>
                  <a:pt x="19" y="34"/>
                  <a:pt x="16" y="31"/>
                  <a:pt x="16" y="27"/>
                </a:cubicBezTo>
                <a:cubicBezTo>
                  <a:pt x="16" y="23"/>
                  <a:pt x="19" y="20"/>
                  <a:pt x="23" y="20"/>
                </a:cubicBezTo>
                <a:cubicBezTo>
                  <a:pt x="27" y="20"/>
                  <a:pt x="31" y="23"/>
                  <a:pt x="31" y="27"/>
                </a:cubicBezTo>
                <a:cubicBezTo>
                  <a:pt x="31" y="31"/>
                  <a:pt x="27" y="34"/>
                  <a:pt x="23" y="34"/>
                </a:cubicBezTo>
                <a:close/>
                <a:moveTo>
                  <a:pt x="41" y="34"/>
                </a:moveTo>
                <a:cubicBezTo>
                  <a:pt x="37" y="34"/>
                  <a:pt x="33" y="31"/>
                  <a:pt x="33" y="27"/>
                </a:cubicBezTo>
                <a:cubicBezTo>
                  <a:pt x="33" y="23"/>
                  <a:pt x="37" y="20"/>
                  <a:pt x="41" y="20"/>
                </a:cubicBezTo>
                <a:cubicBezTo>
                  <a:pt x="45" y="20"/>
                  <a:pt x="49" y="23"/>
                  <a:pt x="49" y="27"/>
                </a:cubicBezTo>
                <a:cubicBezTo>
                  <a:pt x="49" y="31"/>
                  <a:pt x="45" y="34"/>
                  <a:pt x="41" y="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175"/>
          <p:cNvSpPr>
            <a:spLocks noEditPoints="1"/>
          </p:cNvSpPr>
          <p:nvPr/>
        </p:nvSpPr>
        <p:spPr bwMode="auto">
          <a:xfrm>
            <a:off x="8753200" y="4527670"/>
            <a:ext cx="417633" cy="420973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1244799" y="5176825"/>
            <a:ext cx="176915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757203" y="49035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1757202" y="3631153"/>
            <a:ext cx="179264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2293094" y="335790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5496765" y="2206552"/>
            <a:ext cx="186786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5802319" y="1933304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8887138" y="3326010"/>
            <a:ext cx="186271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8887138" y="3052762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9885837" y="5260398"/>
            <a:ext cx="1788343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9885837" y="498715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741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896"/>
          <p:cNvSpPr/>
          <p:nvPr/>
        </p:nvSpPr>
        <p:spPr>
          <a:xfrm>
            <a:off x="9290816" y="5026631"/>
            <a:ext cx="2727012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97"/>
          <p:cNvSpPr/>
          <p:nvPr/>
        </p:nvSpPr>
        <p:spPr>
          <a:xfrm>
            <a:off x="1820678" y="3816271"/>
            <a:ext cx="2713354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Shape 1899"/>
          <p:cNvSpPr/>
          <p:nvPr/>
        </p:nvSpPr>
        <p:spPr>
          <a:xfrm>
            <a:off x="3794437" y="4882282"/>
            <a:ext cx="5269876" cy="12131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557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8043" y="0"/>
                </a:lnTo>
                <a:lnTo>
                  <a:pt x="3557" y="0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900"/>
          <p:cNvSpPr/>
          <p:nvPr/>
        </p:nvSpPr>
        <p:spPr>
          <a:xfrm>
            <a:off x="4660210" y="3657600"/>
            <a:ext cx="3538330" cy="12246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47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6251" y="0"/>
                </a:lnTo>
                <a:lnTo>
                  <a:pt x="5347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901"/>
          <p:cNvSpPr/>
          <p:nvPr/>
        </p:nvSpPr>
        <p:spPr>
          <a:xfrm>
            <a:off x="5538092" y="2404123"/>
            <a:ext cx="1782568" cy="12470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8183" y="5234"/>
                </a:lnTo>
                <a:lnTo>
                  <a:pt x="8190" y="5234"/>
                </a:lnTo>
                <a:lnTo>
                  <a:pt x="0" y="21600"/>
                </a:lnTo>
                <a:lnTo>
                  <a:pt x="21600" y="21600"/>
                </a:lnTo>
                <a:lnTo>
                  <a:pt x="13410" y="5234"/>
                </a:lnTo>
                <a:lnTo>
                  <a:pt x="13417" y="5234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615665" y="5359317"/>
            <a:ext cx="1627416" cy="2585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+mn-ea"/>
                <a:ea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008004" y="3032691"/>
            <a:ext cx="84273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5743573" y="4146146"/>
            <a:ext cx="1371602" cy="25853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Shape 1896"/>
          <p:cNvSpPr/>
          <p:nvPr/>
        </p:nvSpPr>
        <p:spPr>
          <a:xfrm>
            <a:off x="7466146" y="2559203"/>
            <a:ext cx="2727012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47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4" grpId="0" animBg="1"/>
      <p:bldP spid="4" grpId="0" build="p"/>
      <p:bldP spid="20" grpId="0"/>
      <p:bldP spid="19" grpId="0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H_Entry_1"/>
          <p:cNvSpPr/>
          <p:nvPr>
            <p:custDataLst>
              <p:tags r:id="rId2"/>
            </p:custDataLst>
          </p:nvPr>
        </p:nvSpPr>
        <p:spPr>
          <a:xfrm flipH="1">
            <a:off x="4989215" y="2844801"/>
            <a:ext cx="4758175" cy="1543050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algn="ctr"/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Number_1"/>
          <p:cNvSpPr/>
          <p:nvPr>
            <p:custDataLst>
              <p:tags r:id="rId3"/>
            </p:custDataLst>
          </p:nvPr>
        </p:nvSpPr>
        <p:spPr>
          <a:xfrm flipH="1">
            <a:off x="2775356" y="2806997"/>
            <a:ext cx="1977972" cy="1618656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82219" y="2962218"/>
            <a:ext cx="3519167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5648869" y="370984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7539276" y="3709843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5648869" y="397950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39276" y="397950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91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0" y="1604565"/>
            <a:ext cx="6489648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600101"/>
            <a:ext cx="6395889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226284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3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306404"/>
            <a:ext cx="1944216" cy="3456384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212545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259425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1340360" y="5390000"/>
            <a:ext cx="325259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836133" y="5069269"/>
            <a:ext cx="175681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3" y="5390000"/>
            <a:ext cx="34105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3" y="5069269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1172791" y="2737720"/>
            <a:ext cx="3420161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6"/>
          <p:cNvSpPr txBox="1"/>
          <p:nvPr/>
        </p:nvSpPr>
        <p:spPr>
          <a:xfrm>
            <a:off x="2977126" y="2416989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3" y="2737720"/>
            <a:ext cx="3410523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3" y="2416989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16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5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AUTOCOLOR" val="TRUE"/>
  <p:tag name="MH_TYPE" val="CONTENTS"/>
  <p:tag name="ID" val="54582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10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5E943E"/>
      </a:accent2>
      <a:accent3>
        <a:srgbClr val="92D050"/>
      </a:accent3>
      <a:accent4>
        <a:srgbClr val="5E943E"/>
      </a:accent4>
      <a:accent5>
        <a:srgbClr val="92D050"/>
      </a:accent5>
      <a:accent6>
        <a:srgbClr val="5E943E"/>
      </a:accent6>
      <a:hlink>
        <a:srgbClr val="92D050"/>
      </a:hlink>
      <a:folHlink>
        <a:srgbClr val="5E943E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4139</Words>
  <Application>Microsoft Office PowerPoint</Application>
  <PresentationFormat>自定义</PresentationFormat>
  <Paragraphs>266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绿色简约</dc:title>
  <dc:creator/>
  <cp:keywords>第一PPT模板网-WWW.1PPT.COM</cp:keywords>
  <cp:lastModifiedBy/>
  <cp:revision>1</cp:revision>
  <dcterms:created xsi:type="dcterms:W3CDTF">2016-11-02T15:40:31Z</dcterms:created>
  <dcterms:modified xsi:type="dcterms:W3CDTF">2018-01-15T02:07:01Z</dcterms:modified>
</cp:coreProperties>
</file>