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86" r:id="rId4"/>
    <p:sldId id="3161" r:id="rId5"/>
    <p:sldId id="3149" r:id="rId6"/>
    <p:sldId id="3176" r:id="rId7"/>
    <p:sldId id="3181" r:id="rId8"/>
    <p:sldId id="3168" r:id="rId9"/>
    <p:sldId id="3182" r:id="rId10"/>
    <p:sldId id="3175" r:id="rId11"/>
    <p:sldId id="3178" r:id="rId12"/>
    <p:sldId id="3169" r:id="rId13"/>
    <p:sldId id="3174" r:id="rId14"/>
    <p:sldId id="3183" r:id="rId15"/>
    <p:sldId id="3177" r:id="rId16"/>
    <p:sldId id="3170" r:id="rId17"/>
    <p:sldId id="3179" r:id="rId18"/>
    <p:sldId id="3171" r:id="rId19"/>
    <p:sldId id="3184" r:id="rId20"/>
    <p:sldId id="3180" r:id="rId21"/>
    <p:sldId id="3172" r:id="rId22"/>
    <p:sldId id="3173" r:id="rId23"/>
    <p:sldId id="3185" r:id="rId24"/>
    <p:sldId id="318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7BE"/>
    <a:srgbClr val="CE000D"/>
    <a:srgbClr val="84004C"/>
    <a:srgbClr val="8B2FC3"/>
    <a:srgbClr val="C9247B"/>
    <a:srgbClr val="F3C5BE"/>
    <a:srgbClr val="60AEA9"/>
    <a:srgbClr val="00B369"/>
    <a:srgbClr val="1A8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07" autoAdjust="0"/>
    <p:restoredTop sz="92986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595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6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615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251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4248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99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064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113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24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14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7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94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9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9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7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9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3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0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5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1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87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4796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4080" y="2735744"/>
            <a:ext cx="5112568" cy="2464989"/>
          </a:xfrm>
          <a:prstGeom prst="rect">
            <a:avLst/>
          </a:prstGeom>
        </p:spPr>
      </p:pic>
      <p:sp>
        <p:nvSpPr>
          <p:cNvPr id="10" name="平行四边形 17"/>
          <p:cNvSpPr>
            <a:spLocks noChangeArrowheads="1"/>
          </p:cNvSpPr>
          <p:nvPr/>
        </p:nvSpPr>
        <p:spPr bwMode="auto">
          <a:xfrm flipH="1">
            <a:off x="1735172" y="4496908"/>
            <a:ext cx="5099338" cy="2735495"/>
          </a:xfrm>
          <a:prstGeom prst="parallelogram">
            <a:avLst>
              <a:gd name="adj" fmla="val 56356"/>
            </a:avLst>
          </a:prstGeom>
          <a:solidFill>
            <a:srgbClr val="FE67BE">
              <a:alpha val="80000"/>
            </a:srgbClr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任意多边形 16"/>
          <p:cNvSpPr>
            <a:spLocks noChangeArrowheads="1"/>
          </p:cNvSpPr>
          <p:nvPr/>
        </p:nvSpPr>
        <p:spPr bwMode="auto">
          <a:xfrm>
            <a:off x="795" y="248"/>
            <a:ext cx="9316421" cy="7232154"/>
          </a:xfrm>
          <a:custGeom>
            <a:avLst/>
            <a:gdLst>
              <a:gd name="T0" fmla="*/ 2682086 w 8834718"/>
              <a:gd name="T1" fmla="*/ 0 h 6858000"/>
              <a:gd name="T2" fmla="*/ 8834438 w 8834718"/>
              <a:gd name="T3" fmla="*/ 0 h 6858000"/>
              <a:gd name="T4" fmla="*/ 4969049 w 8834718"/>
              <a:gd name="T5" fmla="*/ 6858000 h 6858000"/>
              <a:gd name="T6" fmla="*/ 0 w 8834718"/>
              <a:gd name="T7" fmla="*/ 6858000 h 6858000"/>
              <a:gd name="T8" fmla="*/ 0 w 8834718"/>
              <a:gd name="T9" fmla="*/ 4758575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34718"/>
              <a:gd name="T16" fmla="*/ 0 h 6858000"/>
              <a:gd name="T17" fmla="*/ 8834718 w 8834718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34718" h="6858000">
                <a:moveTo>
                  <a:pt x="2682171" y="0"/>
                </a:moveTo>
                <a:lnTo>
                  <a:pt x="8834718" y="0"/>
                </a:lnTo>
                <a:lnTo>
                  <a:pt x="4969206" y="6858000"/>
                </a:lnTo>
                <a:lnTo>
                  <a:pt x="0" y="6858000"/>
                </a:lnTo>
                <a:lnTo>
                  <a:pt x="0" y="4758575"/>
                </a:lnTo>
                <a:lnTo>
                  <a:pt x="2682171" y="0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94" y="248"/>
            <a:ext cx="4665744" cy="5303580"/>
            <a:chOff x="0" y="248"/>
            <a:chExt cx="4665744" cy="5303580"/>
          </a:xfrm>
        </p:grpSpPr>
        <p:grpSp>
          <p:nvGrpSpPr>
            <p:cNvPr id="15" name="组合 14"/>
            <p:cNvGrpSpPr/>
            <p:nvPr/>
          </p:nvGrpSpPr>
          <p:grpSpPr>
            <a:xfrm>
              <a:off x="0" y="249"/>
              <a:ext cx="4330922" cy="5303579"/>
              <a:chOff x="0" y="249"/>
              <a:chExt cx="4330922" cy="5303579"/>
            </a:xfrm>
          </p:grpSpPr>
          <p:sp>
            <p:nvSpPr>
              <p:cNvPr id="17" name="矩形 22"/>
              <p:cNvSpPr>
                <a:spLocks noChangeArrowheads="1"/>
              </p:cNvSpPr>
              <p:nvPr/>
            </p:nvSpPr>
            <p:spPr bwMode="auto">
              <a:xfrm>
                <a:off x="0" y="1023130"/>
                <a:ext cx="1401230" cy="4280698"/>
              </a:xfrm>
              <a:prstGeom prst="rect">
                <a:avLst/>
              </a:prstGeom>
              <a:solidFill>
                <a:srgbClr val="FE67BE">
                  <a:alpha val="6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" name="平行四边形 18"/>
              <p:cNvSpPr>
                <a:spLocks noChangeArrowheads="1"/>
              </p:cNvSpPr>
              <p:nvPr/>
            </p:nvSpPr>
            <p:spPr bwMode="auto">
              <a:xfrm>
                <a:off x="679688" y="249"/>
                <a:ext cx="3651234" cy="2735495"/>
              </a:xfrm>
              <a:prstGeom prst="parallelogram">
                <a:avLst>
                  <a:gd name="adj" fmla="val 56350"/>
                </a:avLst>
              </a:prstGeom>
              <a:solidFill>
                <a:srgbClr val="FE67BE">
                  <a:alpha val="6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平行四边形 19"/>
              <p:cNvSpPr>
                <a:spLocks noChangeArrowheads="1"/>
              </p:cNvSpPr>
              <p:nvPr/>
            </p:nvSpPr>
            <p:spPr bwMode="auto">
              <a:xfrm>
                <a:off x="0" y="373575"/>
                <a:ext cx="2509491" cy="2733821"/>
              </a:xfrm>
              <a:prstGeom prst="parallelogram">
                <a:avLst>
                  <a:gd name="adj" fmla="val 56361"/>
                </a:avLst>
              </a:prstGeom>
              <a:solidFill>
                <a:srgbClr val="D6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6" name="任意多边形 21"/>
            <p:cNvSpPr>
              <a:spLocks noChangeArrowheads="1"/>
            </p:cNvSpPr>
            <p:nvPr/>
          </p:nvSpPr>
          <p:spPr bwMode="auto">
            <a:xfrm flipH="1">
              <a:off x="0" y="248"/>
              <a:ext cx="4665744" cy="3107148"/>
            </a:xfrm>
            <a:custGeom>
              <a:avLst/>
              <a:gdLst>
                <a:gd name="T0" fmla="*/ 4424363 w 4424081"/>
                <a:gd name="T1" fmla="*/ 0 h 2946082"/>
                <a:gd name="T2" fmla="*/ 1660665 w 4424081"/>
                <a:gd name="T3" fmla="*/ 0 h 2946082"/>
                <a:gd name="T4" fmla="*/ 0 w 4424081"/>
                <a:gd name="T5" fmla="*/ 2946400 h 2946082"/>
                <a:gd name="T6" fmla="*/ 3382303 w 4424081"/>
                <a:gd name="T7" fmla="*/ 2946400 h 2946082"/>
                <a:gd name="T8" fmla="*/ 4424363 w 4424081"/>
                <a:gd name="T9" fmla="*/ 1097546 h 29460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24081"/>
                <a:gd name="T16" fmla="*/ 0 h 2946082"/>
                <a:gd name="T17" fmla="*/ 4424081 w 4424081"/>
                <a:gd name="T18" fmla="*/ 2946082 h 29460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24081" h="2946082">
                  <a:moveTo>
                    <a:pt x="4424081" y="0"/>
                  </a:moveTo>
                  <a:lnTo>
                    <a:pt x="1660559" y="0"/>
                  </a:lnTo>
                  <a:lnTo>
                    <a:pt x="0" y="2946082"/>
                  </a:lnTo>
                  <a:lnTo>
                    <a:pt x="3382087" y="2946082"/>
                  </a:lnTo>
                  <a:lnTo>
                    <a:pt x="4424081" y="1097428"/>
                  </a:lnTo>
                  <a:lnTo>
                    <a:pt x="44240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7596566" y="5200733"/>
            <a:ext cx="39604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欢迎来参加我们的婚礼</a:t>
            </a:r>
            <a:endParaRPr lang="zh-CN" altLang="en-US" sz="2400" cap="all" dirty="0">
              <a:solidFill>
                <a:schemeClr val="bg1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64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1006898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1260694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1383791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2120740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699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9885759" y="664066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4080" y="2735744"/>
            <a:ext cx="5112568" cy="2464989"/>
          </a:xfrm>
          <a:prstGeom prst="rect">
            <a:avLst/>
          </a:prstGeom>
        </p:spPr>
      </p:pic>
      <p:sp>
        <p:nvSpPr>
          <p:cNvPr id="10" name="平行四边形 17"/>
          <p:cNvSpPr>
            <a:spLocks noChangeArrowheads="1"/>
          </p:cNvSpPr>
          <p:nvPr/>
        </p:nvSpPr>
        <p:spPr bwMode="auto">
          <a:xfrm flipH="1">
            <a:off x="1735172" y="4496908"/>
            <a:ext cx="5099338" cy="2735495"/>
          </a:xfrm>
          <a:prstGeom prst="parallelogram">
            <a:avLst>
              <a:gd name="adj" fmla="val 56356"/>
            </a:avLst>
          </a:prstGeom>
          <a:solidFill>
            <a:srgbClr val="FE67BE">
              <a:alpha val="80000"/>
            </a:srgbClr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任意多边形 16"/>
          <p:cNvSpPr>
            <a:spLocks noChangeArrowheads="1"/>
          </p:cNvSpPr>
          <p:nvPr/>
        </p:nvSpPr>
        <p:spPr bwMode="auto">
          <a:xfrm>
            <a:off x="795" y="248"/>
            <a:ext cx="9316421" cy="7232154"/>
          </a:xfrm>
          <a:custGeom>
            <a:avLst/>
            <a:gdLst>
              <a:gd name="T0" fmla="*/ 2682086 w 8834718"/>
              <a:gd name="T1" fmla="*/ 0 h 6858000"/>
              <a:gd name="T2" fmla="*/ 8834438 w 8834718"/>
              <a:gd name="T3" fmla="*/ 0 h 6858000"/>
              <a:gd name="T4" fmla="*/ 4969049 w 8834718"/>
              <a:gd name="T5" fmla="*/ 6858000 h 6858000"/>
              <a:gd name="T6" fmla="*/ 0 w 8834718"/>
              <a:gd name="T7" fmla="*/ 6858000 h 6858000"/>
              <a:gd name="T8" fmla="*/ 0 w 8834718"/>
              <a:gd name="T9" fmla="*/ 4758575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34718"/>
              <a:gd name="T16" fmla="*/ 0 h 6858000"/>
              <a:gd name="T17" fmla="*/ 8834718 w 8834718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34718" h="6858000">
                <a:moveTo>
                  <a:pt x="2682171" y="0"/>
                </a:moveTo>
                <a:lnTo>
                  <a:pt x="8834718" y="0"/>
                </a:lnTo>
                <a:lnTo>
                  <a:pt x="4969206" y="6858000"/>
                </a:lnTo>
                <a:lnTo>
                  <a:pt x="0" y="6858000"/>
                </a:lnTo>
                <a:lnTo>
                  <a:pt x="0" y="4758575"/>
                </a:lnTo>
                <a:lnTo>
                  <a:pt x="2682171" y="0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94" y="248"/>
            <a:ext cx="4665744" cy="5303580"/>
            <a:chOff x="0" y="248"/>
            <a:chExt cx="4665744" cy="5303580"/>
          </a:xfrm>
        </p:grpSpPr>
        <p:grpSp>
          <p:nvGrpSpPr>
            <p:cNvPr id="15" name="组合 14"/>
            <p:cNvGrpSpPr/>
            <p:nvPr/>
          </p:nvGrpSpPr>
          <p:grpSpPr>
            <a:xfrm>
              <a:off x="0" y="249"/>
              <a:ext cx="4330922" cy="5303579"/>
              <a:chOff x="0" y="249"/>
              <a:chExt cx="4330922" cy="5303579"/>
            </a:xfrm>
          </p:grpSpPr>
          <p:sp>
            <p:nvSpPr>
              <p:cNvPr id="17" name="矩形 22"/>
              <p:cNvSpPr>
                <a:spLocks noChangeArrowheads="1"/>
              </p:cNvSpPr>
              <p:nvPr/>
            </p:nvSpPr>
            <p:spPr bwMode="auto">
              <a:xfrm>
                <a:off x="0" y="1023130"/>
                <a:ext cx="1401230" cy="4280698"/>
              </a:xfrm>
              <a:prstGeom prst="rect">
                <a:avLst/>
              </a:prstGeom>
              <a:solidFill>
                <a:srgbClr val="FE67BE">
                  <a:alpha val="6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" name="平行四边形 18"/>
              <p:cNvSpPr>
                <a:spLocks noChangeArrowheads="1"/>
              </p:cNvSpPr>
              <p:nvPr/>
            </p:nvSpPr>
            <p:spPr bwMode="auto">
              <a:xfrm>
                <a:off x="679688" y="249"/>
                <a:ext cx="3651234" cy="2735495"/>
              </a:xfrm>
              <a:prstGeom prst="parallelogram">
                <a:avLst>
                  <a:gd name="adj" fmla="val 56350"/>
                </a:avLst>
              </a:prstGeom>
              <a:solidFill>
                <a:srgbClr val="FE67BE">
                  <a:alpha val="6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平行四边形 19"/>
              <p:cNvSpPr>
                <a:spLocks noChangeArrowheads="1"/>
              </p:cNvSpPr>
              <p:nvPr/>
            </p:nvSpPr>
            <p:spPr bwMode="auto">
              <a:xfrm>
                <a:off x="0" y="373575"/>
                <a:ext cx="2509491" cy="2733821"/>
              </a:xfrm>
              <a:prstGeom prst="parallelogram">
                <a:avLst>
                  <a:gd name="adj" fmla="val 56361"/>
                </a:avLst>
              </a:prstGeom>
              <a:solidFill>
                <a:srgbClr val="D6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6" name="任意多边形 21"/>
            <p:cNvSpPr>
              <a:spLocks noChangeArrowheads="1"/>
            </p:cNvSpPr>
            <p:nvPr/>
          </p:nvSpPr>
          <p:spPr bwMode="auto">
            <a:xfrm flipH="1">
              <a:off x="0" y="248"/>
              <a:ext cx="4665744" cy="3107148"/>
            </a:xfrm>
            <a:custGeom>
              <a:avLst/>
              <a:gdLst>
                <a:gd name="T0" fmla="*/ 4424363 w 4424081"/>
                <a:gd name="T1" fmla="*/ 0 h 2946082"/>
                <a:gd name="T2" fmla="*/ 1660665 w 4424081"/>
                <a:gd name="T3" fmla="*/ 0 h 2946082"/>
                <a:gd name="T4" fmla="*/ 0 w 4424081"/>
                <a:gd name="T5" fmla="*/ 2946400 h 2946082"/>
                <a:gd name="T6" fmla="*/ 3382303 w 4424081"/>
                <a:gd name="T7" fmla="*/ 2946400 h 2946082"/>
                <a:gd name="T8" fmla="*/ 4424363 w 4424081"/>
                <a:gd name="T9" fmla="*/ 1097546 h 29460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24081"/>
                <a:gd name="T16" fmla="*/ 0 h 2946082"/>
                <a:gd name="T17" fmla="*/ 4424081 w 4424081"/>
                <a:gd name="T18" fmla="*/ 2946082 h 29460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24081" h="2946082">
                  <a:moveTo>
                    <a:pt x="4424081" y="0"/>
                  </a:moveTo>
                  <a:lnTo>
                    <a:pt x="1660559" y="0"/>
                  </a:lnTo>
                  <a:lnTo>
                    <a:pt x="0" y="2946082"/>
                  </a:lnTo>
                  <a:lnTo>
                    <a:pt x="3382087" y="2946082"/>
                  </a:lnTo>
                  <a:lnTo>
                    <a:pt x="4424081" y="1097428"/>
                  </a:lnTo>
                  <a:lnTo>
                    <a:pt x="44240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7596566" y="5200733"/>
            <a:ext cx="39604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欢迎来参加我们的婚礼</a:t>
            </a:r>
            <a:endParaRPr lang="zh-CN" altLang="en-US" sz="2400" cap="all" dirty="0">
              <a:solidFill>
                <a:schemeClr val="bg1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0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15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829313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AEC862C-D920-41D1-ADE5-AA75BD26998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234.pptx"/>
</p:tagLst>
</file>

<file path=ppt/theme/theme1.xml><?xml version="1.0" encoding="utf-8"?>
<a:theme xmlns:a="http://schemas.openxmlformats.org/drawingml/2006/main" name="第一PPT，www.1ppt.com">
  <a:themeElements>
    <a:clrScheme name="自定义 462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C00000"/>
      </a:accent1>
      <a:accent2>
        <a:srgbClr val="FE67BE"/>
      </a:accent2>
      <a:accent3>
        <a:srgbClr val="C00000"/>
      </a:accent3>
      <a:accent4>
        <a:srgbClr val="FE67BE"/>
      </a:accent4>
      <a:accent5>
        <a:srgbClr val="C00000"/>
      </a:accent5>
      <a:accent6>
        <a:srgbClr val="FE67BE"/>
      </a:accent6>
      <a:hlink>
        <a:srgbClr val="C00000"/>
      </a:hlink>
      <a:folHlink>
        <a:srgbClr val="FE67B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2884</Words>
  <Application>Microsoft Office PowerPoint</Application>
  <PresentationFormat>自定义</PresentationFormat>
  <Paragraphs>214</Paragraphs>
  <Slides>23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婚礼庆典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2018-01-12T07:37:43Z</dcterms:modified>
</cp:coreProperties>
</file>