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0" r:id="rId2"/>
  </p:sldMasterIdLst>
  <p:notesMasterIdLst>
    <p:notesMasterId r:id="rId27"/>
  </p:notesMasterIdLst>
  <p:handoutMasterIdLst>
    <p:handoutMasterId r:id="rId28"/>
  </p:handoutMasterIdLst>
  <p:sldIdLst>
    <p:sldId id="3166" r:id="rId3"/>
    <p:sldId id="3177" r:id="rId4"/>
    <p:sldId id="3167" r:id="rId5"/>
    <p:sldId id="3168" r:id="rId6"/>
    <p:sldId id="3149" r:id="rId7"/>
    <p:sldId id="3148" r:id="rId8"/>
    <p:sldId id="3138" r:id="rId9"/>
    <p:sldId id="3147" r:id="rId10"/>
    <p:sldId id="3173" r:id="rId11"/>
    <p:sldId id="3172" r:id="rId12"/>
    <p:sldId id="3146" r:id="rId13"/>
    <p:sldId id="3139" r:id="rId14"/>
    <p:sldId id="3145" r:id="rId15"/>
    <p:sldId id="3174" r:id="rId16"/>
    <p:sldId id="3140" r:id="rId17"/>
    <p:sldId id="3160" r:id="rId18"/>
    <p:sldId id="3141" r:id="rId19"/>
    <p:sldId id="3144" r:id="rId20"/>
    <p:sldId id="3175" r:id="rId21"/>
    <p:sldId id="3159" r:id="rId22"/>
    <p:sldId id="3143" r:id="rId23"/>
    <p:sldId id="3142" r:id="rId24"/>
    <p:sldId id="3176" r:id="rId25"/>
    <p:sldId id="3178"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7DF"/>
    <a:srgbClr val="218F75"/>
    <a:srgbClr val="005E5E"/>
    <a:srgbClr val="F3C5BE"/>
    <a:srgbClr val="60AEA9"/>
    <a:srgbClr val="00B369"/>
    <a:srgbClr val="1A8CE1"/>
    <a:srgbClr val="FFFFFF"/>
    <a:srgbClr val="A78357"/>
    <a:srgbClr val="28C7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varScale="1">
        <p:scale>
          <a:sx n="57" d="100"/>
          <a:sy n="57" d="100"/>
        </p:scale>
        <p:origin x="-102"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559412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410055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10</a:t>
            </a:fld>
            <a:endParaRPr lang="zh-CN" altLang="en-US"/>
          </a:p>
        </p:txBody>
      </p:sp>
    </p:spTree>
    <p:extLst>
      <p:ext uri="{BB962C8B-B14F-4D97-AF65-F5344CB8AC3E}">
        <p14:creationId xmlns:p14="http://schemas.microsoft.com/office/powerpoint/2010/main" val="3835889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16</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3998038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grpSp>
        <p:nvGrpSpPr>
          <p:cNvPr id="8" name="组合 3"/>
          <p:cNvGrpSpPr/>
          <p:nvPr userDrawn="1"/>
        </p:nvGrpSpPr>
        <p:grpSpPr bwMode="auto">
          <a:xfrm flipH="1">
            <a:off x="-1" y="180752"/>
            <a:ext cx="740744" cy="517479"/>
            <a:chOff x="3533690" y="533400"/>
            <a:chExt cx="978859" cy="675969"/>
          </a:xfrm>
          <a:solidFill>
            <a:srgbClr val="EE1C39"/>
          </a:solidFill>
        </p:grpSpPr>
        <p:sp>
          <p:nvSpPr>
            <p:cNvPr id="9" name="矩形 8"/>
            <p:cNvSpPr/>
            <p:nvPr/>
          </p:nvSpPr>
          <p:spPr>
            <a:xfrm>
              <a:off x="3806726" y="533400"/>
              <a:ext cx="705823" cy="6759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cs typeface="+mn-ea"/>
                <a:sym typeface="+mn-lt"/>
              </a:endParaRPr>
            </a:p>
          </p:txBody>
        </p:sp>
        <p:sp>
          <p:nvSpPr>
            <p:cNvPr id="10" name="椭圆 9"/>
            <p:cNvSpPr/>
            <p:nvPr/>
          </p:nvSpPr>
          <p:spPr>
            <a:xfrm>
              <a:off x="3533690" y="533400"/>
              <a:ext cx="623734" cy="6759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cs typeface="+mn-ea"/>
                <a:sym typeface="+mn-lt"/>
              </a:endParaRPr>
            </a:p>
          </p:txBody>
        </p:sp>
      </p:gr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1276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4368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3044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9321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5310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274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1614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39531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3552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381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4047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930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6617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2018/1/12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8774604"/>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3832348"/>
            <a:ext cx="12858750" cy="3411413"/>
          </a:xfrm>
          <a:prstGeom prst="rect">
            <a:avLst/>
          </a:prstGeom>
          <a:solidFill>
            <a:srgbClr val="005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5"/>
          <p:cNvSpPr txBox="1">
            <a:spLocks noChangeArrowheads="1"/>
          </p:cNvSpPr>
          <p:nvPr/>
        </p:nvSpPr>
        <p:spPr bwMode="auto">
          <a:xfrm>
            <a:off x="3912296" y="5280900"/>
            <a:ext cx="503415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适用工作计划</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项目总结</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述职报告</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6"/>
          <p:cNvSpPr txBox="1">
            <a:spLocks noChangeArrowheads="1"/>
          </p:cNvSpPr>
          <p:nvPr/>
        </p:nvSpPr>
        <p:spPr bwMode="auto">
          <a:xfrm>
            <a:off x="1496827" y="4286985"/>
            <a:ext cx="9865096" cy="1107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6599"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国家电网动态</a:t>
            </a:r>
            <a:r>
              <a:rPr lang="en-US" altLang="zh-CN" sz="6599"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PPT</a:t>
            </a:r>
            <a:r>
              <a:rPr lang="zh-CN" altLang="en-US" sz="6599"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模板</a:t>
            </a:r>
            <a:endParaRPr lang="zh-CN" altLang="en-US" sz="6599"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59245" y="1074988"/>
            <a:ext cx="2340260" cy="2611790"/>
          </a:xfrm>
          <a:prstGeom prst="rect">
            <a:avLst/>
          </a:prstGeom>
        </p:spPr>
      </p:pic>
    </p:spTree>
    <p:extLst>
      <p:ext uri="{BB962C8B-B14F-4D97-AF65-F5344CB8AC3E}">
        <p14:creationId xmlns:p14="http://schemas.microsoft.com/office/powerpoint/2010/main" val="22710526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wipe(down)">
                                      <p:cBhvr>
                                        <p:cTn id="7" dur="500"/>
                                        <p:tgtEl>
                                          <p:spTgt spid="33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2" presetClass="entr" presetSubtype="2"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4"/>
          <p:cNvSpPr/>
          <p:nvPr/>
        </p:nvSpPr>
        <p:spPr>
          <a:xfrm>
            <a:off x="1183396" y="-34108"/>
            <a:ext cx="11650643" cy="7247630"/>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 name="connsiteX0" fmla="*/ 16139 w 12959758"/>
              <a:gd name="connsiteY0" fmla="*/ 1447042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6139 w 12959758"/>
              <a:gd name="connsiteY4" fmla="*/ 1447042 h 5139110"/>
              <a:gd name="connsiteX0" fmla="*/ 1420211 w 12959758"/>
              <a:gd name="connsiteY0" fmla="*/ 1912316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420211 w 12959758"/>
              <a:gd name="connsiteY4" fmla="*/ 1912316 h 5139110"/>
              <a:gd name="connsiteX0" fmla="*/ 57 w 11539604"/>
              <a:gd name="connsiteY0" fmla="*/ 1912316 h 4284526"/>
              <a:gd name="connsiteX1" fmla="*/ 4509934 w 11539604"/>
              <a:gd name="connsiteY1" fmla="*/ 0 h 4284526"/>
              <a:gd name="connsiteX2" fmla="*/ 11539604 w 11539604"/>
              <a:gd name="connsiteY2" fmla="*/ 2665793 h 4284526"/>
              <a:gd name="connsiteX3" fmla="*/ 371249 w 11539604"/>
              <a:gd name="connsiteY3" fmla="*/ 4284526 h 4284526"/>
              <a:gd name="connsiteX4" fmla="*/ 57 w 11539604"/>
              <a:gd name="connsiteY4" fmla="*/ 1912316 h 4284526"/>
              <a:gd name="connsiteX0" fmla="*/ 43 w 11539590"/>
              <a:gd name="connsiteY0" fmla="*/ 1912316 h 4284526"/>
              <a:gd name="connsiteX1" fmla="*/ 4509920 w 11539590"/>
              <a:gd name="connsiteY1" fmla="*/ 0 h 4284526"/>
              <a:gd name="connsiteX2" fmla="*/ 11539590 w 11539590"/>
              <a:gd name="connsiteY2" fmla="*/ 2665793 h 4284526"/>
              <a:gd name="connsiteX3" fmla="*/ 371235 w 11539590"/>
              <a:gd name="connsiteY3" fmla="*/ 4284526 h 4284526"/>
              <a:gd name="connsiteX4" fmla="*/ 43 w 11539590"/>
              <a:gd name="connsiteY4" fmla="*/ 1912316 h 4284526"/>
              <a:gd name="connsiteX0" fmla="*/ 43 w 14041100"/>
              <a:gd name="connsiteY0" fmla="*/ 1912316 h 4284526"/>
              <a:gd name="connsiteX1" fmla="*/ 4509920 w 14041100"/>
              <a:gd name="connsiteY1" fmla="*/ 0 h 4284526"/>
              <a:gd name="connsiteX2" fmla="*/ 14041100 w 14041100"/>
              <a:gd name="connsiteY2" fmla="*/ 1678274 h 4284526"/>
              <a:gd name="connsiteX3" fmla="*/ 371235 w 14041100"/>
              <a:gd name="connsiteY3" fmla="*/ 4284526 h 4284526"/>
              <a:gd name="connsiteX4" fmla="*/ 43 w 14041100"/>
              <a:gd name="connsiteY4" fmla="*/ 1912316 h 4284526"/>
              <a:gd name="connsiteX0" fmla="*/ 4 w 14041061"/>
              <a:gd name="connsiteY0" fmla="*/ 1912316 h 5139110"/>
              <a:gd name="connsiteX1" fmla="*/ 4509881 w 14041061"/>
              <a:gd name="connsiteY1" fmla="*/ 0 h 5139110"/>
              <a:gd name="connsiteX2" fmla="*/ 14041061 w 14041061"/>
              <a:gd name="connsiteY2" fmla="*/ 1678274 h 5139110"/>
              <a:gd name="connsiteX3" fmla="*/ 6100458 w 14041061"/>
              <a:gd name="connsiteY3" fmla="*/ 5139110 h 5139110"/>
              <a:gd name="connsiteX4" fmla="*/ 4 w 14041061"/>
              <a:gd name="connsiteY4" fmla="*/ 1912316 h 513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1061" h="5139110">
                <a:moveTo>
                  <a:pt x="4" y="1912316"/>
                </a:moveTo>
                <a:lnTo>
                  <a:pt x="4509881" y="0"/>
                </a:lnTo>
                <a:lnTo>
                  <a:pt x="14041061" y="1678274"/>
                </a:lnTo>
                <a:lnTo>
                  <a:pt x="6100458" y="5139110"/>
                </a:lnTo>
                <a:cubicBezTo>
                  <a:pt x="6218809" y="4544612"/>
                  <a:pt x="-5376" y="3143005"/>
                  <a:pt x="4" y="191231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0</a:t>
            </a:r>
            <a:endParaRPr lang="zh-CN" altLang="en-US" dirty="0"/>
          </a:p>
        </p:txBody>
      </p:sp>
      <p:sp>
        <p:nvSpPr>
          <p:cNvPr id="13" name="矩形 4"/>
          <p:cNvSpPr/>
          <p:nvPr/>
        </p:nvSpPr>
        <p:spPr>
          <a:xfrm>
            <a:off x="1172063" y="-24218"/>
            <a:ext cx="10780212" cy="7261021"/>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 name="connsiteX0" fmla="*/ 16139 w 12959758"/>
              <a:gd name="connsiteY0" fmla="*/ 1447042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6139 w 12959758"/>
              <a:gd name="connsiteY4" fmla="*/ 1447042 h 5139110"/>
              <a:gd name="connsiteX0" fmla="*/ 1420211 w 12959758"/>
              <a:gd name="connsiteY0" fmla="*/ 1912316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420211 w 12959758"/>
              <a:gd name="connsiteY4" fmla="*/ 1912316 h 5139110"/>
              <a:gd name="connsiteX0" fmla="*/ 57 w 11539604"/>
              <a:gd name="connsiteY0" fmla="*/ 1912316 h 4284526"/>
              <a:gd name="connsiteX1" fmla="*/ 4509934 w 11539604"/>
              <a:gd name="connsiteY1" fmla="*/ 0 h 4284526"/>
              <a:gd name="connsiteX2" fmla="*/ 11539604 w 11539604"/>
              <a:gd name="connsiteY2" fmla="*/ 2665793 h 4284526"/>
              <a:gd name="connsiteX3" fmla="*/ 371249 w 11539604"/>
              <a:gd name="connsiteY3" fmla="*/ 4284526 h 4284526"/>
              <a:gd name="connsiteX4" fmla="*/ 57 w 11539604"/>
              <a:gd name="connsiteY4" fmla="*/ 1912316 h 4284526"/>
              <a:gd name="connsiteX0" fmla="*/ 43 w 11539590"/>
              <a:gd name="connsiteY0" fmla="*/ 1912316 h 4284526"/>
              <a:gd name="connsiteX1" fmla="*/ 4509920 w 11539590"/>
              <a:gd name="connsiteY1" fmla="*/ 0 h 4284526"/>
              <a:gd name="connsiteX2" fmla="*/ 11539590 w 11539590"/>
              <a:gd name="connsiteY2" fmla="*/ 2665793 h 4284526"/>
              <a:gd name="connsiteX3" fmla="*/ 371235 w 11539590"/>
              <a:gd name="connsiteY3" fmla="*/ 4284526 h 4284526"/>
              <a:gd name="connsiteX4" fmla="*/ 43 w 11539590"/>
              <a:gd name="connsiteY4" fmla="*/ 1912316 h 4284526"/>
              <a:gd name="connsiteX0" fmla="*/ 2 w 11539549"/>
              <a:gd name="connsiteY0" fmla="*/ 1912316 h 5148605"/>
              <a:gd name="connsiteX1" fmla="*/ 4509879 w 11539549"/>
              <a:gd name="connsiteY1" fmla="*/ 0 h 5148605"/>
              <a:gd name="connsiteX2" fmla="*/ 11539549 w 11539549"/>
              <a:gd name="connsiteY2" fmla="*/ 2665793 h 5148605"/>
              <a:gd name="connsiteX3" fmla="*/ 9166822 w 11539549"/>
              <a:gd name="connsiteY3" fmla="*/ 5148605 h 5148605"/>
              <a:gd name="connsiteX4" fmla="*/ 2 w 11539549"/>
              <a:gd name="connsiteY4" fmla="*/ 1912316 h 5148605"/>
              <a:gd name="connsiteX0" fmla="*/ 4 w 11539551"/>
              <a:gd name="connsiteY0" fmla="*/ 1912316 h 5148605"/>
              <a:gd name="connsiteX1" fmla="*/ 4509881 w 11539551"/>
              <a:gd name="connsiteY1" fmla="*/ 0 h 5148605"/>
              <a:gd name="connsiteX2" fmla="*/ 11539551 w 11539551"/>
              <a:gd name="connsiteY2" fmla="*/ 2665793 h 5148605"/>
              <a:gd name="connsiteX3" fmla="*/ 9166824 w 11539551"/>
              <a:gd name="connsiteY3" fmla="*/ 5148605 h 5148605"/>
              <a:gd name="connsiteX4" fmla="*/ 4 w 11539551"/>
              <a:gd name="connsiteY4" fmla="*/ 1912316 h 5148605"/>
              <a:gd name="connsiteX0" fmla="*/ 4 w 12992040"/>
              <a:gd name="connsiteY0" fmla="*/ 1912316 h 5148605"/>
              <a:gd name="connsiteX1" fmla="*/ 4509881 w 12992040"/>
              <a:gd name="connsiteY1" fmla="*/ 0 h 5148605"/>
              <a:gd name="connsiteX2" fmla="*/ 12992040 w 12992040"/>
              <a:gd name="connsiteY2" fmla="*/ 2475886 h 5148605"/>
              <a:gd name="connsiteX3" fmla="*/ 9166824 w 12992040"/>
              <a:gd name="connsiteY3" fmla="*/ 5148605 h 5148605"/>
              <a:gd name="connsiteX4" fmla="*/ 4 w 12992040"/>
              <a:gd name="connsiteY4" fmla="*/ 1912316 h 5148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2040" h="5148605">
                <a:moveTo>
                  <a:pt x="4" y="1912316"/>
                </a:moveTo>
                <a:lnTo>
                  <a:pt x="4509881" y="0"/>
                </a:lnTo>
                <a:lnTo>
                  <a:pt x="12992040" y="2475886"/>
                </a:lnTo>
                <a:lnTo>
                  <a:pt x="9166824" y="5148605"/>
                </a:lnTo>
                <a:cubicBezTo>
                  <a:pt x="6590001" y="4639565"/>
                  <a:pt x="-5376" y="3143005"/>
                  <a:pt x="4" y="191231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26547" y="-15676"/>
            <a:ext cx="7727009" cy="7254647"/>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2397" h="5144085">
                <a:moveTo>
                  <a:pt x="16139" y="1447042"/>
                </a:moveTo>
                <a:lnTo>
                  <a:pt x="5930088" y="0"/>
                </a:lnTo>
                <a:lnTo>
                  <a:pt x="9312397" y="5144085"/>
                </a:lnTo>
                <a:lnTo>
                  <a:pt x="0" y="5139110"/>
                </a:lnTo>
                <a:cubicBezTo>
                  <a:pt x="5380" y="3908421"/>
                  <a:pt x="10759" y="2677731"/>
                  <a:pt x="16139" y="1447042"/>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034435" y="2536338"/>
            <a:ext cx="3095580" cy="923216"/>
          </a:xfrm>
          <a:prstGeom prst="rect">
            <a:avLst/>
          </a:prstGeom>
          <a:noFill/>
        </p:spPr>
        <p:txBody>
          <a:bodyPr wrap="square" rtlCol="0">
            <a:spAutoFit/>
          </a:bodyPr>
          <a:lstStyle/>
          <a:p>
            <a:pPr>
              <a:lnSpc>
                <a:spcPct val="90000"/>
              </a:lnSpc>
            </a:pPr>
            <a:r>
              <a:rPr lang="en-US" altLang="zh-CN" sz="2400" cap="all" dirty="0">
                <a:solidFill>
                  <a:schemeClr val="bg1"/>
                </a:solidFill>
              </a:rPr>
              <a:t>Add related</a:t>
            </a:r>
          </a:p>
          <a:p>
            <a:pPr>
              <a:lnSpc>
                <a:spcPct val="90000"/>
              </a:lnSpc>
            </a:pPr>
            <a:r>
              <a:rPr lang="en-US" altLang="zh-CN" sz="3600" cap="all" dirty="0">
                <a:solidFill>
                  <a:schemeClr val="bg1"/>
                </a:solidFill>
              </a:rPr>
              <a:t>title words</a:t>
            </a:r>
            <a:endParaRPr lang="zh-CN" altLang="en-US" sz="3600" cap="all"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7" name="TextBox 32"/>
          <p:cNvSpPr txBox="1"/>
          <p:nvPr/>
        </p:nvSpPr>
        <p:spPr>
          <a:xfrm>
            <a:off x="7034438" y="3340114"/>
            <a:ext cx="3427386" cy="1015663"/>
          </a:xfrm>
          <a:prstGeom prst="rect">
            <a:avLst/>
          </a:prstGeom>
          <a:noFill/>
        </p:spPr>
        <p:txBody>
          <a:bodyPr wrap="square" rtlCol="0">
            <a:spAutoFit/>
          </a:bodyPr>
          <a:lstStyle/>
          <a:p>
            <a:pPr>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0915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0-#ppt_w/2"/>
                                          </p:val>
                                        </p:tav>
                                        <p:tav tm="100000">
                                          <p:val>
                                            <p:strVal val="#ppt_x"/>
                                          </p:val>
                                        </p:tav>
                                      </p:tavLst>
                                    </p:anim>
                                    <p:anim calcmode="lin" valueType="num">
                                      <p:cBhvr additive="base">
                                        <p:cTn id="28"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5" grpId="0" animBg="1"/>
      <p:bldP spid="12"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499" y="448"/>
            <a:ext cx="12856458" cy="723175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1"/>
          <p:cNvSpPr txBox="1"/>
          <p:nvPr/>
        </p:nvSpPr>
        <p:spPr>
          <a:xfrm>
            <a:off x="2727812" y="4736165"/>
            <a:ext cx="3294085" cy="1302055"/>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1" dirty="0">
                <a:solidFill>
                  <a:schemeClr val="accent2"/>
                </a:solidFill>
                <a:latin typeface="微软雅黑" panose="020B0503020204020204" pitchFamily="34" charset="-122"/>
                <a:ea typeface="微软雅黑" panose="020B0503020204020204" pitchFamily="34" charset="-122"/>
              </a:rPr>
              <a:t>   </a:t>
            </a:r>
            <a:r>
              <a:rPr lang="zh-CN" altLang="en-US" sz="3200" dirty="0">
                <a:solidFill>
                  <a:schemeClr val="accent2"/>
                </a:solidFill>
                <a:latin typeface="微软雅黑" panose="020B0503020204020204" pitchFamily="34" charset="-122"/>
                <a:ea typeface="微软雅黑" panose="020B0503020204020204" pitchFamily="34" charset="-122"/>
              </a:rPr>
              <a:t>标题文字内容</a:t>
            </a:r>
            <a:endParaRPr lang="en-US" altLang="zh-CN" sz="5061" dirty="0">
              <a:solidFill>
                <a:schemeClr val="accent2"/>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2538330" y="4598183"/>
            <a:ext cx="0" cy="199760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TextBox 13"/>
          <p:cNvSpPr txBox="1"/>
          <p:nvPr/>
        </p:nvSpPr>
        <p:spPr>
          <a:xfrm>
            <a:off x="774979" y="6249577"/>
            <a:ext cx="1269401" cy="346206"/>
          </a:xfrm>
          <a:prstGeom prst="rect">
            <a:avLst/>
          </a:prstGeom>
          <a:noFill/>
        </p:spPr>
        <p:txBody>
          <a:bodyPr wrap="square" lIns="0" tIns="0" rIns="0" bIns="0" rtlCol="0">
            <a:spAutoFit/>
          </a:bodyPr>
          <a:lstStyle/>
          <a:p>
            <a:r>
              <a:rPr lang="en-US" altLang="zh-CN" sz="2250" dirty="0">
                <a:solidFill>
                  <a:schemeClr val="bg1"/>
                </a:solidFill>
                <a:latin typeface="Arial" panose="020B0604020202020204" pitchFamily="34" charset="0"/>
                <a:ea typeface="+mj-ea"/>
                <a:cs typeface="Arial" panose="020B0604020202020204" pitchFamily="34" charset="0"/>
              </a:rPr>
              <a:t>PART 01</a:t>
            </a:r>
            <a:endParaRPr lang="zh-CN" altLang="en-US" sz="2250" dirty="0">
              <a:solidFill>
                <a:schemeClr val="bg1"/>
              </a:solidFill>
              <a:latin typeface="Arial" panose="020B0604020202020204" pitchFamily="34" charset="0"/>
              <a:ea typeface="+mj-ea"/>
              <a:cs typeface="Arial" panose="020B0604020202020204" pitchFamily="34" charset="0"/>
            </a:endParaRPr>
          </a:p>
        </p:txBody>
      </p:sp>
      <p:grpSp>
        <p:nvGrpSpPr>
          <p:cNvPr id="16" name="组合 15"/>
          <p:cNvGrpSpPr/>
          <p:nvPr/>
        </p:nvGrpSpPr>
        <p:grpSpPr>
          <a:xfrm>
            <a:off x="567553" y="4561393"/>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19" name="TextBox 24"/>
          <p:cNvSpPr txBox="1"/>
          <p:nvPr/>
        </p:nvSpPr>
        <p:spPr>
          <a:xfrm>
            <a:off x="2977981" y="6121582"/>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4458036" y="6121582"/>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749336" y="4793313"/>
            <a:ext cx="1269401" cy="1081829"/>
          </a:xfrm>
          <a:prstGeom prst="rect">
            <a:avLst/>
          </a:prstGeom>
          <a:noFill/>
        </p:spPr>
        <p:txBody>
          <a:bodyPr wrap="square" lIns="0" tIns="0" rIns="0" bIns="0" rtlCol="0">
            <a:spAutoFit/>
          </a:bodyPr>
          <a:lstStyle/>
          <a:p>
            <a:r>
              <a:rPr lang="en-US" altLang="zh-CN" sz="7030" b="1" dirty="0" smtClean="0">
                <a:solidFill>
                  <a:schemeClr val="accent1"/>
                </a:solidFill>
                <a:latin typeface="Arial" panose="020B0604020202020204" pitchFamily="34" charset="0"/>
                <a:ea typeface="+mj-ea"/>
                <a:cs typeface="Arial" panose="020B0604020202020204" pitchFamily="34" charset="0"/>
              </a:rPr>
              <a:t>03</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2977981" y="6411257"/>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3" name="TextBox 25"/>
          <p:cNvSpPr txBox="1"/>
          <p:nvPr/>
        </p:nvSpPr>
        <p:spPr>
          <a:xfrm>
            <a:off x="4458036" y="6411257"/>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142063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anim calcmode="lin" valueType="num">
                                      <p:cBhvr>
                                        <p:cTn id="20" dur="500" fill="hold"/>
                                        <p:tgtEl>
                                          <p:spTgt spid="21"/>
                                        </p:tgtEl>
                                        <p:attrNameLst>
                                          <p:attrName>ppt_x</p:attrName>
                                        </p:attrNameLst>
                                      </p:cBhvr>
                                      <p:tavLst>
                                        <p:tav tm="0">
                                          <p:val>
                                            <p:strVal val="#ppt_x"/>
                                          </p:val>
                                        </p:tav>
                                        <p:tav tm="100000">
                                          <p:val>
                                            <p:strVal val="#ppt_x"/>
                                          </p:val>
                                        </p:tav>
                                      </p:tavLst>
                                    </p:anim>
                                    <p:anim calcmode="lin" valueType="num">
                                      <p:cBhvr>
                                        <p:cTn id="21" dur="5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ppt_x</p:attrName>
                                        </p:attrNameLst>
                                      </p:cBhvr>
                                      <p:tavLst>
                                        <p:tav tm="0">
                                          <p:val>
                                            <p:strVal val="#ppt_x-#ppt_w*1.125000"/>
                                          </p:val>
                                        </p:tav>
                                        <p:tav tm="100000">
                                          <p:val>
                                            <p:strVal val="#ppt_x"/>
                                          </p:val>
                                        </p:tav>
                                      </p:tavLst>
                                    </p:anim>
                                    <p:animEffect transition="in" filter="wipe(right)">
                                      <p:cBhvr>
                                        <p:cTn id="26" dur="500"/>
                                        <p:tgtEl>
                                          <p:spTgt spid="13"/>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 presetClass="entr" presetSubtype="4"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p:grpSpPr>
        <p:sp>
          <p:nvSpPr>
            <p:cNvPr id="11" name="Oval 6"/>
            <p:cNvSpPr>
              <a:spLocks noChangeArrowheads="1"/>
            </p:cNvSpPr>
            <p:nvPr/>
          </p:nvSpPr>
          <p:spPr bwMode="auto">
            <a:xfrm>
              <a:off x="4241801" y="4419599"/>
              <a:ext cx="469900" cy="471487"/>
            </a:xfrm>
            <a:prstGeom prst="ellipse">
              <a:avLst/>
            </a:pr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solidFill>
              <a:schemeClr val="tx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499" y="448"/>
            <a:ext cx="12856458" cy="723175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1"/>
          <p:cNvSpPr txBox="1"/>
          <p:nvPr/>
        </p:nvSpPr>
        <p:spPr>
          <a:xfrm>
            <a:off x="2727812" y="4736165"/>
            <a:ext cx="3294085" cy="1302055"/>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1" dirty="0">
                <a:solidFill>
                  <a:schemeClr val="accent2"/>
                </a:solidFill>
                <a:latin typeface="微软雅黑" panose="020B0503020204020204" pitchFamily="34" charset="-122"/>
                <a:ea typeface="微软雅黑" panose="020B0503020204020204" pitchFamily="34" charset="-122"/>
              </a:rPr>
              <a:t>   </a:t>
            </a:r>
            <a:r>
              <a:rPr lang="zh-CN" altLang="en-US" sz="3200" dirty="0">
                <a:solidFill>
                  <a:schemeClr val="accent2"/>
                </a:solidFill>
                <a:latin typeface="微软雅黑" panose="020B0503020204020204" pitchFamily="34" charset="-122"/>
                <a:ea typeface="微软雅黑" panose="020B0503020204020204" pitchFamily="34" charset="-122"/>
              </a:rPr>
              <a:t>标题文字内容</a:t>
            </a:r>
            <a:endParaRPr lang="en-US" altLang="zh-CN" sz="5061" dirty="0">
              <a:solidFill>
                <a:schemeClr val="accent2"/>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2538330" y="4598183"/>
            <a:ext cx="0" cy="199760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TextBox 13"/>
          <p:cNvSpPr txBox="1"/>
          <p:nvPr/>
        </p:nvSpPr>
        <p:spPr>
          <a:xfrm>
            <a:off x="774979" y="6249577"/>
            <a:ext cx="1269401" cy="346206"/>
          </a:xfrm>
          <a:prstGeom prst="rect">
            <a:avLst/>
          </a:prstGeom>
          <a:noFill/>
        </p:spPr>
        <p:txBody>
          <a:bodyPr wrap="square" lIns="0" tIns="0" rIns="0" bIns="0" rtlCol="0">
            <a:spAutoFit/>
          </a:bodyPr>
          <a:lstStyle/>
          <a:p>
            <a:r>
              <a:rPr lang="en-US" altLang="zh-CN" sz="2250" dirty="0">
                <a:solidFill>
                  <a:schemeClr val="bg1"/>
                </a:solidFill>
                <a:latin typeface="Arial" panose="020B0604020202020204" pitchFamily="34" charset="0"/>
                <a:ea typeface="+mj-ea"/>
                <a:cs typeface="Arial" panose="020B0604020202020204" pitchFamily="34" charset="0"/>
              </a:rPr>
              <a:t>PART 01</a:t>
            </a:r>
            <a:endParaRPr lang="zh-CN" altLang="en-US" sz="2250" dirty="0">
              <a:solidFill>
                <a:schemeClr val="bg1"/>
              </a:solidFill>
              <a:latin typeface="Arial" panose="020B0604020202020204" pitchFamily="34" charset="0"/>
              <a:ea typeface="+mj-ea"/>
              <a:cs typeface="Arial" panose="020B0604020202020204" pitchFamily="34" charset="0"/>
            </a:endParaRPr>
          </a:p>
        </p:txBody>
      </p:sp>
      <p:grpSp>
        <p:nvGrpSpPr>
          <p:cNvPr id="16" name="组合 15"/>
          <p:cNvGrpSpPr/>
          <p:nvPr/>
        </p:nvGrpSpPr>
        <p:grpSpPr>
          <a:xfrm>
            <a:off x="567553" y="4561393"/>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19" name="TextBox 24"/>
          <p:cNvSpPr txBox="1"/>
          <p:nvPr/>
        </p:nvSpPr>
        <p:spPr>
          <a:xfrm>
            <a:off x="2977981" y="6121582"/>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4458036" y="6121582"/>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749336" y="4793313"/>
            <a:ext cx="1269401" cy="1081829"/>
          </a:xfrm>
          <a:prstGeom prst="rect">
            <a:avLst/>
          </a:prstGeom>
          <a:noFill/>
        </p:spPr>
        <p:txBody>
          <a:bodyPr wrap="square" lIns="0" tIns="0" rIns="0" bIns="0" rtlCol="0">
            <a:spAutoFit/>
          </a:bodyPr>
          <a:lstStyle/>
          <a:p>
            <a:r>
              <a:rPr lang="en-US" altLang="zh-CN" sz="7030" b="1" dirty="0" smtClean="0">
                <a:solidFill>
                  <a:schemeClr val="accent1"/>
                </a:solidFill>
                <a:latin typeface="Arial" panose="020B0604020202020204" pitchFamily="34" charset="0"/>
                <a:ea typeface="+mj-ea"/>
                <a:cs typeface="Arial" panose="020B0604020202020204" pitchFamily="34" charset="0"/>
              </a:rPr>
              <a:t>04</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2977981" y="6411257"/>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3" name="TextBox 25"/>
          <p:cNvSpPr txBox="1"/>
          <p:nvPr/>
        </p:nvSpPr>
        <p:spPr>
          <a:xfrm>
            <a:off x="4458036" y="6411257"/>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678864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anim calcmode="lin" valueType="num">
                                      <p:cBhvr>
                                        <p:cTn id="20" dur="500" fill="hold"/>
                                        <p:tgtEl>
                                          <p:spTgt spid="21"/>
                                        </p:tgtEl>
                                        <p:attrNameLst>
                                          <p:attrName>ppt_x</p:attrName>
                                        </p:attrNameLst>
                                      </p:cBhvr>
                                      <p:tavLst>
                                        <p:tav tm="0">
                                          <p:val>
                                            <p:strVal val="#ppt_x"/>
                                          </p:val>
                                        </p:tav>
                                        <p:tav tm="100000">
                                          <p:val>
                                            <p:strVal val="#ppt_x"/>
                                          </p:val>
                                        </p:tav>
                                      </p:tavLst>
                                    </p:anim>
                                    <p:anim calcmode="lin" valueType="num">
                                      <p:cBhvr>
                                        <p:cTn id="21" dur="5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ppt_x</p:attrName>
                                        </p:attrNameLst>
                                      </p:cBhvr>
                                      <p:tavLst>
                                        <p:tav tm="0">
                                          <p:val>
                                            <p:strVal val="#ppt_x-#ppt_w*1.125000"/>
                                          </p:val>
                                        </p:tav>
                                        <p:tav tm="100000">
                                          <p:val>
                                            <p:strVal val="#ppt_x"/>
                                          </p:val>
                                        </p:tav>
                                      </p:tavLst>
                                    </p:anim>
                                    <p:animEffect transition="in" filter="wipe(right)">
                                      <p:cBhvr>
                                        <p:cTn id="26" dur="500"/>
                                        <p:tgtEl>
                                          <p:spTgt spid="13"/>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 presetClass="entr" presetSubtype="4"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7450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6"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361923" y="6856685"/>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3832348"/>
            <a:ext cx="12858750" cy="3411413"/>
          </a:xfrm>
          <a:prstGeom prst="rect">
            <a:avLst/>
          </a:prstGeom>
          <a:solidFill>
            <a:srgbClr val="005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5"/>
          <p:cNvSpPr txBox="1">
            <a:spLocks noChangeArrowheads="1"/>
          </p:cNvSpPr>
          <p:nvPr/>
        </p:nvSpPr>
        <p:spPr bwMode="auto">
          <a:xfrm>
            <a:off x="3912296" y="5280900"/>
            <a:ext cx="503415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适用工作计划</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项目总结</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述职报告</a:t>
            </a:r>
            <a:r>
              <a:rPr lang="en-US" altLang="zh-CN"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6"/>
          <p:cNvSpPr txBox="1">
            <a:spLocks noChangeArrowheads="1"/>
          </p:cNvSpPr>
          <p:nvPr/>
        </p:nvSpPr>
        <p:spPr bwMode="auto">
          <a:xfrm>
            <a:off x="1496827" y="4286985"/>
            <a:ext cx="9865096" cy="1107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6599"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599"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59245" y="1074988"/>
            <a:ext cx="2340260" cy="2611790"/>
          </a:xfrm>
          <a:prstGeom prst="rect">
            <a:avLst/>
          </a:prstGeom>
        </p:spPr>
      </p:pic>
    </p:spTree>
    <p:extLst>
      <p:ext uri="{BB962C8B-B14F-4D97-AF65-F5344CB8AC3E}">
        <p14:creationId xmlns:p14="http://schemas.microsoft.com/office/powerpoint/2010/main" val="87661832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wipe(down)">
                                      <p:cBhvr>
                                        <p:cTn id="7" dur="500"/>
                                        <p:tgtEl>
                                          <p:spTgt spid="33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2" presetClass="entr" presetSubtype="2"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8"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3230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448"/>
            <a:ext cx="12856810" cy="723175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799895" y="448"/>
            <a:ext cx="10057708" cy="7231757"/>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兰亭纤黑_GBK" panose="02000000000000000000" pitchFamily="2" charset="-122"/>
              <a:ea typeface="方正兰亭纤黑_GBK" panose="02000000000000000000" pitchFamily="2" charset="-122"/>
            </a:endParaRPr>
          </a:p>
        </p:txBody>
      </p:sp>
      <p:sp>
        <p:nvSpPr>
          <p:cNvPr id="39" name="椭圆 38"/>
          <p:cNvSpPr/>
          <p:nvPr/>
        </p:nvSpPr>
        <p:spPr>
          <a:xfrm>
            <a:off x="6567054" y="1723899"/>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01</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0" name="TextBox 23"/>
          <p:cNvSpPr txBox="1"/>
          <p:nvPr/>
        </p:nvSpPr>
        <p:spPr>
          <a:xfrm>
            <a:off x="7830898" y="2125777"/>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7830899" y="1875728"/>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2" name="椭圆 41"/>
          <p:cNvSpPr/>
          <p:nvPr/>
        </p:nvSpPr>
        <p:spPr>
          <a:xfrm>
            <a:off x="6567054" y="2916447"/>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02</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3" name="TextBox 23"/>
          <p:cNvSpPr txBox="1"/>
          <p:nvPr/>
        </p:nvSpPr>
        <p:spPr>
          <a:xfrm>
            <a:off x="7830898" y="3318325"/>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4" name="TextBox 24"/>
          <p:cNvSpPr txBox="1"/>
          <p:nvPr/>
        </p:nvSpPr>
        <p:spPr>
          <a:xfrm>
            <a:off x="7830899" y="3068276"/>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5" name="椭圆 44"/>
          <p:cNvSpPr/>
          <p:nvPr/>
        </p:nvSpPr>
        <p:spPr>
          <a:xfrm>
            <a:off x="6567054" y="4099058"/>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03</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6" name="TextBox 23"/>
          <p:cNvSpPr txBox="1"/>
          <p:nvPr/>
        </p:nvSpPr>
        <p:spPr>
          <a:xfrm>
            <a:off x="7830898" y="45009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7830899" y="42508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8" name="椭圆 47"/>
          <p:cNvSpPr/>
          <p:nvPr/>
        </p:nvSpPr>
        <p:spPr>
          <a:xfrm>
            <a:off x="6567054" y="5331358"/>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04</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9" name="TextBox 23"/>
          <p:cNvSpPr txBox="1"/>
          <p:nvPr/>
        </p:nvSpPr>
        <p:spPr>
          <a:xfrm>
            <a:off x="7830898" y="57332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50" name="TextBox 24"/>
          <p:cNvSpPr txBox="1"/>
          <p:nvPr/>
        </p:nvSpPr>
        <p:spPr>
          <a:xfrm>
            <a:off x="7830899" y="54831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51" name="矩形 50"/>
          <p:cNvSpPr/>
          <p:nvPr/>
        </p:nvSpPr>
        <p:spPr>
          <a:xfrm>
            <a:off x="3445769" y="1543390"/>
            <a:ext cx="1313018" cy="769346"/>
          </a:xfrm>
          <a:prstGeom prst="rect">
            <a:avLst/>
          </a:prstGeom>
          <a:effectLst/>
        </p:spPr>
        <p:txBody>
          <a:bodyPr vert="horz" wrap="none">
            <a:spAutoFit/>
          </a:bodyPr>
          <a:lstStyle/>
          <a:p>
            <a:r>
              <a:rPr lang="zh-CN" altLang="en-US" sz="4400" dirty="0">
                <a:solidFill>
                  <a:schemeClr val="bg1"/>
                </a:solidFill>
                <a:ea typeface="微软雅黑" panose="020B0503020204020204" pitchFamily="34" charset="-122"/>
              </a:rPr>
              <a:t>目录</a:t>
            </a:r>
          </a:p>
        </p:txBody>
      </p:sp>
      <p:sp>
        <p:nvSpPr>
          <p:cNvPr id="52" name="矩形 51"/>
          <p:cNvSpPr/>
          <p:nvPr/>
        </p:nvSpPr>
        <p:spPr>
          <a:xfrm>
            <a:off x="3037054" y="923736"/>
            <a:ext cx="2130450" cy="769346"/>
          </a:xfrm>
          <a:prstGeom prst="rect">
            <a:avLst/>
          </a:prstGeom>
          <a:effectLst/>
        </p:spPr>
        <p:txBody>
          <a:bodyPr vert="horz" wrap="none">
            <a:spAutoFit/>
          </a:bodyPr>
          <a:lstStyle/>
          <a:p>
            <a:r>
              <a:rPr lang="en-US" altLang="zh-CN" sz="4400" dirty="0">
                <a:solidFill>
                  <a:schemeClr val="bg1"/>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sz="44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06496938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2"/>
                                        </p:tgtEl>
                                        <p:attrNameLst>
                                          <p:attrName>ppt_y</p:attrName>
                                        </p:attrNameLst>
                                      </p:cBhvr>
                                      <p:tavLst>
                                        <p:tav tm="0">
                                          <p:val>
                                            <p:strVal val="#ppt_y"/>
                                          </p:val>
                                        </p:tav>
                                        <p:tav tm="100000">
                                          <p:val>
                                            <p:strVal val="#ppt_y"/>
                                          </p:val>
                                        </p:tav>
                                      </p:tavLst>
                                    </p:anim>
                                    <p:anim calcmode="lin" valueType="num">
                                      <p:cBhvr>
                                        <p:cTn id="20"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2"/>
                                        </p:tgtEl>
                                      </p:cBhvr>
                                    </p:animEffect>
                                  </p:childTnLst>
                                </p:cTn>
                              </p:par>
                            </p:childTnLst>
                          </p:cTn>
                        </p:par>
                        <p:par>
                          <p:cTn id="23" fill="hold">
                            <p:stCondLst>
                              <p:cond delay="1900"/>
                            </p:stCondLst>
                            <p:childTnLst>
                              <p:par>
                                <p:cTn id="24" presetID="23" presetClass="entr" presetSubtype="32"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500" fill="hold"/>
                                        <p:tgtEl>
                                          <p:spTgt spid="51"/>
                                        </p:tgtEl>
                                        <p:attrNameLst>
                                          <p:attrName>ppt_w</p:attrName>
                                        </p:attrNameLst>
                                      </p:cBhvr>
                                      <p:tavLst>
                                        <p:tav tm="0">
                                          <p:val>
                                            <p:strVal val="4*#ppt_w"/>
                                          </p:val>
                                        </p:tav>
                                        <p:tav tm="100000">
                                          <p:val>
                                            <p:strVal val="#ppt_w"/>
                                          </p:val>
                                        </p:tav>
                                      </p:tavLst>
                                    </p:anim>
                                    <p:anim calcmode="lin" valueType="num">
                                      <p:cBhvr>
                                        <p:cTn id="27" dur="500" fill="hold"/>
                                        <p:tgtEl>
                                          <p:spTgt spid="51"/>
                                        </p:tgtEl>
                                        <p:attrNameLst>
                                          <p:attrName>ppt_h</p:attrName>
                                        </p:attrNameLst>
                                      </p:cBhvr>
                                      <p:tavLst>
                                        <p:tav tm="0">
                                          <p:val>
                                            <p:strVal val="4*#ppt_h"/>
                                          </p:val>
                                        </p:tav>
                                        <p:tav tm="100000">
                                          <p:val>
                                            <p:strVal val="#ppt_h"/>
                                          </p:val>
                                        </p:tav>
                                      </p:tavLst>
                                    </p:anim>
                                  </p:childTnLst>
                                </p:cTn>
                              </p:par>
                            </p:childTnLst>
                          </p:cTn>
                        </p:par>
                        <p:par>
                          <p:cTn id="28" fill="hold">
                            <p:stCondLst>
                              <p:cond delay="2400"/>
                            </p:stCondLst>
                            <p:childTnLst>
                              <p:par>
                                <p:cTn id="29" presetID="23" presetClass="entr" presetSubtype="16"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childTnLst>
                                </p:cTn>
                              </p:par>
                            </p:childTnLst>
                          </p:cTn>
                        </p:par>
                        <p:par>
                          <p:cTn id="33" fill="hold">
                            <p:stCondLst>
                              <p:cond delay="2900"/>
                            </p:stCondLst>
                            <p:childTnLst>
                              <p:par>
                                <p:cTn id="34" presetID="12" presetClass="entr" presetSubtype="1"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p:tgtEl>
                                          <p:spTgt spid="41"/>
                                        </p:tgtEl>
                                        <p:attrNameLst>
                                          <p:attrName>ppt_y</p:attrName>
                                        </p:attrNameLst>
                                      </p:cBhvr>
                                      <p:tavLst>
                                        <p:tav tm="0">
                                          <p:val>
                                            <p:strVal val="#ppt_y-#ppt_h*1.125000"/>
                                          </p:val>
                                        </p:tav>
                                        <p:tav tm="100000">
                                          <p:val>
                                            <p:strVal val="#ppt_y"/>
                                          </p:val>
                                        </p:tav>
                                      </p:tavLst>
                                    </p:anim>
                                    <p:animEffect transition="in" filter="wipe(down)">
                                      <p:cBhvr>
                                        <p:cTn id="37" dur="500"/>
                                        <p:tgtEl>
                                          <p:spTgt spid="41"/>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500"/>
                                        <p:tgtEl>
                                          <p:spTgt spid="40"/>
                                        </p:tgtEl>
                                        <p:attrNameLst>
                                          <p:attrName>ppt_y</p:attrName>
                                        </p:attrNameLst>
                                      </p:cBhvr>
                                      <p:tavLst>
                                        <p:tav tm="0">
                                          <p:val>
                                            <p:strVal val="#ppt_y+#ppt_h*1.125000"/>
                                          </p:val>
                                        </p:tav>
                                        <p:tav tm="100000">
                                          <p:val>
                                            <p:strVal val="#ppt_y"/>
                                          </p:val>
                                        </p:tav>
                                      </p:tavLst>
                                    </p:anim>
                                    <p:animEffect transition="in" filter="wipe(up)">
                                      <p:cBhvr>
                                        <p:cTn id="41" dur="500"/>
                                        <p:tgtEl>
                                          <p:spTgt spid="40"/>
                                        </p:tgtEl>
                                      </p:cBhvr>
                                    </p:animEffect>
                                  </p:childTnLst>
                                </p:cTn>
                              </p:par>
                            </p:childTnLst>
                          </p:cTn>
                        </p:par>
                        <p:par>
                          <p:cTn id="42" fill="hold">
                            <p:stCondLst>
                              <p:cond delay="3400"/>
                            </p:stCondLst>
                            <p:childTnLst>
                              <p:par>
                                <p:cTn id="43" presetID="23" presetClass="entr" presetSubtype="16"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childTnLst>
                                </p:cTn>
                              </p:par>
                            </p:childTnLst>
                          </p:cTn>
                        </p:par>
                        <p:par>
                          <p:cTn id="47" fill="hold">
                            <p:stCondLst>
                              <p:cond delay="3900"/>
                            </p:stCondLst>
                            <p:childTnLst>
                              <p:par>
                                <p:cTn id="48" presetID="12" presetClass="entr" presetSubtype="1"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p:tgtEl>
                                          <p:spTgt spid="44"/>
                                        </p:tgtEl>
                                        <p:attrNameLst>
                                          <p:attrName>ppt_y</p:attrName>
                                        </p:attrNameLst>
                                      </p:cBhvr>
                                      <p:tavLst>
                                        <p:tav tm="0">
                                          <p:val>
                                            <p:strVal val="#ppt_y-#ppt_h*1.125000"/>
                                          </p:val>
                                        </p:tav>
                                        <p:tav tm="100000">
                                          <p:val>
                                            <p:strVal val="#ppt_y"/>
                                          </p:val>
                                        </p:tav>
                                      </p:tavLst>
                                    </p:anim>
                                    <p:animEffect transition="in" filter="wipe(down)">
                                      <p:cBhvr>
                                        <p:cTn id="51" dur="500"/>
                                        <p:tgtEl>
                                          <p:spTgt spid="44"/>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p:tgtEl>
                                          <p:spTgt spid="43"/>
                                        </p:tgtEl>
                                        <p:attrNameLst>
                                          <p:attrName>ppt_y</p:attrName>
                                        </p:attrNameLst>
                                      </p:cBhvr>
                                      <p:tavLst>
                                        <p:tav tm="0">
                                          <p:val>
                                            <p:strVal val="#ppt_y+#ppt_h*1.125000"/>
                                          </p:val>
                                        </p:tav>
                                        <p:tav tm="100000">
                                          <p:val>
                                            <p:strVal val="#ppt_y"/>
                                          </p:val>
                                        </p:tav>
                                      </p:tavLst>
                                    </p:anim>
                                    <p:animEffect transition="in" filter="wipe(up)">
                                      <p:cBhvr>
                                        <p:cTn id="55" dur="500"/>
                                        <p:tgtEl>
                                          <p:spTgt spid="43"/>
                                        </p:tgtEl>
                                      </p:cBhvr>
                                    </p:animEffect>
                                  </p:childTnLst>
                                </p:cTn>
                              </p:par>
                            </p:childTnLst>
                          </p:cTn>
                        </p:par>
                        <p:par>
                          <p:cTn id="56" fill="hold">
                            <p:stCondLst>
                              <p:cond delay="4400"/>
                            </p:stCondLst>
                            <p:childTnLst>
                              <p:par>
                                <p:cTn id="57" presetID="23" presetClass="entr" presetSubtype="16"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p:cTn id="59" dur="500" fill="hold"/>
                                        <p:tgtEl>
                                          <p:spTgt spid="45"/>
                                        </p:tgtEl>
                                        <p:attrNameLst>
                                          <p:attrName>ppt_w</p:attrName>
                                        </p:attrNameLst>
                                      </p:cBhvr>
                                      <p:tavLst>
                                        <p:tav tm="0">
                                          <p:val>
                                            <p:fltVal val="0"/>
                                          </p:val>
                                        </p:tav>
                                        <p:tav tm="100000">
                                          <p:val>
                                            <p:strVal val="#ppt_w"/>
                                          </p:val>
                                        </p:tav>
                                      </p:tavLst>
                                    </p:anim>
                                    <p:anim calcmode="lin" valueType="num">
                                      <p:cBhvr>
                                        <p:cTn id="60" dur="500" fill="hold"/>
                                        <p:tgtEl>
                                          <p:spTgt spid="45"/>
                                        </p:tgtEl>
                                        <p:attrNameLst>
                                          <p:attrName>ppt_h</p:attrName>
                                        </p:attrNameLst>
                                      </p:cBhvr>
                                      <p:tavLst>
                                        <p:tav tm="0">
                                          <p:val>
                                            <p:fltVal val="0"/>
                                          </p:val>
                                        </p:tav>
                                        <p:tav tm="100000">
                                          <p:val>
                                            <p:strVal val="#ppt_h"/>
                                          </p:val>
                                        </p:tav>
                                      </p:tavLst>
                                    </p:anim>
                                  </p:childTnLst>
                                </p:cTn>
                              </p:par>
                            </p:childTnLst>
                          </p:cTn>
                        </p:par>
                        <p:par>
                          <p:cTn id="61" fill="hold">
                            <p:stCondLst>
                              <p:cond delay="4900"/>
                            </p:stCondLst>
                            <p:childTnLst>
                              <p:par>
                                <p:cTn id="62" presetID="12" presetClass="entr" presetSubtype="1"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 calcmode="lin" valueType="num">
                                      <p:cBhvr additive="base">
                                        <p:cTn id="64" dur="500"/>
                                        <p:tgtEl>
                                          <p:spTgt spid="47"/>
                                        </p:tgtEl>
                                        <p:attrNameLst>
                                          <p:attrName>ppt_y</p:attrName>
                                        </p:attrNameLst>
                                      </p:cBhvr>
                                      <p:tavLst>
                                        <p:tav tm="0">
                                          <p:val>
                                            <p:strVal val="#ppt_y-#ppt_h*1.125000"/>
                                          </p:val>
                                        </p:tav>
                                        <p:tav tm="100000">
                                          <p:val>
                                            <p:strVal val="#ppt_y"/>
                                          </p:val>
                                        </p:tav>
                                      </p:tavLst>
                                    </p:anim>
                                    <p:animEffect transition="in" filter="wipe(down)">
                                      <p:cBhvr>
                                        <p:cTn id="65" dur="500"/>
                                        <p:tgtEl>
                                          <p:spTgt spid="47"/>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p:tgtEl>
                                          <p:spTgt spid="46"/>
                                        </p:tgtEl>
                                        <p:attrNameLst>
                                          <p:attrName>ppt_y</p:attrName>
                                        </p:attrNameLst>
                                      </p:cBhvr>
                                      <p:tavLst>
                                        <p:tav tm="0">
                                          <p:val>
                                            <p:strVal val="#ppt_y+#ppt_h*1.125000"/>
                                          </p:val>
                                        </p:tav>
                                        <p:tav tm="100000">
                                          <p:val>
                                            <p:strVal val="#ppt_y"/>
                                          </p:val>
                                        </p:tav>
                                      </p:tavLst>
                                    </p:anim>
                                    <p:animEffect transition="in" filter="wipe(up)">
                                      <p:cBhvr>
                                        <p:cTn id="69" dur="500"/>
                                        <p:tgtEl>
                                          <p:spTgt spid="46"/>
                                        </p:tgtEl>
                                      </p:cBhvr>
                                    </p:animEffect>
                                  </p:childTnLst>
                                </p:cTn>
                              </p:par>
                            </p:childTnLst>
                          </p:cTn>
                        </p:par>
                        <p:par>
                          <p:cTn id="70" fill="hold">
                            <p:stCondLst>
                              <p:cond delay="5400"/>
                            </p:stCondLst>
                            <p:childTnLst>
                              <p:par>
                                <p:cTn id="71" presetID="23" presetClass="entr" presetSubtype="16"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500" fill="hold"/>
                                        <p:tgtEl>
                                          <p:spTgt spid="48"/>
                                        </p:tgtEl>
                                        <p:attrNameLst>
                                          <p:attrName>ppt_w</p:attrName>
                                        </p:attrNameLst>
                                      </p:cBhvr>
                                      <p:tavLst>
                                        <p:tav tm="0">
                                          <p:val>
                                            <p:fltVal val="0"/>
                                          </p:val>
                                        </p:tav>
                                        <p:tav tm="100000">
                                          <p:val>
                                            <p:strVal val="#ppt_w"/>
                                          </p:val>
                                        </p:tav>
                                      </p:tavLst>
                                    </p:anim>
                                    <p:anim calcmode="lin" valueType="num">
                                      <p:cBhvr>
                                        <p:cTn id="74" dur="500" fill="hold"/>
                                        <p:tgtEl>
                                          <p:spTgt spid="48"/>
                                        </p:tgtEl>
                                        <p:attrNameLst>
                                          <p:attrName>ppt_h</p:attrName>
                                        </p:attrNameLst>
                                      </p:cBhvr>
                                      <p:tavLst>
                                        <p:tav tm="0">
                                          <p:val>
                                            <p:fltVal val="0"/>
                                          </p:val>
                                        </p:tav>
                                        <p:tav tm="100000">
                                          <p:val>
                                            <p:strVal val="#ppt_h"/>
                                          </p:val>
                                        </p:tav>
                                      </p:tavLst>
                                    </p:anim>
                                  </p:childTnLst>
                                </p:cTn>
                              </p:par>
                            </p:childTnLst>
                          </p:cTn>
                        </p:par>
                        <p:par>
                          <p:cTn id="75" fill="hold">
                            <p:stCondLst>
                              <p:cond delay="5900"/>
                            </p:stCondLst>
                            <p:childTnLst>
                              <p:par>
                                <p:cTn id="76" presetID="12" presetClass="entr" presetSubtype="1" fill="hold" grpId="0" nodeType="afterEffect">
                                  <p:stCondLst>
                                    <p:cond delay="0"/>
                                  </p:stCondLst>
                                  <p:childTnLst>
                                    <p:set>
                                      <p:cBhvr>
                                        <p:cTn id="77" dur="1" fill="hold">
                                          <p:stCondLst>
                                            <p:cond delay="0"/>
                                          </p:stCondLst>
                                        </p:cTn>
                                        <p:tgtEl>
                                          <p:spTgt spid="50"/>
                                        </p:tgtEl>
                                        <p:attrNameLst>
                                          <p:attrName>style.visibility</p:attrName>
                                        </p:attrNameLst>
                                      </p:cBhvr>
                                      <p:to>
                                        <p:strVal val="visible"/>
                                      </p:to>
                                    </p:set>
                                    <p:anim calcmode="lin" valueType="num">
                                      <p:cBhvr additive="base">
                                        <p:cTn id="78" dur="500"/>
                                        <p:tgtEl>
                                          <p:spTgt spid="50"/>
                                        </p:tgtEl>
                                        <p:attrNameLst>
                                          <p:attrName>ppt_y</p:attrName>
                                        </p:attrNameLst>
                                      </p:cBhvr>
                                      <p:tavLst>
                                        <p:tav tm="0">
                                          <p:val>
                                            <p:strVal val="#ppt_y-#ppt_h*1.125000"/>
                                          </p:val>
                                        </p:tav>
                                        <p:tav tm="100000">
                                          <p:val>
                                            <p:strVal val="#ppt_y"/>
                                          </p:val>
                                        </p:tav>
                                      </p:tavLst>
                                    </p:anim>
                                    <p:animEffect transition="in" filter="wipe(down)">
                                      <p:cBhvr>
                                        <p:cTn id="79" dur="500"/>
                                        <p:tgtEl>
                                          <p:spTgt spid="50"/>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p:tgtEl>
                                          <p:spTgt spid="49"/>
                                        </p:tgtEl>
                                        <p:attrNameLst>
                                          <p:attrName>ppt_y</p:attrName>
                                        </p:attrNameLst>
                                      </p:cBhvr>
                                      <p:tavLst>
                                        <p:tav tm="0">
                                          <p:val>
                                            <p:strVal val="#ppt_y+#ppt_h*1.125000"/>
                                          </p:val>
                                        </p:tav>
                                        <p:tav tm="100000">
                                          <p:val>
                                            <p:strVal val="#ppt_y"/>
                                          </p:val>
                                        </p:tav>
                                      </p:tavLst>
                                    </p:anim>
                                    <p:animEffect transition="in" filter="wipe(up)">
                                      <p:cBhvr>
                                        <p:cTn id="8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9" grpId="0" animBg="1"/>
      <p:bldP spid="40" grpId="0"/>
      <p:bldP spid="41" grpId="0"/>
      <p:bldP spid="42" grpId="0" animBg="1"/>
      <p:bldP spid="43" grpId="0"/>
      <p:bldP spid="44" grpId="0"/>
      <p:bldP spid="45" grpId="0" animBg="1"/>
      <p:bldP spid="46" grpId="0"/>
      <p:bldP spid="47" grpId="0"/>
      <p:bldP spid="48" grpId="0" animBg="1"/>
      <p:bldP spid="49" grpId="0"/>
      <p:bldP spid="50" grpId="0"/>
      <p:bldP spid="51" grpId="0"/>
      <p:bldP spid="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499" y="448"/>
            <a:ext cx="12856458" cy="723175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1"/>
          <p:cNvSpPr txBox="1"/>
          <p:nvPr/>
        </p:nvSpPr>
        <p:spPr>
          <a:xfrm>
            <a:off x="2727812" y="4736165"/>
            <a:ext cx="3294085" cy="1302055"/>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1" dirty="0">
                <a:solidFill>
                  <a:schemeClr val="accent2"/>
                </a:solidFill>
                <a:latin typeface="微软雅黑" panose="020B0503020204020204" pitchFamily="34" charset="-122"/>
                <a:ea typeface="微软雅黑" panose="020B0503020204020204" pitchFamily="34" charset="-122"/>
              </a:rPr>
              <a:t>   </a:t>
            </a:r>
            <a:r>
              <a:rPr lang="zh-CN" altLang="en-US" sz="3200" dirty="0">
                <a:solidFill>
                  <a:schemeClr val="accent2"/>
                </a:solidFill>
                <a:latin typeface="微软雅黑" panose="020B0503020204020204" pitchFamily="34" charset="-122"/>
                <a:ea typeface="微软雅黑" panose="020B0503020204020204" pitchFamily="34" charset="-122"/>
              </a:rPr>
              <a:t>标题文字内容</a:t>
            </a:r>
            <a:endParaRPr lang="en-US" altLang="zh-CN" sz="5061" dirty="0">
              <a:solidFill>
                <a:schemeClr val="accent2"/>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2538330" y="4598183"/>
            <a:ext cx="0" cy="199760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TextBox 13"/>
          <p:cNvSpPr txBox="1"/>
          <p:nvPr/>
        </p:nvSpPr>
        <p:spPr>
          <a:xfrm>
            <a:off x="774979" y="6249577"/>
            <a:ext cx="1269401" cy="346206"/>
          </a:xfrm>
          <a:prstGeom prst="rect">
            <a:avLst/>
          </a:prstGeom>
          <a:noFill/>
        </p:spPr>
        <p:txBody>
          <a:bodyPr wrap="square" lIns="0" tIns="0" rIns="0" bIns="0" rtlCol="0">
            <a:spAutoFit/>
          </a:bodyPr>
          <a:lstStyle/>
          <a:p>
            <a:r>
              <a:rPr lang="en-US" altLang="zh-CN" sz="2250" dirty="0">
                <a:solidFill>
                  <a:schemeClr val="bg1"/>
                </a:solidFill>
                <a:latin typeface="Arial" panose="020B0604020202020204" pitchFamily="34" charset="0"/>
                <a:ea typeface="+mj-ea"/>
                <a:cs typeface="Arial" panose="020B0604020202020204" pitchFamily="34" charset="0"/>
              </a:rPr>
              <a:t>PART 01</a:t>
            </a:r>
            <a:endParaRPr lang="zh-CN" altLang="en-US" sz="2250" dirty="0">
              <a:solidFill>
                <a:schemeClr val="bg1"/>
              </a:solidFill>
              <a:latin typeface="Arial" panose="020B0604020202020204" pitchFamily="34" charset="0"/>
              <a:ea typeface="+mj-ea"/>
              <a:cs typeface="Arial" panose="020B0604020202020204" pitchFamily="34" charset="0"/>
            </a:endParaRPr>
          </a:p>
        </p:txBody>
      </p:sp>
      <p:grpSp>
        <p:nvGrpSpPr>
          <p:cNvPr id="16" name="组合 15"/>
          <p:cNvGrpSpPr/>
          <p:nvPr/>
        </p:nvGrpSpPr>
        <p:grpSpPr>
          <a:xfrm>
            <a:off x="567553" y="4561393"/>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19" name="TextBox 24"/>
          <p:cNvSpPr txBox="1"/>
          <p:nvPr/>
        </p:nvSpPr>
        <p:spPr>
          <a:xfrm>
            <a:off x="2977981" y="6121582"/>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4458036" y="6121582"/>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749336" y="4793313"/>
            <a:ext cx="1269401" cy="1081829"/>
          </a:xfrm>
          <a:prstGeom prst="rect">
            <a:avLst/>
          </a:prstGeom>
          <a:noFill/>
        </p:spPr>
        <p:txBody>
          <a:bodyPr wrap="square" lIns="0" tIns="0" rIns="0" bIns="0" rtlCol="0">
            <a:spAutoFit/>
          </a:bodyPr>
          <a:lstStyle/>
          <a:p>
            <a:r>
              <a:rPr lang="en-US" altLang="zh-CN" sz="7030" b="1" dirty="0">
                <a:solidFill>
                  <a:schemeClr val="accent1"/>
                </a:solidFill>
                <a:latin typeface="Arial" panose="020B0604020202020204" pitchFamily="34" charset="0"/>
                <a:ea typeface="+mj-ea"/>
                <a:cs typeface="Arial" panose="020B0604020202020204" pitchFamily="34" charset="0"/>
              </a:rPr>
              <a:t>01</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2977981" y="6411257"/>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3" name="TextBox 25"/>
          <p:cNvSpPr txBox="1"/>
          <p:nvPr/>
        </p:nvSpPr>
        <p:spPr>
          <a:xfrm>
            <a:off x="4458036" y="6411257"/>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398406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anim calcmode="lin" valueType="num">
                                      <p:cBhvr>
                                        <p:cTn id="20" dur="500" fill="hold"/>
                                        <p:tgtEl>
                                          <p:spTgt spid="21"/>
                                        </p:tgtEl>
                                        <p:attrNameLst>
                                          <p:attrName>ppt_x</p:attrName>
                                        </p:attrNameLst>
                                      </p:cBhvr>
                                      <p:tavLst>
                                        <p:tav tm="0">
                                          <p:val>
                                            <p:strVal val="#ppt_x"/>
                                          </p:val>
                                        </p:tav>
                                        <p:tav tm="100000">
                                          <p:val>
                                            <p:strVal val="#ppt_x"/>
                                          </p:val>
                                        </p:tav>
                                      </p:tavLst>
                                    </p:anim>
                                    <p:anim calcmode="lin" valueType="num">
                                      <p:cBhvr>
                                        <p:cTn id="21" dur="5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ppt_x</p:attrName>
                                        </p:attrNameLst>
                                      </p:cBhvr>
                                      <p:tavLst>
                                        <p:tav tm="0">
                                          <p:val>
                                            <p:strVal val="#ppt_x-#ppt_w*1.125000"/>
                                          </p:val>
                                        </p:tav>
                                        <p:tav tm="100000">
                                          <p:val>
                                            <p:strVal val="#ppt_x"/>
                                          </p:val>
                                        </p:tav>
                                      </p:tavLst>
                                    </p:anim>
                                    <p:animEffect transition="in" filter="wipe(right)">
                                      <p:cBhvr>
                                        <p:cTn id="26" dur="500"/>
                                        <p:tgtEl>
                                          <p:spTgt spid="13"/>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 presetClass="entr" presetSubtype="4"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p:bldP spid="19" grpId="0"/>
      <p:bldP spid="20"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499" y="448"/>
            <a:ext cx="12856458" cy="723175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1"/>
          <p:cNvSpPr txBox="1"/>
          <p:nvPr/>
        </p:nvSpPr>
        <p:spPr>
          <a:xfrm>
            <a:off x="2727812" y="4736165"/>
            <a:ext cx="3294085" cy="1302055"/>
          </a:xfrm>
          <a:prstGeom prst="rect">
            <a:avLst/>
          </a:prstGeom>
          <a:noFill/>
        </p:spPr>
        <p:txBody>
          <a:bodyPr wrap="none" rtlCol="0">
            <a:spAutoFit/>
          </a:bodyPr>
          <a:lstStyle/>
          <a:p>
            <a:pPr marL="0" lvl="1"/>
            <a:r>
              <a:rPr lang="zh-CN" altLang="en-US" sz="1969"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1" dirty="0">
                <a:solidFill>
                  <a:schemeClr val="accent2"/>
                </a:solidFill>
                <a:latin typeface="微软雅黑" panose="020B0503020204020204" pitchFamily="34" charset="-122"/>
                <a:ea typeface="微软雅黑" panose="020B0503020204020204" pitchFamily="34" charset="-122"/>
              </a:rPr>
              <a:t>   </a:t>
            </a:r>
            <a:r>
              <a:rPr lang="zh-CN" altLang="en-US" sz="3200" dirty="0">
                <a:solidFill>
                  <a:schemeClr val="accent2"/>
                </a:solidFill>
                <a:latin typeface="微软雅黑" panose="020B0503020204020204" pitchFamily="34" charset="-122"/>
                <a:ea typeface="微软雅黑" panose="020B0503020204020204" pitchFamily="34" charset="-122"/>
              </a:rPr>
              <a:t>标题文字内容</a:t>
            </a:r>
            <a:endParaRPr lang="en-US" altLang="zh-CN" sz="5061" dirty="0">
              <a:solidFill>
                <a:schemeClr val="accent2"/>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2538330" y="4598183"/>
            <a:ext cx="0" cy="199760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TextBox 13"/>
          <p:cNvSpPr txBox="1"/>
          <p:nvPr/>
        </p:nvSpPr>
        <p:spPr>
          <a:xfrm>
            <a:off x="774979" y="6249577"/>
            <a:ext cx="1269401" cy="346206"/>
          </a:xfrm>
          <a:prstGeom prst="rect">
            <a:avLst/>
          </a:prstGeom>
          <a:noFill/>
        </p:spPr>
        <p:txBody>
          <a:bodyPr wrap="square" lIns="0" tIns="0" rIns="0" bIns="0" rtlCol="0">
            <a:spAutoFit/>
          </a:bodyPr>
          <a:lstStyle/>
          <a:p>
            <a:r>
              <a:rPr lang="en-US" altLang="zh-CN" sz="2250" dirty="0">
                <a:solidFill>
                  <a:schemeClr val="bg1"/>
                </a:solidFill>
                <a:latin typeface="Arial" panose="020B0604020202020204" pitchFamily="34" charset="0"/>
                <a:ea typeface="+mj-ea"/>
                <a:cs typeface="Arial" panose="020B0604020202020204" pitchFamily="34" charset="0"/>
              </a:rPr>
              <a:t>PART 01</a:t>
            </a:r>
            <a:endParaRPr lang="zh-CN" altLang="en-US" sz="2250" dirty="0">
              <a:solidFill>
                <a:schemeClr val="bg1"/>
              </a:solidFill>
              <a:latin typeface="Arial" panose="020B0604020202020204" pitchFamily="34" charset="0"/>
              <a:ea typeface="+mj-ea"/>
              <a:cs typeface="Arial" panose="020B0604020202020204" pitchFamily="34" charset="0"/>
            </a:endParaRPr>
          </a:p>
        </p:txBody>
      </p:sp>
      <p:grpSp>
        <p:nvGrpSpPr>
          <p:cNvPr id="16" name="组合 15"/>
          <p:cNvGrpSpPr/>
          <p:nvPr/>
        </p:nvGrpSpPr>
        <p:grpSpPr>
          <a:xfrm>
            <a:off x="567553" y="4561393"/>
            <a:ext cx="1476826" cy="147682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19" name="TextBox 24"/>
          <p:cNvSpPr txBox="1"/>
          <p:nvPr/>
        </p:nvSpPr>
        <p:spPr>
          <a:xfrm>
            <a:off x="2977981" y="6121582"/>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4458036" y="6121582"/>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1" name="TextBox 13"/>
          <p:cNvSpPr txBox="1"/>
          <p:nvPr/>
        </p:nvSpPr>
        <p:spPr>
          <a:xfrm>
            <a:off x="749336" y="4793313"/>
            <a:ext cx="1269401" cy="1081829"/>
          </a:xfrm>
          <a:prstGeom prst="rect">
            <a:avLst/>
          </a:prstGeom>
          <a:noFill/>
        </p:spPr>
        <p:txBody>
          <a:bodyPr wrap="square" lIns="0" tIns="0" rIns="0" bIns="0" rtlCol="0">
            <a:spAutoFit/>
          </a:bodyPr>
          <a:lstStyle/>
          <a:p>
            <a:r>
              <a:rPr lang="en-US" altLang="zh-CN" sz="7030" b="1" dirty="0" smtClean="0">
                <a:solidFill>
                  <a:schemeClr val="accent1"/>
                </a:solidFill>
                <a:latin typeface="Arial" panose="020B0604020202020204" pitchFamily="34" charset="0"/>
                <a:ea typeface="+mj-ea"/>
                <a:cs typeface="Arial" panose="020B0604020202020204" pitchFamily="34" charset="0"/>
              </a:rPr>
              <a:t>02</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22" name="TextBox 24"/>
          <p:cNvSpPr txBox="1"/>
          <p:nvPr/>
        </p:nvSpPr>
        <p:spPr>
          <a:xfrm>
            <a:off x="2977981" y="6411257"/>
            <a:ext cx="1497013"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23" name="TextBox 25"/>
          <p:cNvSpPr txBox="1"/>
          <p:nvPr/>
        </p:nvSpPr>
        <p:spPr>
          <a:xfrm>
            <a:off x="4458036" y="6411257"/>
            <a:ext cx="1563861" cy="224334"/>
          </a:xfrm>
          <a:prstGeom prst="rect">
            <a:avLst/>
          </a:prstGeom>
          <a:noFill/>
        </p:spPr>
        <p:txBody>
          <a:bodyPr wrap="square" lIns="85020" tIns="42511" rIns="85020" bIns="42511"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999936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anim calcmode="lin" valueType="num">
                                      <p:cBhvr>
                                        <p:cTn id="20" dur="500" fill="hold"/>
                                        <p:tgtEl>
                                          <p:spTgt spid="21"/>
                                        </p:tgtEl>
                                        <p:attrNameLst>
                                          <p:attrName>ppt_x</p:attrName>
                                        </p:attrNameLst>
                                      </p:cBhvr>
                                      <p:tavLst>
                                        <p:tav tm="0">
                                          <p:val>
                                            <p:strVal val="#ppt_x"/>
                                          </p:val>
                                        </p:tav>
                                        <p:tav tm="100000">
                                          <p:val>
                                            <p:strVal val="#ppt_x"/>
                                          </p:val>
                                        </p:tav>
                                      </p:tavLst>
                                    </p:anim>
                                    <p:anim calcmode="lin" valueType="num">
                                      <p:cBhvr>
                                        <p:cTn id="21" dur="5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ppt_x</p:attrName>
                                        </p:attrNameLst>
                                      </p:cBhvr>
                                      <p:tavLst>
                                        <p:tav tm="0">
                                          <p:val>
                                            <p:strVal val="#ppt_x-#ppt_w*1.125000"/>
                                          </p:val>
                                        </p:tav>
                                        <p:tav tm="100000">
                                          <p:val>
                                            <p:strVal val="#ppt_x"/>
                                          </p:val>
                                        </p:tav>
                                      </p:tavLst>
                                    </p:anim>
                                    <p:animEffect transition="in" filter="wipe(right)">
                                      <p:cBhvr>
                                        <p:cTn id="26" dur="500"/>
                                        <p:tgtEl>
                                          <p:spTgt spid="13"/>
                                        </p:tgtEl>
                                      </p:cBhvr>
                                    </p:animEffect>
                                  </p:childTnLst>
                                </p:cTn>
                              </p:par>
                            </p:childTnLst>
                          </p:cTn>
                        </p:par>
                        <p:par>
                          <p:cTn id="27" fill="hold">
                            <p:stCondLst>
                              <p:cond delay="2500"/>
                            </p:stCondLst>
                            <p:childTnLst>
                              <p:par>
                                <p:cTn id="28" presetID="47"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 presetClass="entr" presetSubtype="4"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ppt_x"/>
                                          </p:val>
                                        </p:tav>
                                        <p:tav tm="100000">
                                          <p:val>
                                            <p:strVal val="#ppt_x"/>
                                          </p:val>
                                        </p:tav>
                                      </p:tavLst>
                                    </p:anim>
                                    <p:anim calcmode="lin" valueType="num">
                                      <p:cBhvr additive="base">
                                        <p:cTn id="46" dur="50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p:bldP spid="19" grpId="0"/>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461">
      <a:dk1>
        <a:sysClr val="windowText" lastClr="000000"/>
      </a:dk1>
      <a:lt1>
        <a:sysClr val="window" lastClr="FFFFFF"/>
      </a:lt1>
      <a:dk2>
        <a:srgbClr val="4F271C"/>
      </a:dk2>
      <a:lt2>
        <a:srgbClr val="E7DEC9"/>
      </a:lt2>
      <a:accent1>
        <a:srgbClr val="005D5D"/>
      </a:accent1>
      <a:accent2>
        <a:srgbClr val="209075"/>
      </a:accent2>
      <a:accent3>
        <a:srgbClr val="005D5D"/>
      </a:accent3>
      <a:accent4>
        <a:srgbClr val="209075"/>
      </a:accent4>
      <a:accent5>
        <a:srgbClr val="005D5D"/>
      </a:accent5>
      <a:accent6>
        <a:srgbClr val="209075"/>
      </a:accent6>
      <a:hlink>
        <a:srgbClr val="005D5D"/>
      </a:hlink>
      <a:folHlink>
        <a:srgbClr val="20907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3118</Words>
  <Application>Microsoft Office PowerPoint</Application>
  <PresentationFormat>自定义</PresentationFormat>
  <Paragraphs>245</Paragraphs>
  <Slides>24</Slides>
  <Notes>13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
  <cp:keywords>第一PPT模板网-WWW.1PPT.COM</cp:keywords>
  <cp:lastModifiedBy/>
  <cp:revision>1</cp:revision>
  <dcterms:created xsi:type="dcterms:W3CDTF">2016-10-17T14:00:15Z</dcterms:created>
  <dcterms:modified xsi:type="dcterms:W3CDTF">2018-01-12T02:46:07Z</dcterms:modified>
</cp:coreProperties>
</file>