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54" r:id="rId4"/>
    <p:sldId id="3161" r:id="rId5"/>
    <p:sldId id="3149" r:id="rId6"/>
    <p:sldId id="3168" r:id="rId7"/>
    <p:sldId id="3169" r:id="rId8"/>
    <p:sldId id="3177" r:id="rId9"/>
    <p:sldId id="3182" r:id="rId10"/>
    <p:sldId id="3178" r:id="rId11"/>
    <p:sldId id="3170" r:id="rId12"/>
    <p:sldId id="3171" r:id="rId13"/>
    <p:sldId id="3179" r:id="rId14"/>
    <p:sldId id="3183" r:id="rId15"/>
    <p:sldId id="3180" r:id="rId16"/>
    <p:sldId id="3172" r:id="rId17"/>
    <p:sldId id="3173" r:id="rId18"/>
    <p:sldId id="3181" r:id="rId19"/>
    <p:sldId id="3184" r:id="rId20"/>
    <p:sldId id="3174" r:id="rId21"/>
    <p:sldId id="3175" r:id="rId22"/>
    <p:sldId id="3176" r:id="rId23"/>
    <p:sldId id="3185" r:id="rId24"/>
    <p:sldId id="318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004C"/>
    <a:srgbClr val="8B2FC3"/>
    <a:srgbClr val="C9247B"/>
    <a:srgbClr val="F3C5BE"/>
    <a:srgbClr val="60AEA9"/>
    <a:srgbClr val="00B369"/>
    <a:srgbClr val="1A8CE1"/>
    <a:srgbClr val="FFFFFF"/>
    <a:srgbClr val="A78357"/>
    <a:srgbClr val="28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844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167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172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164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06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087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3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20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3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55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8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9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11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79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3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5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3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638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64748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9295" y="5200500"/>
            <a:ext cx="7149102" cy="20321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9855" y="1240060"/>
            <a:ext cx="2108542" cy="2016225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322876" y="3175149"/>
            <a:ext cx="621299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8400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含泪拥抱，忍痛离开，时间难倒退，回忆不可追，我们离儿不伤，毕业之后，离别以前，在这里，驻足一下，但我们的青春，永不散场。</a:t>
            </a:r>
            <a:endParaRPr lang="zh-CN" altLang="en-US" sz="1400" dirty="0">
              <a:solidFill>
                <a:srgbClr val="84004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468935" y="2102123"/>
            <a:ext cx="79208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7200" cap="all" dirty="0" smtClean="0">
                <a:gradFill>
                  <a:gsLst>
                    <a:gs pos="0">
                      <a:srgbClr val="84004C"/>
                    </a:gs>
                    <a:gs pos="48000">
                      <a:srgbClr val="C9247B"/>
                    </a:gs>
                    <a:gs pos="70000">
                      <a:srgbClr val="8B2FC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10</a:t>
            </a:r>
            <a:r>
              <a:rPr lang="zh-CN" altLang="en-US" sz="7200" cap="all" dirty="0" smtClean="0">
                <a:gradFill>
                  <a:gsLst>
                    <a:gs pos="0">
                      <a:srgbClr val="84004C"/>
                    </a:gs>
                    <a:gs pos="48000">
                      <a:srgbClr val="C9247B"/>
                    </a:gs>
                    <a:gs pos="70000">
                      <a:srgbClr val="8B2FC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年后我们的相聚</a:t>
            </a:r>
            <a:endParaRPr lang="zh-CN" altLang="en-US" sz="7200" cap="all" dirty="0">
              <a:gradFill>
                <a:gsLst>
                  <a:gs pos="0">
                    <a:srgbClr val="84004C"/>
                  </a:gs>
                  <a:gs pos="48000">
                    <a:srgbClr val="C9247B"/>
                  </a:gs>
                  <a:gs pos="70000">
                    <a:srgbClr val="8B2FC3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47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32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4189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521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854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186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538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713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124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437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7465" y="3593370"/>
            <a:ext cx="12422" cy="9067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94" y="447"/>
            <a:ext cx="12857163" cy="340013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1394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7445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96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501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2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7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505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556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924" y="156902"/>
            <a:ext cx="1482915" cy="871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>
                <a:solidFill>
                  <a:srgbClr val="8400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6672" y="955942"/>
            <a:ext cx="2519419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400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40658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769252" y="700181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64748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9295" y="5200500"/>
            <a:ext cx="7149102" cy="20321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9855" y="1240060"/>
            <a:ext cx="2108542" cy="2016225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322876" y="3175149"/>
            <a:ext cx="621299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8400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含泪拥抱，忍痛离开，时间难倒退，回忆不可追，我们离儿不伤，毕业之后，离别以前，在这里，驻足一下，但我们的青春，永不散场。</a:t>
            </a:r>
            <a:endParaRPr lang="zh-CN" altLang="en-US" sz="1400" dirty="0">
              <a:solidFill>
                <a:srgbClr val="84004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468935" y="2102123"/>
            <a:ext cx="79208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7200" cap="all" dirty="0" smtClean="0">
                <a:gradFill>
                  <a:gsLst>
                    <a:gs pos="0">
                      <a:srgbClr val="84004C"/>
                    </a:gs>
                    <a:gs pos="48000">
                      <a:srgbClr val="C9247B"/>
                    </a:gs>
                    <a:gs pos="70000">
                      <a:srgbClr val="8B2FC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10</a:t>
            </a:r>
            <a:r>
              <a:rPr lang="zh-CN" altLang="en-US" sz="7200" cap="all" dirty="0" smtClean="0">
                <a:gradFill>
                  <a:gsLst>
                    <a:gs pos="0">
                      <a:srgbClr val="84004C"/>
                    </a:gs>
                    <a:gs pos="48000">
                      <a:srgbClr val="C9247B"/>
                    </a:gs>
                    <a:gs pos="70000">
                      <a:srgbClr val="8B2FC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年后我们的相聚</a:t>
            </a:r>
            <a:endParaRPr lang="zh-CN" altLang="en-US" sz="7200" cap="all" dirty="0">
              <a:gradFill>
                <a:gsLst>
                  <a:gs pos="0">
                    <a:srgbClr val="84004C"/>
                  </a:gs>
                  <a:gs pos="48000">
                    <a:srgbClr val="C9247B"/>
                  </a:gs>
                  <a:gs pos="70000">
                    <a:srgbClr val="8B2FC3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3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69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829313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-15079" y="3760324"/>
            <a:ext cx="12792718" cy="3471880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-15079" y="4653764"/>
            <a:ext cx="12873036" cy="2578440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589614" y="6540327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589614" y="6117142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89615" y="5128493"/>
            <a:ext cx="936104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6599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8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 animBg="1"/>
      <p:bldP spid="11" grpId="0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460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84004C"/>
      </a:accent1>
      <a:accent2>
        <a:srgbClr val="C9247B"/>
      </a:accent2>
      <a:accent3>
        <a:srgbClr val="8B2FC3"/>
      </a:accent3>
      <a:accent4>
        <a:srgbClr val="84004C"/>
      </a:accent4>
      <a:accent5>
        <a:srgbClr val="C9247B"/>
      </a:accent5>
      <a:accent6>
        <a:srgbClr val="8B2FC3"/>
      </a:accent6>
      <a:hlink>
        <a:srgbClr val="84004C"/>
      </a:hlink>
      <a:folHlink>
        <a:srgbClr val="C9247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3152</Words>
  <Application>Microsoft Office PowerPoint</Application>
  <PresentationFormat>自定义</PresentationFormat>
  <Paragraphs>216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同学聚会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2018-01-12T01:35:36Z</dcterms:modified>
</cp:coreProperties>
</file>