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17" r:id="rId4"/>
    <p:sldId id="3088" r:id="rId5"/>
    <p:sldId id="3100" r:id="rId6"/>
    <p:sldId id="3107" r:id="rId7"/>
    <p:sldId id="3099" r:id="rId8"/>
    <p:sldId id="3093" r:id="rId9"/>
    <p:sldId id="3118" r:id="rId10"/>
    <p:sldId id="3112" r:id="rId11"/>
    <p:sldId id="3106" r:id="rId12"/>
    <p:sldId id="3103" r:id="rId13"/>
    <p:sldId id="3094" r:id="rId14"/>
    <p:sldId id="3119" r:id="rId15"/>
    <p:sldId id="3105" r:id="rId16"/>
    <p:sldId id="3095" r:id="rId17"/>
    <p:sldId id="3102" r:id="rId18"/>
    <p:sldId id="3097" r:id="rId19"/>
    <p:sldId id="3120" r:id="rId20"/>
    <p:sldId id="3104" r:id="rId21"/>
    <p:sldId id="3096" r:id="rId22"/>
    <p:sldId id="3098" r:id="rId23"/>
    <p:sldId id="3121" r:id="rId24"/>
    <p:sldId id="312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689"/>
    <a:srgbClr val="79B50F"/>
    <a:srgbClr val="09B0DE"/>
    <a:srgbClr val="6669D2"/>
    <a:srgbClr val="33BE9B"/>
    <a:srgbClr val="33FCC4"/>
    <a:srgbClr val="42D2FB"/>
    <a:srgbClr val="A78357"/>
    <a:srgbClr val="28C7D4"/>
    <a:srgbClr val="F9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478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6303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261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914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232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990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1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89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444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207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401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98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1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50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381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85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17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7374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56329" y="5604673"/>
            <a:ext cx="72691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医疗护士行业</a:t>
            </a:r>
            <a:r>
              <a:rPr lang="en-US" altLang="zh-CN" sz="66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6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29531" y="6621497"/>
            <a:ext cx="56850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PPT OF MEDICAL NURSING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511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19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-31203"/>
            <a:ext cx="12855223" cy="726340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508" y="695641"/>
            <a:ext cx="2515737" cy="64776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562" y="678789"/>
            <a:ext cx="3095272" cy="6461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Directory</a:t>
            </a:r>
            <a:endParaRPr lang="zh-HK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2" y="7066496"/>
            <a:ext cx="12854870" cy="1657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942" y="-31203"/>
            <a:ext cx="12854870" cy="1657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802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558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52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9055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76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298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26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6795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847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901983" y="282423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8337" y="5632549"/>
            <a:ext cx="784525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01539" y="6612950"/>
            <a:ext cx="56850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PPT OF MEDICAL NURSING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49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6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82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826888" y="4152008"/>
            <a:ext cx="3121455" cy="2104915"/>
            <a:chOff x="1160463" y="2509323"/>
            <a:chExt cx="5937970" cy="1496661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1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114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331304" y="3499910"/>
            <a:ext cx="2175759" cy="2719699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331303" y="3499910"/>
            <a:ext cx="1084843" cy="2719699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331304" y="5271515"/>
            <a:ext cx="2175759" cy="948097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602246" y="2703752"/>
            <a:ext cx="2172721" cy="3515857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602245" y="2703752"/>
            <a:ext cx="1090920" cy="3515857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602246" y="5001063"/>
            <a:ext cx="2172721" cy="121854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879262" y="3047135"/>
            <a:ext cx="2166644" cy="3172476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879261" y="3047135"/>
            <a:ext cx="1081803" cy="3172476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879262" y="5122613"/>
            <a:ext cx="2166644" cy="1096996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141085" y="4016500"/>
            <a:ext cx="2175759" cy="2203109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141084" y="4016500"/>
            <a:ext cx="1090920" cy="2203109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141085" y="5459917"/>
            <a:ext cx="2175759" cy="759692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38246" y="3572844"/>
            <a:ext cx="1502188" cy="422388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68426" y="2588282"/>
            <a:ext cx="1512869" cy="422388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97070" y="2257057"/>
            <a:ext cx="1505750" cy="416310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27504" y="3056251"/>
            <a:ext cx="1505750" cy="422388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1931886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02639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13505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98577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0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57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8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DA9EB"/>
      </a:accent1>
      <a:accent2>
        <a:srgbClr val="AFE9E9"/>
      </a:accent2>
      <a:accent3>
        <a:srgbClr val="3DA9EB"/>
      </a:accent3>
      <a:accent4>
        <a:srgbClr val="AFE9E9"/>
      </a:accent4>
      <a:accent5>
        <a:srgbClr val="3DA9EB"/>
      </a:accent5>
      <a:accent6>
        <a:srgbClr val="AFE9E9"/>
      </a:accent6>
      <a:hlink>
        <a:srgbClr val="3DA9EB"/>
      </a:hlink>
      <a:folHlink>
        <a:srgbClr val="AFE9E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3093</Words>
  <Application>Microsoft Office PowerPoint</Application>
  <PresentationFormat>自定义</PresentationFormat>
  <Paragraphs>262</Paragraphs>
  <Slides>23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医疗护理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2018-01-11T09:00:45Z</dcterms:modified>
</cp:coreProperties>
</file>