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22" r:id="rId4"/>
    <p:sldId id="3099" r:id="rId5"/>
    <p:sldId id="3074" r:id="rId6"/>
    <p:sldId id="3096" r:id="rId7"/>
    <p:sldId id="3085" r:id="rId8"/>
    <p:sldId id="3078" r:id="rId9"/>
    <p:sldId id="3123" r:id="rId10"/>
    <p:sldId id="3097" r:id="rId11"/>
    <p:sldId id="3073" r:id="rId12"/>
    <p:sldId id="3095" r:id="rId13"/>
    <p:sldId id="3080" r:id="rId14"/>
    <p:sldId id="3124" r:id="rId15"/>
    <p:sldId id="3092" r:id="rId16"/>
    <p:sldId id="3093" r:id="rId17"/>
    <p:sldId id="3082" r:id="rId18"/>
    <p:sldId id="3075" r:id="rId19"/>
    <p:sldId id="3125" r:id="rId20"/>
    <p:sldId id="3094" r:id="rId21"/>
    <p:sldId id="3077" r:id="rId22"/>
    <p:sldId id="3076" r:id="rId23"/>
    <p:sldId id="3126" r:id="rId24"/>
    <p:sldId id="312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D2FB"/>
    <a:srgbClr val="D34179"/>
    <a:srgbClr val="271F66"/>
    <a:srgbClr val="FBB600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8" autoAdjust="0"/>
    <p:restoredTop sz="92986" autoAdjust="0"/>
  </p:normalViewPr>
  <p:slideViewPr>
    <p:cSldViewPr>
      <p:cViewPr varScale="1">
        <p:scale>
          <a:sx n="58" d="100"/>
          <a:sy n="58" d="100"/>
        </p:scale>
        <p:origin x="-66" y="-1464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5014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018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95523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279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988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111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723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339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498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42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2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266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332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324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50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70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3001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3.jpe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3.jpe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image" Target="../media/image3.jpe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141343" y="4912469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医学实验室研究报告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141343" y="5681929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8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41343" y="5989668"/>
            <a:ext cx="619268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16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8099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341143" y="397636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4341143" y="464187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4341143" y="530738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4341143" y="597289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4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751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6141343" y="4912469"/>
            <a:ext cx="64087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dirty="0" smtClean="0">
                <a:solidFill>
                  <a:schemeClr val="accent3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医学实验室研究报告</a:t>
            </a:r>
            <a:endParaRPr lang="zh-CN" altLang="en-US" sz="5400" dirty="0">
              <a:solidFill>
                <a:schemeClr val="accent3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141343" y="5681929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</a:t>
            </a:r>
            <a:r>
              <a:rPr lang="zh-CN" altLang="en-US" sz="18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适用于工作总结、</a:t>
            </a:r>
            <a:r>
              <a:rPr lang="zh-CN" altLang="en-US" sz="18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工作汇报、工作安排</a:t>
            </a: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6141343" y="5989668"/>
            <a:ext cx="619268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753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4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90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40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12" grpId="0"/>
      <p:bldP spid="12" grpId="1"/>
      <p:bldP spid="13" grpId="0"/>
      <p:bldP spid="13" grpId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45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588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27" y="153551"/>
            <a:ext cx="5976664" cy="692555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300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0" y="-26729"/>
            <a:ext cx="6934200" cy="7270949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407" y="4541143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407" y="5139650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9212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6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0FC7D3"/>
      </a:accent2>
      <a:accent3>
        <a:srgbClr val="113A52"/>
      </a:accent3>
      <a:accent4>
        <a:srgbClr val="0FC7D3"/>
      </a:accent4>
      <a:accent5>
        <a:srgbClr val="0FC7D3"/>
      </a:accent5>
      <a:accent6>
        <a:srgbClr val="113A52"/>
      </a:accent6>
      <a:hlink>
        <a:srgbClr val="0FC7D3"/>
      </a:hlink>
      <a:folHlink>
        <a:srgbClr val="0FC7D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5294</Words>
  <Application>Microsoft Office PowerPoint</Application>
  <PresentationFormat>自定义</PresentationFormat>
  <Paragraphs>216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医学研究报告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2018-01-11T08:34:45Z</dcterms:modified>
</cp:coreProperties>
</file>