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8" r:id="rId4"/>
    <p:sldId id="3102" r:id="rId5"/>
    <p:sldId id="3094" r:id="rId6"/>
    <p:sldId id="3088" r:id="rId7"/>
    <p:sldId id="3095" r:id="rId8"/>
    <p:sldId id="3089" r:id="rId9"/>
    <p:sldId id="3109" r:id="rId10"/>
    <p:sldId id="3099" r:id="rId11"/>
    <p:sldId id="3098" r:id="rId12"/>
    <p:sldId id="3087" r:id="rId13"/>
    <p:sldId id="3100" r:id="rId14"/>
    <p:sldId id="3110" r:id="rId15"/>
    <p:sldId id="3093" r:id="rId16"/>
    <p:sldId id="3090" r:id="rId17"/>
    <p:sldId id="3096" r:id="rId18"/>
    <p:sldId id="3101" r:id="rId19"/>
    <p:sldId id="3111" r:id="rId20"/>
    <p:sldId id="3092" r:id="rId21"/>
    <p:sldId id="3097" r:id="rId22"/>
    <p:sldId id="3091" r:id="rId23"/>
    <p:sldId id="3112" r:id="rId24"/>
    <p:sldId id="31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1549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5181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1537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331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41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092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2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49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833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9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1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85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7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3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7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4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1078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062971" y="2320181"/>
            <a:ext cx="4504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EDUCATION TRAINING</a:t>
            </a:r>
            <a:endParaRPr lang="en-US" altLang="zh-CN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78725" y="25780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add related title </a:t>
            </a:r>
            <a:r>
              <a:rPr lang="en-US" altLang="zh-CN" sz="1200" cap="al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</a:t>
            </a:r>
            <a:r>
              <a:rPr lang="en-US" altLang="zh-CN" sz="1200" cap="al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words</a:t>
            </a:r>
            <a:endParaRPr lang="zh-CN" altLang="en-US" sz="1200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-267369" y="1152286"/>
            <a:ext cx="71647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 smtClean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成人教育培训</a:t>
            </a:r>
            <a:endParaRPr lang="zh-CN" altLang="en-US" sz="7200" cap="all" dirty="0">
              <a:solidFill>
                <a:srgbClr val="FF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43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12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55984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062971" y="2152560"/>
            <a:ext cx="45041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EDUCATION TRAINING</a:t>
            </a:r>
            <a:endParaRPr lang="en-US" altLang="zh-CN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78725" y="2578040"/>
            <a:ext cx="54726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add related title </a:t>
            </a:r>
            <a:r>
              <a:rPr lang="en-US" altLang="zh-CN" sz="1200" cap="al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</a:t>
            </a:r>
            <a:r>
              <a:rPr lang="en-US" altLang="zh-CN" sz="1200" cap="all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wordsClick</a:t>
            </a:r>
            <a:r>
              <a:rPr lang="en-US" altLang="zh-CN" sz="1200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add related title words</a:t>
            </a:r>
            <a:endParaRPr lang="zh-CN" altLang="en-US" sz="1200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-267369" y="1152286"/>
            <a:ext cx="71647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cap="all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7200" cap="all" dirty="0">
              <a:solidFill>
                <a:srgbClr val="FF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9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4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62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2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41B1B"/>
      </a:accent1>
      <a:accent2>
        <a:srgbClr val="BCBCBC"/>
      </a:accent2>
      <a:accent3>
        <a:srgbClr val="C41B1B"/>
      </a:accent3>
      <a:accent4>
        <a:srgbClr val="BCBCBC"/>
      </a:accent4>
      <a:accent5>
        <a:srgbClr val="C41B1B"/>
      </a:accent5>
      <a:accent6>
        <a:srgbClr val="BCBCBC"/>
      </a:accent6>
      <a:hlink>
        <a:srgbClr val="C41B1B"/>
      </a:hlink>
      <a:folHlink>
        <a:srgbClr val="BCBCB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2666</Words>
  <Application>Microsoft Office PowerPoint</Application>
  <PresentationFormat>自定义</PresentationFormat>
  <Paragraphs>254</Paragraphs>
  <Slides>23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成人教育培训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2018-01-11T02:12:33Z</dcterms:modified>
</cp:coreProperties>
</file>