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9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50" r:id="rId4"/>
    <p:sldId id="3151" r:id="rId5"/>
    <p:sldId id="3136" r:id="rId6"/>
    <p:sldId id="3126" r:id="rId7"/>
    <p:sldId id="3135" r:id="rId8"/>
    <p:sldId id="3127" r:id="rId9"/>
    <p:sldId id="3152" r:id="rId10"/>
    <p:sldId id="3134" r:id="rId11"/>
    <p:sldId id="3142" r:id="rId12"/>
    <p:sldId id="3145" r:id="rId13"/>
    <p:sldId id="3128" r:id="rId14"/>
    <p:sldId id="3153" r:id="rId15"/>
    <p:sldId id="3133" r:id="rId16"/>
    <p:sldId id="3129" r:id="rId17"/>
    <p:sldId id="3132" r:id="rId18"/>
    <p:sldId id="3143" r:id="rId19"/>
    <p:sldId id="3154" r:id="rId20"/>
    <p:sldId id="3144" r:id="rId21"/>
    <p:sldId id="3130" r:id="rId22"/>
    <p:sldId id="3131" r:id="rId23"/>
    <p:sldId id="3155" r:id="rId24"/>
    <p:sldId id="315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631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55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796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962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855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6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63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88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09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8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5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8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3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4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1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1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058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462352" y="6561764"/>
            <a:ext cx="5934046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适合银行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金融机构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投资公司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投资理财</a:t>
            </a:r>
            <a:endParaRPr lang="zh-CN" altLang="en-US" sz="2109" spc="31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5560541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金融银行投资理财</a:t>
            </a:r>
            <a:endParaRPr lang="zh-CN" altLang="en-US" sz="6599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p:transition spd="med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345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p:transition spd="med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78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p:transition spd="med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426377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757967" y="31842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462352" y="6784677"/>
            <a:ext cx="5934046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适合银行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金融机构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投资公司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投资理财</a:t>
            </a:r>
            <a:endParaRPr lang="zh-CN" altLang="en-US" sz="2109" spc="31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5800523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金融银行投资理财</a:t>
            </a:r>
            <a:endParaRPr lang="zh-CN" altLang="en-US" sz="6599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2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38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896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75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7DD5B"/>
      </a:accent1>
      <a:accent2>
        <a:srgbClr val="6E1F21"/>
      </a:accent2>
      <a:accent3>
        <a:srgbClr val="F7DD5B"/>
      </a:accent3>
      <a:accent4>
        <a:srgbClr val="6E1F21"/>
      </a:accent4>
      <a:accent5>
        <a:srgbClr val="F7DD5B"/>
      </a:accent5>
      <a:accent6>
        <a:srgbClr val="6E1F21"/>
      </a:accent6>
      <a:hlink>
        <a:srgbClr val="F7DD5B"/>
      </a:hlink>
      <a:folHlink>
        <a:srgbClr val="6E1F2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3724</Words>
  <Application>Microsoft Office PowerPoint</Application>
  <PresentationFormat>自定义</PresentationFormat>
  <Paragraphs>276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金融理财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2018-01-10T08:44:14Z</dcterms:modified>
</cp:coreProperties>
</file>