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161" r:id="rId3"/>
    <p:sldId id="3155" r:id="rId4"/>
    <p:sldId id="3156" r:id="rId5"/>
    <p:sldId id="3139" r:id="rId6"/>
    <p:sldId id="3132" r:id="rId7"/>
    <p:sldId id="3126" r:id="rId8"/>
    <p:sldId id="3150" r:id="rId9"/>
    <p:sldId id="3162" r:id="rId10"/>
    <p:sldId id="3133" r:id="rId11"/>
    <p:sldId id="3149" r:id="rId12"/>
    <p:sldId id="3130" r:id="rId13"/>
    <p:sldId id="3127" r:id="rId14"/>
    <p:sldId id="3163" r:id="rId15"/>
    <p:sldId id="3134" r:id="rId16"/>
    <p:sldId id="3147" r:id="rId17"/>
    <p:sldId id="3128" r:id="rId18"/>
    <p:sldId id="3148" r:id="rId19"/>
    <p:sldId id="3164" r:id="rId20"/>
    <p:sldId id="3129" r:id="rId21"/>
    <p:sldId id="3131" r:id="rId22"/>
    <p:sldId id="3138" r:id="rId23"/>
    <p:sldId id="3165" r:id="rId24"/>
    <p:sldId id="316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C5BE"/>
    <a:srgbClr val="60AEA9"/>
    <a:srgbClr val="00B369"/>
    <a:srgbClr val="1A8CE1"/>
    <a:srgbClr val="FFFFFF"/>
    <a:srgbClr val="A78357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63953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8647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4032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222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1860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FF5570-FE69-4FDF-99DA-8CDE436443CD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325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354" y="361635"/>
            <a:ext cx="225016" cy="5866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34" tIns="48217" rIns="96434" bIns="48217" rtlCol="0" anchor="ctr"/>
          <a:lstStyle/>
          <a:p>
            <a:pPr algn="ctr" defTabSz="964278"/>
            <a:endParaRPr lang="zh-CN" altLang="en-US" sz="1969">
              <a:solidFill>
                <a:srgbClr val="E7E6E6">
                  <a:lumMod val="50000"/>
                </a:srgb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207833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026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771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8390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9033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285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59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199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98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556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807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089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322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6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2018/1/10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87978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7077447" y="4768453"/>
            <a:ext cx="4464496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en-US" altLang="zh-CN" sz="6599" b="1" cap="all" dirty="0">
                <a:solidFill>
                  <a:schemeClr val="accent1"/>
                </a:solidFill>
                <a:latin typeface="Vladimir Script" panose="03050402040407070305" pitchFamily="66" charset="0"/>
                <a:ea typeface="方正正准黑简体" panose="02000000000000000000" pitchFamily="2" charset="-122"/>
                <a:cs typeface="Arial" panose="020B0604020202020204" pitchFamily="34" charset="0"/>
              </a:rPr>
              <a:t>The cake</a:t>
            </a:r>
            <a:endParaRPr lang="zh-CN" altLang="en-US" sz="6599" b="1" cap="all" dirty="0">
              <a:solidFill>
                <a:schemeClr val="accent1"/>
              </a:solidFill>
              <a:latin typeface="Vladimir Script" panose="03050402040407070305" pitchFamily="66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7221464" y="5639997"/>
            <a:ext cx="4464496" cy="819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050" spc="3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on add related title </a:t>
            </a:r>
            <a:r>
              <a:rPr lang="en-US" altLang="zh-CN" sz="1050" spc="3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wordsclick</a:t>
            </a:r>
            <a:r>
              <a:rPr lang="en-US" altLang="zh-CN" sz="1050" spc="3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on add related title </a:t>
            </a:r>
            <a:r>
              <a:rPr lang="en-US" altLang="zh-CN" sz="1050" spc="3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wordsclick</a:t>
            </a:r>
            <a:r>
              <a:rPr lang="en-US" altLang="zh-CN" sz="1050" spc="3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on add related title words</a:t>
            </a:r>
            <a:endParaRPr lang="zh-CN" altLang="en-US" sz="1050" spc="3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102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9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933862"/>
            <a:ext cx="3872637" cy="1077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3002915"/>
            <a:ext cx="3872637" cy="808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005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" y="1"/>
            <a:ext cx="5075050" cy="483124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736007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ONE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65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" y="1"/>
            <a:ext cx="5075050" cy="483124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736007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ONE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065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94" y="1366"/>
            <a:ext cx="7392868" cy="722992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6" name="Rectangle 4"/>
          <p:cNvSpPr>
            <a:spLocks noChangeArrowheads="1"/>
          </p:cNvSpPr>
          <p:nvPr/>
        </p:nvSpPr>
        <p:spPr bwMode="auto">
          <a:xfrm>
            <a:off x="8145898" y="1589685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7" name="Group 5"/>
          <p:cNvGrpSpPr>
            <a:grpSpLocks/>
          </p:cNvGrpSpPr>
          <p:nvPr/>
        </p:nvGrpSpPr>
        <p:grpSpPr bwMode="auto">
          <a:xfrm>
            <a:off x="6965092" y="1349211"/>
            <a:ext cx="816965" cy="816965"/>
            <a:chOff x="0" y="0"/>
            <a:chExt cx="366" cy="366"/>
          </a:xfrm>
        </p:grpSpPr>
        <p:sp>
          <p:nvSpPr>
            <p:cNvPr id="5153" name="Oval 6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4" name="Freeform 7"/>
            <p:cNvSpPr>
              <a:spLocks noEditPoints="1"/>
            </p:cNvSpPr>
            <p:nvPr/>
          </p:nvSpPr>
          <p:spPr bwMode="auto">
            <a:xfrm>
              <a:off x="108" y="100"/>
              <a:ext cx="148" cy="164"/>
            </a:xfrm>
            <a:custGeom>
              <a:avLst/>
              <a:gdLst>
                <a:gd name="T0" fmla="*/ 140 w 71"/>
                <a:gd name="T1" fmla="*/ 21 h 79"/>
                <a:gd name="T2" fmla="*/ 144 w 71"/>
                <a:gd name="T3" fmla="*/ 6 h 79"/>
                <a:gd name="T4" fmla="*/ 148 w 71"/>
                <a:gd name="T5" fmla="*/ 17 h 79"/>
                <a:gd name="T6" fmla="*/ 15 w 71"/>
                <a:gd name="T7" fmla="*/ 6 h 79"/>
                <a:gd name="T8" fmla="*/ 60 w 71"/>
                <a:gd name="T9" fmla="*/ 0 h 79"/>
                <a:gd name="T10" fmla="*/ 90 w 71"/>
                <a:gd name="T11" fmla="*/ 6 h 79"/>
                <a:gd name="T12" fmla="*/ 135 w 71"/>
                <a:gd name="T13" fmla="*/ 21 h 79"/>
                <a:gd name="T14" fmla="*/ 15 w 71"/>
                <a:gd name="T15" fmla="*/ 6 h 79"/>
                <a:gd name="T16" fmla="*/ 0 w 71"/>
                <a:gd name="T17" fmla="*/ 10 h 79"/>
                <a:gd name="T18" fmla="*/ 10 w 71"/>
                <a:gd name="T19" fmla="*/ 6 h 79"/>
                <a:gd name="T20" fmla="*/ 6 w 71"/>
                <a:gd name="T21" fmla="*/ 21 h 79"/>
                <a:gd name="T22" fmla="*/ 133 w 71"/>
                <a:gd name="T23" fmla="*/ 27 h 79"/>
                <a:gd name="T24" fmla="*/ 17 w 71"/>
                <a:gd name="T25" fmla="*/ 118 h 79"/>
                <a:gd name="T26" fmla="*/ 133 w 71"/>
                <a:gd name="T27" fmla="*/ 27 h 79"/>
                <a:gd name="T28" fmla="*/ 108 w 71"/>
                <a:gd name="T29" fmla="*/ 102 h 79"/>
                <a:gd name="T30" fmla="*/ 85 w 71"/>
                <a:gd name="T31" fmla="*/ 95 h 79"/>
                <a:gd name="T32" fmla="*/ 85 w 71"/>
                <a:gd name="T33" fmla="*/ 89 h 79"/>
                <a:gd name="T34" fmla="*/ 123 w 71"/>
                <a:gd name="T35" fmla="*/ 83 h 79"/>
                <a:gd name="T36" fmla="*/ 85 w 71"/>
                <a:gd name="T37" fmla="*/ 89 h 79"/>
                <a:gd name="T38" fmla="*/ 123 w 71"/>
                <a:gd name="T39" fmla="*/ 73 h 79"/>
                <a:gd name="T40" fmla="*/ 85 w 71"/>
                <a:gd name="T41" fmla="*/ 66 h 79"/>
                <a:gd name="T42" fmla="*/ 52 w 71"/>
                <a:gd name="T43" fmla="*/ 108 h 79"/>
                <a:gd name="T44" fmla="*/ 48 w 71"/>
                <a:gd name="T45" fmla="*/ 89 h 79"/>
                <a:gd name="T46" fmla="*/ 29 w 71"/>
                <a:gd name="T47" fmla="*/ 85 h 79"/>
                <a:gd name="T48" fmla="*/ 79 w 71"/>
                <a:gd name="T49" fmla="*/ 83 h 79"/>
                <a:gd name="T50" fmla="*/ 54 w 71"/>
                <a:gd name="T51" fmla="*/ 83 h 79"/>
                <a:gd name="T52" fmla="*/ 27 w 71"/>
                <a:gd name="T53" fmla="*/ 46 h 79"/>
                <a:gd name="T54" fmla="*/ 79 w 71"/>
                <a:gd name="T55" fmla="*/ 35 h 79"/>
                <a:gd name="T56" fmla="*/ 27 w 71"/>
                <a:gd name="T57" fmla="*/ 46 h 79"/>
                <a:gd name="T58" fmla="*/ 10 w 71"/>
                <a:gd name="T59" fmla="*/ 135 h 79"/>
                <a:gd name="T60" fmla="*/ 142 w 71"/>
                <a:gd name="T61" fmla="*/ 125 h 79"/>
                <a:gd name="T62" fmla="*/ 65 w 71"/>
                <a:gd name="T63" fmla="*/ 139 h 79"/>
                <a:gd name="T64" fmla="*/ 33 w 71"/>
                <a:gd name="T65" fmla="*/ 164 h 79"/>
                <a:gd name="T66" fmla="*/ 65 w 71"/>
                <a:gd name="T67" fmla="*/ 139 h 79"/>
                <a:gd name="T68" fmla="*/ 100 w 71"/>
                <a:gd name="T69" fmla="*/ 164 h 79"/>
                <a:gd name="T70" fmla="*/ 100 w 71"/>
                <a:gd name="T71" fmla="*/ 139 h 79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71" h="79">
                  <a:moveTo>
                    <a:pt x="69" y="10"/>
                  </a:moveTo>
                  <a:cubicBezTo>
                    <a:pt x="67" y="10"/>
                    <a:pt x="67" y="10"/>
                    <a:pt x="67" y="10"/>
                  </a:cubicBezTo>
                  <a:cubicBezTo>
                    <a:pt x="67" y="3"/>
                    <a:pt x="67" y="3"/>
                    <a:pt x="67" y="3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lnTo>
                    <a:pt x="69" y="10"/>
                  </a:lnTo>
                  <a:close/>
                  <a:moveTo>
                    <a:pt x="7" y="3"/>
                  </a:moveTo>
                  <a:cubicBezTo>
                    <a:pt x="29" y="3"/>
                    <a:pt x="29" y="3"/>
                    <a:pt x="29" y="3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65" y="3"/>
                    <a:pt x="65" y="3"/>
                    <a:pt x="65" y="3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7" y="10"/>
                    <a:pt x="7" y="10"/>
                    <a:pt x="7" y="10"/>
                  </a:cubicBezTo>
                  <a:lnTo>
                    <a:pt x="7" y="3"/>
                  </a:lnTo>
                  <a:close/>
                  <a:moveTo>
                    <a:pt x="0" y="8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3" y="10"/>
                    <a:pt x="3" y="10"/>
                    <a:pt x="3" y="10"/>
                  </a:cubicBezTo>
                  <a:lnTo>
                    <a:pt x="0" y="8"/>
                  </a:lnTo>
                  <a:close/>
                  <a:moveTo>
                    <a:pt x="64" y="13"/>
                  </a:moveTo>
                  <a:cubicBezTo>
                    <a:pt x="64" y="57"/>
                    <a:pt x="64" y="57"/>
                    <a:pt x="64" y="57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8" y="13"/>
                    <a:pt x="8" y="13"/>
                    <a:pt x="8" y="13"/>
                  </a:cubicBezTo>
                  <a:lnTo>
                    <a:pt x="64" y="13"/>
                  </a:lnTo>
                  <a:close/>
                  <a:moveTo>
                    <a:pt x="41" y="49"/>
                  </a:moveTo>
                  <a:cubicBezTo>
                    <a:pt x="52" y="49"/>
                    <a:pt x="52" y="49"/>
                    <a:pt x="52" y="49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41" y="46"/>
                    <a:pt x="41" y="46"/>
                    <a:pt x="41" y="46"/>
                  </a:cubicBezTo>
                  <a:lnTo>
                    <a:pt x="41" y="49"/>
                  </a:lnTo>
                  <a:close/>
                  <a:moveTo>
                    <a:pt x="41" y="43"/>
                  </a:moveTo>
                  <a:cubicBezTo>
                    <a:pt x="59" y="43"/>
                    <a:pt x="59" y="43"/>
                    <a:pt x="59" y="43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41" y="40"/>
                    <a:pt x="41" y="40"/>
                    <a:pt x="41" y="40"/>
                  </a:cubicBezTo>
                  <a:lnTo>
                    <a:pt x="41" y="43"/>
                  </a:lnTo>
                  <a:close/>
                  <a:moveTo>
                    <a:pt x="41" y="35"/>
                  </a:moveTo>
                  <a:cubicBezTo>
                    <a:pt x="59" y="35"/>
                    <a:pt x="59" y="35"/>
                    <a:pt x="59" y="35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41" y="32"/>
                    <a:pt x="41" y="32"/>
                    <a:pt x="41" y="32"/>
                  </a:cubicBezTo>
                  <a:lnTo>
                    <a:pt x="41" y="35"/>
                  </a:lnTo>
                  <a:close/>
                  <a:moveTo>
                    <a:pt x="25" y="52"/>
                  </a:moveTo>
                  <a:cubicBezTo>
                    <a:pt x="30" y="52"/>
                    <a:pt x="35" y="48"/>
                    <a:pt x="36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17" y="30"/>
                    <a:pt x="14" y="35"/>
                    <a:pt x="14" y="41"/>
                  </a:cubicBezTo>
                  <a:cubicBezTo>
                    <a:pt x="14" y="47"/>
                    <a:pt x="18" y="52"/>
                    <a:pt x="25" y="52"/>
                  </a:cubicBezTo>
                  <a:close/>
                  <a:moveTo>
                    <a:pt x="38" y="40"/>
                  </a:moveTo>
                  <a:cubicBezTo>
                    <a:pt x="38" y="40"/>
                    <a:pt x="38" y="27"/>
                    <a:pt x="26" y="27"/>
                  </a:cubicBezTo>
                  <a:cubicBezTo>
                    <a:pt x="26" y="40"/>
                    <a:pt x="26" y="40"/>
                    <a:pt x="26" y="40"/>
                  </a:cubicBezTo>
                  <a:lnTo>
                    <a:pt x="38" y="40"/>
                  </a:lnTo>
                  <a:close/>
                  <a:moveTo>
                    <a:pt x="13" y="22"/>
                  </a:moveTo>
                  <a:cubicBezTo>
                    <a:pt x="38" y="22"/>
                    <a:pt x="38" y="22"/>
                    <a:pt x="38" y="22"/>
                  </a:cubicBezTo>
                  <a:cubicBezTo>
                    <a:pt x="38" y="17"/>
                    <a:pt x="38" y="17"/>
                    <a:pt x="38" y="17"/>
                  </a:cubicBezTo>
                  <a:cubicBezTo>
                    <a:pt x="13" y="17"/>
                    <a:pt x="13" y="17"/>
                    <a:pt x="13" y="17"/>
                  </a:cubicBezTo>
                  <a:lnTo>
                    <a:pt x="13" y="22"/>
                  </a:lnTo>
                  <a:close/>
                  <a:moveTo>
                    <a:pt x="68" y="65"/>
                  </a:moveTo>
                  <a:cubicBezTo>
                    <a:pt x="5" y="65"/>
                    <a:pt x="5" y="65"/>
                    <a:pt x="5" y="65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68" y="60"/>
                    <a:pt x="68" y="60"/>
                    <a:pt x="68" y="60"/>
                  </a:cubicBezTo>
                  <a:lnTo>
                    <a:pt x="68" y="65"/>
                  </a:lnTo>
                  <a:close/>
                  <a:moveTo>
                    <a:pt x="31" y="67"/>
                  </a:moveTo>
                  <a:cubicBezTo>
                    <a:pt x="23" y="79"/>
                    <a:pt x="23" y="79"/>
                    <a:pt x="23" y="79"/>
                  </a:cubicBezTo>
                  <a:cubicBezTo>
                    <a:pt x="16" y="79"/>
                    <a:pt x="16" y="79"/>
                    <a:pt x="16" y="79"/>
                  </a:cubicBezTo>
                  <a:cubicBezTo>
                    <a:pt x="23" y="67"/>
                    <a:pt x="23" y="67"/>
                    <a:pt x="23" y="67"/>
                  </a:cubicBezTo>
                  <a:lnTo>
                    <a:pt x="31" y="67"/>
                  </a:lnTo>
                  <a:close/>
                  <a:moveTo>
                    <a:pt x="55" y="79"/>
                  </a:moveTo>
                  <a:cubicBezTo>
                    <a:pt x="48" y="79"/>
                    <a:pt x="48" y="79"/>
                    <a:pt x="48" y="7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8" y="67"/>
                    <a:pt x="48" y="67"/>
                    <a:pt x="48" y="67"/>
                  </a:cubicBezTo>
                  <a:lnTo>
                    <a:pt x="55" y="7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8145898" y="2856801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29" name="Group 9"/>
          <p:cNvGrpSpPr>
            <a:grpSpLocks/>
          </p:cNvGrpSpPr>
          <p:nvPr/>
        </p:nvGrpSpPr>
        <p:grpSpPr bwMode="auto">
          <a:xfrm>
            <a:off x="6987413" y="2648321"/>
            <a:ext cx="816965" cy="816965"/>
            <a:chOff x="0" y="0"/>
            <a:chExt cx="366" cy="366"/>
          </a:xfrm>
        </p:grpSpPr>
        <p:sp>
          <p:nvSpPr>
            <p:cNvPr id="5151" name="Oval 10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2" name="Freeform 11"/>
            <p:cNvSpPr>
              <a:spLocks noEditPoints="1"/>
            </p:cNvSpPr>
            <p:nvPr/>
          </p:nvSpPr>
          <p:spPr bwMode="auto">
            <a:xfrm>
              <a:off x="108" y="100"/>
              <a:ext cx="152" cy="164"/>
            </a:xfrm>
            <a:custGeom>
              <a:avLst/>
              <a:gdLst>
                <a:gd name="T0" fmla="*/ 112 w 73"/>
                <a:gd name="T1" fmla="*/ 164 h 79"/>
                <a:gd name="T2" fmla="*/ 108 w 73"/>
                <a:gd name="T3" fmla="*/ 85 h 79"/>
                <a:gd name="T4" fmla="*/ 102 w 73"/>
                <a:gd name="T5" fmla="*/ 75 h 79"/>
                <a:gd name="T6" fmla="*/ 121 w 73"/>
                <a:gd name="T7" fmla="*/ 69 h 79"/>
                <a:gd name="T8" fmla="*/ 115 w 73"/>
                <a:gd name="T9" fmla="*/ 75 h 79"/>
                <a:gd name="T10" fmla="*/ 137 w 73"/>
                <a:gd name="T11" fmla="*/ 93 h 79"/>
                <a:gd name="T12" fmla="*/ 152 w 73"/>
                <a:gd name="T13" fmla="*/ 93 h 79"/>
                <a:gd name="T14" fmla="*/ 152 w 73"/>
                <a:gd name="T15" fmla="*/ 125 h 79"/>
                <a:gd name="T16" fmla="*/ 79 w 73"/>
                <a:gd name="T17" fmla="*/ 125 h 79"/>
                <a:gd name="T18" fmla="*/ 146 w 73"/>
                <a:gd name="T19" fmla="*/ 125 h 79"/>
                <a:gd name="T20" fmla="*/ 115 w 73"/>
                <a:gd name="T21" fmla="*/ 131 h 79"/>
                <a:gd name="T22" fmla="*/ 108 w 73"/>
                <a:gd name="T23" fmla="*/ 135 h 79"/>
                <a:gd name="T24" fmla="*/ 104 w 73"/>
                <a:gd name="T25" fmla="*/ 125 h 79"/>
                <a:gd name="T26" fmla="*/ 108 w 73"/>
                <a:gd name="T27" fmla="*/ 102 h 79"/>
                <a:gd name="T28" fmla="*/ 115 w 73"/>
                <a:gd name="T29" fmla="*/ 118 h 79"/>
                <a:gd name="T30" fmla="*/ 115 w 73"/>
                <a:gd name="T31" fmla="*/ 131 h 79"/>
                <a:gd name="T32" fmla="*/ 67 w 73"/>
                <a:gd name="T33" fmla="*/ 102 h 79"/>
                <a:gd name="T34" fmla="*/ 23 w 73"/>
                <a:gd name="T35" fmla="*/ 112 h 79"/>
                <a:gd name="T36" fmla="*/ 23 w 73"/>
                <a:gd name="T37" fmla="*/ 102 h 79"/>
                <a:gd name="T38" fmla="*/ 23 w 73"/>
                <a:gd name="T39" fmla="*/ 95 h 79"/>
                <a:gd name="T40" fmla="*/ 23 w 73"/>
                <a:gd name="T41" fmla="*/ 85 h 79"/>
                <a:gd name="T42" fmla="*/ 69 w 73"/>
                <a:gd name="T43" fmla="*/ 95 h 79"/>
                <a:gd name="T44" fmla="*/ 19 w 73"/>
                <a:gd name="T45" fmla="*/ 58 h 79"/>
                <a:gd name="T46" fmla="*/ 90 w 73"/>
                <a:gd name="T47" fmla="*/ 52 h 79"/>
                <a:gd name="T48" fmla="*/ 90 w 73"/>
                <a:gd name="T49" fmla="*/ 62 h 79"/>
                <a:gd name="T50" fmla="*/ 23 w 73"/>
                <a:gd name="T51" fmla="*/ 79 h 79"/>
                <a:gd name="T52" fmla="*/ 23 w 73"/>
                <a:gd name="T53" fmla="*/ 69 h 79"/>
                <a:gd name="T54" fmla="*/ 92 w 73"/>
                <a:gd name="T55" fmla="*/ 69 h 79"/>
                <a:gd name="T56" fmla="*/ 90 w 73"/>
                <a:gd name="T57" fmla="*/ 79 h 79"/>
                <a:gd name="T58" fmla="*/ 104 w 73"/>
                <a:gd name="T59" fmla="*/ 44 h 79"/>
                <a:gd name="T60" fmla="*/ 87 w 73"/>
                <a:gd name="T61" fmla="*/ 27 h 79"/>
                <a:gd name="T62" fmla="*/ 77 w 73"/>
                <a:gd name="T63" fmla="*/ 39 h 79"/>
                <a:gd name="T64" fmla="*/ 25 w 73"/>
                <a:gd name="T65" fmla="*/ 29 h 79"/>
                <a:gd name="T66" fmla="*/ 25 w 73"/>
                <a:gd name="T67" fmla="*/ 27 h 79"/>
                <a:gd name="T68" fmla="*/ 8 w 73"/>
                <a:gd name="T69" fmla="*/ 139 h 79"/>
                <a:gd name="T70" fmla="*/ 71 w 73"/>
                <a:gd name="T71" fmla="*/ 154 h 79"/>
                <a:gd name="T72" fmla="*/ 19 w 73"/>
                <a:gd name="T73" fmla="*/ 164 h 79"/>
                <a:gd name="T74" fmla="*/ 0 w 73"/>
                <a:gd name="T75" fmla="*/ 35 h 79"/>
                <a:gd name="T76" fmla="*/ 29 w 73"/>
                <a:gd name="T77" fmla="*/ 21 h 79"/>
                <a:gd name="T78" fmla="*/ 37 w 73"/>
                <a:gd name="T79" fmla="*/ 17 h 79"/>
                <a:gd name="T80" fmla="*/ 75 w 73"/>
                <a:gd name="T81" fmla="*/ 17 h 79"/>
                <a:gd name="T82" fmla="*/ 85 w 73"/>
                <a:gd name="T83" fmla="*/ 21 h 79"/>
                <a:gd name="T84" fmla="*/ 115 w 73"/>
                <a:gd name="T85" fmla="*/ 35 h 79"/>
                <a:gd name="T86" fmla="*/ 104 w 73"/>
                <a:gd name="T87" fmla="*/ 66 h 79"/>
                <a:gd name="T88" fmla="*/ 56 w 73"/>
                <a:gd name="T89" fmla="*/ 8 h 79"/>
                <a:gd name="T90" fmla="*/ 56 w 73"/>
                <a:gd name="T91" fmla="*/ 27 h 79"/>
                <a:gd name="T92" fmla="*/ 56 w 73"/>
                <a:gd name="T93" fmla="*/ 8 h 79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3" h="79">
                  <a:moveTo>
                    <a:pt x="73" y="60"/>
                  </a:moveTo>
                  <a:cubicBezTo>
                    <a:pt x="73" y="71"/>
                    <a:pt x="65" y="79"/>
                    <a:pt x="54" y="79"/>
                  </a:cubicBezTo>
                  <a:cubicBezTo>
                    <a:pt x="43" y="79"/>
                    <a:pt x="35" y="71"/>
                    <a:pt x="35" y="60"/>
                  </a:cubicBezTo>
                  <a:cubicBezTo>
                    <a:pt x="35" y="50"/>
                    <a:pt x="42" y="42"/>
                    <a:pt x="52" y="41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49" y="36"/>
                    <a:pt x="49" y="36"/>
                    <a:pt x="49" y="36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8" y="33"/>
                    <a:pt x="58" y="33"/>
                    <a:pt x="58" y="33"/>
                  </a:cubicBezTo>
                  <a:cubicBezTo>
                    <a:pt x="58" y="36"/>
                    <a:pt x="58" y="36"/>
                    <a:pt x="58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9" y="41"/>
                    <a:pt x="63" y="43"/>
                    <a:pt x="66" y="45"/>
                  </a:cubicBezTo>
                  <a:cubicBezTo>
                    <a:pt x="69" y="41"/>
                    <a:pt x="69" y="41"/>
                    <a:pt x="69" y="41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69" y="48"/>
                    <a:pt x="69" y="48"/>
                    <a:pt x="69" y="48"/>
                  </a:cubicBezTo>
                  <a:cubicBezTo>
                    <a:pt x="72" y="52"/>
                    <a:pt x="73" y="56"/>
                    <a:pt x="73" y="60"/>
                  </a:cubicBezTo>
                  <a:close/>
                  <a:moveTo>
                    <a:pt x="54" y="44"/>
                  </a:moveTo>
                  <a:cubicBezTo>
                    <a:pt x="45" y="44"/>
                    <a:pt x="38" y="51"/>
                    <a:pt x="38" y="60"/>
                  </a:cubicBezTo>
                  <a:cubicBezTo>
                    <a:pt x="38" y="69"/>
                    <a:pt x="45" y="76"/>
                    <a:pt x="54" y="76"/>
                  </a:cubicBezTo>
                  <a:cubicBezTo>
                    <a:pt x="63" y="76"/>
                    <a:pt x="70" y="69"/>
                    <a:pt x="70" y="60"/>
                  </a:cubicBezTo>
                  <a:cubicBezTo>
                    <a:pt x="70" y="51"/>
                    <a:pt x="63" y="44"/>
                    <a:pt x="54" y="44"/>
                  </a:cubicBezTo>
                  <a:close/>
                  <a:moveTo>
                    <a:pt x="55" y="63"/>
                  </a:moveTo>
                  <a:cubicBezTo>
                    <a:pt x="55" y="65"/>
                    <a:pt x="55" y="65"/>
                    <a:pt x="55" y="65"/>
                  </a:cubicBezTo>
                  <a:cubicBezTo>
                    <a:pt x="52" y="65"/>
                    <a:pt x="52" y="65"/>
                    <a:pt x="52" y="65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1" y="62"/>
                    <a:pt x="50" y="61"/>
                    <a:pt x="50" y="60"/>
                  </a:cubicBezTo>
                  <a:cubicBezTo>
                    <a:pt x="50" y="59"/>
                    <a:pt x="51" y="58"/>
                    <a:pt x="52" y="57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6" y="58"/>
                    <a:pt x="57" y="59"/>
                    <a:pt x="57" y="60"/>
                  </a:cubicBezTo>
                  <a:cubicBezTo>
                    <a:pt x="57" y="61"/>
                    <a:pt x="56" y="62"/>
                    <a:pt x="55" y="63"/>
                  </a:cubicBezTo>
                  <a:close/>
                  <a:moveTo>
                    <a:pt x="11" y="49"/>
                  </a:moveTo>
                  <a:cubicBezTo>
                    <a:pt x="32" y="49"/>
                    <a:pt x="32" y="49"/>
                    <a:pt x="32" y="49"/>
                  </a:cubicBezTo>
                  <a:cubicBezTo>
                    <a:pt x="31" y="51"/>
                    <a:pt x="30" y="52"/>
                    <a:pt x="30" y="54"/>
                  </a:cubicBezTo>
                  <a:cubicBezTo>
                    <a:pt x="11" y="54"/>
                    <a:pt x="11" y="54"/>
                    <a:pt x="11" y="54"/>
                  </a:cubicBezTo>
                  <a:cubicBezTo>
                    <a:pt x="10" y="54"/>
                    <a:pt x="9" y="53"/>
                    <a:pt x="9" y="51"/>
                  </a:cubicBezTo>
                  <a:cubicBezTo>
                    <a:pt x="9" y="50"/>
                    <a:pt x="10" y="49"/>
                    <a:pt x="11" y="49"/>
                  </a:cubicBezTo>
                  <a:close/>
                  <a:moveTo>
                    <a:pt x="33" y="46"/>
                  </a:moveTo>
                  <a:cubicBezTo>
                    <a:pt x="11" y="46"/>
                    <a:pt x="11" y="46"/>
                    <a:pt x="11" y="46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2"/>
                    <a:pt x="10" y="41"/>
                    <a:pt x="11" y="41"/>
                  </a:cubicBezTo>
                  <a:cubicBezTo>
                    <a:pt x="38" y="41"/>
                    <a:pt x="38" y="41"/>
                    <a:pt x="38" y="41"/>
                  </a:cubicBezTo>
                  <a:cubicBezTo>
                    <a:pt x="36" y="43"/>
                    <a:pt x="35" y="44"/>
                    <a:pt x="33" y="46"/>
                  </a:cubicBezTo>
                  <a:close/>
                  <a:moveTo>
                    <a:pt x="11" y="30"/>
                  </a:moveTo>
                  <a:cubicBezTo>
                    <a:pt x="10" y="30"/>
                    <a:pt x="9" y="29"/>
                    <a:pt x="9" y="28"/>
                  </a:cubicBezTo>
                  <a:cubicBezTo>
                    <a:pt x="9" y="26"/>
                    <a:pt x="10" y="25"/>
                    <a:pt x="11" y="25"/>
                  </a:cubicBezTo>
                  <a:cubicBezTo>
                    <a:pt x="43" y="25"/>
                    <a:pt x="43" y="25"/>
                    <a:pt x="43" y="25"/>
                  </a:cubicBezTo>
                  <a:cubicBezTo>
                    <a:pt x="44" y="25"/>
                    <a:pt x="45" y="26"/>
                    <a:pt x="45" y="28"/>
                  </a:cubicBezTo>
                  <a:cubicBezTo>
                    <a:pt x="45" y="29"/>
                    <a:pt x="44" y="30"/>
                    <a:pt x="43" y="30"/>
                  </a:cubicBezTo>
                  <a:lnTo>
                    <a:pt x="11" y="30"/>
                  </a:lnTo>
                  <a:close/>
                  <a:moveTo>
                    <a:pt x="11" y="38"/>
                  </a:moveTo>
                  <a:cubicBezTo>
                    <a:pt x="10" y="38"/>
                    <a:pt x="9" y="37"/>
                    <a:pt x="9" y="36"/>
                  </a:cubicBezTo>
                  <a:cubicBezTo>
                    <a:pt x="9" y="34"/>
                    <a:pt x="10" y="33"/>
                    <a:pt x="11" y="33"/>
                  </a:cubicBezTo>
                  <a:cubicBezTo>
                    <a:pt x="43" y="33"/>
                    <a:pt x="43" y="33"/>
                    <a:pt x="43" y="33"/>
                  </a:cubicBezTo>
                  <a:cubicBezTo>
                    <a:pt x="43" y="33"/>
                    <a:pt x="44" y="33"/>
                    <a:pt x="44" y="33"/>
                  </a:cubicBezTo>
                  <a:cubicBezTo>
                    <a:pt x="44" y="37"/>
                    <a:pt x="44" y="37"/>
                    <a:pt x="44" y="37"/>
                  </a:cubicBezTo>
                  <a:cubicBezTo>
                    <a:pt x="43" y="38"/>
                    <a:pt x="43" y="38"/>
                    <a:pt x="43" y="38"/>
                  </a:cubicBezTo>
                  <a:lnTo>
                    <a:pt x="11" y="38"/>
                  </a:lnTo>
                  <a:close/>
                  <a:moveTo>
                    <a:pt x="50" y="21"/>
                  </a:moveTo>
                  <a:cubicBezTo>
                    <a:pt x="50" y="16"/>
                    <a:pt x="47" y="13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3"/>
                    <a:pt x="42" y="13"/>
                    <a:pt x="42" y="14"/>
                  </a:cubicBezTo>
                  <a:cubicBezTo>
                    <a:pt x="42" y="17"/>
                    <a:pt x="40" y="19"/>
                    <a:pt x="37" y="19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5" y="19"/>
                    <a:pt x="12" y="17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3"/>
                    <a:pt x="4" y="16"/>
                    <a:pt x="4" y="21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71"/>
                    <a:pt x="8" y="74"/>
                    <a:pt x="12" y="74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6"/>
                    <a:pt x="38" y="78"/>
                    <a:pt x="39" y="79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5" y="79"/>
                    <a:pt x="0" y="76"/>
                    <a:pt x="0" y="71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3"/>
                    <a:pt x="5" y="10"/>
                    <a:pt x="9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5" y="9"/>
                    <a:pt x="16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9" y="4"/>
                    <a:pt x="23" y="0"/>
                    <a:pt x="27" y="0"/>
                  </a:cubicBezTo>
                  <a:cubicBezTo>
                    <a:pt x="32" y="0"/>
                    <a:pt x="35" y="4"/>
                    <a:pt x="36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8" y="8"/>
                    <a:pt x="40" y="9"/>
                    <a:pt x="41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0" y="10"/>
                    <a:pt x="55" y="13"/>
                    <a:pt x="55" y="17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0" y="32"/>
                    <a:pt x="50" y="32"/>
                    <a:pt x="50" y="32"/>
                  </a:cubicBezTo>
                  <a:lnTo>
                    <a:pt x="50" y="21"/>
                  </a:lnTo>
                  <a:close/>
                  <a:moveTo>
                    <a:pt x="27" y="4"/>
                  </a:moveTo>
                  <a:cubicBezTo>
                    <a:pt x="25" y="4"/>
                    <a:pt x="23" y="6"/>
                    <a:pt x="23" y="9"/>
                  </a:cubicBezTo>
                  <a:cubicBezTo>
                    <a:pt x="23" y="11"/>
                    <a:pt x="25" y="13"/>
                    <a:pt x="27" y="13"/>
                  </a:cubicBezTo>
                  <a:cubicBezTo>
                    <a:pt x="30" y="13"/>
                    <a:pt x="32" y="11"/>
                    <a:pt x="32" y="9"/>
                  </a:cubicBezTo>
                  <a:cubicBezTo>
                    <a:pt x="32" y="6"/>
                    <a:pt x="30" y="4"/>
                    <a:pt x="27" y="4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8172684" y="4123917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1" name="Group 13"/>
          <p:cNvGrpSpPr>
            <a:grpSpLocks/>
          </p:cNvGrpSpPr>
          <p:nvPr/>
        </p:nvGrpSpPr>
        <p:grpSpPr bwMode="auto">
          <a:xfrm>
            <a:off x="6987413" y="3916179"/>
            <a:ext cx="816965" cy="816965"/>
            <a:chOff x="0" y="0"/>
            <a:chExt cx="366" cy="366"/>
          </a:xfrm>
        </p:grpSpPr>
        <p:sp>
          <p:nvSpPr>
            <p:cNvPr id="5149" name="Oval 14"/>
            <p:cNvSpPr>
              <a:spLocks noChangeArrowheads="1"/>
            </p:cNvSpPr>
            <p:nvPr/>
          </p:nvSpPr>
          <p:spPr bwMode="auto">
            <a:xfrm>
              <a:off x="0" y="0"/>
              <a:ext cx="366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50" name="Freeform 15"/>
            <p:cNvSpPr>
              <a:spLocks noEditPoints="1"/>
            </p:cNvSpPr>
            <p:nvPr/>
          </p:nvSpPr>
          <p:spPr bwMode="auto">
            <a:xfrm>
              <a:off x="102" y="102"/>
              <a:ext cx="162" cy="162"/>
            </a:xfrm>
            <a:custGeom>
              <a:avLst/>
              <a:gdLst>
                <a:gd name="T0" fmla="*/ 104 w 78"/>
                <a:gd name="T1" fmla="*/ 83 h 78"/>
                <a:gd name="T2" fmla="*/ 120 w 78"/>
                <a:gd name="T3" fmla="*/ 85 h 78"/>
                <a:gd name="T4" fmla="*/ 162 w 78"/>
                <a:gd name="T5" fmla="*/ 44 h 78"/>
                <a:gd name="T6" fmla="*/ 162 w 78"/>
                <a:gd name="T7" fmla="*/ 37 h 78"/>
                <a:gd name="T8" fmla="*/ 133 w 78"/>
                <a:gd name="T9" fmla="*/ 69 h 78"/>
                <a:gd name="T10" fmla="*/ 104 w 78"/>
                <a:gd name="T11" fmla="*/ 64 h 78"/>
                <a:gd name="T12" fmla="*/ 96 w 78"/>
                <a:gd name="T13" fmla="*/ 37 h 78"/>
                <a:gd name="T14" fmla="*/ 127 w 78"/>
                <a:gd name="T15" fmla="*/ 4 h 78"/>
                <a:gd name="T16" fmla="*/ 120 w 78"/>
                <a:gd name="T17" fmla="*/ 2 h 78"/>
                <a:gd name="T18" fmla="*/ 79 w 78"/>
                <a:gd name="T19" fmla="*/ 44 h 78"/>
                <a:gd name="T20" fmla="*/ 83 w 78"/>
                <a:gd name="T21" fmla="*/ 60 h 78"/>
                <a:gd name="T22" fmla="*/ 44 w 78"/>
                <a:gd name="T23" fmla="*/ 110 h 78"/>
                <a:gd name="T24" fmla="*/ 35 w 78"/>
                <a:gd name="T25" fmla="*/ 108 h 78"/>
                <a:gd name="T26" fmla="*/ 10 w 78"/>
                <a:gd name="T27" fmla="*/ 133 h 78"/>
                <a:gd name="T28" fmla="*/ 35 w 78"/>
                <a:gd name="T29" fmla="*/ 160 h 78"/>
                <a:gd name="T30" fmla="*/ 60 w 78"/>
                <a:gd name="T31" fmla="*/ 133 h 78"/>
                <a:gd name="T32" fmla="*/ 60 w 78"/>
                <a:gd name="T33" fmla="*/ 125 h 78"/>
                <a:gd name="T34" fmla="*/ 104 w 78"/>
                <a:gd name="T35" fmla="*/ 83 h 78"/>
                <a:gd name="T36" fmla="*/ 35 w 78"/>
                <a:gd name="T37" fmla="*/ 147 h 78"/>
                <a:gd name="T38" fmla="*/ 23 w 78"/>
                <a:gd name="T39" fmla="*/ 133 h 78"/>
                <a:gd name="T40" fmla="*/ 35 w 78"/>
                <a:gd name="T41" fmla="*/ 120 h 78"/>
                <a:gd name="T42" fmla="*/ 50 w 78"/>
                <a:gd name="T43" fmla="*/ 133 h 78"/>
                <a:gd name="T44" fmla="*/ 35 w 78"/>
                <a:gd name="T45" fmla="*/ 147 h 78"/>
                <a:gd name="T46" fmla="*/ 37 w 78"/>
                <a:gd name="T47" fmla="*/ 50 h 78"/>
                <a:gd name="T48" fmla="*/ 62 w 78"/>
                <a:gd name="T49" fmla="*/ 75 h 78"/>
                <a:gd name="T50" fmla="*/ 75 w 78"/>
                <a:gd name="T51" fmla="*/ 64 h 78"/>
                <a:gd name="T52" fmla="*/ 50 w 78"/>
                <a:gd name="T53" fmla="*/ 39 h 78"/>
                <a:gd name="T54" fmla="*/ 56 w 78"/>
                <a:gd name="T55" fmla="*/ 33 h 78"/>
                <a:gd name="T56" fmla="*/ 23 w 78"/>
                <a:gd name="T57" fmla="*/ 0 h 78"/>
                <a:gd name="T58" fmla="*/ 0 w 78"/>
                <a:gd name="T59" fmla="*/ 25 h 78"/>
                <a:gd name="T60" fmla="*/ 33 w 78"/>
                <a:gd name="T61" fmla="*/ 56 h 78"/>
                <a:gd name="T62" fmla="*/ 37 w 78"/>
                <a:gd name="T63" fmla="*/ 50 h 78"/>
                <a:gd name="T64" fmla="*/ 114 w 78"/>
                <a:gd name="T65" fmla="*/ 87 h 78"/>
                <a:gd name="T66" fmla="*/ 79 w 78"/>
                <a:gd name="T67" fmla="*/ 118 h 78"/>
                <a:gd name="T68" fmla="*/ 116 w 78"/>
                <a:gd name="T69" fmla="*/ 156 h 78"/>
                <a:gd name="T70" fmla="*/ 139 w 78"/>
                <a:gd name="T71" fmla="*/ 156 h 78"/>
                <a:gd name="T72" fmla="*/ 150 w 78"/>
                <a:gd name="T73" fmla="*/ 145 h 78"/>
                <a:gd name="T74" fmla="*/ 150 w 78"/>
                <a:gd name="T75" fmla="*/ 123 h 78"/>
                <a:gd name="T76" fmla="*/ 114 w 78"/>
                <a:gd name="T77" fmla="*/ 87 h 78"/>
                <a:gd name="T78" fmla="*/ 129 w 78"/>
                <a:gd name="T79" fmla="*/ 147 h 78"/>
                <a:gd name="T80" fmla="*/ 125 w 78"/>
                <a:gd name="T81" fmla="*/ 147 h 78"/>
                <a:gd name="T82" fmla="*/ 93 w 78"/>
                <a:gd name="T83" fmla="*/ 118 h 78"/>
                <a:gd name="T84" fmla="*/ 93 w 78"/>
                <a:gd name="T85" fmla="*/ 112 h 78"/>
                <a:gd name="T86" fmla="*/ 100 w 78"/>
                <a:gd name="T87" fmla="*/ 112 h 78"/>
                <a:gd name="T88" fmla="*/ 129 w 78"/>
                <a:gd name="T89" fmla="*/ 143 h 78"/>
                <a:gd name="T90" fmla="*/ 129 w 78"/>
                <a:gd name="T91" fmla="*/ 147 h 78"/>
                <a:gd name="T92" fmla="*/ 143 w 78"/>
                <a:gd name="T93" fmla="*/ 135 h 78"/>
                <a:gd name="T94" fmla="*/ 137 w 78"/>
                <a:gd name="T95" fmla="*/ 135 h 78"/>
                <a:gd name="T96" fmla="*/ 108 w 78"/>
                <a:gd name="T97" fmla="*/ 106 h 78"/>
                <a:gd name="T98" fmla="*/ 108 w 78"/>
                <a:gd name="T99" fmla="*/ 100 h 78"/>
                <a:gd name="T100" fmla="*/ 112 w 78"/>
                <a:gd name="T101" fmla="*/ 100 h 78"/>
                <a:gd name="T102" fmla="*/ 143 w 78"/>
                <a:gd name="T103" fmla="*/ 129 h 78"/>
                <a:gd name="T104" fmla="*/ 143 w 78"/>
                <a:gd name="T105" fmla="*/ 135 h 78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8" h="78">
                  <a:moveTo>
                    <a:pt x="50" y="40"/>
                  </a:moveTo>
                  <a:cubicBezTo>
                    <a:pt x="53" y="41"/>
                    <a:pt x="55" y="41"/>
                    <a:pt x="58" y="41"/>
                  </a:cubicBezTo>
                  <a:cubicBezTo>
                    <a:pt x="69" y="41"/>
                    <a:pt x="78" y="32"/>
                    <a:pt x="78" y="21"/>
                  </a:cubicBezTo>
                  <a:cubicBezTo>
                    <a:pt x="78" y="20"/>
                    <a:pt x="78" y="19"/>
                    <a:pt x="78" y="18"/>
                  </a:cubicBezTo>
                  <a:cubicBezTo>
                    <a:pt x="64" y="33"/>
                    <a:pt x="64" y="33"/>
                    <a:pt x="64" y="33"/>
                  </a:cubicBezTo>
                  <a:cubicBezTo>
                    <a:pt x="50" y="31"/>
                    <a:pt x="50" y="31"/>
                    <a:pt x="50" y="31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0" y="2"/>
                    <a:pt x="59" y="1"/>
                    <a:pt x="58" y="1"/>
                  </a:cubicBezTo>
                  <a:cubicBezTo>
                    <a:pt x="47" y="1"/>
                    <a:pt x="38" y="10"/>
                    <a:pt x="38" y="21"/>
                  </a:cubicBezTo>
                  <a:cubicBezTo>
                    <a:pt x="38" y="24"/>
                    <a:pt x="39" y="27"/>
                    <a:pt x="40" y="29"/>
                  </a:cubicBezTo>
                  <a:cubicBezTo>
                    <a:pt x="34" y="40"/>
                    <a:pt x="24" y="49"/>
                    <a:pt x="21" y="53"/>
                  </a:cubicBezTo>
                  <a:cubicBezTo>
                    <a:pt x="20" y="52"/>
                    <a:pt x="18" y="52"/>
                    <a:pt x="17" y="52"/>
                  </a:cubicBezTo>
                  <a:cubicBezTo>
                    <a:pt x="10" y="52"/>
                    <a:pt x="5" y="58"/>
                    <a:pt x="5" y="64"/>
                  </a:cubicBezTo>
                  <a:cubicBezTo>
                    <a:pt x="5" y="71"/>
                    <a:pt x="10" y="77"/>
                    <a:pt x="17" y="77"/>
                  </a:cubicBezTo>
                  <a:cubicBezTo>
                    <a:pt x="24" y="77"/>
                    <a:pt x="29" y="71"/>
                    <a:pt x="29" y="64"/>
                  </a:cubicBezTo>
                  <a:cubicBezTo>
                    <a:pt x="29" y="63"/>
                    <a:pt x="29" y="61"/>
                    <a:pt x="29" y="60"/>
                  </a:cubicBezTo>
                  <a:cubicBezTo>
                    <a:pt x="31" y="56"/>
                    <a:pt x="39" y="47"/>
                    <a:pt x="50" y="40"/>
                  </a:cubicBezTo>
                  <a:close/>
                  <a:moveTo>
                    <a:pt x="17" y="71"/>
                  </a:moveTo>
                  <a:cubicBezTo>
                    <a:pt x="14" y="71"/>
                    <a:pt x="11" y="68"/>
                    <a:pt x="11" y="64"/>
                  </a:cubicBezTo>
                  <a:cubicBezTo>
                    <a:pt x="11" y="61"/>
                    <a:pt x="14" y="58"/>
                    <a:pt x="17" y="58"/>
                  </a:cubicBezTo>
                  <a:cubicBezTo>
                    <a:pt x="21" y="58"/>
                    <a:pt x="24" y="61"/>
                    <a:pt x="24" y="64"/>
                  </a:cubicBezTo>
                  <a:cubicBezTo>
                    <a:pt x="24" y="68"/>
                    <a:pt x="21" y="71"/>
                    <a:pt x="17" y="71"/>
                  </a:cubicBezTo>
                  <a:close/>
                  <a:moveTo>
                    <a:pt x="18" y="24"/>
                  </a:moveTo>
                  <a:cubicBezTo>
                    <a:pt x="30" y="36"/>
                    <a:pt x="30" y="36"/>
                    <a:pt x="30" y="3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27"/>
                    <a:pt x="16" y="27"/>
                    <a:pt x="16" y="27"/>
                  </a:cubicBezTo>
                  <a:lnTo>
                    <a:pt x="18" y="24"/>
                  </a:lnTo>
                  <a:close/>
                  <a:moveTo>
                    <a:pt x="55" y="42"/>
                  </a:moveTo>
                  <a:cubicBezTo>
                    <a:pt x="55" y="42"/>
                    <a:pt x="45" y="45"/>
                    <a:pt x="38" y="57"/>
                  </a:cubicBezTo>
                  <a:cubicBezTo>
                    <a:pt x="38" y="56"/>
                    <a:pt x="56" y="75"/>
                    <a:pt x="56" y="75"/>
                  </a:cubicBezTo>
                  <a:cubicBezTo>
                    <a:pt x="59" y="78"/>
                    <a:pt x="64" y="78"/>
                    <a:pt x="67" y="75"/>
                  </a:cubicBezTo>
                  <a:cubicBezTo>
                    <a:pt x="72" y="70"/>
                    <a:pt x="72" y="70"/>
                    <a:pt x="72" y="70"/>
                  </a:cubicBezTo>
                  <a:cubicBezTo>
                    <a:pt x="75" y="67"/>
                    <a:pt x="75" y="62"/>
                    <a:pt x="72" y="59"/>
                  </a:cubicBezTo>
                  <a:lnTo>
                    <a:pt x="55" y="42"/>
                  </a:lnTo>
                  <a:close/>
                  <a:moveTo>
                    <a:pt x="62" y="71"/>
                  </a:moveTo>
                  <a:cubicBezTo>
                    <a:pt x="62" y="72"/>
                    <a:pt x="60" y="72"/>
                    <a:pt x="60" y="71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4" y="56"/>
                    <a:pt x="44" y="55"/>
                    <a:pt x="45" y="54"/>
                  </a:cubicBezTo>
                  <a:cubicBezTo>
                    <a:pt x="46" y="54"/>
                    <a:pt x="47" y="54"/>
                    <a:pt x="48" y="54"/>
                  </a:cubicBezTo>
                  <a:cubicBezTo>
                    <a:pt x="62" y="69"/>
                    <a:pt x="62" y="69"/>
                    <a:pt x="62" y="69"/>
                  </a:cubicBezTo>
                  <a:cubicBezTo>
                    <a:pt x="63" y="69"/>
                    <a:pt x="63" y="71"/>
                    <a:pt x="62" y="71"/>
                  </a:cubicBezTo>
                  <a:close/>
                  <a:moveTo>
                    <a:pt x="69" y="65"/>
                  </a:moveTo>
                  <a:cubicBezTo>
                    <a:pt x="68" y="66"/>
                    <a:pt x="67" y="66"/>
                    <a:pt x="66" y="65"/>
                  </a:cubicBezTo>
                  <a:cubicBezTo>
                    <a:pt x="52" y="51"/>
                    <a:pt x="52" y="51"/>
                    <a:pt x="52" y="51"/>
                  </a:cubicBezTo>
                  <a:cubicBezTo>
                    <a:pt x="51" y="50"/>
                    <a:pt x="51" y="49"/>
                    <a:pt x="52" y="48"/>
                  </a:cubicBezTo>
                  <a:cubicBezTo>
                    <a:pt x="52" y="47"/>
                    <a:pt x="54" y="47"/>
                    <a:pt x="54" y="48"/>
                  </a:cubicBezTo>
                  <a:cubicBezTo>
                    <a:pt x="69" y="62"/>
                    <a:pt x="69" y="62"/>
                    <a:pt x="69" y="62"/>
                  </a:cubicBezTo>
                  <a:cubicBezTo>
                    <a:pt x="69" y="63"/>
                    <a:pt x="69" y="64"/>
                    <a:pt x="69" y="65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2" name="Rectangle 16"/>
          <p:cNvSpPr>
            <a:spLocks noChangeArrowheads="1"/>
          </p:cNvSpPr>
          <p:nvPr/>
        </p:nvSpPr>
        <p:spPr bwMode="auto">
          <a:xfrm>
            <a:off x="8172684" y="5391032"/>
            <a:ext cx="2564735" cy="369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dirty="0">
              <a:solidFill>
                <a:schemeClr val="bg1">
                  <a:lumMod val="65000"/>
                </a:schemeClr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34" name="Group 18"/>
          <p:cNvGrpSpPr>
            <a:grpSpLocks/>
          </p:cNvGrpSpPr>
          <p:nvPr/>
        </p:nvGrpSpPr>
        <p:grpSpPr bwMode="auto">
          <a:xfrm>
            <a:off x="6989644" y="5150557"/>
            <a:ext cx="812502" cy="816965"/>
            <a:chOff x="0" y="0"/>
            <a:chExt cx="364" cy="366"/>
          </a:xfrm>
        </p:grpSpPr>
        <p:sp>
          <p:nvSpPr>
            <p:cNvPr id="5147" name="Oval 19"/>
            <p:cNvSpPr>
              <a:spLocks noChangeArrowheads="1"/>
            </p:cNvSpPr>
            <p:nvPr/>
          </p:nvSpPr>
          <p:spPr bwMode="auto">
            <a:xfrm>
              <a:off x="0" y="0"/>
              <a:ext cx="364" cy="366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669"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48" name="Freeform 20"/>
            <p:cNvSpPr>
              <a:spLocks noEditPoints="1"/>
            </p:cNvSpPr>
            <p:nvPr/>
          </p:nvSpPr>
          <p:spPr bwMode="auto">
            <a:xfrm>
              <a:off x="108" y="106"/>
              <a:ext cx="148" cy="154"/>
            </a:xfrm>
            <a:custGeom>
              <a:avLst/>
              <a:gdLst>
                <a:gd name="T0" fmla="*/ 135 w 71"/>
                <a:gd name="T1" fmla="*/ 12 h 74"/>
                <a:gd name="T2" fmla="*/ 135 w 71"/>
                <a:gd name="T3" fmla="*/ 10 h 74"/>
                <a:gd name="T4" fmla="*/ 106 w 71"/>
                <a:gd name="T5" fmla="*/ 0 h 74"/>
                <a:gd name="T6" fmla="*/ 79 w 71"/>
                <a:gd name="T7" fmla="*/ 10 h 74"/>
                <a:gd name="T8" fmla="*/ 67 w 71"/>
                <a:gd name="T9" fmla="*/ 23 h 74"/>
                <a:gd name="T10" fmla="*/ 67 w 71"/>
                <a:gd name="T11" fmla="*/ 40 h 74"/>
                <a:gd name="T12" fmla="*/ 85 w 71"/>
                <a:gd name="T13" fmla="*/ 40 h 74"/>
                <a:gd name="T14" fmla="*/ 96 w 71"/>
                <a:gd name="T15" fmla="*/ 27 h 74"/>
                <a:gd name="T16" fmla="*/ 106 w 71"/>
                <a:gd name="T17" fmla="*/ 23 h 74"/>
                <a:gd name="T18" fmla="*/ 117 w 71"/>
                <a:gd name="T19" fmla="*/ 27 h 74"/>
                <a:gd name="T20" fmla="*/ 119 w 71"/>
                <a:gd name="T21" fmla="*/ 29 h 74"/>
                <a:gd name="T22" fmla="*/ 123 w 71"/>
                <a:gd name="T23" fmla="*/ 40 h 74"/>
                <a:gd name="T24" fmla="*/ 119 w 71"/>
                <a:gd name="T25" fmla="*/ 50 h 74"/>
                <a:gd name="T26" fmla="*/ 92 w 71"/>
                <a:gd name="T27" fmla="*/ 79 h 74"/>
                <a:gd name="T28" fmla="*/ 79 w 71"/>
                <a:gd name="T29" fmla="*/ 83 h 74"/>
                <a:gd name="T30" fmla="*/ 69 w 71"/>
                <a:gd name="T31" fmla="*/ 79 h 74"/>
                <a:gd name="T32" fmla="*/ 69 w 71"/>
                <a:gd name="T33" fmla="*/ 77 h 74"/>
                <a:gd name="T34" fmla="*/ 52 w 71"/>
                <a:gd name="T35" fmla="*/ 94 h 74"/>
                <a:gd name="T36" fmla="*/ 52 w 71"/>
                <a:gd name="T37" fmla="*/ 96 h 74"/>
                <a:gd name="T38" fmla="*/ 79 w 71"/>
                <a:gd name="T39" fmla="*/ 106 h 74"/>
                <a:gd name="T40" fmla="*/ 79 w 71"/>
                <a:gd name="T41" fmla="*/ 106 h 74"/>
                <a:gd name="T42" fmla="*/ 108 w 71"/>
                <a:gd name="T43" fmla="*/ 96 h 74"/>
                <a:gd name="T44" fmla="*/ 135 w 71"/>
                <a:gd name="T45" fmla="*/ 67 h 74"/>
                <a:gd name="T46" fmla="*/ 148 w 71"/>
                <a:gd name="T47" fmla="*/ 40 h 74"/>
                <a:gd name="T48" fmla="*/ 135 w 71"/>
                <a:gd name="T49" fmla="*/ 12 h 74"/>
                <a:gd name="T50" fmla="*/ 65 w 71"/>
                <a:gd name="T51" fmla="*/ 114 h 74"/>
                <a:gd name="T52" fmla="*/ 52 w 71"/>
                <a:gd name="T53" fmla="*/ 127 h 74"/>
                <a:gd name="T54" fmla="*/ 42 w 71"/>
                <a:gd name="T55" fmla="*/ 131 h 74"/>
                <a:gd name="T56" fmla="*/ 31 w 71"/>
                <a:gd name="T57" fmla="*/ 127 h 74"/>
                <a:gd name="T58" fmla="*/ 29 w 71"/>
                <a:gd name="T59" fmla="*/ 125 h 74"/>
                <a:gd name="T60" fmla="*/ 25 w 71"/>
                <a:gd name="T61" fmla="*/ 114 h 74"/>
                <a:gd name="T62" fmla="*/ 29 w 71"/>
                <a:gd name="T63" fmla="*/ 104 h 74"/>
                <a:gd name="T64" fmla="*/ 56 w 71"/>
                <a:gd name="T65" fmla="*/ 75 h 74"/>
                <a:gd name="T66" fmla="*/ 69 w 71"/>
                <a:gd name="T67" fmla="*/ 71 h 74"/>
                <a:gd name="T68" fmla="*/ 79 w 71"/>
                <a:gd name="T69" fmla="*/ 75 h 74"/>
                <a:gd name="T70" fmla="*/ 79 w 71"/>
                <a:gd name="T71" fmla="*/ 77 h 74"/>
                <a:gd name="T72" fmla="*/ 79 w 71"/>
                <a:gd name="T73" fmla="*/ 77 h 74"/>
                <a:gd name="T74" fmla="*/ 96 w 71"/>
                <a:gd name="T75" fmla="*/ 60 h 74"/>
                <a:gd name="T76" fmla="*/ 96 w 71"/>
                <a:gd name="T77" fmla="*/ 58 h 74"/>
                <a:gd name="T78" fmla="*/ 94 w 71"/>
                <a:gd name="T79" fmla="*/ 56 h 74"/>
                <a:gd name="T80" fmla="*/ 90 w 71"/>
                <a:gd name="T81" fmla="*/ 54 h 74"/>
                <a:gd name="T82" fmla="*/ 69 w 71"/>
                <a:gd name="T83" fmla="*/ 48 h 74"/>
                <a:gd name="T84" fmla="*/ 40 w 71"/>
                <a:gd name="T85" fmla="*/ 58 h 74"/>
                <a:gd name="T86" fmla="*/ 13 w 71"/>
                <a:gd name="T87" fmla="*/ 87 h 74"/>
                <a:gd name="T88" fmla="*/ 0 w 71"/>
                <a:gd name="T89" fmla="*/ 114 h 74"/>
                <a:gd name="T90" fmla="*/ 13 w 71"/>
                <a:gd name="T91" fmla="*/ 142 h 74"/>
                <a:gd name="T92" fmla="*/ 13 w 71"/>
                <a:gd name="T93" fmla="*/ 144 h 74"/>
                <a:gd name="T94" fmla="*/ 42 w 71"/>
                <a:gd name="T95" fmla="*/ 154 h 74"/>
                <a:gd name="T96" fmla="*/ 42 w 71"/>
                <a:gd name="T97" fmla="*/ 154 h 74"/>
                <a:gd name="T98" fmla="*/ 69 w 71"/>
                <a:gd name="T99" fmla="*/ 144 h 74"/>
                <a:gd name="T100" fmla="*/ 81 w 71"/>
                <a:gd name="T101" fmla="*/ 131 h 74"/>
                <a:gd name="T102" fmla="*/ 81 w 71"/>
                <a:gd name="T103" fmla="*/ 114 h 74"/>
                <a:gd name="T104" fmla="*/ 65 w 71"/>
                <a:gd name="T105" fmla="*/ 114 h 7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71" h="74">
                  <a:moveTo>
                    <a:pt x="65" y="6"/>
                  </a:moveTo>
                  <a:cubicBezTo>
                    <a:pt x="65" y="5"/>
                    <a:pt x="65" y="5"/>
                    <a:pt x="65" y="5"/>
                  </a:cubicBezTo>
                  <a:cubicBezTo>
                    <a:pt x="61" y="1"/>
                    <a:pt x="56" y="0"/>
                    <a:pt x="51" y="0"/>
                  </a:cubicBezTo>
                  <a:cubicBezTo>
                    <a:pt x="47" y="0"/>
                    <a:pt x="42" y="1"/>
                    <a:pt x="38" y="5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0" y="13"/>
                    <a:pt x="30" y="17"/>
                    <a:pt x="32" y="19"/>
                  </a:cubicBezTo>
                  <a:cubicBezTo>
                    <a:pt x="35" y="21"/>
                    <a:pt x="38" y="21"/>
                    <a:pt x="41" y="19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8" y="12"/>
                    <a:pt x="50" y="11"/>
                    <a:pt x="51" y="11"/>
                  </a:cubicBezTo>
                  <a:cubicBezTo>
                    <a:pt x="53" y="11"/>
                    <a:pt x="55" y="12"/>
                    <a:pt x="56" y="13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8" y="15"/>
                    <a:pt x="59" y="17"/>
                    <a:pt x="59" y="19"/>
                  </a:cubicBezTo>
                  <a:cubicBezTo>
                    <a:pt x="59" y="21"/>
                    <a:pt x="58" y="23"/>
                    <a:pt x="57" y="24"/>
                  </a:cubicBezTo>
                  <a:cubicBezTo>
                    <a:pt x="44" y="38"/>
                    <a:pt x="44" y="38"/>
                    <a:pt x="44" y="38"/>
                  </a:cubicBezTo>
                  <a:cubicBezTo>
                    <a:pt x="42" y="39"/>
                    <a:pt x="40" y="40"/>
                    <a:pt x="38" y="40"/>
                  </a:cubicBezTo>
                  <a:cubicBezTo>
                    <a:pt x="37" y="40"/>
                    <a:pt x="35" y="39"/>
                    <a:pt x="33" y="38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5" y="45"/>
                    <a:pt x="25" y="45"/>
                    <a:pt x="25" y="45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9" y="50"/>
                    <a:pt x="34" y="51"/>
                    <a:pt x="38" y="51"/>
                  </a:cubicBezTo>
                  <a:cubicBezTo>
                    <a:pt x="38" y="51"/>
                    <a:pt x="38" y="51"/>
                    <a:pt x="38" y="51"/>
                  </a:cubicBezTo>
                  <a:cubicBezTo>
                    <a:pt x="43" y="51"/>
                    <a:pt x="48" y="50"/>
                    <a:pt x="52" y="46"/>
                  </a:cubicBezTo>
                  <a:cubicBezTo>
                    <a:pt x="65" y="32"/>
                    <a:pt x="65" y="32"/>
                    <a:pt x="65" y="32"/>
                  </a:cubicBezTo>
                  <a:cubicBezTo>
                    <a:pt x="69" y="29"/>
                    <a:pt x="71" y="24"/>
                    <a:pt x="71" y="19"/>
                  </a:cubicBezTo>
                  <a:cubicBezTo>
                    <a:pt x="71" y="14"/>
                    <a:pt x="69" y="9"/>
                    <a:pt x="65" y="6"/>
                  </a:cubicBezTo>
                  <a:close/>
                  <a:moveTo>
                    <a:pt x="31" y="55"/>
                  </a:moveTo>
                  <a:cubicBezTo>
                    <a:pt x="25" y="61"/>
                    <a:pt x="25" y="61"/>
                    <a:pt x="25" y="61"/>
                  </a:cubicBezTo>
                  <a:cubicBezTo>
                    <a:pt x="23" y="62"/>
                    <a:pt x="21" y="63"/>
                    <a:pt x="20" y="63"/>
                  </a:cubicBezTo>
                  <a:cubicBezTo>
                    <a:pt x="18" y="63"/>
                    <a:pt x="16" y="62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3" y="59"/>
                    <a:pt x="12" y="57"/>
                    <a:pt x="12" y="55"/>
                  </a:cubicBezTo>
                  <a:cubicBezTo>
                    <a:pt x="12" y="53"/>
                    <a:pt x="13" y="51"/>
                    <a:pt x="14" y="50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9" y="35"/>
                    <a:pt x="31" y="34"/>
                    <a:pt x="33" y="34"/>
                  </a:cubicBezTo>
                  <a:cubicBezTo>
                    <a:pt x="34" y="34"/>
                    <a:pt x="36" y="35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4" y="27"/>
                    <a:pt x="44" y="26"/>
                    <a:pt x="43" y="26"/>
                  </a:cubicBezTo>
                  <a:cubicBezTo>
                    <a:pt x="40" y="24"/>
                    <a:pt x="36" y="23"/>
                    <a:pt x="33" y="23"/>
                  </a:cubicBezTo>
                  <a:cubicBezTo>
                    <a:pt x="28" y="23"/>
                    <a:pt x="23" y="24"/>
                    <a:pt x="19" y="28"/>
                  </a:cubicBezTo>
                  <a:cubicBezTo>
                    <a:pt x="6" y="42"/>
                    <a:pt x="6" y="42"/>
                    <a:pt x="6" y="42"/>
                  </a:cubicBezTo>
                  <a:cubicBezTo>
                    <a:pt x="2" y="45"/>
                    <a:pt x="0" y="50"/>
                    <a:pt x="0" y="55"/>
                  </a:cubicBezTo>
                  <a:cubicBezTo>
                    <a:pt x="0" y="60"/>
                    <a:pt x="2" y="65"/>
                    <a:pt x="6" y="68"/>
                  </a:cubicBezTo>
                  <a:cubicBezTo>
                    <a:pt x="6" y="69"/>
                    <a:pt x="6" y="69"/>
                    <a:pt x="6" y="69"/>
                  </a:cubicBezTo>
                  <a:cubicBezTo>
                    <a:pt x="10" y="73"/>
                    <a:pt x="15" y="74"/>
                    <a:pt x="20" y="74"/>
                  </a:cubicBezTo>
                  <a:cubicBezTo>
                    <a:pt x="20" y="74"/>
                    <a:pt x="20" y="74"/>
                    <a:pt x="20" y="74"/>
                  </a:cubicBezTo>
                  <a:cubicBezTo>
                    <a:pt x="24" y="74"/>
                    <a:pt x="29" y="73"/>
                    <a:pt x="33" y="69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41" y="61"/>
                    <a:pt x="41" y="57"/>
                    <a:pt x="39" y="55"/>
                  </a:cubicBezTo>
                  <a:cubicBezTo>
                    <a:pt x="37" y="53"/>
                    <a:pt x="33" y="53"/>
                    <a:pt x="31" y="5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xtLst/>
          </p:spPr>
          <p:txBody>
            <a:bodyPr/>
            <a:lstStyle/>
            <a:p>
              <a:endParaRPr lang="zh-CN" altLang="en-US" sz="266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36" name="Text Box 24"/>
          <p:cNvSpPr txBox="1">
            <a:spLocks noChangeArrowheads="1"/>
          </p:cNvSpPr>
          <p:nvPr/>
        </p:nvSpPr>
        <p:spPr bwMode="auto">
          <a:xfrm>
            <a:off x="5681609" y="125992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37" name="Text Box 25"/>
          <p:cNvSpPr txBox="1">
            <a:spLocks noChangeArrowheads="1"/>
          </p:cNvSpPr>
          <p:nvPr/>
        </p:nvSpPr>
        <p:spPr bwMode="auto">
          <a:xfrm>
            <a:off x="5681609" y="2525553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138" name="Text Box 26"/>
          <p:cNvSpPr txBox="1">
            <a:spLocks noChangeArrowheads="1"/>
          </p:cNvSpPr>
          <p:nvPr/>
        </p:nvSpPr>
        <p:spPr bwMode="auto">
          <a:xfrm>
            <a:off x="5681609" y="3813501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139" name="Text Box 27"/>
          <p:cNvSpPr txBox="1">
            <a:spLocks noChangeArrowheads="1"/>
          </p:cNvSpPr>
          <p:nvPr/>
        </p:nvSpPr>
        <p:spPr bwMode="auto">
          <a:xfrm>
            <a:off x="5681609" y="5034485"/>
            <a:ext cx="986045" cy="957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zh-CN" sz="5624">
                <a:solidFill>
                  <a:schemeClr val="accent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41" name="Line 29"/>
          <p:cNvSpPr>
            <a:spLocks noChangeShapeType="1"/>
          </p:cNvSpPr>
          <p:nvPr/>
        </p:nvSpPr>
        <p:spPr bwMode="auto">
          <a:xfrm>
            <a:off x="1410321" y="3100774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2" name="Text Box 30"/>
          <p:cNvSpPr txBox="1">
            <a:spLocks noChangeArrowheads="1"/>
          </p:cNvSpPr>
          <p:nvPr/>
        </p:nvSpPr>
        <p:spPr bwMode="auto">
          <a:xfrm>
            <a:off x="1502641" y="3354570"/>
            <a:ext cx="923216" cy="553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36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zh-CN" sz="36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3" name="Text Box 31"/>
          <p:cNvSpPr txBox="1">
            <a:spLocks noChangeArrowheads="1"/>
          </p:cNvSpPr>
          <p:nvPr/>
        </p:nvSpPr>
        <p:spPr bwMode="auto">
          <a:xfrm>
            <a:off x="2566937" y="3477667"/>
            <a:ext cx="1974656" cy="430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zh-CN" sz="28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44" name="Line 32"/>
          <p:cNvSpPr>
            <a:spLocks noChangeShapeType="1"/>
          </p:cNvSpPr>
          <p:nvPr/>
        </p:nvSpPr>
        <p:spPr bwMode="auto">
          <a:xfrm>
            <a:off x="1410321" y="4214616"/>
            <a:ext cx="3214291" cy="0"/>
          </a:xfrm>
          <a:prstGeom prst="line">
            <a:avLst/>
          </a:prstGeom>
          <a:noFill/>
          <a:ln w="63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648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5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6" grpId="0"/>
      <p:bldP spid="5128" grpId="0"/>
      <p:bldP spid="5130" grpId="0"/>
      <p:bldP spid="5132" grpId="0"/>
      <p:bldP spid="5136" grpId="0"/>
      <p:bldP spid="5137" grpId="0"/>
      <p:bldP spid="5138" grpId="0"/>
      <p:bldP spid="5139" grpId="0"/>
      <p:bldP spid="5141" grpId="0" animBg="1"/>
      <p:bldP spid="5142" grpId="0"/>
      <p:bldP spid="5143" grpId="0"/>
      <p:bldP spid="514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7077447" y="4768453"/>
            <a:ext cx="4464496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buNone/>
            </a:pPr>
            <a:r>
              <a:rPr lang="en-US" altLang="zh-CN" sz="6599" b="1" cap="all" dirty="0">
                <a:solidFill>
                  <a:schemeClr val="accent1"/>
                </a:solidFill>
                <a:latin typeface="Vladimir Script" panose="03050402040407070305" pitchFamily="66" charset="0"/>
                <a:ea typeface="方正正准黑简体" panose="02000000000000000000" pitchFamily="2" charset="-122"/>
                <a:cs typeface="Arial" panose="020B0604020202020204" pitchFamily="34" charset="0"/>
              </a:rPr>
              <a:t>The cake</a:t>
            </a:r>
            <a:endParaRPr lang="zh-CN" altLang="en-US" sz="6599" b="1" cap="all" dirty="0">
              <a:solidFill>
                <a:schemeClr val="accent1"/>
              </a:solidFill>
              <a:latin typeface="Vladimir Script" panose="03050402040407070305" pitchFamily="66" charset="0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7221464" y="5639997"/>
            <a:ext cx="4464496" cy="8194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 sz="1050" spc="3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Click on add related title </a:t>
            </a:r>
            <a:r>
              <a:rPr lang="en-US" altLang="zh-CN" sz="1050" spc="3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wordsclick</a:t>
            </a:r>
            <a:r>
              <a:rPr lang="en-US" altLang="zh-CN" sz="1050" spc="3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on add related title </a:t>
            </a:r>
            <a:r>
              <a:rPr lang="en-US" altLang="zh-CN" sz="1050" spc="300" dirty="0" err="1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wordsclick</a:t>
            </a:r>
            <a:r>
              <a:rPr lang="en-US" altLang="zh-CN" sz="1050" spc="300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on add related title words</a:t>
            </a:r>
            <a:endParaRPr lang="zh-CN" altLang="en-US" sz="1050" spc="3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58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9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381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" y="1"/>
            <a:ext cx="5075050" cy="483124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736007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ONE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808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8"/>
            <a:ext cx="12858398" cy="504946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" y="1"/>
            <a:ext cx="5075050" cy="4831244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8" name="直接连接符 77"/>
          <p:cNvCxnSpPr/>
          <p:nvPr/>
        </p:nvCxnSpPr>
        <p:spPr>
          <a:xfrm>
            <a:off x="2355813" y="4288454"/>
            <a:ext cx="221676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>
            <a:off x="2736007" y="1044945"/>
            <a:ext cx="1337061" cy="25805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169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</a:t>
            </a:r>
            <a:endParaRPr lang="zh-CN" altLang="en-US" sz="266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itle 13"/>
          <p:cNvSpPr txBox="1">
            <a:spLocks/>
          </p:cNvSpPr>
          <p:nvPr/>
        </p:nvSpPr>
        <p:spPr>
          <a:xfrm>
            <a:off x="1915721" y="3503709"/>
            <a:ext cx="3096957" cy="755279"/>
          </a:xfrm>
          <a:prstGeom prst="rect">
            <a:avLst/>
          </a:prstGeom>
        </p:spPr>
        <p:txBody>
          <a:bodyPr vert="horz" lIns="96423" tIns="48212" rIns="96423" bIns="48212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3375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PART ONE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30619" y="3670133"/>
            <a:ext cx="5297168" cy="1314176"/>
          </a:xfrm>
          <a:prstGeom prst="rect">
            <a:avLst/>
          </a:prstGeom>
        </p:spPr>
        <p:txBody>
          <a:bodyPr vert="horz" lIns="96423" tIns="48212" rIns="96423" bIns="48212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en-US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dolor sit amet, consectetur adipiscing elit. Curabitur elementum posuere pretium. Quisque nibh dolor, dignissim ac dignissim ut, luctus ac urna. Aliquam aliquet non massa quis tincidunt. </a:t>
            </a:r>
            <a:r>
              <a:rPr lang="en-US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dolor sit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amet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consectetur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adipiscing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elit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Curabitur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elementum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posuere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pretium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Quisque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nibh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dolor,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dignissim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,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luctus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ac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urna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Aliquam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aliquet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non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massa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quis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tincidunt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</a:t>
            </a:r>
            <a:r>
              <a:rPr lang="en-US" altLang="zh-CN" sz="1050" dirty="0" err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Mauris</a:t>
            </a:r>
            <a:r>
              <a:rPr lang="en-US" altLang="zh-CN" sz="105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.  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6360653" y="3706194"/>
            <a:ext cx="0" cy="3526010"/>
          </a:xfrm>
          <a:prstGeom prst="line">
            <a:avLst/>
          </a:prstGeom>
          <a:ln>
            <a:solidFill>
              <a:schemeClr val="bg2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6923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4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95883"/>
      </a:accent1>
      <a:accent2>
        <a:srgbClr val="FEC5DE"/>
      </a:accent2>
      <a:accent3>
        <a:srgbClr val="F95883"/>
      </a:accent3>
      <a:accent4>
        <a:srgbClr val="FEC5DE"/>
      </a:accent4>
      <a:accent5>
        <a:srgbClr val="F95883"/>
      </a:accent5>
      <a:accent6>
        <a:srgbClr val="FEC5DE"/>
      </a:accent6>
      <a:hlink>
        <a:srgbClr val="F95883"/>
      </a:hlink>
      <a:folHlink>
        <a:srgbClr val="FEC5DE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3630</Words>
  <Application>Microsoft Office PowerPoint</Application>
  <PresentationFormat>自定义</PresentationFormat>
  <Paragraphs>245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蛋糕甜点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2018-01-10T07:56:34Z</dcterms:modified>
</cp:coreProperties>
</file>