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notesSlides/notesSlide2.xml" ContentType="application/vnd.openxmlformats-officedocument.presentationml.notesSlide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notesSlides/notesSlide7.xml" ContentType="application/vnd.openxmlformats-officedocument.presentationml.notesSlide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  <Override PartName="/ppt/charts/colors2.xml" ContentType="application/vnd.ms-office.chartcolorstyle+xml"/>
  <Override PartName="/ppt/charts/style2.xml" ContentType="application/vnd.ms-office.chartstyle+xml"/>
  <Override PartName="/ppt/charts/colors3.xml" ContentType="application/vnd.ms-office.chartcolorstyle+xml"/>
  <Override PartName="/ppt/charts/style3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97" r:id="rId1"/>
    <p:sldMasterId id="2147483707" r:id="rId2"/>
  </p:sldMasterIdLst>
  <p:notesMasterIdLst>
    <p:notesMasterId r:id="rId26"/>
  </p:notesMasterIdLst>
  <p:handoutMasterIdLst>
    <p:handoutMasterId r:id="rId27"/>
  </p:handoutMasterIdLst>
  <p:sldIdLst>
    <p:sldId id="2704" r:id="rId3"/>
    <p:sldId id="2680" r:id="rId4"/>
    <p:sldId id="2721" r:id="rId5"/>
    <p:sldId id="2654" r:id="rId6"/>
    <p:sldId id="2708" r:id="rId7"/>
    <p:sldId id="2709" r:id="rId8"/>
    <p:sldId id="2710" r:id="rId9"/>
    <p:sldId id="2722" r:id="rId10"/>
    <p:sldId id="2725" r:id="rId11"/>
    <p:sldId id="2713" r:id="rId12"/>
    <p:sldId id="2714" r:id="rId13"/>
    <p:sldId id="2712" r:id="rId14"/>
    <p:sldId id="2723" r:id="rId15"/>
    <p:sldId id="2727" r:id="rId16"/>
    <p:sldId id="2715" r:id="rId17"/>
    <p:sldId id="2716" r:id="rId18"/>
    <p:sldId id="2717" r:id="rId19"/>
    <p:sldId id="2724" r:id="rId20"/>
    <p:sldId id="2728" r:id="rId21"/>
    <p:sldId id="2705" r:id="rId22"/>
    <p:sldId id="2706" r:id="rId23"/>
    <p:sldId id="2729" r:id="rId24"/>
    <p:sldId id="2730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497" userDrawn="1">
          <p15:clr>
            <a:srgbClr val="A4A3A4"/>
          </p15:clr>
        </p15:guide>
        <p15:guide id="7" pos="690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058D2A"/>
    <a:srgbClr val="FFC000"/>
    <a:srgbClr val="000000"/>
    <a:srgbClr val="003366"/>
    <a:srgbClr val="2DDE45"/>
    <a:srgbClr val="66CCFF"/>
    <a:srgbClr val="125B26"/>
    <a:srgbClr val="27B23C"/>
    <a:srgbClr val="134B2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714" autoAdjust="0"/>
    <p:restoredTop sz="95317" autoAdjust="0"/>
  </p:normalViewPr>
  <p:slideViewPr>
    <p:cSldViewPr>
      <p:cViewPr varScale="1">
        <p:scale>
          <a:sx n="56" d="100"/>
          <a:sy n="56" d="100"/>
        </p:scale>
        <p:origin x="-78" y="-1416"/>
      </p:cViewPr>
      <p:guideLst>
        <p:guide orient="horz" pos="328"/>
        <p:guide orient="horz" pos="4183"/>
        <p:guide pos="4050"/>
        <p:guide pos="557"/>
        <p:guide pos="7497"/>
        <p:guide pos="6908"/>
      </p:guideLst>
    </p:cSldViewPr>
  </p:slideViewPr>
  <p:outlineViewPr>
    <p:cViewPr>
      <p:scale>
        <a:sx n="100" d="100"/>
        <a:sy n="100" d="100"/>
      </p:scale>
      <p:origin x="0" y="-2055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6" d="100"/>
        <a:sy n="86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2796" y="5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___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package" Target="../embeddings/Microsoft_Excel____2.xlsx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Style" Target="style3.xml"/><Relationship Id="rId2" Type="http://schemas.microsoft.com/office/2011/relationships/chartColorStyle" Target="colors3.xml"/><Relationship Id="rId1" Type="http://schemas.openxmlformats.org/officeDocument/2006/relationships/package" Target="../embeddings/Microsoft_Excel____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5.6</c:v>
                </c:pt>
                <c:pt idx="2">
                  <c:v>3.8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3"/>
                      <c:pt idx="0">
                        <c:v>1st Qtr</c:v>
                      </c:pt>
                      <c:pt idx="1">
                        <c:v>2nd Qtr</c:v>
                      </c:pt>
                      <c:pt idx="2">
                        <c:v>3rd Qtr</c:v>
                      </c:pt>
                    </c:strCache>
                  </c:strRef>
                </c15:cat>
              </c15:filteredCategoryTitle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val>
            <c:numRef>
              <c:f>Sheet1!$B$2:$B$5</c:f>
              <c:numCache>
                <c:formatCode>General</c:formatCode>
                <c:ptCount val="4"/>
                <c:pt idx="0">
                  <c:v>5.5</c:v>
                </c:pt>
                <c:pt idx="1">
                  <c:v>3.3</c:v>
                </c:pt>
                <c:pt idx="2">
                  <c:v>3.8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3"/>
                      <c:pt idx="0">
                        <c:v>1st Qtr</c:v>
                      </c:pt>
                      <c:pt idx="1">
                        <c:v>2nd Qtr</c:v>
                      </c:pt>
                      <c:pt idx="2">
                        <c:v>3rd Qtr</c:v>
                      </c:pt>
                    </c:strCache>
                  </c:strRef>
                </c15:cat>
              </c15:filteredCategoryTitle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val>
            <c:numRef>
              <c:f>Sheet1!$B$2:$B$5</c:f>
              <c:numCache>
                <c:formatCode>General</c:formatCode>
                <c:ptCount val="4"/>
                <c:pt idx="0">
                  <c:v>3.3</c:v>
                </c:pt>
                <c:pt idx="1">
                  <c:v>4.8</c:v>
                </c:pt>
                <c:pt idx="2">
                  <c:v>3.8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3"/>
                      <c:pt idx="0">
                        <c:v>1st Qtr</c:v>
                      </c:pt>
                      <c:pt idx="1">
                        <c:v>2nd Qtr</c:v>
                      </c:pt>
                      <c:pt idx="2">
                        <c:v>3rd Qtr</c:v>
                      </c:pt>
                    </c:strCache>
                  </c:strRef>
                </c15:cat>
              </c15:filteredCategoryTitle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630DBF-D010-4114-9DE3-41E342A27C18}" type="datetimeFigureOut">
              <a:rPr lang="zh-CN" altLang="en-US" smtClean="0"/>
              <a:t>2018/1/7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D1D107-4CC9-43CA-8CA8-36E1DF70D5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66600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2018/1/7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1409370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8669129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614368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635734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6346491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2358772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6129423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118230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650934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2448323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685912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zh-CN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9pPr>
          </a:lstStyle>
          <a:p>
            <a:fld id="{EC530858-BF76-453D-8D3B-E94317EF6EAB}" type="slidenum">
              <a:rPr lang="zh-CN" altLang="en-US" smtClean="0">
                <a:latin typeface="Calibri" panose="020F0502020204030204" pitchFamily="34" charset="0"/>
              </a:rPr>
              <a:pPr/>
              <a:t>2</a:t>
            </a:fld>
            <a:endParaRPr lang="zh-CN" altLang="en-US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426035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048759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468092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323771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6827126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4641872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816566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555967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593203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7908201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016084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  <a:t>2018/1/7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5" name="矩形 4"/>
          <p:cNvSpPr/>
          <p:nvPr userDrawn="1"/>
        </p:nvSpPr>
        <p:spPr>
          <a:xfrm flipV="1">
            <a:off x="0" y="0"/>
            <a:ext cx="12858749" cy="91439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 userDrawn="1"/>
        </p:nvSpPr>
        <p:spPr>
          <a:xfrm flipV="1">
            <a:off x="1" y="-2"/>
            <a:ext cx="704850" cy="9143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32886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01500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77437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50520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325722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59020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  <a:t>2018/1/7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316563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603153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65387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50807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54187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63408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3957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97617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BF82D2-7A68-459D-A996-9BDDA2518FA4}" type="datetimeFigureOut">
              <a:rPr lang="zh-CN" altLang="en-US" smtClean="0"/>
              <a:t>2018/1/7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50568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5" r:id="rId2"/>
    <p:sldLayoutId id="2147483706" r:id="rId3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7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2018/1/7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8005144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3" Type="http://schemas.openxmlformats.org/officeDocument/2006/relationships/tags" Target="../tags/tag29.xml"/><Relationship Id="rId7" Type="http://schemas.openxmlformats.org/officeDocument/2006/relationships/tags" Target="../tags/tag33.xml"/><Relationship Id="rId2" Type="http://schemas.openxmlformats.org/officeDocument/2006/relationships/tags" Target="../tags/tag28.xml"/><Relationship Id="rId1" Type="http://schemas.openxmlformats.org/officeDocument/2006/relationships/tags" Target="../tags/tag27.xml"/><Relationship Id="rId6" Type="http://schemas.openxmlformats.org/officeDocument/2006/relationships/tags" Target="../tags/tag32.xml"/><Relationship Id="rId5" Type="http://schemas.openxmlformats.org/officeDocument/2006/relationships/tags" Target="../tags/tag31.xml"/><Relationship Id="rId4" Type="http://schemas.openxmlformats.org/officeDocument/2006/relationships/tags" Target="../tags/tag30.xml"/><Relationship Id="rId9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3" Type="http://schemas.openxmlformats.org/officeDocument/2006/relationships/tags" Target="../tags/tag36.xml"/><Relationship Id="rId7" Type="http://schemas.openxmlformats.org/officeDocument/2006/relationships/tags" Target="../tags/tag40.xml"/><Relationship Id="rId2" Type="http://schemas.openxmlformats.org/officeDocument/2006/relationships/tags" Target="../tags/tag35.xml"/><Relationship Id="rId1" Type="http://schemas.openxmlformats.org/officeDocument/2006/relationships/tags" Target="../tags/tag34.xml"/><Relationship Id="rId6" Type="http://schemas.openxmlformats.org/officeDocument/2006/relationships/tags" Target="../tags/tag39.xml"/><Relationship Id="rId5" Type="http://schemas.openxmlformats.org/officeDocument/2006/relationships/tags" Target="../tags/tag38.xml"/><Relationship Id="rId4" Type="http://schemas.openxmlformats.org/officeDocument/2006/relationships/tags" Target="../tags/tag37.xml"/><Relationship Id="rId9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notesSlide" Target="../notesSlides/notesSlide2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slideLayout" Target="../slideLayouts/slideLayout2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tags" Target="../tags/tag12.xml"/><Relationship Id="rId5" Type="http://schemas.openxmlformats.org/officeDocument/2006/relationships/tags" Target="../tags/tag6.xml"/><Relationship Id="rId10" Type="http://schemas.openxmlformats.org/officeDocument/2006/relationships/tags" Target="../tags/tag11.xml"/><Relationship Id="rId4" Type="http://schemas.openxmlformats.org/officeDocument/2006/relationships/tags" Target="../tags/tag5.xml"/><Relationship Id="rId9" Type="http://schemas.openxmlformats.org/officeDocument/2006/relationships/tags" Target="../tags/tag10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9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1.png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0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3" Type="http://schemas.openxmlformats.org/officeDocument/2006/relationships/tags" Target="../tags/tag15.xml"/><Relationship Id="rId7" Type="http://schemas.openxmlformats.org/officeDocument/2006/relationships/tags" Target="../tags/tag19.xml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6" Type="http://schemas.openxmlformats.org/officeDocument/2006/relationships/tags" Target="../tags/tag18.xml"/><Relationship Id="rId5" Type="http://schemas.openxmlformats.org/officeDocument/2006/relationships/tags" Target="../tags/tag17.xml"/><Relationship Id="rId4" Type="http://schemas.openxmlformats.org/officeDocument/2006/relationships/tags" Target="../tags/tag16.xml"/><Relationship Id="rId9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3" Type="http://schemas.openxmlformats.org/officeDocument/2006/relationships/tags" Target="../tags/tag22.xml"/><Relationship Id="rId7" Type="http://schemas.openxmlformats.org/officeDocument/2006/relationships/tags" Target="../tags/tag26.xml"/><Relationship Id="rId2" Type="http://schemas.openxmlformats.org/officeDocument/2006/relationships/tags" Target="../tags/tag21.xml"/><Relationship Id="rId1" Type="http://schemas.openxmlformats.org/officeDocument/2006/relationships/tags" Target="../tags/tag20.xml"/><Relationship Id="rId6" Type="http://schemas.openxmlformats.org/officeDocument/2006/relationships/tags" Target="../tags/tag25.xml"/><Relationship Id="rId5" Type="http://schemas.openxmlformats.org/officeDocument/2006/relationships/tags" Target="../tags/tag24.xml"/><Relationship Id="rId4" Type="http://schemas.openxmlformats.org/officeDocument/2006/relationships/tags" Target="../tags/tag23.xml"/><Relationship Id="rId9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>
            <a:spLocks/>
          </p:cNvSpPr>
          <p:nvPr/>
        </p:nvSpPr>
        <p:spPr bwMode="auto">
          <a:xfrm>
            <a:off x="1777263" y="2"/>
            <a:ext cx="2241229" cy="4120380"/>
          </a:xfrm>
          <a:custGeom>
            <a:avLst/>
            <a:gdLst>
              <a:gd name="T0" fmla="*/ 0 w 1004"/>
              <a:gd name="T1" fmla="*/ 0 h 2274"/>
              <a:gd name="T2" fmla="*/ 1004 w 1004"/>
              <a:gd name="T3" fmla="*/ 0 h 2274"/>
              <a:gd name="T4" fmla="*/ 1004 w 1004"/>
              <a:gd name="T5" fmla="*/ 1965 h 2274"/>
              <a:gd name="T6" fmla="*/ 938 w 1004"/>
              <a:gd name="T7" fmla="*/ 1971 h 2274"/>
              <a:gd name="T8" fmla="*/ 878 w 1004"/>
              <a:gd name="T9" fmla="*/ 1983 h 2274"/>
              <a:gd name="T10" fmla="*/ 821 w 1004"/>
              <a:gd name="T11" fmla="*/ 2000 h 2274"/>
              <a:gd name="T12" fmla="*/ 770 w 1004"/>
              <a:gd name="T13" fmla="*/ 2021 h 2274"/>
              <a:gd name="T14" fmla="*/ 721 w 1004"/>
              <a:gd name="T15" fmla="*/ 2046 h 2274"/>
              <a:gd name="T16" fmla="*/ 674 w 1004"/>
              <a:gd name="T17" fmla="*/ 2074 h 2274"/>
              <a:gd name="T18" fmla="*/ 630 w 1004"/>
              <a:gd name="T19" fmla="*/ 2102 h 2274"/>
              <a:gd name="T20" fmla="*/ 587 w 1004"/>
              <a:gd name="T21" fmla="*/ 2131 h 2274"/>
              <a:gd name="T22" fmla="*/ 545 w 1004"/>
              <a:gd name="T23" fmla="*/ 2161 h 2274"/>
              <a:gd name="T24" fmla="*/ 501 w 1004"/>
              <a:gd name="T25" fmla="*/ 2189 h 2274"/>
              <a:gd name="T26" fmla="*/ 458 w 1004"/>
              <a:gd name="T27" fmla="*/ 2215 h 2274"/>
              <a:gd name="T28" fmla="*/ 412 w 1004"/>
              <a:gd name="T29" fmla="*/ 2236 h 2274"/>
              <a:gd name="T30" fmla="*/ 365 w 1004"/>
              <a:gd name="T31" fmla="*/ 2255 h 2274"/>
              <a:gd name="T32" fmla="*/ 314 w 1004"/>
              <a:gd name="T33" fmla="*/ 2267 h 2274"/>
              <a:gd name="T34" fmla="*/ 260 w 1004"/>
              <a:gd name="T35" fmla="*/ 2274 h 2274"/>
              <a:gd name="T36" fmla="*/ 203 w 1004"/>
              <a:gd name="T37" fmla="*/ 2274 h 2274"/>
              <a:gd name="T38" fmla="*/ 147 w 1004"/>
              <a:gd name="T39" fmla="*/ 2267 h 2274"/>
              <a:gd name="T40" fmla="*/ 94 w 1004"/>
              <a:gd name="T41" fmla="*/ 2253 h 2274"/>
              <a:gd name="T42" fmla="*/ 46 w 1004"/>
              <a:gd name="T43" fmla="*/ 2234 h 2274"/>
              <a:gd name="T44" fmla="*/ 0 w 1004"/>
              <a:gd name="T45" fmla="*/ 2213 h 2274"/>
              <a:gd name="T46" fmla="*/ 0 w 1004"/>
              <a:gd name="T47" fmla="*/ 0 h 22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004" h="2274">
                <a:moveTo>
                  <a:pt x="0" y="0"/>
                </a:moveTo>
                <a:lnTo>
                  <a:pt x="1004" y="0"/>
                </a:lnTo>
                <a:lnTo>
                  <a:pt x="1004" y="1965"/>
                </a:lnTo>
                <a:lnTo>
                  <a:pt x="938" y="1971"/>
                </a:lnTo>
                <a:lnTo>
                  <a:pt x="878" y="1983"/>
                </a:lnTo>
                <a:lnTo>
                  <a:pt x="821" y="2000"/>
                </a:lnTo>
                <a:lnTo>
                  <a:pt x="770" y="2021"/>
                </a:lnTo>
                <a:lnTo>
                  <a:pt x="721" y="2046"/>
                </a:lnTo>
                <a:lnTo>
                  <a:pt x="674" y="2074"/>
                </a:lnTo>
                <a:lnTo>
                  <a:pt x="630" y="2102"/>
                </a:lnTo>
                <a:lnTo>
                  <a:pt x="587" y="2131"/>
                </a:lnTo>
                <a:lnTo>
                  <a:pt x="545" y="2161"/>
                </a:lnTo>
                <a:lnTo>
                  <a:pt x="501" y="2189"/>
                </a:lnTo>
                <a:lnTo>
                  <a:pt x="458" y="2215"/>
                </a:lnTo>
                <a:lnTo>
                  <a:pt x="412" y="2236"/>
                </a:lnTo>
                <a:lnTo>
                  <a:pt x="365" y="2255"/>
                </a:lnTo>
                <a:lnTo>
                  <a:pt x="314" y="2267"/>
                </a:lnTo>
                <a:lnTo>
                  <a:pt x="260" y="2274"/>
                </a:lnTo>
                <a:lnTo>
                  <a:pt x="203" y="2274"/>
                </a:lnTo>
                <a:lnTo>
                  <a:pt x="147" y="2267"/>
                </a:lnTo>
                <a:lnTo>
                  <a:pt x="94" y="2253"/>
                </a:lnTo>
                <a:lnTo>
                  <a:pt x="46" y="2234"/>
                </a:lnTo>
                <a:lnTo>
                  <a:pt x="0" y="221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" name="Freeform 7"/>
          <p:cNvSpPr>
            <a:spLocks/>
          </p:cNvSpPr>
          <p:nvPr/>
        </p:nvSpPr>
        <p:spPr bwMode="auto">
          <a:xfrm>
            <a:off x="4096624" y="2"/>
            <a:ext cx="2245693" cy="4120380"/>
          </a:xfrm>
          <a:custGeom>
            <a:avLst/>
            <a:gdLst>
              <a:gd name="T0" fmla="*/ 0 w 1006"/>
              <a:gd name="T1" fmla="*/ 0 h 2274"/>
              <a:gd name="T2" fmla="*/ 1006 w 1006"/>
              <a:gd name="T3" fmla="*/ 0 h 2274"/>
              <a:gd name="T4" fmla="*/ 1006 w 1006"/>
              <a:gd name="T5" fmla="*/ 2213 h 2274"/>
              <a:gd name="T6" fmla="*/ 959 w 1006"/>
              <a:gd name="T7" fmla="*/ 2234 h 2274"/>
              <a:gd name="T8" fmla="*/ 910 w 1006"/>
              <a:gd name="T9" fmla="*/ 2253 h 2274"/>
              <a:gd name="T10" fmla="*/ 857 w 1006"/>
              <a:gd name="T11" fmla="*/ 2267 h 2274"/>
              <a:gd name="T12" fmla="*/ 803 w 1006"/>
              <a:gd name="T13" fmla="*/ 2274 h 2274"/>
              <a:gd name="T14" fmla="*/ 746 w 1006"/>
              <a:gd name="T15" fmla="*/ 2274 h 2274"/>
              <a:gd name="T16" fmla="*/ 691 w 1006"/>
              <a:gd name="T17" fmla="*/ 2267 h 2274"/>
              <a:gd name="T18" fmla="*/ 641 w 1006"/>
              <a:gd name="T19" fmla="*/ 2255 h 2274"/>
              <a:gd name="T20" fmla="*/ 592 w 1006"/>
              <a:gd name="T21" fmla="*/ 2236 h 2274"/>
              <a:gd name="T22" fmla="*/ 547 w 1006"/>
              <a:gd name="T23" fmla="*/ 2215 h 2274"/>
              <a:gd name="T24" fmla="*/ 503 w 1006"/>
              <a:gd name="T25" fmla="*/ 2189 h 2274"/>
              <a:gd name="T26" fmla="*/ 461 w 1006"/>
              <a:gd name="T27" fmla="*/ 2161 h 2274"/>
              <a:gd name="T28" fmla="*/ 419 w 1006"/>
              <a:gd name="T29" fmla="*/ 2131 h 2274"/>
              <a:gd name="T30" fmla="*/ 375 w 1006"/>
              <a:gd name="T31" fmla="*/ 2102 h 2274"/>
              <a:gd name="T32" fmla="*/ 332 w 1006"/>
              <a:gd name="T33" fmla="*/ 2074 h 2274"/>
              <a:gd name="T34" fmla="*/ 285 w 1006"/>
              <a:gd name="T35" fmla="*/ 2046 h 2274"/>
              <a:gd name="T36" fmla="*/ 236 w 1006"/>
              <a:gd name="T37" fmla="*/ 2021 h 2274"/>
              <a:gd name="T38" fmla="*/ 183 w 1006"/>
              <a:gd name="T39" fmla="*/ 2000 h 2274"/>
              <a:gd name="T40" fmla="*/ 127 w 1006"/>
              <a:gd name="T41" fmla="*/ 1983 h 2274"/>
              <a:gd name="T42" fmla="*/ 66 w 1006"/>
              <a:gd name="T43" fmla="*/ 1971 h 2274"/>
              <a:gd name="T44" fmla="*/ 0 w 1006"/>
              <a:gd name="T45" fmla="*/ 1965 h 2274"/>
              <a:gd name="T46" fmla="*/ 0 w 1006"/>
              <a:gd name="T47" fmla="*/ 0 h 22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006" h="2274">
                <a:moveTo>
                  <a:pt x="0" y="0"/>
                </a:moveTo>
                <a:lnTo>
                  <a:pt x="1006" y="0"/>
                </a:lnTo>
                <a:lnTo>
                  <a:pt x="1006" y="2213"/>
                </a:lnTo>
                <a:lnTo>
                  <a:pt x="959" y="2234"/>
                </a:lnTo>
                <a:lnTo>
                  <a:pt x="910" y="2253"/>
                </a:lnTo>
                <a:lnTo>
                  <a:pt x="857" y="2267"/>
                </a:lnTo>
                <a:lnTo>
                  <a:pt x="803" y="2274"/>
                </a:lnTo>
                <a:lnTo>
                  <a:pt x="746" y="2274"/>
                </a:lnTo>
                <a:lnTo>
                  <a:pt x="691" y="2267"/>
                </a:lnTo>
                <a:lnTo>
                  <a:pt x="641" y="2255"/>
                </a:lnTo>
                <a:lnTo>
                  <a:pt x="592" y="2236"/>
                </a:lnTo>
                <a:lnTo>
                  <a:pt x="547" y="2215"/>
                </a:lnTo>
                <a:lnTo>
                  <a:pt x="503" y="2189"/>
                </a:lnTo>
                <a:lnTo>
                  <a:pt x="461" y="2161"/>
                </a:lnTo>
                <a:lnTo>
                  <a:pt x="419" y="2131"/>
                </a:lnTo>
                <a:lnTo>
                  <a:pt x="375" y="2102"/>
                </a:lnTo>
                <a:lnTo>
                  <a:pt x="332" y="2074"/>
                </a:lnTo>
                <a:lnTo>
                  <a:pt x="285" y="2046"/>
                </a:lnTo>
                <a:lnTo>
                  <a:pt x="236" y="2021"/>
                </a:lnTo>
                <a:lnTo>
                  <a:pt x="183" y="2000"/>
                </a:lnTo>
                <a:lnTo>
                  <a:pt x="127" y="1983"/>
                </a:lnTo>
                <a:lnTo>
                  <a:pt x="66" y="1971"/>
                </a:lnTo>
                <a:lnTo>
                  <a:pt x="0" y="196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" name="Freeform 8"/>
          <p:cNvSpPr>
            <a:spLocks/>
          </p:cNvSpPr>
          <p:nvPr/>
        </p:nvSpPr>
        <p:spPr bwMode="auto">
          <a:xfrm>
            <a:off x="6415982" y="2"/>
            <a:ext cx="2245693" cy="4120380"/>
          </a:xfrm>
          <a:custGeom>
            <a:avLst/>
            <a:gdLst>
              <a:gd name="T0" fmla="*/ 0 w 1006"/>
              <a:gd name="T1" fmla="*/ 0 h 2274"/>
              <a:gd name="T2" fmla="*/ 1006 w 1006"/>
              <a:gd name="T3" fmla="*/ 0 h 2274"/>
              <a:gd name="T4" fmla="*/ 1006 w 1006"/>
              <a:gd name="T5" fmla="*/ 1965 h 2274"/>
              <a:gd name="T6" fmla="*/ 939 w 1006"/>
              <a:gd name="T7" fmla="*/ 1971 h 2274"/>
              <a:gd name="T8" fmla="*/ 878 w 1006"/>
              <a:gd name="T9" fmla="*/ 1983 h 2274"/>
              <a:gd name="T10" fmla="*/ 822 w 1006"/>
              <a:gd name="T11" fmla="*/ 2000 h 2274"/>
              <a:gd name="T12" fmla="*/ 770 w 1006"/>
              <a:gd name="T13" fmla="*/ 2021 h 2274"/>
              <a:gd name="T14" fmla="*/ 721 w 1006"/>
              <a:gd name="T15" fmla="*/ 2046 h 2274"/>
              <a:gd name="T16" fmla="*/ 676 w 1006"/>
              <a:gd name="T17" fmla="*/ 2074 h 2274"/>
              <a:gd name="T18" fmla="*/ 630 w 1006"/>
              <a:gd name="T19" fmla="*/ 2102 h 2274"/>
              <a:gd name="T20" fmla="*/ 588 w 1006"/>
              <a:gd name="T21" fmla="*/ 2131 h 2274"/>
              <a:gd name="T22" fmla="*/ 545 w 1006"/>
              <a:gd name="T23" fmla="*/ 2161 h 2274"/>
              <a:gd name="T24" fmla="*/ 503 w 1006"/>
              <a:gd name="T25" fmla="*/ 2189 h 2274"/>
              <a:gd name="T26" fmla="*/ 459 w 1006"/>
              <a:gd name="T27" fmla="*/ 2215 h 2274"/>
              <a:gd name="T28" fmla="*/ 414 w 1006"/>
              <a:gd name="T29" fmla="*/ 2236 h 2274"/>
              <a:gd name="T30" fmla="*/ 365 w 1006"/>
              <a:gd name="T31" fmla="*/ 2255 h 2274"/>
              <a:gd name="T32" fmla="*/ 314 w 1006"/>
              <a:gd name="T33" fmla="*/ 2267 h 2274"/>
              <a:gd name="T34" fmla="*/ 260 w 1006"/>
              <a:gd name="T35" fmla="*/ 2274 h 2274"/>
              <a:gd name="T36" fmla="*/ 202 w 1006"/>
              <a:gd name="T37" fmla="*/ 2274 h 2274"/>
              <a:gd name="T38" fmla="*/ 148 w 1006"/>
              <a:gd name="T39" fmla="*/ 2267 h 2274"/>
              <a:gd name="T40" fmla="*/ 96 w 1006"/>
              <a:gd name="T41" fmla="*/ 2253 h 2274"/>
              <a:gd name="T42" fmla="*/ 47 w 1006"/>
              <a:gd name="T43" fmla="*/ 2234 h 2274"/>
              <a:gd name="T44" fmla="*/ 0 w 1006"/>
              <a:gd name="T45" fmla="*/ 2213 h 2274"/>
              <a:gd name="T46" fmla="*/ 0 w 1006"/>
              <a:gd name="T47" fmla="*/ 0 h 22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006" h="2274">
                <a:moveTo>
                  <a:pt x="0" y="0"/>
                </a:moveTo>
                <a:lnTo>
                  <a:pt x="1006" y="0"/>
                </a:lnTo>
                <a:lnTo>
                  <a:pt x="1006" y="1965"/>
                </a:lnTo>
                <a:lnTo>
                  <a:pt x="939" y="1971"/>
                </a:lnTo>
                <a:lnTo>
                  <a:pt x="878" y="1983"/>
                </a:lnTo>
                <a:lnTo>
                  <a:pt x="822" y="2000"/>
                </a:lnTo>
                <a:lnTo>
                  <a:pt x="770" y="2021"/>
                </a:lnTo>
                <a:lnTo>
                  <a:pt x="721" y="2046"/>
                </a:lnTo>
                <a:lnTo>
                  <a:pt x="676" y="2074"/>
                </a:lnTo>
                <a:lnTo>
                  <a:pt x="630" y="2102"/>
                </a:lnTo>
                <a:lnTo>
                  <a:pt x="588" y="2131"/>
                </a:lnTo>
                <a:lnTo>
                  <a:pt x="545" y="2161"/>
                </a:lnTo>
                <a:lnTo>
                  <a:pt x="503" y="2189"/>
                </a:lnTo>
                <a:lnTo>
                  <a:pt x="459" y="2215"/>
                </a:lnTo>
                <a:lnTo>
                  <a:pt x="414" y="2236"/>
                </a:lnTo>
                <a:lnTo>
                  <a:pt x="365" y="2255"/>
                </a:lnTo>
                <a:lnTo>
                  <a:pt x="314" y="2267"/>
                </a:lnTo>
                <a:lnTo>
                  <a:pt x="260" y="2274"/>
                </a:lnTo>
                <a:lnTo>
                  <a:pt x="202" y="2274"/>
                </a:lnTo>
                <a:lnTo>
                  <a:pt x="148" y="2267"/>
                </a:lnTo>
                <a:lnTo>
                  <a:pt x="96" y="2253"/>
                </a:lnTo>
                <a:lnTo>
                  <a:pt x="47" y="2234"/>
                </a:lnTo>
                <a:lnTo>
                  <a:pt x="0" y="221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" name="Freeform 9"/>
          <p:cNvSpPr>
            <a:spLocks/>
          </p:cNvSpPr>
          <p:nvPr/>
        </p:nvSpPr>
        <p:spPr bwMode="auto">
          <a:xfrm>
            <a:off x="8737572" y="2"/>
            <a:ext cx="2241229" cy="4120380"/>
          </a:xfrm>
          <a:custGeom>
            <a:avLst/>
            <a:gdLst>
              <a:gd name="T0" fmla="*/ 0 w 1004"/>
              <a:gd name="T1" fmla="*/ 0 h 2274"/>
              <a:gd name="T2" fmla="*/ 1004 w 1004"/>
              <a:gd name="T3" fmla="*/ 0 h 2274"/>
              <a:gd name="T4" fmla="*/ 1004 w 1004"/>
              <a:gd name="T5" fmla="*/ 2213 h 2274"/>
              <a:gd name="T6" fmla="*/ 959 w 1004"/>
              <a:gd name="T7" fmla="*/ 2234 h 2274"/>
              <a:gd name="T8" fmla="*/ 910 w 1004"/>
              <a:gd name="T9" fmla="*/ 2253 h 2274"/>
              <a:gd name="T10" fmla="*/ 858 w 1004"/>
              <a:gd name="T11" fmla="*/ 2267 h 2274"/>
              <a:gd name="T12" fmla="*/ 802 w 1004"/>
              <a:gd name="T13" fmla="*/ 2274 h 2274"/>
              <a:gd name="T14" fmla="*/ 744 w 1004"/>
              <a:gd name="T15" fmla="*/ 2274 h 2274"/>
              <a:gd name="T16" fmla="*/ 690 w 1004"/>
              <a:gd name="T17" fmla="*/ 2267 h 2274"/>
              <a:gd name="T18" fmla="*/ 640 w 1004"/>
              <a:gd name="T19" fmla="*/ 2255 h 2274"/>
              <a:gd name="T20" fmla="*/ 592 w 1004"/>
              <a:gd name="T21" fmla="*/ 2236 h 2274"/>
              <a:gd name="T22" fmla="*/ 547 w 1004"/>
              <a:gd name="T23" fmla="*/ 2215 h 2274"/>
              <a:gd name="T24" fmla="*/ 503 w 1004"/>
              <a:gd name="T25" fmla="*/ 2189 h 2274"/>
              <a:gd name="T26" fmla="*/ 460 w 1004"/>
              <a:gd name="T27" fmla="*/ 2161 h 2274"/>
              <a:gd name="T28" fmla="*/ 418 w 1004"/>
              <a:gd name="T29" fmla="*/ 2131 h 2274"/>
              <a:gd name="T30" fmla="*/ 374 w 1004"/>
              <a:gd name="T31" fmla="*/ 2102 h 2274"/>
              <a:gd name="T32" fmla="*/ 330 w 1004"/>
              <a:gd name="T33" fmla="*/ 2074 h 2274"/>
              <a:gd name="T34" fmla="*/ 285 w 1004"/>
              <a:gd name="T35" fmla="*/ 2046 h 2274"/>
              <a:gd name="T36" fmla="*/ 236 w 1004"/>
              <a:gd name="T37" fmla="*/ 2021 h 2274"/>
              <a:gd name="T38" fmla="*/ 184 w 1004"/>
              <a:gd name="T39" fmla="*/ 2000 h 2274"/>
              <a:gd name="T40" fmla="*/ 128 w 1004"/>
              <a:gd name="T41" fmla="*/ 1983 h 2274"/>
              <a:gd name="T42" fmla="*/ 67 w 1004"/>
              <a:gd name="T43" fmla="*/ 1971 h 2274"/>
              <a:gd name="T44" fmla="*/ 0 w 1004"/>
              <a:gd name="T45" fmla="*/ 1965 h 2274"/>
              <a:gd name="T46" fmla="*/ 0 w 1004"/>
              <a:gd name="T47" fmla="*/ 0 h 22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004" h="2274">
                <a:moveTo>
                  <a:pt x="0" y="0"/>
                </a:moveTo>
                <a:lnTo>
                  <a:pt x="1004" y="0"/>
                </a:lnTo>
                <a:lnTo>
                  <a:pt x="1004" y="2213"/>
                </a:lnTo>
                <a:lnTo>
                  <a:pt x="959" y="2234"/>
                </a:lnTo>
                <a:lnTo>
                  <a:pt x="910" y="2253"/>
                </a:lnTo>
                <a:lnTo>
                  <a:pt x="858" y="2267"/>
                </a:lnTo>
                <a:lnTo>
                  <a:pt x="802" y="2274"/>
                </a:lnTo>
                <a:lnTo>
                  <a:pt x="744" y="2274"/>
                </a:lnTo>
                <a:lnTo>
                  <a:pt x="690" y="2267"/>
                </a:lnTo>
                <a:lnTo>
                  <a:pt x="640" y="2255"/>
                </a:lnTo>
                <a:lnTo>
                  <a:pt x="592" y="2236"/>
                </a:lnTo>
                <a:lnTo>
                  <a:pt x="547" y="2215"/>
                </a:lnTo>
                <a:lnTo>
                  <a:pt x="503" y="2189"/>
                </a:lnTo>
                <a:lnTo>
                  <a:pt x="460" y="2161"/>
                </a:lnTo>
                <a:lnTo>
                  <a:pt x="418" y="2131"/>
                </a:lnTo>
                <a:lnTo>
                  <a:pt x="374" y="2102"/>
                </a:lnTo>
                <a:lnTo>
                  <a:pt x="330" y="2074"/>
                </a:lnTo>
                <a:lnTo>
                  <a:pt x="285" y="2046"/>
                </a:lnTo>
                <a:lnTo>
                  <a:pt x="236" y="2021"/>
                </a:lnTo>
                <a:lnTo>
                  <a:pt x="184" y="2000"/>
                </a:lnTo>
                <a:lnTo>
                  <a:pt x="128" y="1983"/>
                </a:lnTo>
                <a:lnTo>
                  <a:pt x="67" y="1971"/>
                </a:lnTo>
                <a:lnTo>
                  <a:pt x="0" y="196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" name="矩形 259"/>
          <p:cNvSpPr>
            <a:spLocks noChangeArrowheads="1"/>
          </p:cNvSpPr>
          <p:nvPr/>
        </p:nvSpPr>
        <p:spPr bwMode="auto">
          <a:xfrm>
            <a:off x="3322864" y="4771450"/>
            <a:ext cx="6213022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b="1" cap="all" dirty="0" smtClean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工作总结 数据分析 新年计划</a:t>
            </a:r>
            <a:r>
              <a:rPr lang="en-US" altLang="zh-CN" b="1" cap="all" dirty="0" smtClean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PPT</a:t>
            </a:r>
            <a:endParaRPr lang="zh-CN" altLang="en-US" b="1" cap="all" dirty="0">
              <a:solidFill>
                <a:schemeClr val="bg1">
                  <a:lumMod val="65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11" name="矩形 259"/>
          <p:cNvSpPr>
            <a:spLocks noChangeArrowheads="1"/>
          </p:cNvSpPr>
          <p:nvPr/>
        </p:nvSpPr>
        <p:spPr bwMode="auto">
          <a:xfrm>
            <a:off x="3743779" y="5262394"/>
            <a:ext cx="5371192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Job Summary Data Analysis Plan </a:t>
            </a:r>
            <a:r>
              <a:rPr lang="en-US" altLang="zh-CN" sz="16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Ppt</a:t>
            </a:r>
            <a:r>
              <a:rPr lang="en-US" altLang="zh-CN" sz="1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The New Year</a:t>
            </a:r>
            <a:endParaRPr lang="zh-CN" altLang="en-US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矩形 259"/>
          <p:cNvSpPr>
            <a:spLocks noChangeArrowheads="1"/>
          </p:cNvSpPr>
          <p:nvPr/>
        </p:nvSpPr>
        <p:spPr bwMode="auto">
          <a:xfrm>
            <a:off x="4024865" y="5945811"/>
            <a:ext cx="4809020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汇报人</a:t>
            </a: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：第一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PPT</a:t>
            </a: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 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Report Person: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www.1ppt.com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13" name="矩形 259"/>
          <p:cNvSpPr>
            <a:spLocks noChangeArrowheads="1"/>
          </p:cNvSpPr>
          <p:nvPr/>
        </p:nvSpPr>
        <p:spPr bwMode="auto">
          <a:xfrm>
            <a:off x="4114800" y="1190050"/>
            <a:ext cx="4514850" cy="21236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3800" b="1" cap="all" dirty="0" smtClean="0">
                <a:solidFill>
                  <a:schemeClr val="bg1"/>
                </a:solidFill>
                <a:cs typeface="Arial" panose="020B0604020202020204" pitchFamily="34" charset="0"/>
              </a:rPr>
              <a:t>201X</a:t>
            </a:r>
            <a:endParaRPr lang="zh-CN" altLang="en-US" sz="13800" b="1" cap="all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59739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700"/>
                            </p:stCondLst>
                            <p:childTnLst>
                              <p:par>
                                <p:cTn id="30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1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2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200"/>
                            </p:stCondLst>
                            <p:childTnLst>
                              <p:par>
                                <p:cTn id="3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700"/>
                            </p:stCondLst>
                            <p:childTnLst>
                              <p:par>
                                <p:cTn id="42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3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4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200"/>
                            </p:stCondLst>
                            <p:childTnLst>
                              <p:par>
                                <p:cTn id="4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7350"/>
                            </p:stCondLst>
                            <p:childTnLst>
                              <p:par>
                                <p:cTn id="54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55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6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7850"/>
                            </p:stCondLst>
                            <p:childTnLst>
                              <p:par>
                                <p:cTn id="5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8500"/>
                            </p:stCondLst>
                            <p:childTnLst>
                              <p:par>
                                <p:cTn id="6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67" dur="5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8" dur="25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/>
      <p:bldP spid="10" grpId="1"/>
      <p:bldP spid="11" grpId="0"/>
      <p:bldP spid="11" grpId="1"/>
      <p:bldP spid="12" grpId="0"/>
      <p:bldP spid="12" grpId="1"/>
      <p:bldP spid="13" grpId="0"/>
      <p:bldP spid="13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9"/>
          <p:cNvGrpSpPr/>
          <p:nvPr/>
        </p:nvGrpSpPr>
        <p:grpSpPr>
          <a:xfrm>
            <a:off x="4629175" y="2812450"/>
            <a:ext cx="939840" cy="590685"/>
            <a:chOff x="686838" y="2184398"/>
            <a:chExt cx="1192213" cy="749301"/>
          </a:xfrm>
          <a:solidFill>
            <a:schemeClr val="accent1"/>
          </a:solidFill>
        </p:grpSpPr>
        <p:sp>
          <p:nvSpPr>
            <p:cNvPr id="155" name="Freeform 7"/>
            <p:cNvSpPr>
              <a:spLocks noEditPoints="1"/>
            </p:cNvSpPr>
            <p:nvPr/>
          </p:nvSpPr>
          <p:spPr bwMode="auto">
            <a:xfrm>
              <a:off x="686838" y="2198686"/>
              <a:ext cx="609600" cy="735013"/>
            </a:xfrm>
            <a:custGeom>
              <a:avLst/>
              <a:gdLst/>
              <a:ahLst/>
              <a:cxnLst>
                <a:cxn ang="0">
                  <a:pos x="128" y="28"/>
                </a:cxn>
                <a:cxn ang="0">
                  <a:pos x="94" y="16"/>
                </a:cxn>
                <a:cxn ang="0">
                  <a:pos x="39" y="70"/>
                </a:cxn>
                <a:cxn ang="0">
                  <a:pos x="40" y="80"/>
                </a:cxn>
                <a:cxn ang="0">
                  <a:pos x="0" y="136"/>
                </a:cxn>
                <a:cxn ang="0">
                  <a:pos x="59" y="195"/>
                </a:cxn>
                <a:cxn ang="0">
                  <a:pos x="67" y="194"/>
                </a:cxn>
                <a:cxn ang="0">
                  <a:pos x="162" y="194"/>
                </a:cxn>
                <a:cxn ang="0">
                  <a:pos x="162" y="0"/>
                </a:cxn>
                <a:cxn ang="0">
                  <a:pos x="128" y="28"/>
                </a:cxn>
                <a:cxn ang="0">
                  <a:pos x="134" y="107"/>
                </a:cxn>
                <a:cxn ang="0">
                  <a:pos x="134" y="106"/>
                </a:cxn>
                <a:cxn ang="0">
                  <a:pos x="134" y="107"/>
                </a:cxn>
              </a:cxnLst>
              <a:rect l="0" t="0" r="r" b="b"/>
              <a:pathLst>
                <a:path w="162" h="195">
                  <a:moveTo>
                    <a:pt x="128" y="28"/>
                  </a:moveTo>
                  <a:cubicBezTo>
                    <a:pt x="119" y="20"/>
                    <a:pt x="107" y="16"/>
                    <a:pt x="94" y="16"/>
                  </a:cubicBezTo>
                  <a:cubicBezTo>
                    <a:pt x="64" y="16"/>
                    <a:pt x="39" y="40"/>
                    <a:pt x="39" y="70"/>
                  </a:cubicBezTo>
                  <a:cubicBezTo>
                    <a:pt x="39" y="73"/>
                    <a:pt x="40" y="77"/>
                    <a:pt x="40" y="80"/>
                  </a:cubicBezTo>
                  <a:cubicBezTo>
                    <a:pt x="17" y="88"/>
                    <a:pt x="0" y="110"/>
                    <a:pt x="0" y="136"/>
                  </a:cubicBezTo>
                  <a:cubicBezTo>
                    <a:pt x="0" y="169"/>
                    <a:pt x="26" y="195"/>
                    <a:pt x="59" y="195"/>
                  </a:cubicBezTo>
                  <a:cubicBezTo>
                    <a:pt x="61" y="195"/>
                    <a:pt x="64" y="195"/>
                    <a:pt x="67" y="194"/>
                  </a:cubicBezTo>
                  <a:cubicBezTo>
                    <a:pt x="162" y="194"/>
                    <a:pt x="162" y="194"/>
                    <a:pt x="162" y="194"/>
                  </a:cubicBezTo>
                  <a:cubicBezTo>
                    <a:pt x="162" y="0"/>
                    <a:pt x="162" y="0"/>
                    <a:pt x="162" y="0"/>
                  </a:cubicBezTo>
                  <a:cubicBezTo>
                    <a:pt x="148" y="5"/>
                    <a:pt x="136" y="15"/>
                    <a:pt x="128" y="28"/>
                  </a:cubicBezTo>
                  <a:close/>
                  <a:moveTo>
                    <a:pt x="134" y="107"/>
                  </a:moveTo>
                  <a:cubicBezTo>
                    <a:pt x="134" y="107"/>
                    <a:pt x="134" y="107"/>
                    <a:pt x="134" y="106"/>
                  </a:cubicBezTo>
                  <a:cubicBezTo>
                    <a:pt x="134" y="107"/>
                    <a:pt x="134" y="107"/>
                    <a:pt x="134" y="10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6" name="Freeform 8"/>
            <p:cNvSpPr>
              <a:spLocks/>
            </p:cNvSpPr>
            <p:nvPr/>
          </p:nvSpPr>
          <p:spPr bwMode="auto">
            <a:xfrm>
              <a:off x="1296438" y="2184398"/>
              <a:ext cx="582613" cy="749300"/>
            </a:xfrm>
            <a:custGeom>
              <a:avLst/>
              <a:gdLst/>
              <a:ahLst/>
              <a:cxnLst>
                <a:cxn ang="0">
                  <a:pos x="90" y="65"/>
                </a:cxn>
                <a:cxn ang="0">
                  <a:pos x="23" y="0"/>
                </a:cxn>
                <a:cxn ang="0">
                  <a:pos x="1" y="4"/>
                </a:cxn>
                <a:cxn ang="0">
                  <a:pos x="0" y="4"/>
                </a:cxn>
                <a:cxn ang="0">
                  <a:pos x="0" y="198"/>
                </a:cxn>
                <a:cxn ang="0">
                  <a:pos x="1" y="198"/>
                </a:cxn>
                <a:cxn ang="0">
                  <a:pos x="81" y="198"/>
                </a:cxn>
                <a:cxn ang="0">
                  <a:pos x="88" y="199"/>
                </a:cxn>
                <a:cxn ang="0">
                  <a:pos x="155" y="132"/>
                </a:cxn>
                <a:cxn ang="0">
                  <a:pos x="90" y="65"/>
                </a:cxn>
              </a:cxnLst>
              <a:rect l="0" t="0" r="r" b="b"/>
              <a:pathLst>
                <a:path w="155" h="199">
                  <a:moveTo>
                    <a:pt x="90" y="65"/>
                  </a:moveTo>
                  <a:cubicBezTo>
                    <a:pt x="89" y="29"/>
                    <a:pt x="60" y="0"/>
                    <a:pt x="23" y="0"/>
                  </a:cubicBezTo>
                  <a:cubicBezTo>
                    <a:pt x="15" y="0"/>
                    <a:pt x="8" y="1"/>
                    <a:pt x="1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98"/>
                    <a:pt x="0" y="198"/>
                    <a:pt x="0" y="198"/>
                  </a:cubicBezTo>
                  <a:cubicBezTo>
                    <a:pt x="1" y="198"/>
                    <a:pt x="1" y="198"/>
                    <a:pt x="1" y="198"/>
                  </a:cubicBezTo>
                  <a:cubicBezTo>
                    <a:pt x="81" y="198"/>
                    <a:pt x="81" y="198"/>
                    <a:pt x="81" y="198"/>
                  </a:cubicBezTo>
                  <a:cubicBezTo>
                    <a:pt x="83" y="199"/>
                    <a:pt x="85" y="199"/>
                    <a:pt x="88" y="199"/>
                  </a:cubicBezTo>
                  <a:cubicBezTo>
                    <a:pt x="125" y="199"/>
                    <a:pt x="155" y="169"/>
                    <a:pt x="155" y="132"/>
                  </a:cubicBezTo>
                  <a:cubicBezTo>
                    <a:pt x="155" y="95"/>
                    <a:pt x="126" y="66"/>
                    <a:pt x="90" y="6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" name="Group 148"/>
          <p:cNvGrpSpPr/>
          <p:nvPr/>
        </p:nvGrpSpPr>
        <p:grpSpPr>
          <a:xfrm>
            <a:off x="3593429" y="1559935"/>
            <a:ext cx="721033" cy="1779143"/>
            <a:chOff x="2000250" y="1211262"/>
            <a:chExt cx="512763" cy="1265238"/>
          </a:xfrm>
        </p:grpSpPr>
        <p:grpSp>
          <p:nvGrpSpPr>
            <p:cNvPr id="4" name="Group 145"/>
            <p:cNvGrpSpPr/>
            <p:nvPr/>
          </p:nvGrpSpPr>
          <p:grpSpPr>
            <a:xfrm>
              <a:off x="2000250" y="1279525"/>
              <a:ext cx="512763" cy="1196975"/>
              <a:chOff x="2000250" y="982663"/>
              <a:chExt cx="512763" cy="1196975"/>
            </a:xfrm>
            <a:solidFill>
              <a:schemeClr val="tx1">
                <a:lumMod val="50000"/>
                <a:lumOff val="50000"/>
              </a:schemeClr>
            </a:solidFill>
          </p:grpSpPr>
          <p:sp>
            <p:nvSpPr>
              <p:cNvPr id="1031" name="Oval 7"/>
              <p:cNvSpPr>
                <a:spLocks noChangeArrowheads="1"/>
              </p:cNvSpPr>
              <p:nvPr/>
            </p:nvSpPr>
            <p:spPr bwMode="auto">
              <a:xfrm>
                <a:off x="2192338" y="1081088"/>
                <a:ext cx="23813" cy="254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33" name="Freeform 9"/>
              <p:cNvSpPr>
                <a:spLocks/>
              </p:cNvSpPr>
              <p:nvPr/>
            </p:nvSpPr>
            <p:spPr bwMode="auto">
              <a:xfrm>
                <a:off x="2201863" y="1497013"/>
                <a:ext cx="58738" cy="6191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7" y="5"/>
                  </a:cxn>
                  <a:cxn ang="0">
                    <a:pos x="32" y="25"/>
                  </a:cxn>
                  <a:cxn ang="0">
                    <a:pos x="10" y="36"/>
                  </a:cxn>
                  <a:cxn ang="0">
                    <a:pos x="0" y="34"/>
                  </a:cxn>
                  <a:cxn ang="0">
                    <a:pos x="0" y="0"/>
                  </a:cxn>
                </a:cxnLst>
                <a:rect l="0" t="0" r="r" b="b"/>
                <a:pathLst>
                  <a:path w="36" h="38">
                    <a:moveTo>
                      <a:pt x="0" y="0"/>
                    </a:moveTo>
                    <a:cubicBezTo>
                      <a:pt x="17" y="5"/>
                      <a:pt x="17" y="5"/>
                      <a:pt x="17" y="5"/>
                    </a:cubicBezTo>
                    <a:cubicBezTo>
                      <a:pt x="27" y="8"/>
                      <a:pt x="36" y="12"/>
                      <a:pt x="32" y="25"/>
                    </a:cubicBezTo>
                    <a:cubicBezTo>
                      <a:pt x="30" y="33"/>
                      <a:pt x="20" y="38"/>
                      <a:pt x="10" y="36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34" name="Freeform 10"/>
              <p:cNvSpPr>
                <a:spLocks/>
              </p:cNvSpPr>
              <p:nvPr/>
            </p:nvSpPr>
            <p:spPr bwMode="auto">
              <a:xfrm>
                <a:off x="2197100" y="1490663"/>
                <a:ext cx="33338" cy="14287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4" y="8"/>
                  </a:cxn>
                  <a:cxn ang="0">
                    <a:pos x="16" y="8"/>
                  </a:cxn>
                  <a:cxn ang="0">
                    <a:pos x="20" y="4"/>
                  </a:cxn>
                  <a:cxn ang="0">
                    <a:pos x="16" y="0"/>
                  </a:cxn>
                  <a:cxn ang="0">
                    <a:pos x="4" y="0"/>
                  </a:cxn>
                  <a:cxn ang="0">
                    <a:pos x="0" y="4"/>
                  </a:cxn>
                </a:cxnLst>
                <a:rect l="0" t="0" r="r" b="b"/>
                <a:pathLst>
                  <a:path w="20" h="8">
                    <a:moveTo>
                      <a:pt x="0" y="4"/>
                    </a:moveTo>
                    <a:cubicBezTo>
                      <a:pt x="0" y="6"/>
                      <a:pt x="2" y="8"/>
                      <a:pt x="4" y="8"/>
                    </a:cubicBezTo>
                    <a:cubicBezTo>
                      <a:pt x="16" y="8"/>
                      <a:pt x="16" y="8"/>
                      <a:pt x="16" y="8"/>
                    </a:cubicBezTo>
                    <a:cubicBezTo>
                      <a:pt x="18" y="8"/>
                      <a:pt x="20" y="6"/>
                      <a:pt x="20" y="4"/>
                    </a:cubicBezTo>
                    <a:cubicBezTo>
                      <a:pt x="20" y="2"/>
                      <a:pt x="18" y="0"/>
                      <a:pt x="16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40" name="Freeform 16"/>
              <p:cNvSpPr>
                <a:spLocks/>
              </p:cNvSpPr>
              <p:nvPr/>
            </p:nvSpPr>
            <p:spPr bwMode="auto">
              <a:xfrm>
                <a:off x="2197100" y="1490663"/>
                <a:ext cx="33338" cy="14287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4" y="0"/>
                  </a:cxn>
                  <a:cxn ang="0">
                    <a:pos x="0" y="4"/>
                  </a:cxn>
                  <a:cxn ang="0">
                    <a:pos x="3" y="8"/>
                  </a:cxn>
                  <a:cxn ang="0">
                    <a:pos x="4" y="8"/>
                  </a:cxn>
                  <a:cxn ang="0">
                    <a:pos x="16" y="8"/>
                  </a:cxn>
                  <a:cxn ang="0">
                    <a:pos x="17" y="8"/>
                  </a:cxn>
                  <a:cxn ang="0">
                    <a:pos x="20" y="4"/>
                  </a:cxn>
                  <a:cxn ang="0">
                    <a:pos x="16" y="0"/>
                  </a:cxn>
                </a:cxnLst>
                <a:rect l="0" t="0" r="r" b="b"/>
                <a:pathLst>
                  <a:path w="20" h="8">
                    <a:moveTo>
                      <a:pt x="16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6"/>
                      <a:pt x="1" y="7"/>
                      <a:pt x="3" y="8"/>
                    </a:cubicBezTo>
                    <a:cubicBezTo>
                      <a:pt x="3" y="8"/>
                      <a:pt x="4" y="8"/>
                      <a:pt x="4" y="8"/>
                    </a:cubicBezTo>
                    <a:cubicBezTo>
                      <a:pt x="16" y="8"/>
                      <a:pt x="16" y="8"/>
                      <a:pt x="16" y="8"/>
                    </a:cubicBezTo>
                    <a:cubicBezTo>
                      <a:pt x="16" y="8"/>
                      <a:pt x="17" y="8"/>
                      <a:pt x="17" y="8"/>
                    </a:cubicBezTo>
                    <a:cubicBezTo>
                      <a:pt x="19" y="7"/>
                      <a:pt x="20" y="6"/>
                      <a:pt x="20" y="4"/>
                    </a:cubicBezTo>
                    <a:cubicBezTo>
                      <a:pt x="20" y="2"/>
                      <a:pt x="18" y="0"/>
                      <a:pt x="16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42" name="Freeform 18"/>
              <p:cNvSpPr>
                <a:spLocks/>
              </p:cNvSpPr>
              <p:nvPr/>
            </p:nvSpPr>
            <p:spPr bwMode="auto">
              <a:xfrm>
                <a:off x="2195513" y="1081088"/>
                <a:ext cx="19050" cy="6350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0" y="4"/>
                  </a:cxn>
                  <a:cxn ang="0">
                    <a:pos x="12" y="4"/>
                  </a:cxn>
                  <a:cxn ang="0">
                    <a:pos x="6" y="0"/>
                  </a:cxn>
                </a:cxnLst>
                <a:rect l="0" t="0" r="r" b="b"/>
                <a:pathLst>
                  <a:path w="12" h="4">
                    <a:moveTo>
                      <a:pt x="6" y="0"/>
                    </a:moveTo>
                    <a:cubicBezTo>
                      <a:pt x="4" y="0"/>
                      <a:pt x="2" y="1"/>
                      <a:pt x="0" y="4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11" y="1"/>
                      <a:pt x="8" y="0"/>
                      <a:pt x="6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43" name="Freeform 19"/>
              <p:cNvSpPr>
                <a:spLocks/>
              </p:cNvSpPr>
              <p:nvPr/>
            </p:nvSpPr>
            <p:spPr bwMode="auto">
              <a:xfrm>
                <a:off x="2201863" y="1504950"/>
                <a:ext cx="42863" cy="6350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13" y="0"/>
                  </a:cxn>
                  <a:cxn ang="0">
                    <a:pos x="1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26" y="4"/>
                  </a:cxn>
                  <a:cxn ang="0">
                    <a:pos x="17" y="0"/>
                  </a:cxn>
                  <a:cxn ang="0">
                    <a:pos x="14" y="0"/>
                  </a:cxn>
                </a:cxnLst>
                <a:rect l="0" t="0" r="r" b="b"/>
                <a:pathLst>
                  <a:path w="26" h="4">
                    <a:moveTo>
                      <a:pt x="14" y="0"/>
                    </a:moveTo>
                    <a:cubicBezTo>
                      <a:pt x="14" y="0"/>
                      <a:pt x="13" y="0"/>
                      <a:pt x="13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26" y="4"/>
                      <a:pt x="26" y="4"/>
                      <a:pt x="26" y="4"/>
                    </a:cubicBezTo>
                    <a:cubicBezTo>
                      <a:pt x="24" y="2"/>
                      <a:pt x="20" y="1"/>
                      <a:pt x="17" y="0"/>
                    </a:cubicBezTo>
                    <a:cubicBezTo>
                      <a:pt x="14" y="0"/>
                      <a:pt x="14" y="0"/>
                      <a:pt x="14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45" name="Freeform 21"/>
              <p:cNvSpPr>
                <a:spLocks/>
              </p:cNvSpPr>
              <p:nvPr/>
            </p:nvSpPr>
            <p:spPr bwMode="auto">
              <a:xfrm>
                <a:off x="2192338" y="1087438"/>
                <a:ext cx="23813" cy="19050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1" y="0"/>
                  </a:cxn>
                  <a:cxn ang="0">
                    <a:pos x="0" y="4"/>
                  </a:cxn>
                  <a:cxn ang="0">
                    <a:pos x="7" y="12"/>
                  </a:cxn>
                  <a:cxn ang="0">
                    <a:pos x="14" y="4"/>
                  </a:cxn>
                  <a:cxn ang="0">
                    <a:pos x="13" y="0"/>
                  </a:cxn>
                </a:cxnLst>
                <a:rect l="0" t="0" r="r" b="b"/>
                <a:pathLst>
                  <a:path w="14" h="12">
                    <a:moveTo>
                      <a:pt x="13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1"/>
                      <a:pt x="0" y="2"/>
                      <a:pt x="0" y="4"/>
                    </a:cubicBezTo>
                    <a:cubicBezTo>
                      <a:pt x="0" y="8"/>
                      <a:pt x="3" y="12"/>
                      <a:pt x="7" y="12"/>
                    </a:cubicBezTo>
                    <a:cubicBezTo>
                      <a:pt x="11" y="12"/>
                      <a:pt x="14" y="8"/>
                      <a:pt x="14" y="4"/>
                    </a:cubicBezTo>
                    <a:cubicBezTo>
                      <a:pt x="14" y="2"/>
                      <a:pt x="13" y="1"/>
                      <a:pt x="13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0" name="Freeform 36"/>
              <p:cNvSpPr>
                <a:spLocks/>
              </p:cNvSpPr>
              <p:nvPr/>
            </p:nvSpPr>
            <p:spPr bwMode="auto">
              <a:xfrm>
                <a:off x="2149475" y="1600200"/>
                <a:ext cx="363538" cy="531812"/>
              </a:xfrm>
              <a:custGeom>
                <a:avLst/>
                <a:gdLst/>
                <a:ahLst/>
                <a:cxnLst>
                  <a:cxn ang="0">
                    <a:pos x="128" y="222"/>
                  </a:cxn>
                  <a:cxn ang="0">
                    <a:pos x="126" y="256"/>
                  </a:cxn>
                  <a:cxn ang="0">
                    <a:pos x="218" y="256"/>
                  </a:cxn>
                  <a:cxn ang="0">
                    <a:pos x="181" y="224"/>
                  </a:cxn>
                  <a:cxn ang="0">
                    <a:pos x="208" y="110"/>
                  </a:cxn>
                  <a:cxn ang="0">
                    <a:pos x="143" y="4"/>
                  </a:cxn>
                  <a:cxn ang="0">
                    <a:pos x="39" y="7"/>
                  </a:cxn>
                  <a:cxn ang="0">
                    <a:pos x="0" y="0"/>
                  </a:cxn>
                  <a:cxn ang="0">
                    <a:pos x="9" y="38"/>
                  </a:cxn>
                  <a:cxn ang="0">
                    <a:pos x="35" y="180"/>
                  </a:cxn>
                  <a:cxn ang="0">
                    <a:pos x="37" y="320"/>
                  </a:cxn>
                  <a:cxn ang="0">
                    <a:pos x="84" y="320"/>
                  </a:cxn>
                  <a:cxn ang="0">
                    <a:pos x="93" y="188"/>
                  </a:cxn>
                  <a:cxn ang="0">
                    <a:pos x="87" y="64"/>
                  </a:cxn>
                  <a:cxn ang="0">
                    <a:pos x="145" y="110"/>
                  </a:cxn>
                  <a:cxn ang="0">
                    <a:pos x="129" y="222"/>
                  </a:cxn>
                  <a:cxn ang="0">
                    <a:pos x="128" y="222"/>
                  </a:cxn>
                </a:cxnLst>
                <a:rect l="0" t="0" r="r" b="b"/>
                <a:pathLst>
                  <a:path w="218" h="320">
                    <a:moveTo>
                      <a:pt x="128" y="222"/>
                    </a:moveTo>
                    <a:cubicBezTo>
                      <a:pt x="126" y="256"/>
                      <a:pt x="126" y="256"/>
                      <a:pt x="126" y="256"/>
                    </a:cubicBezTo>
                    <a:cubicBezTo>
                      <a:pt x="218" y="256"/>
                      <a:pt x="218" y="256"/>
                      <a:pt x="218" y="256"/>
                    </a:cubicBezTo>
                    <a:cubicBezTo>
                      <a:pt x="218" y="256"/>
                      <a:pt x="210" y="230"/>
                      <a:pt x="181" y="224"/>
                    </a:cubicBezTo>
                    <a:cubicBezTo>
                      <a:pt x="208" y="110"/>
                      <a:pt x="208" y="110"/>
                      <a:pt x="208" y="110"/>
                    </a:cubicBezTo>
                    <a:cubicBezTo>
                      <a:pt x="190" y="59"/>
                      <a:pt x="143" y="4"/>
                      <a:pt x="143" y="4"/>
                    </a:cubicBezTo>
                    <a:cubicBezTo>
                      <a:pt x="39" y="7"/>
                      <a:pt x="39" y="7"/>
                      <a:pt x="39" y="7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8" y="34"/>
                      <a:pt x="9" y="38"/>
                    </a:cubicBezTo>
                    <a:cubicBezTo>
                      <a:pt x="18" y="76"/>
                      <a:pt x="30" y="137"/>
                      <a:pt x="35" y="180"/>
                    </a:cubicBezTo>
                    <a:cubicBezTo>
                      <a:pt x="40" y="214"/>
                      <a:pt x="37" y="320"/>
                      <a:pt x="37" y="320"/>
                    </a:cubicBezTo>
                    <a:cubicBezTo>
                      <a:pt x="84" y="320"/>
                      <a:pt x="84" y="320"/>
                      <a:pt x="84" y="320"/>
                    </a:cubicBezTo>
                    <a:cubicBezTo>
                      <a:pt x="84" y="320"/>
                      <a:pt x="93" y="225"/>
                      <a:pt x="93" y="188"/>
                    </a:cubicBezTo>
                    <a:cubicBezTo>
                      <a:pt x="93" y="168"/>
                      <a:pt x="90" y="108"/>
                      <a:pt x="87" y="64"/>
                    </a:cubicBezTo>
                    <a:cubicBezTo>
                      <a:pt x="145" y="110"/>
                      <a:pt x="145" y="110"/>
                      <a:pt x="145" y="110"/>
                    </a:cubicBezTo>
                    <a:cubicBezTo>
                      <a:pt x="145" y="151"/>
                      <a:pt x="131" y="212"/>
                      <a:pt x="129" y="222"/>
                    </a:cubicBezTo>
                    <a:lnTo>
                      <a:pt x="128" y="222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1" name="Freeform 37"/>
              <p:cNvSpPr>
                <a:spLocks/>
              </p:cNvSpPr>
              <p:nvPr/>
            </p:nvSpPr>
            <p:spPr bwMode="auto">
              <a:xfrm>
                <a:off x="2208213" y="2132013"/>
                <a:ext cx="149225" cy="47625"/>
              </a:xfrm>
              <a:custGeom>
                <a:avLst/>
                <a:gdLst/>
                <a:ahLst/>
                <a:cxnLst>
                  <a:cxn ang="0">
                    <a:pos x="53" y="0"/>
                  </a:cxn>
                  <a:cxn ang="0">
                    <a:pos x="0" y="0"/>
                  </a:cxn>
                  <a:cxn ang="0">
                    <a:pos x="0" y="29"/>
                  </a:cxn>
                  <a:cxn ang="0">
                    <a:pos x="83" y="29"/>
                  </a:cxn>
                  <a:cxn ang="0">
                    <a:pos x="53" y="0"/>
                  </a:cxn>
                </a:cxnLst>
                <a:rect l="0" t="0" r="r" b="b"/>
                <a:pathLst>
                  <a:path w="90" h="29">
                    <a:moveTo>
                      <a:pt x="53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83" y="29"/>
                      <a:pt x="83" y="29"/>
                      <a:pt x="83" y="29"/>
                    </a:cubicBezTo>
                    <a:cubicBezTo>
                      <a:pt x="83" y="29"/>
                      <a:pt x="90" y="8"/>
                      <a:pt x="53" y="0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2" name="Freeform 38"/>
              <p:cNvSpPr>
                <a:spLocks/>
              </p:cNvSpPr>
              <p:nvPr/>
            </p:nvSpPr>
            <p:spPr bwMode="auto">
              <a:xfrm>
                <a:off x="2000250" y="982663"/>
                <a:ext cx="449263" cy="635000"/>
              </a:xfrm>
              <a:custGeom>
                <a:avLst/>
                <a:gdLst/>
                <a:ahLst/>
                <a:cxnLst>
                  <a:cxn ang="0">
                    <a:pos x="68" y="63"/>
                  </a:cxn>
                  <a:cxn ang="0">
                    <a:pos x="98" y="111"/>
                  </a:cxn>
                  <a:cxn ang="0">
                    <a:pos x="98" y="121"/>
                  </a:cxn>
                  <a:cxn ang="0">
                    <a:pos x="98" y="135"/>
                  </a:cxn>
                  <a:cxn ang="0">
                    <a:pos x="50" y="160"/>
                  </a:cxn>
                  <a:cxn ang="0">
                    <a:pos x="5" y="281"/>
                  </a:cxn>
                  <a:cxn ang="0">
                    <a:pos x="73" y="326"/>
                  </a:cxn>
                  <a:cxn ang="0">
                    <a:pos x="75" y="382"/>
                  </a:cxn>
                  <a:cxn ang="0">
                    <a:pos x="252" y="375"/>
                  </a:cxn>
                  <a:cxn ang="0">
                    <a:pos x="221" y="255"/>
                  </a:cxn>
                  <a:cxn ang="0">
                    <a:pos x="199" y="167"/>
                  </a:cxn>
                  <a:cxn ang="0">
                    <a:pos x="200" y="168"/>
                  </a:cxn>
                  <a:cxn ang="0">
                    <a:pos x="265" y="148"/>
                  </a:cxn>
                  <a:cxn ang="0">
                    <a:pos x="251" y="8"/>
                  </a:cxn>
                  <a:cxn ang="0">
                    <a:pos x="221" y="15"/>
                  </a:cxn>
                  <a:cxn ang="0">
                    <a:pos x="229" y="117"/>
                  </a:cxn>
                  <a:cxn ang="0">
                    <a:pos x="189" y="126"/>
                  </a:cxn>
                  <a:cxn ang="0">
                    <a:pos x="189" y="125"/>
                  </a:cxn>
                  <a:cxn ang="0">
                    <a:pos x="149" y="108"/>
                  </a:cxn>
                  <a:cxn ang="0">
                    <a:pos x="149" y="104"/>
                  </a:cxn>
                  <a:cxn ang="0">
                    <a:pos x="165" y="94"/>
                  </a:cxn>
                  <a:cxn ang="0">
                    <a:pos x="159" y="62"/>
                  </a:cxn>
                  <a:cxn ang="0">
                    <a:pos x="166" y="57"/>
                  </a:cxn>
                  <a:cxn ang="0">
                    <a:pos x="154" y="45"/>
                  </a:cxn>
                  <a:cxn ang="0">
                    <a:pos x="147" y="24"/>
                  </a:cxn>
                  <a:cxn ang="0">
                    <a:pos x="152" y="15"/>
                  </a:cxn>
                  <a:cxn ang="0">
                    <a:pos x="156" y="0"/>
                  </a:cxn>
                  <a:cxn ang="0">
                    <a:pos x="123" y="4"/>
                  </a:cxn>
                  <a:cxn ang="0">
                    <a:pos x="85" y="8"/>
                  </a:cxn>
                  <a:cxn ang="0">
                    <a:pos x="71" y="24"/>
                  </a:cxn>
                  <a:cxn ang="0">
                    <a:pos x="68" y="63"/>
                  </a:cxn>
                </a:cxnLst>
                <a:rect l="0" t="0" r="r" b="b"/>
                <a:pathLst>
                  <a:path w="270" h="382">
                    <a:moveTo>
                      <a:pt x="68" y="63"/>
                    </a:moveTo>
                    <a:cubicBezTo>
                      <a:pt x="73" y="87"/>
                      <a:pt x="98" y="111"/>
                      <a:pt x="98" y="111"/>
                    </a:cubicBezTo>
                    <a:cubicBezTo>
                      <a:pt x="98" y="121"/>
                      <a:pt x="98" y="121"/>
                      <a:pt x="98" y="121"/>
                    </a:cubicBezTo>
                    <a:cubicBezTo>
                      <a:pt x="98" y="135"/>
                      <a:pt x="98" y="135"/>
                      <a:pt x="98" y="135"/>
                    </a:cubicBezTo>
                    <a:cubicBezTo>
                      <a:pt x="98" y="135"/>
                      <a:pt x="54" y="156"/>
                      <a:pt x="50" y="160"/>
                    </a:cubicBezTo>
                    <a:cubicBezTo>
                      <a:pt x="36" y="174"/>
                      <a:pt x="12" y="253"/>
                      <a:pt x="5" y="281"/>
                    </a:cubicBezTo>
                    <a:cubicBezTo>
                      <a:pt x="0" y="299"/>
                      <a:pt x="39" y="315"/>
                      <a:pt x="73" y="326"/>
                    </a:cubicBezTo>
                    <a:cubicBezTo>
                      <a:pt x="75" y="382"/>
                      <a:pt x="75" y="382"/>
                      <a:pt x="75" y="382"/>
                    </a:cubicBezTo>
                    <a:cubicBezTo>
                      <a:pt x="252" y="375"/>
                      <a:pt x="252" y="375"/>
                      <a:pt x="252" y="375"/>
                    </a:cubicBezTo>
                    <a:cubicBezTo>
                      <a:pt x="252" y="375"/>
                      <a:pt x="233" y="304"/>
                      <a:pt x="221" y="255"/>
                    </a:cubicBezTo>
                    <a:cubicBezTo>
                      <a:pt x="212" y="216"/>
                      <a:pt x="204" y="188"/>
                      <a:pt x="199" y="167"/>
                    </a:cubicBezTo>
                    <a:cubicBezTo>
                      <a:pt x="200" y="168"/>
                      <a:pt x="200" y="168"/>
                      <a:pt x="200" y="168"/>
                    </a:cubicBezTo>
                    <a:cubicBezTo>
                      <a:pt x="200" y="168"/>
                      <a:pt x="261" y="157"/>
                      <a:pt x="265" y="148"/>
                    </a:cubicBezTo>
                    <a:cubicBezTo>
                      <a:pt x="270" y="135"/>
                      <a:pt x="251" y="8"/>
                      <a:pt x="251" y="8"/>
                    </a:cubicBezTo>
                    <a:cubicBezTo>
                      <a:pt x="221" y="15"/>
                      <a:pt x="221" y="15"/>
                      <a:pt x="221" y="15"/>
                    </a:cubicBezTo>
                    <a:cubicBezTo>
                      <a:pt x="221" y="15"/>
                      <a:pt x="229" y="109"/>
                      <a:pt x="229" y="117"/>
                    </a:cubicBezTo>
                    <a:cubicBezTo>
                      <a:pt x="229" y="120"/>
                      <a:pt x="204" y="124"/>
                      <a:pt x="189" y="126"/>
                    </a:cubicBezTo>
                    <a:cubicBezTo>
                      <a:pt x="189" y="125"/>
                      <a:pt x="189" y="125"/>
                      <a:pt x="189" y="125"/>
                    </a:cubicBezTo>
                    <a:cubicBezTo>
                      <a:pt x="149" y="131"/>
                      <a:pt x="149" y="110"/>
                      <a:pt x="149" y="108"/>
                    </a:cubicBezTo>
                    <a:cubicBezTo>
                      <a:pt x="149" y="106"/>
                      <a:pt x="149" y="104"/>
                      <a:pt x="149" y="104"/>
                    </a:cubicBezTo>
                    <a:cubicBezTo>
                      <a:pt x="149" y="104"/>
                      <a:pt x="161" y="103"/>
                      <a:pt x="165" y="94"/>
                    </a:cubicBezTo>
                    <a:cubicBezTo>
                      <a:pt x="167" y="91"/>
                      <a:pt x="163" y="77"/>
                      <a:pt x="159" y="62"/>
                    </a:cubicBezTo>
                    <a:cubicBezTo>
                      <a:pt x="166" y="57"/>
                      <a:pt x="166" y="57"/>
                      <a:pt x="166" y="57"/>
                    </a:cubicBezTo>
                    <a:cubicBezTo>
                      <a:pt x="154" y="45"/>
                      <a:pt x="154" y="45"/>
                      <a:pt x="154" y="45"/>
                    </a:cubicBezTo>
                    <a:cubicBezTo>
                      <a:pt x="152" y="40"/>
                      <a:pt x="148" y="27"/>
                      <a:pt x="147" y="24"/>
                    </a:cubicBezTo>
                    <a:cubicBezTo>
                      <a:pt x="147" y="24"/>
                      <a:pt x="149" y="21"/>
                      <a:pt x="152" y="15"/>
                    </a:cubicBezTo>
                    <a:cubicBezTo>
                      <a:pt x="155" y="8"/>
                      <a:pt x="156" y="0"/>
                      <a:pt x="156" y="0"/>
                    </a:cubicBezTo>
                    <a:cubicBezTo>
                      <a:pt x="156" y="0"/>
                      <a:pt x="140" y="6"/>
                      <a:pt x="123" y="4"/>
                    </a:cubicBezTo>
                    <a:cubicBezTo>
                      <a:pt x="114" y="2"/>
                      <a:pt x="91" y="4"/>
                      <a:pt x="85" y="8"/>
                    </a:cubicBezTo>
                    <a:cubicBezTo>
                      <a:pt x="80" y="11"/>
                      <a:pt x="74" y="16"/>
                      <a:pt x="71" y="24"/>
                    </a:cubicBezTo>
                    <a:cubicBezTo>
                      <a:pt x="68" y="33"/>
                      <a:pt x="64" y="46"/>
                      <a:pt x="68" y="63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3" name="Freeform 39"/>
              <p:cNvSpPr>
                <a:spLocks/>
              </p:cNvSpPr>
              <p:nvPr/>
            </p:nvSpPr>
            <p:spPr bwMode="auto">
              <a:xfrm>
                <a:off x="2082800" y="1374775"/>
                <a:ext cx="34925" cy="93662"/>
              </a:xfrm>
              <a:custGeom>
                <a:avLst/>
                <a:gdLst/>
                <a:ahLst/>
                <a:cxnLst>
                  <a:cxn ang="0">
                    <a:pos x="3" y="33"/>
                  </a:cxn>
                  <a:cxn ang="0">
                    <a:pos x="19" y="0"/>
                  </a:cxn>
                  <a:cxn ang="0">
                    <a:pos x="21" y="56"/>
                  </a:cxn>
                  <a:cxn ang="0">
                    <a:pos x="3" y="33"/>
                  </a:cxn>
                </a:cxnLst>
                <a:rect l="0" t="0" r="r" b="b"/>
                <a:pathLst>
                  <a:path w="21" h="56">
                    <a:moveTo>
                      <a:pt x="3" y="33"/>
                    </a:moveTo>
                    <a:cubicBezTo>
                      <a:pt x="4" y="27"/>
                      <a:pt x="10" y="12"/>
                      <a:pt x="19" y="0"/>
                    </a:cubicBezTo>
                    <a:cubicBezTo>
                      <a:pt x="20" y="22"/>
                      <a:pt x="20" y="41"/>
                      <a:pt x="21" y="56"/>
                    </a:cubicBezTo>
                    <a:cubicBezTo>
                      <a:pt x="9" y="51"/>
                      <a:pt x="0" y="43"/>
                      <a:pt x="3" y="33"/>
                    </a:cubicBezTo>
                    <a:close/>
                  </a:path>
                </a:pathLst>
              </a:custGeom>
              <a:solidFill>
                <a:schemeClr val="tx1">
                  <a:lumMod val="25000"/>
                  <a:lumOff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4" name="Freeform 40"/>
              <p:cNvSpPr>
                <a:spLocks/>
              </p:cNvSpPr>
              <p:nvPr/>
            </p:nvSpPr>
            <p:spPr bwMode="auto">
              <a:xfrm>
                <a:off x="2200275" y="1155700"/>
                <a:ext cx="1588" cy="1587"/>
              </a:xfrm>
              <a:custGeom>
                <a:avLst/>
                <a:gdLst/>
                <a:ahLst/>
                <a:cxnLst>
                  <a:cxn ang="0">
                    <a:pos x="0" y="1"/>
                  </a:cxn>
                  <a:cxn ang="0">
                    <a:pos x="0" y="0"/>
                  </a:cxn>
                  <a:cxn ang="0">
                    <a:pos x="0" y="1"/>
                  </a:cxn>
                  <a:cxn ang="0">
                    <a:pos x="0" y="1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7" name="Group 143"/>
            <p:cNvGrpSpPr/>
            <p:nvPr/>
          </p:nvGrpSpPr>
          <p:grpSpPr>
            <a:xfrm>
              <a:off x="2265363" y="1211262"/>
              <a:ext cx="246062" cy="158750"/>
              <a:chOff x="2265363" y="914400"/>
              <a:chExt cx="246062" cy="158750"/>
            </a:xfrm>
          </p:grpSpPr>
          <p:sp>
            <p:nvSpPr>
              <p:cNvPr id="1032" name="Freeform 8"/>
              <p:cNvSpPr>
                <a:spLocks/>
              </p:cNvSpPr>
              <p:nvPr/>
            </p:nvSpPr>
            <p:spPr bwMode="auto">
              <a:xfrm>
                <a:off x="2446338" y="1003300"/>
                <a:ext cx="46038" cy="12700"/>
              </a:xfrm>
              <a:custGeom>
                <a:avLst/>
                <a:gdLst/>
                <a:ahLst/>
                <a:cxnLst>
                  <a:cxn ang="0">
                    <a:pos x="21" y="0"/>
                  </a:cxn>
                  <a:cxn ang="0">
                    <a:pos x="1" y="3"/>
                  </a:cxn>
                  <a:cxn ang="0">
                    <a:pos x="0" y="7"/>
                  </a:cxn>
                  <a:cxn ang="0">
                    <a:pos x="28" y="1"/>
                  </a:cxn>
                  <a:cxn ang="0">
                    <a:pos x="21" y="0"/>
                  </a:cxn>
                </a:cxnLst>
                <a:rect l="0" t="0" r="r" b="b"/>
                <a:pathLst>
                  <a:path w="28" h="7">
                    <a:moveTo>
                      <a:pt x="21" y="0"/>
                    </a:move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0" y="7"/>
                    </a:cubicBezTo>
                    <a:cubicBezTo>
                      <a:pt x="28" y="1"/>
                      <a:pt x="28" y="1"/>
                      <a:pt x="28" y="1"/>
                    </a:cubicBezTo>
                    <a:cubicBezTo>
                      <a:pt x="28" y="1"/>
                      <a:pt x="23" y="1"/>
                      <a:pt x="21" y="0"/>
                    </a:cubicBezTo>
                  </a:path>
                </a:pathLst>
              </a:custGeom>
              <a:solidFill>
                <a:srgbClr val="B7342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39" name="Freeform 15"/>
              <p:cNvSpPr>
                <a:spLocks/>
              </p:cNvSpPr>
              <p:nvPr/>
            </p:nvSpPr>
            <p:spPr bwMode="auto">
              <a:xfrm>
                <a:off x="2446338" y="1003300"/>
                <a:ext cx="46038" cy="12700"/>
              </a:xfrm>
              <a:custGeom>
                <a:avLst/>
                <a:gdLst/>
                <a:ahLst/>
                <a:cxnLst>
                  <a:cxn ang="0">
                    <a:pos x="21" y="0"/>
                  </a:cxn>
                  <a:cxn ang="0">
                    <a:pos x="1" y="3"/>
                  </a:cxn>
                  <a:cxn ang="0">
                    <a:pos x="0" y="7"/>
                  </a:cxn>
                  <a:cxn ang="0">
                    <a:pos x="28" y="1"/>
                  </a:cxn>
                  <a:cxn ang="0">
                    <a:pos x="21" y="0"/>
                  </a:cxn>
                </a:cxnLst>
                <a:rect l="0" t="0" r="r" b="b"/>
                <a:pathLst>
                  <a:path w="28" h="7">
                    <a:moveTo>
                      <a:pt x="21" y="0"/>
                    </a:move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0" y="7"/>
                    </a:cubicBezTo>
                    <a:cubicBezTo>
                      <a:pt x="28" y="1"/>
                      <a:pt x="28" y="1"/>
                      <a:pt x="28" y="1"/>
                    </a:cubicBezTo>
                    <a:cubicBezTo>
                      <a:pt x="28" y="1"/>
                      <a:pt x="23" y="1"/>
                      <a:pt x="21" y="0"/>
                    </a:cubicBezTo>
                  </a:path>
                </a:pathLst>
              </a:custGeom>
              <a:solidFill>
                <a:srgbClr val="ECDFDE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0" name="Freeform 76"/>
              <p:cNvSpPr>
                <a:spLocks/>
              </p:cNvSpPr>
              <p:nvPr/>
            </p:nvSpPr>
            <p:spPr bwMode="auto">
              <a:xfrm>
                <a:off x="2395538" y="919163"/>
                <a:ext cx="100013" cy="103187"/>
              </a:xfrm>
              <a:custGeom>
                <a:avLst/>
                <a:gdLst/>
                <a:ahLst/>
                <a:cxnLst>
                  <a:cxn ang="0">
                    <a:pos x="42" y="0"/>
                  </a:cxn>
                  <a:cxn ang="0">
                    <a:pos x="0" y="34"/>
                  </a:cxn>
                  <a:cxn ang="0">
                    <a:pos x="15" y="65"/>
                  </a:cxn>
                  <a:cxn ang="0">
                    <a:pos x="63" y="54"/>
                  </a:cxn>
                  <a:cxn ang="0">
                    <a:pos x="42" y="0"/>
                  </a:cxn>
                </a:cxnLst>
                <a:rect l="0" t="0" r="r" b="b"/>
                <a:pathLst>
                  <a:path w="63" h="65">
                    <a:moveTo>
                      <a:pt x="42" y="0"/>
                    </a:moveTo>
                    <a:lnTo>
                      <a:pt x="0" y="34"/>
                    </a:lnTo>
                    <a:lnTo>
                      <a:pt x="15" y="65"/>
                    </a:lnTo>
                    <a:lnTo>
                      <a:pt x="63" y="54"/>
                    </a:lnTo>
                    <a:lnTo>
                      <a:pt x="42" y="0"/>
                    </a:lnTo>
                    <a:close/>
                  </a:path>
                </a:pathLst>
              </a:custGeom>
              <a:solidFill>
                <a:srgbClr val="D6412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1" name="Freeform 77"/>
              <p:cNvSpPr>
                <a:spLocks/>
              </p:cNvSpPr>
              <p:nvPr/>
            </p:nvSpPr>
            <p:spPr bwMode="auto">
              <a:xfrm>
                <a:off x="2395538" y="919163"/>
                <a:ext cx="100013" cy="103187"/>
              </a:xfrm>
              <a:custGeom>
                <a:avLst/>
                <a:gdLst/>
                <a:ahLst/>
                <a:cxnLst>
                  <a:cxn ang="0">
                    <a:pos x="42" y="0"/>
                  </a:cxn>
                  <a:cxn ang="0">
                    <a:pos x="0" y="34"/>
                  </a:cxn>
                  <a:cxn ang="0">
                    <a:pos x="15" y="65"/>
                  </a:cxn>
                  <a:cxn ang="0">
                    <a:pos x="63" y="54"/>
                  </a:cxn>
                </a:cxnLst>
                <a:rect l="0" t="0" r="r" b="b"/>
                <a:pathLst>
                  <a:path w="63" h="65">
                    <a:moveTo>
                      <a:pt x="42" y="0"/>
                    </a:moveTo>
                    <a:lnTo>
                      <a:pt x="0" y="34"/>
                    </a:lnTo>
                    <a:lnTo>
                      <a:pt x="15" y="65"/>
                    </a:lnTo>
                    <a:lnTo>
                      <a:pt x="63" y="54"/>
                    </a:lnTo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2" name="Freeform 78"/>
              <p:cNvSpPr>
                <a:spLocks/>
              </p:cNvSpPr>
              <p:nvPr/>
            </p:nvSpPr>
            <p:spPr bwMode="auto">
              <a:xfrm>
                <a:off x="2447925" y="914400"/>
                <a:ext cx="63500" cy="96837"/>
              </a:xfrm>
              <a:custGeom>
                <a:avLst/>
                <a:gdLst/>
                <a:ahLst/>
                <a:cxnLst>
                  <a:cxn ang="0">
                    <a:pos x="5" y="34"/>
                  </a:cxn>
                  <a:cxn ang="0">
                    <a:pos x="29" y="55"/>
                  </a:cxn>
                  <a:cxn ang="0">
                    <a:pos x="32" y="24"/>
                  </a:cxn>
                  <a:cxn ang="0">
                    <a:pos x="9" y="3"/>
                  </a:cxn>
                  <a:cxn ang="0">
                    <a:pos x="5" y="34"/>
                  </a:cxn>
                </a:cxnLst>
                <a:rect l="0" t="0" r="r" b="b"/>
                <a:pathLst>
                  <a:path w="38" h="58">
                    <a:moveTo>
                      <a:pt x="5" y="34"/>
                    </a:moveTo>
                    <a:cubicBezTo>
                      <a:pt x="11" y="49"/>
                      <a:pt x="21" y="58"/>
                      <a:pt x="29" y="55"/>
                    </a:cubicBezTo>
                    <a:cubicBezTo>
                      <a:pt x="37" y="52"/>
                      <a:pt x="38" y="38"/>
                      <a:pt x="32" y="24"/>
                    </a:cubicBezTo>
                    <a:cubicBezTo>
                      <a:pt x="27" y="9"/>
                      <a:pt x="16" y="0"/>
                      <a:pt x="9" y="3"/>
                    </a:cubicBezTo>
                    <a:cubicBezTo>
                      <a:pt x="1" y="6"/>
                      <a:pt x="0" y="20"/>
                      <a:pt x="5" y="34"/>
                    </a:cubicBezTo>
                    <a:close/>
                  </a:path>
                </a:pathLst>
              </a:custGeom>
              <a:solidFill>
                <a:srgbClr val="AFE2E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3" name="Freeform 79"/>
              <p:cNvSpPr>
                <a:spLocks/>
              </p:cNvSpPr>
              <p:nvPr/>
            </p:nvSpPr>
            <p:spPr bwMode="auto">
              <a:xfrm>
                <a:off x="2284413" y="946150"/>
                <a:ext cx="150813" cy="123825"/>
              </a:xfrm>
              <a:custGeom>
                <a:avLst/>
                <a:gdLst/>
                <a:ahLst/>
                <a:cxnLst>
                  <a:cxn ang="0">
                    <a:pos x="91" y="52"/>
                  </a:cxn>
                  <a:cxn ang="0">
                    <a:pos x="18" y="75"/>
                  </a:cxn>
                  <a:cxn ang="0">
                    <a:pos x="4" y="40"/>
                  </a:cxn>
                  <a:cxn ang="0">
                    <a:pos x="71" y="0"/>
                  </a:cxn>
                </a:cxnLst>
                <a:rect l="0" t="0" r="r" b="b"/>
                <a:pathLst>
                  <a:path w="91" h="75">
                    <a:moveTo>
                      <a:pt x="91" y="52"/>
                    </a:moveTo>
                    <a:cubicBezTo>
                      <a:pt x="18" y="75"/>
                      <a:pt x="18" y="75"/>
                      <a:pt x="18" y="75"/>
                    </a:cubicBezTo>
                    <a:cubicBezTo>
                      <a:pt x="18" y="75"/>
                      <a:pt x="0" y="67"/>
                      <a:pt x="4" y="40"/>
                    </a:cubicBezTo>
                    <a:cubicBezTo>
                      <a:pt x="71" y="0"/>
                      <a:pt x="71" y="0"/>
                      <a:pt x="71" y="0"/>
                    </a:cubicBezTo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4" name="Freeform 80"/>
              <p:cNvSpPr>
                <a:spLocks/>
              </p:cNvSpPr>
              <p:nvPr/>
            </p:nvSpPr>
            <p:spPr bwMode="auto">
              <a:xfrm>
                <a:off x="2387600" y="939800"/>
                <a:ext cx="63500" cy="96837"/>
              </a:xfrm>
              <a:custGeom>
                <a:avLst/>
                <a:gdLst/>
                <a:ahLst/>
                <a:cxnLst>
                  <a:cxn ang="0">
                    <a:pos x="5" y="34"/>
                  </a:cxn>
                  <a:cxn ang="0">
                    <a:pos x="29" y="55"/>
                  </a:cxn>
                  <a:cxn ang="0">
                    <a:pos x="33" y="24"/>
                  </a:cxn>
                  <a:cxn ang="0">
                    <a:pos x="9" y="3"/>
                  </a:cxn>
                  <a:cxn ang="0">
                    <a:pos x="5" y="34"/>
                  </a:cxn>
                </a:cxnLst>
                <a:rect l="0" t="0" r="r" b="b"/>
                <a:pathLst>
                  <a:path w="38" h="58">
                    <a:moveTo>
                      <a:pt x="5" y="34"/>
                    </a:moveTo>
                    <a:cubicBezTo>
                      <a:pt x="11" y="48"/>
                      <a:pt x="22" y="58"/>
                      <a:pt x="29" y="55"/>
                    </a:cubicBezTo>
                    <a:cubicBezTo>
                      <a:pt x="37" y="52"/>
                      <a:pt x="38" y="38"/>
                      <a:pt x="33" y="24"/>
                    </a:cubicBezTo>
                    <a:cubicBezTo>
                      <a:pt x="27" y="9"/>
                      <a:pt x="16" y="0"/>
                      <a:pt x="9" y="3"/>
                    </a:cubicBezTo>
                    <a:cubicBezTo>
                      <a:pt x="1" y="6"/>
                      <a:pt x="0" y="20"/>
                      <a:pt x="5" y="34"/>
                    </a:cubicBezTo>
                    <a:close/>
                  </a:path>
                </a:pathLst>
              </a:custGeom>
              <a:solidFill>
                <a:srgbClr val="AFE2E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6" name="Freeform 82"/>
              <p:cNvSpPr>
                <a:spLocks/>
              </p:cNvSpPr>
              <p:nvPr/>
            </p:nvSpPr>
            <p:spPr bwMode="auto">
              <a:xfrm>
                <a:off x="2282825" y="1030288"/>
                <a:ext cx="25400" cy="30162"/>
              </a:xfrm>
              <a:custGeom>
                <a:avLst/>
                <a:gdLst/>
                <a:ahLst/>
                <a:cxnLst>
                  <a:cxn ang="0">
                    <a:pos x="16" y="16"/>
                  </a:cxn>
                  <a:cxn ang="0">
                    <a:pos x="5" y="19"/>
                  </a:cxn>
                  <a:cxn ang="0">
                    <a:pos x="0" y="4"/>
                  </a:cxn>
                  <a:cxn ang="0">
                    <a:pos x="8" y="0"/>
                  </a:cxn>
                </a:cxnLst>
                <a:rect l="0" t="0" r="r" b="b"/>
                <a:pathLst>
                  <a:path w="16" h="19">
                    <a:moveTo>
                      <a:pt x="16" y="16"/>
                    </a:moveTo>
                    <a:lnTo>
                      <a:pt x="5" y="19"/>
                    </a:lnTo>
                    <a:lnTo>
                      <a:pt x="0" y="4"/>
                    </a:lnTo>
                    <a:lnTo>
                      <a:pt x="8" y="0"/>
                    </a:lnTo>
                  </a:path>
                </a:pathLst>
              </a:custGeom>
              <a:no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7" name="Freeform 83"/>
              <p:cNvSpPr>
                <a:spLocks/>
              </p:cNvSpPr>
              <p:nvPr/>
            </p:nvSpPr>
            <p:spPr bwMode="auto">
              <a:xfrm>
                <a:off x="2265363" y="1033463"/>
                <a:ext cx="25400" cy="39687"/>
              </a:xfrm>
              <a:custGeom>
                <a:avLst/>
                <a:gdLst/>
                <a:ahLst/>
                <a:cxnLst>
                  <a:cxn ang="0">
                    <a:pos x="11" y="2"/>
                  </a:cxn>
                  <a:cxn ang="0">
                    <a:pos x="2" y="0"/>
                  </a:cxn>
                  <a:cxn ang="0">
                    <a:pos x="11" y="24"/>
                  </a:cxn>
                  <a:cxn ang="0">
                    <a:pos x="16" y="16"/>
                  </a:cxn>
                </a:cxnLst>
                <a:rect l="0" t="0" r="r" b="b"/>
                <a:pathLst>
                  <a:path w="16" h="24">
                    <a:moveTo>
                      <a:pt x="11" y="2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0" y="13"/>
                      <a:pt x="11" y="24"/>
                      <a:pt x="11" y="24"/>
                    </a:cubicBezTo>
                    <a:cubicBezTo>
                      <a:pt x="16" y="16"/>
                      <a:pt x="16" y="16"/>
                      <a:pt x="16" y="16"/>
                    </a:cubicBezTo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8" name="Freeform 84"/>
              <p:cNvSpPr>
                <a:spLocks/>
              </p:cNvSpPr>
              <p:nvPr/>
            </p:nvSpPr>
            <p:spPr bwMode="auto">
              <a:xfrm>
                <a:off x="2289175" y="1012825"/>
                <a:ext cx="25400" cy="57150"/>
              </a:xfrm>
              <a:custGeom>
                <a:avLst/>
                <a:gdLst/>
                <a:ahLst/>
                <a:cxnLst>
                  <a:cxn ang="0">
                    <a:pos x="15" y="35"/>
                  </a:cxn>
                  <a:cxn ang="0">
                    <a:pos x="14" y="34"/>
                  </a:cxn>
                  <a:cxn ang="0">
                    <a:pos x="12" y="33"/>
                  </a:cxn>
                  <a:cxn ang="0">
                    <a:pos x="10" y="31"/>
                  </a:cxn>
                  <a:cxn ang="0">
                    <a:pos x="8" y="29"/>
                  </a:cxn>
                  <a:cxn ang="0">
                    <a:pos x="6" y="26"/>
                  </a:cxn>
                  <a:cxn ang="0">
                    <a:pos x="4" y="23"/>
                  </a:cxn>
                  <a:cxn ang="0">
                    <a:pos x="2" y="20"/>
                  </a:cxn>
                  <a:cxn ang="0">
                    <a:pos x="1" y="13"/>
                  </a:cxn>
                  <a:cxn ang="0">
                    <a:pos x="0" y="6"/>
                  </a:cxn>
                  <a:cxn ang="0">
                    <a:pos x="1" y="0"/>
                  </a:cxn>
                  <a:cxn ang="0">
                    <a:pos x="1" y="6"/>
                  </a:cxn>
                  <a:cxn ang="0">
                    <a:pos x="3" y="19"/>
                  </a:cxn>
                  <a:cxn ang="0">
                    <a:pos x="5" y="23"/>
                  </a:cxn>
                  <a:cxn ang="0">
                    <a:pos x="7" y="26"/>
                  </a:cxn>
                  <a:cxn ang="0">
                    <a:pos x="8" y="29"/>
                  </a:cxn>
                  <a:cxn ang="0">
                    <a:pos x="10" y="31"/>
                  </a:cxn>
                  <a:cxn ang="0">
                    <a:pos x="12" y="33"/>
                  </a:cxn>
                  <a:cxn ang="0">
                    <a:pos x="14" y="34"/>
                  </a:cxn>
                  <a:cxn ang="0">
                    <a:pos x="15" y="35"/>
                  </a:cxn>
                </a:cxnLst>
                <a:rect l="0" t="0" r="r" b="b"/>
                <a:pathLst>
                  <a:path w="15" h="35">
                    <a:moveTo>
                      <a:pt x="15" y="35"/>
                    </a:moveTo>
                    <a:cubicBezTo>
                      <a:pt x="15" y="35"/>
                      <a:pt x="15" y="34"/>
                      <a:pt x="14" y="34"/>
                    </a:cubicBezTo>
                    <a:cubicBezTo>
                      <a:pt x="13" y="34"/>
                      <a:pt x="13" y="33"/>
                      <a:pt x="12" y="33"/>
                    </a:cubicBezTo>
                    <a:cubicBezTo>
                      <a:pt x="11" y="32"/>
                      <a:pt x="11" y="32"/>
                      <a:pt x="10" y="31"/>
                    </a:cubicBezTo>
                    <a:cubicBezTo>
                      <a:pt x="9" y="31"/>
                      <a:pt x="9" y="30"/>
                      <a:pt x="8" y="29"/>
                    </a:cubicBezTo>
                    <a:cubicBezTo>
                      <a:pt x="7" y="28"/>
                      <a:pt x="6" y="27"/>
                      <a:pt x="6" y="26"/>
                    </a:cubicBezTo>
                    <a:cubicBezTo>
                      <a:pt x="5" y="25"/>
                      <a:pt x="5" y="24"/>
                      <a:pt x="4" y="23"/>
                    </a:cubicBezTo>
                    <a:cubicBezTo>
                      <a:pt x="3" y="22"/>
                      <a:pt x="3" y="21"/>
                      <a:pt x="2" y="20"/>
                    </a:cubicBezTo>
                    <a:cubicBezTo>
                      <a:pt x="2" y="17"/>
                      <a:pt x="1" y="15"/>
                      <a:pt x="1" y="13"/>
                    </a:cubicBezTo>
                    <a:cubicBezTo>
                      <a:pt x="0" y="10"/>
                      <a:pt x="0" y="8"/>
                      <a:pt x="0" y="6"/>
                    </a:cubicBezTo>
                    <a:cubicBezTo>
                      <a:pt x="1" y="2"/>
                      <a:pt x="1" y="0"/>
                      <a:pt x="1" y="0"/>
                    </a:cubicBezTo>
                    <a:cubicBezTo>
                      <a:pt x="1" y="0"/>
                      <a:pt x="1" y="2"/>
                      <a:pt x="1" y="6"/>
                    </a:cubicBezTo>
                    <a:cubicBezTo>
                      <a:pt x="1" y="10"/>
                      <a:pt x="2" y="15"/>
                      <a:pt x="3" y="19"/>
                    </a:cubicBezTo>
                    <a:cubicBezTo>
                      <a:pt x="4" y="21"/>
                      <a:pt x="4" y="22"/>
                      <a:pt x="5" y="23"/>
                    </a:cubicBezTo>
                    <a:cubicBezTo>
                      <a:pt x="5" y="24"/>
                      <a:pt x="6" y="25"/>
                      <a:pt x="7" y="26"/>
                    </a:cubicBezTo>
                    <a:cubicBezTo>
                      <a:pt x="7" y="27"/>
                      <a:pt x="8" y="28"/>
                      <a:pt x="8" y="29"/>
                    </a:cubicBezTo>
                    <a:cubicBezTo>
                      <a:pt x="9" y="29"/>
                      <a:pt x="10" y="30"/>
                      <a:pt x="10" y="31"/>
                    </a:cubicBezTo>
                    <a:cubicBezTo>
                      <a:pt x="11" y="31"/>
                      <a:pt x="12" y="32"/>
                      <a:pt x="12" y="33"/>
                    </a:cubicBezTo>
                    <a:cubicBezTo>
                      <a:pt x="13" y="33"/>
                      <a:pt x="13" y="33"/>
                      <a:pt x="14" y="34"/>
                    </a:cubicBezTo>
                    <a:cubicBezTo>
                      <a:pt x="15" y="34"/>
                      <a:pt x="15" y="35"/>
                      <a:pt x="15" y="35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10" name="Freeform 86"/>
              <p:cNvSpPr>
                <a:spLocks/>
              </p:cNvSpPr>
              <p:nvPr/>
            </p:nvSpPr>
            <p:spPr bwMode="auto">
              <a:xfrm>
                <a:off x="2282825" y="1036638"/>
                <a:ext cx="7938" cy="23812"/>
              </a:xfrm>
              <a:custGeom>
                <a:avLst/>
                <a:gdLst/>
                <a:ahLst/>
                <a:cxnLst>
                  <a:cxn ang="0">
                    <a:pos x="5" y="14"/>
                  </a:cxn>
                  <a:cxn ang="0">
                    <a:pos x="3" y="12"/>
                  </a:cxn>
                  <a:cxn ang="0">
                    <a:pos x="2" y="10"/>
                  </a:cxn>
                  <a:cxn ang="0">
                    <a:pos x="1" y="7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1" y="4"/>
                  </a:cxn>
                  <a:cxn ang="0">
                    <a:pos x="2" y="7"/>
                  </a:cxn>
                  <a:cxn ang="0">
                    <a:pos x="4" y="12"/>
                  </a:cxn>
                  <a:cxn ang="0">
                    <a:pos x="5" y="14"/>
                  </a:cxn>
                </a:cxnLst>
                <a:rect l="0" t="0" r="r" b="b"/>
                <a:pathLst>
                  <a:path w="5" h="14">
                    <a:moveTo>
                      <a:pt x="5" y="14"/>
                    </a:moveTo>
                    <a:cubicBezTo>
                      <a:pt x="5" y="14"/>
                      <a:pt x="4" y="13"/>
                      <a:pt x="3" y="12"/>
                    </a:cubicBezTo>
                    <a:cubicBezTo>
                      <a:pt x="3" y="11"/>
                      <a:pt x="2" y="11"/>
                      <a:pt x="2" y="10"/>
                    </a:cubicBezTo>
                    <a:cubicBezTo>
                      <a:pt x="2" y="9"/>
                      <a:pt x="1" y="8"/>
                      <a:pt x="1" y="7"/>
                    </a:cubicBezTo>
                    <a:cubicBezTo>
                      <a:pt x="0" y="5"/>
                      <a:pt x="0" y="4"/>
                      <a:pt x="0" y="2"/>
                    </a:cubicBezTo>
                    <a:cubicBezTo>
                      <a:pt x="0" y="1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2"/>
                    </a:cubicBezTo>
                    <a:cubicBezTo>
                      <a:pt x="0" y="3"/>
                      <a:pt x="1" y="4"/>
                      <a:pt x="1" y="4"/>
                    </a:cubicBezTo>
                    <a:cubicBezTo>
                      <a:pt x="1" y="5"/>
                      <a:pt x="1" y="6"/>
                      <a:pt x="2" y="7"/>
                    </a:cubicBezTo>
                    <a:cubicBezTo>
                      <a:pt x="2" y="9"/>
                      <a:pt x="3" y="10"/>
                      <a:pt x="4" y="12"/>
                    </a:cubicBezTo>
                    <a:cubicBezTo>
                      <a:pt x="4" y="13"/>
                      <a:pt x="5" y="14"/>
                      <a:pt x="5" y="14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9" name="Group 144"/>
          <p:cNvGrpSpPr/>
          <p:nvPr/>
        </p:nvGrpSpPr>
        <p:grpSpPr>
          <a:xfrm>
            <a:off x="3834518" y="2144799"/>
            <a:ext cx="553610" cy="4435578"/>
            <a:chOff x="2171701" y="1331914"/>
            <a:chExt cx="393700" cy="3154362"/>
          </a:xfrm>
          <a:solidFill>
            <a:schemeClr val="accent1"/>
          </a:solidFill>
        </p:grpSpPr>
        <p:sp>
          <p:nvSpPr>
            <p:cNvPr id="1078" name="Freeform 54"/>
            <p:cNvSpPr>
              <a:spLocks/>
            </p:cNvSpPr>
            <p:nvPr/>
          </p:nvSpPr>
          <p:spPr bwMode="auto">
            <a:xfrm>
              <a:off x="2492376" y="1331914"/>
              <a:ext cx="73025" cy="3154362"/>
            </a:xfrm>
            <a:custGeom>
              <a:avLst/>
              <a:gdLst/>
              <a:ahLst/>
              <a:cxnLst>
                <a:cxn ang="0">
                  <a:pos x="0" y="2063"/>
                </a:cxn>
                <a:cxn ang="0">
                  <a:pos x="12" y="2073"/>
                </a:cxn>
                <a:cxn ang="0">
                  <a:pos x="24" y="2063"/>
                </a:cxn>
                <a:cxn ang="0">
                  <a:pos x="24" y="10"/>
                </a:cxn>
                <a:cxn ang="0">
                  <a:pos x="12" y="0"/>
                </a:cxn>
                <a:cxn ang="0">
                  <a:pos x="0" y="10"/>
                </a:cxn>
                <a:cxn ang="0">
                  <a:pos x="0" y="2063"/>
                </a:cxn>
              </a:cxnLst>
              <a:rect l="0" t="0" r="r" b="b"/>
              <a:pathLst>
                <a:path w="24" h="2073">
                  <a:moveTo>
                    <a:pt x="0" y="2063"/>
                  </a:moveTo>
                  <a:cubicBezTo>
                    <a:pt x="0" y="2069"/>
                    <a:pt x="6" y="2073"/>
                    <a:pt x="12" y="2073"/>
                  </a:cubicBezTo>
                  <a:cubicBezTo>
                    <a:pt x="19" y="2073"/>
                    <a:pt x="24" y="2069"/>
                    <a:pt x="24" y="2063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4" y="5"/>
                    <a:pt x="19" y="0"/>
                    <a:pt x="12" y="0"/>
                  </a:cubicBezTo>
                  <a:cubicBezTo>
                    <a:pt x="6" y="0"/>
                    <a:pt x="0" y="5"/>
                    <a:pt x="0" y="10"/>
                  </a:cubicBezTo>
                  <a:lnTo>
                    <a:pt x="0" y="206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9" name="Rectangle 55"/>
            <p:cNvSpPr>
              <a:spLocks noChangeArrowheads="1"/>
            </p:cNvSpPr>
            <p:nvPr/>
          </p:nvSpPr>
          <p:spPr bwMode="auto">
            <a:xfrm>
              <a:off x="2225675" y="2030413"/>
              <a:ext cx="320675" cy="3175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0" name="Rectangle 56"/>
            <p:cNvSpPr>
              <a:spLocks noChangeArrowheads="1"/>
            </p:cNvSpPr>
            <p:nvPr/>
          </p:nvSpPr>
          <p:spPr bwMode="auto">
            <a:xfrm>
              <a:off x="2225675" y="2179638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1" name="Rectangle 57"/>
            <p:cNvSpPr>
              <a:spLocks noChangeArrowheads="1"/>
            </p:cNvSpPr>
            <p:nvPr/>
          </p:nvSpPr>
          <p:spPr bwMode="auto">
            <a:xfrm>
              <a:off x="2225675" y="1662113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2" name="Rectangle 58"/>
            <p:cNvSpPr>
              <a:spLocks noChangeArrowheads="1"/>
            </p:cNvSpPr>
            <p:nvPr/>
          </p:nvSpPr>
          <p:spPr bwMode="auto">
            <a:xfrm>
              <a:off x="2225675" y="1497013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3" name="Rectangle 59"/>
            <p:cNvSpPr>
              <a:spLocks noChangeArrowheads="1"/>
            </p:cNvSpPr>
            <p:nvPr/>
          </p:nvSpPr>
          <p:spPr bwMode="auto">
            <a:xfrm>
              <a:off x="2225675" y="1814513"/>
              <a:ext cx="320675" cy="3175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4" name="Rectangle 60"/>
            <p:cNvSpPr>
              <a:spLocks noChangeArrowheads="1"/>
            </p:cNvSpPr>
            <p:nvPr/>
          </p:nvSpPr>
          <p:spPr bwMode="auto">
            <a:xfrm>
              <a:off x="2225675" y="2344738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5" name="Rectangle 61"/>
            <p:cNvSpPr>
              <a:spLocks noChangeArrowheads="1"/>
            </p:cNvSpPr>
            <p:nvPr/>
          </p:nvSpPr>
          <p:spPr bwMode="auto">
            <a:xfrm>
              <a:off x="2225675" y="2497138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6" name="Rectangle 62"/>
            <p:cNvSpPr>
              <a:spLocks noChangeArrowheads="1"/>
            </p:cNvSpPr>
            <p:nvPr/>
          </p:nvSpPr>
          <p:spPr bwMode="auto">
            <a:xfrm>
              <a:off x="2225675" y="2660650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7" name="Rectangle 63"/>
            <p:cNvSpPr>
              <a:spLocks noChangeArrowheads="1"/>
            </p:cNvSpPr>
            <p:nvPr/>
          </p:nvSpPr>
          <p:spPr bwMode="auto">
            <a:xfrm>
              <a:off x="2225675" y="2813050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8" name="Rectangle 64"/>
            <p:cNvSpPr>
              <a:spLocks noChangeArrowheads="1"/>
            </p:cNvSpPr>
            <p:nvPr/>
          </p:nvSpPr>
          <p:spPr bwMode="auto">
            <a:xfrm>
              <a:off x="2225675" y="2978150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9" name="Rectangle 65"/>
            <p:cNvSpPr>
              <a:spLocks noChangeArrowheads="1"/>
            </p:cNvSpPr>
            <p:nvPr/>
          </p:nvSpPr>
          <p:spPr bwMode="auto">
            <a:xfrm>
              <a:off x="2225675" y="3127375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0" name="Rectangle 66"/>
            <p:cNvSpPr>
              <a:spLocks noChangeArrowheads="1"/>
            </p:cNvSpPr>
            <p:nvPr/>
          </p:nvSpPr>
          <p:spPr bwMode="auto">
            <a:xfrm>
              <a:off x="2225675" y="3294063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1" name="Rectangle 67"/>
            <p:cNvSpPr>
              <a:spLocks noChangeArrowheads="1"/>
            </p:cNvSpPr>
            <p:nvPr/>
          </p:nvSpPr>
          <p:spPr bwMode="auto">
            <a:xfrm>
              <a:off x="2225675" y="3443288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2" name="Rectangle 68"/>
            <p:cNvSpPr>
              <a:spLocks noChangeArrowheads="1"/>
            </p:cNvSpPr>
            <p:nvPr/>
          </p:nvSpPr>
          <p:spPr bwMode="auto">
            <a:xfrm>
              <a:off x="2225675" y="3609975"/>
              <a:ext cx="320675" cy="3175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3" name="Rectangle 69"/>
            <p:cNvSpPr>
              <a:spLocks noChangeArrowheads="1"/>
            </p:cNvSpPr>
            <p:nvPr/>
          </p:nvSpPr>
          <p:spPr bwMode="auto">
            <a:xfrm>
              <a:off x="2225675" y="3759200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4" name="Rectangle 70"/>
            <p:cNvSpPr>
              <a:spLocks noChangeArrowheads="1"/>
            </p:cNvSpPr>
            <p:nvPr/>
          </p:nvSpPr>
          <p:spPr bwMode="auto">
            <a:xfrm>
              <a:off x="2225675" y="3924300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5" name="Rectangle 71"/>
            <p:cNvSpPr>
              <a:spLocks noChangeArrowheads="1"/>
            </p:cNvSpPr>
            <p:nvPr/>
          </p:nvSpPr>
          <p:spPr bwMode="auto">
            <a:xfrm>
              <a:off x="2225675" y="4076700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6" name="Rectangle 72"/>
            <p:cNvSpPr>
              <a:spLocks noChangeArrowheads="1"/>
            </p:cNvSpPr>
            <p:nvPr/>
          </p:nvSpPr>
          <p:spPr bwMode="auto">
            <a:xfrm>
              <a:off x="2225675" y="4240213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9" name="Freeform 75"/>
            <p:cNvSpPr>
              <a:spLocks/>
            </p:cNvSpPr>
            <p:nvPr/>
          </p:nvSpPr>
          <p:spPr bwMode="auto">
            <a:xfrm>
              <a:off x="2171701" y="1331914"/>
              <a:ext cx="73025" cy="3154362"/>
            </a:xfrm>
            <a:custGeom>
              <a:avLst/>
              <a:gdLst/>
              <a:ahLst/>
              <a:cxnLst>
                <a:cxn ang="0">
                  <a:pos x="0" y="2063"/>
                </a:cxn>
                <a:cxn ang="0">
                  <a:pos x="12" y="2073"/>
                </a:cxn>
                <a:cxn ang="0">
                  <a:pos x="24" y="2063"/>
                </a:cxn>
                <a:cxn ang="0">
                  <a:pos x="24" y="10"/>
                </a:cxn>
                <a:cxn ang="0">
                  <a:pos x="12" y="0"/>
                </a:cxn>
                <a:cxn ang="0">
                  <a:pos x="0" y="10"/>
                </a:cxn>
                <a:cxn ang="0">
                  <a:pos x="0" y="2063"/>
                </a:cxn>
              </a:cxnLst>
              <a:rect l="0" t="0" r="r" b="b"/>
              <a:pathLst>
                <a:path w="24" h="2073">
                  <a:moveTo>
                    <a:pt x="0" y="2063"/>
                  </a:moveTo>
                  <a:cubicBezTo>
                    <a:pt x="0" y="2069"/>
                    <a:pt x="5" y="2073"/>
                    <a:pt x="12" y="2073"/>
                  </a:cubicBezTo>
                  <a:cubicBezTo>
                    <a:pt x="18" y="2073"/>
                    <a:pt x="24" y="2069"/>
                    <a:pt x="24" y="2063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4" y="5"/>
                    <a:pt x="18" y="0"/>
                    <a:pt x="12" y="0"/>
                  </a:cubicBezTo>
                  <a:cubicBezTo>
                    <a:pt x="5" y="0"/>
                    <a:pt x="0" y="5"/>
                    <a:pt x="0" y="10"/>
                  </a:cubicBezTo>
                  <a:lnTo>
                    <a:pt x="0" y="206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Group 149"/>
          <p:cNvGrpSpPr/>
          <p:nvPr/>
        </p:nvGrpSpPr>
        <p:grpSpPr>
          <a:xfrm>
            <a:off x="4961829" y="4803467"/>
            <a:ext cx="817022" cy="1756819"/>
            <a:chOff x="2973388" y="3517900"/>
            <a:chExt cx="581025" cy="1249362"/>
          </a:xfrm>
        </p:grpSpPr>
        <p:sp>
          <p:nvSpPr>
            <p:cNvPr id="1066" name="Rectangle 42"/>
            <p:cNvSpPr>
              <a:spLocks noChangeArrowheads="1"/>
            </p:cNvSpPr>
            <p:nvPr/>
          </p:nvSpPr>
          <p:spPr bwMode="auto">
            <a:xfrm>
              <a:off x="3184525" y="4241800"/>
              <a:ext cx="369888" cy="244475"/>
            </a:xfrm>
            <a:prstGeom prst="rect">
              <a:avLst/>
            </a:prstGeom>
            <a:solidFill>
              <a:schemeClr val="tx1">
                <a:lumMod val="25000"/>
                <a:lumOff val="7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67" name="Freeform 43"/>
            <p:cNvSpPr>
              <a:spLocks/>
            </p:cNvSpPr>
            <p:nvPr/>
          </p:nvSpPr>
          <p:spPr bwMode="auto">
            <a:xfrm>
              <a:off x="3332163" y="4202113"/>
              <a:ext cx="85725" cy="39687"/>
            </a:xfrm>
            <a:custGeom>
              <a:avLst/>
              <a:gdLst/>
              <a:ahLst/>
              <a:cxnLst>
                <a:cxn ang="0">
                  <a:pos x="51" y="24"/>
                </a:cxn>
                <a:cxn ang="0">
                  <a:pos x="44" y="7"/>
                </a:cxn>
                <a:cxn ang="0">
                  <a:pos x="26" y="0"/>
                </a:cxn>
                <a:cxn ang="0">
                  <a:pos x="24" y="0"/>
                </a:cxn>
                <a:cxn ang="0">
                  <a:pos x="7" y="7"/>
                </a:cxn>
                <a:cxn ang="0">
                  <a:pos x="0" y="24"/>
                </a:cxn>
                <a:cxn ang="0">
                  <a:pos x="8" y="24"/>
                </a:cxn>
                <a:cxn ang="0">
                  <a:pos x="12" y="13"/>
                </a:cxn>
                <a:cxn ang="0">
                  <a:pos x="24" y="8"/>
                </a:cxn>
                <a:cxn ang="0">
                  <a:pos x="26" y="8"/>
                </a:cxn>
                <a:cxn ang="0">
                  <a:pos x="39" y="13"/>
                </a:cxn>
                <a:cxn ang="0">
                  <a:pos x="43" y="24"/>
                </a:cxn>
                <a:cxn ang="0">
                  <a:pos x="51" y="24"/>
                </a:cxn>
              </a:cxnLst>
              <a:rect l="0" t="0" r="r" b="b"/>
              <a:pathLst>
                <a:path w="51" h="24">
                  <a:moveTo>
                    <a:pt x="51" y="24"/>
                  </a:moveTo>
                  <a:cubicBezTo>
                    <a:pt x="51" y="17"/>
                    <a:pt x="49" y="11"/>
                    <a:pt x="44" y="7"/>
                  </a:cubicBezTo>
                  <a:cubicBezTo>
                    <a:pt x="39" y="3"/>
                    <a:pt x="33" y="0"/>
                    <a:pt x="26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18" y="0"/>
                    <a:pt x="11" y="3"/>
                    <a:pt x="7" y="7"/>
                  </a:cubicBezTo>
                  <a:cubicBezTo>
                    <a:pt x="2" y="11"/>
                    <a:pt x="0" y="17"/>
                    <a:pt x="0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0"/>
                    <a:pt x="9" y="16"/>
                    <a:pt x="12" y="13"/>
                  </a:cubicBezTo>
                  <a:cubicBezTo>
                    <a:pt x="16" y="10"/>
                    <a:pt x="20" y="8"/>
                    <a:pt x="24" y="8"/>
                  </a:cubicBezTo>
                  <a:cubicBezTo>
                    <a:pt x="26" y="8"/>
                    <a:pt x="26" y="8"/>
                    <a:pt x="26" y="8"/>
                  </a:cubicBezTo>
                  <a:cubicBezTo>
                    <a:pt x="31" y="8"/>
                    <a:pt x="35" y="10"/>
                    <a:pt x="39" y="13"/>
                  </a:cubicBezTo>
                  <a:cubicBezTo>
                    <a:pt x="42" y="16"/>
                    <a:pt x="43" y="20"/>
                    <a:pt x="43" y="24"/>
                  </a:cubicBezTo>
                  <a:lnTo>
                    <a:pt x="51" y="24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68" name="Rectangle 44"/>
            <p:cNvSpPr>
              <a:spLocks noChangeArrowheads="1"/>
            </p:cNvSpPr>
            <p:nvPr/>
          </p:nvSpPr>
          <p:spPr bwMode="auto">
            <a:xfrm>
              <a:off x="3263900" y="4316413"/>
              <a:ext cx="290513" cy="6350"/>
            </a:xfrm>
            <a:prstGeom prst="rect">
              <a:avLst/>
            </a:prstGeom>
            <a:solidFill>
              <a:srgbClr val="1A1A1A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69" name="Freeform 45"/>
            <p:cNvSpPr>
              <a:spLocks/>
            </p:cNvSpPr>
            <p:nvPr/>
          </p:nvSpPr>
          <p:spPr bwMode="auto">
            <a:xfrm>
              <a:off x="3263900" y="4316413"/>
              <a:ext cx="290513" cy="6350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183" y="4"/>
                </a:cxn>
                <a:cxn ang="0">
                  <a:pos x="183" y="0"/>
                </a:cxn>
                <a:cxn ang="0">
                  <a:pos x="0" y="0"/>
                </a:cxn>
              </a:cxnLst>
              <a:rect l="0" t="0" r="r" b="b"/>
              <a:pathLst>
                <a:path w="183" h="4">
                  <a:moveTo>
                    <a:pt x="0" y="4"/>
                  </a:moveTo>
                  <a:lnTo>
                    <a:pt x="183" y="4"/>
                  </a:lnTo>
                  <a:lnTo>
                    <a:pt x="183" y="0"/>
                  </a:lnTo>
                  <a:lnTo>
                    <a:pt x="0" y="0"/>
                  </a:lnTo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0" name="Freeform 46"/>
            <p:cNvSpPr>
              <a:spLocks/>
            </p:cNvSpPr>
            <p:nvPr/>
          </p:nvSpPr>
          <p:spPr bwMode="auto">
            <a:xfrm>
              <a:off x="3348038" y="4295775"/>
              <a:ext cx="53975" cy="46037"/>
            </a:xfrm>
            <a:custGeom>
              <a:avLst/>
              <a:gdLst/>
              <a:ahLst/>
              <a:cxnLst>
                <a:cxn ang="0">
                  <a:pos x="8" y="29"/>
                </a:cxn>
                <a:cxn ang="0">
                  <a:pos x="0" y="15"/>
                </a:cxn>
                <a:cxn ang="0">
                  <a:pos x="8" y="0"/>
                </a:cxn>
                <a:cxn ang="0">
                  <a:pos x="25" y="0"/>
                </a:cxn>
                <a:cxn ang="0">
                  <a:pos x="34" y="15"/>
                </a:cxn>
                <a:cxn ang="0">
                  <a:pos x="25" y="29"/>
                </a:cxn>
                <a:cxn ang="0">
                  <a:pos x="8" y="29"/>
                </a:cxn>
              </a:cxnLst>
              <a:rect l="0" t="0" r="r" b="b"/>
              <a:pathLst>
                <a:path w="34" h="29">
                  <a:moveTo>
                    <a:pt x="8" y="29"/>
                  </a:moveTo>
                  <a:lnTo>
                    <a:pt x="0" y="15"/>
                  </a:lnTo>
                  <a:lnTo>
                    <a:pt x="8" y="0"/>
                  </a:lnTo>
                  <a:lnTo>
                    <a:pt x="25" y="0"/>
                  </a:lnTo>
                  <a:lnTo>
                    <a:pt x="34" y="15"/>
                  </a:lnTo>
                  <a:lnTo>
                    <a:pt x="25" y="29"/>
                  </a:lnTo>
                  <a:lnTo>
                    <a:pt x="8" y="29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1" name="Group 147"/>
            <p:cNvGrpSpPr/>
            <p:nvPr/>
          </p:nvGrpSpPr>
          <p:grpSpPr>
            <a:xfrm>
              <a:off x="2973388" y="3517900"/>
              <a:ext cx="431800" cy="1249362"/>
              <a:chOff x="2973388" y="3517900"/>
              <a:chExt cx="431800" cy="1249362"/>
            </a:xfrm>
            <a:solidFill>
              <a:schemeClr val="tx1">
                <a:lumMod val="50000"/>
                <a:lumOff val="50000"/>
              </a:schemeClr>
            </a:solidFill>
          </p:grpSpPr>
          <p:grpSp>
            <p:nvGrpSpPr>
              <p:cNvPr id="12" name="Group 146"/>
              <p:cNvGrpSpPr/>
              <p:nvPr/>
            </p:nvGrpSpPr>
            <p:grpSpPr>
              <a:xfrm>
                <a:off x="2973388" y="3541713"/>
                <a:ext cx="431800" cy="1225549"/>
                <a:chOff x="2973388" y="3541713"/>
                <a:chExt cx="431800" cy="1225549"/>
              </a:xfrm>
              <a:grpFill/>
            </p:grpSpPr>
            <p:sp>
              <p:nvSpPr>
                <p:cNvPr id="1029" name="Oval 5"/>
                <p:cNvSpPr>
                  <a:spLocks noChangeArrowheads="1"/>
                </p:cNvSpPr>
                <p:nvPr/>
              </p:nvSpPr>
              <p:spPr bwMode="auto">
                <a:xfrm>
                  <a:off x="3224213" y="3619500"/>
                  <a:ext cx="22225" cy="26987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30" name="Freeform 6"/>
                <p:cNvSpPr>
                  <a:spLocks/>
                </p:cNvSpPr>
                <p:nvPr/>
              </p:nvSpPr>
              <p:spPr bwMode="auto">
                <a:xfrm>
                  <a:off x="3146425" y="3694113"/>
                  <a:ext cx="71438" cy="58737"/>
                </a:xfrm>
                <a:custGeom>
                  <a:avLst/>
                  <a:gdLst/>
                  <a:ahLst/>
                  <a:cxnLst>
                    <a:cxn ang="0">
                      <a:pos x="28" y="0"/>
                    </a:cxn>
                    <a:cxn ang="0">
                      <a:pos x="0" y="19"/>
                    </a:cxn>
                    <a:cxn ang="0">
                      <a:pos x="7" y="35"/>
                    </a:cxn>
                    <a:cxn ang="0">
                      <a:pos x="41" y="28"/>
                    </a:cxn>
                    <a:cxn ang="0">
                      <a:pos x="43" y="7"/>
                    </a:cxn>
                  </a:cxnLst>
                  <a:rect l="0" t="0" r="r" b="b"/>
                  <a:pathLst>
                    <a:path w="43" h="35">
                      <a:moveTo>
                        <a:pt x="28" y="0"/>
                      </a:moveTo>
                      <a:cubicBezTo>
                        <a:pt x="28" y="0"/>
                        <a:pt x="30" y="29"/>
                        <a:pt x="0" y="19"/>
                      </a:cubicBezTo>
                      <a:cubicBezTo>
                        <a:pt x="7" y="35"/>
                        <a:pt x="7" y="35"/>
                        <a:pt x="7" y="35"/>
                      </a:cubicBezTo>
                      <a:cubicBezTo>
                        <a:pt x="41" y="28"/>
                        <a:pt x="41" y="28"/>
                        <a:pt x="41" y="28"/>
                      </a:cubicBezTo>
                      <a:cubicBezTo>
                        <a:pt x="43" y="7"/>
                        <a:pt x="43" y="7"/>
                        <a:pt x="43" y="7"/>
                      </a:cubicBezTo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71" name="Freeform 47"/>
                <p:cNvSpPr>
                  <a:spLocks/>
                </p:cNvSpPr>
                <p:nvPr/>
              </p:nvSpPr>
              <p:spPr bwMode="auto">
                <a:xfrm>
                  <a:off x="3152775" y="4138613"/>
                  <a:ext cx="150813" cy="581025"/>
                </a:xfrm>
                <a:custGeom>
                  <a:avLst/>
                  <a:gdLst/>
                  <a:ahLst/>
                  <a:cxnLst>
                    <a:cxn ang="0">
                      <a:pos x="90" y="320"/>
                    </a:cxn>
                    <a:cxn ang="0">
                      <a:pos x="68" y="209"/>
                    </a:cxn>
                    <a:cxn ang="0">
                      <a:pos x="71" y="19"/>
                    </a:cxn>
                    <a:cxn ang="0">
                      <a:pos x="71" y="0"/>
                    </a:cxn>
                    <a:cxn ang="0">
                      <a:pos x="7" y="11"/>
                    </a:cxn>
                    <a:cxn ang="0">
                      <a:pos x="18" y="215"/>
                    </a:cxn>
                    <a:cxn ang="0">
                      <a:pos x="37" y="320"/>
                    </a:cxn>
                    <a:cxn ang="0">
                      <a:pos x="8" y="349"/>
                    </a:cxn>
                    <a:cxn ang="0">
                      <a:pos x="90" y="349"/>
                    </a:cxn>
                    <a:cxn ang="0">
                      <a:pos x="90" y="320"/>
                    </a:cxn>
                  </a:cxnLst>
                  <a:rect l="0" t="0" r="r" b="b"/>
                  <a:pathLst>
                    <a:path w="90" h="349">
                      <a:moveTo>
                        <a:pt x="90" y="320"/>
                      </a:moveTo>
                      <a:cubicBezTo>
                        <a:pt x="90" y="320"/>
                        <a:pt x="72" y="243"/>
                        <a:pt x="68" y="209"/>
                      </a:cubicBezTo>
                      <a:cubicBezTo>
                        <a:pt x="64" y="166"/>
                        <a:pt x="69" y="50"/>
                        <a:pt x="71" y="19"/>
                      </a:cubicBezTo>
                      <a:cubicBezTo>
                        <a:pt x="71" y="14"/>
                        <a:pt x="71" y="0"/>
                        <a:pt x="71" y="0"/>
                      </a:cubicBezTo>
                      <a:cubicBezTo>
                        <a:pt x="7" y="11"/>
                        <a:pt x="7" y="11"/>
                        <a:pt x="7" y="11"/>
                      </a:cubicBezTo>
                      <a:cubicBezTo>
                        <a:pt x="7" y="11"/>
                        <a:pt x="14" y="182"/>
                        <a:pt x="18" y="215"/>
                      </a:cubicBezTo>
                      <a:cubicBezTo>
                        <a:pt x="22" y="247"/>
                        <a:pt x="37" y="320"/>
                        <a:pt x="37" y="320"/>
                      </a:cubicBezTo>
                      <a:cubicBezTo>
                        <a:pt x="0" y="329"/>
                        <a:pt x="8" y="349"/>
                        <a:pt x="8" y="349"/>
                      </a:cubicBezTo>
                      <a:cubicBezTo>
                        <a:pt x="90" y="349"/>
                        <a:pt x="90" y="349"/>
                        <a:pt x="90" y="349"/>
                      </a:cubicBezTo>
                      <a:lnTo>
                        <a:pt x="90" y="32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72" name="Freeform 48"/>
                <p:cNvSpPr>
                  <a:spLocks/>
                </p:cNvSpPr>
                <p:nvPr/>
              </p:nvSpPr>
              <p:spPr bwMode="auto">
                <a:xfrm>
                  <a:off x="2973388" y="4146550"/>
                  <a:ext cx="273050" cy="620712"/>
                </a:xfrm>
                <a:custGeom>
                  <a:avLst/>
                  <a:gdLst/>
                  <a:ahLst/>
                  <a:cxnLst>
                    <a:cxn ang="0">
                      <a:pos x="112" y="115"/>
                    </a:cxn>
                    <a:cxn ang="0">
                      <a:pos x="164" y="7"/>
                    </a:cxn>
                    <a:cxn ang="0">
                      <a:pos x="48" y="0"/>
                    </a:cxn>
                    <a:cxn ang="0">
                      <a:pos x="40" y="194"/>
                    </a:cxn>
                    <a:cxn ang="0">
                      <a:pos x="53" y="340"/>
                    </a:cxn>
                    <a:cxn ang="0">
                      <a:pos x="0" y="373"/>
                    </a:cxn>
                    <a:cxn ang="0">
                      <a:pos x="96" y="373"/>
                    </a:cxn>
                    <a:cxn ang="0">
                      <a:pos x="97" y="345"/>
                    </a:cxn>
                    <a:cxn ang="0">
                      <a:pos x="95" y="193"/>
                    </a:cxn>
                    <a:cxn ang="0">
                      <a:pos x="112" y="115"/>
                    </a:cxn>
                  </a:cxnLst>
                  <a:rect l="0" t="0" r="r" b="b"/>
                  <a:pathLst>
                    <a:path w="164" h="373">
                      <a:moveTo>
                        <a:pt x="112" y="115"/>
                      </a:moveTo>
                      <a:cubicBezTo>
                        <a:pt x="164" y="7"/>
                        <a:pt x="164" y="7"/>
                        <a:pt x="164" y="7"/>
                      </a:cubicBezTo>
                      <a:cubicBezTo>
                        <a:pt x="48" y="0"/>
                        <a:pt x="48" y="0"/>
                        <a:pt x="48" y="0"/>
                      </a:cubicBezTo>
                      <a:cubicBezTo>
                        <a:pt x="48" y="0"/>
                        <a:pt x="45" y="132"/>
                        <a:pt x="40" y="194"/>
                      </a:cubicBezTo>
                      <a:cubicBezTo>
                        <a:pt x="38" y="218"/>
                        <a:pt x="50" y="316"/>
                        <a:pt x="53" y="340"/>
                      </a:cubicBezTo>
                      <a:cubicBezTo>
                        <a:pt x="11" y="340"/>
                        <a:pt x="0" y="373"/>
                        <a:pt x="0" y="373"/>
                      </a:cubicBezTo>
                      <a:cubicBezTo>
                        <a:pt x="96" y="373"/>
                        <a:pt x="96" y="373"/>
                        <a:pt x="96" y="373"/>
                      </a:cubicBezTo>
                      <a:cubicBezTo>
                        <a:pt x="97" y="345"/>
                        <a:pt x="97" y="345"/>
                        <a:pt x="97" y="345"/>
                      </a:cubicBezTo>
                      <a:cubicBezTo>
                        <a:pt x="97" y="345"/>
                        <a:pt x="91" y="274"/>
                        <a:pt x="95" y="193"/>
                      </a:cubicBezTo>
                      <a:cubicBezTo>
                        <a:pt x="96" y="174"/>
                        <a:pt x="112" y="115"/>
                        <a:pt x="112" y="115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73" name="Freeform 49"/>
                <p:cNvSpPr>
                  <a:spLocks noEditPoints="1"/>
                </p:cNvSpPr>
                <p:nvPr/>
              </p:nvSpPr>
              <p:spPr bwMode="auto">
                <a:xfrm>
                  <a:off x="2976563" y="3541713"/>
                  <a:ext cx="428625" cy="685800"/>
                </a:xfrm>
                <a:custGeom>
                  <a:avLst/>
                  <a:gdLst/>
                  <a:ahLst/>
                  <a:cxnLst>
                    <a:cxn ang="0">
                      <a:pos x="252" y="390"/>
                    </a:cxn>
                    <a:cxn ang="0">
                      <a:pos x="258" y="390"/>
                    </a:cxn>
                    <a:cxn ang="0">
                      <a:pos x="251" y="252"/>
                    </a:cxn>
                    <a:cxn ang="0">
                      <a:pos x="227" y="144"/>
                    </a:cxn>
                    <a:cxn ang="0">
                      <a:pos x="173" y="115"/>
                    </a:cxn>
                    <a:cxn ang="0">
                      <a:pos x="173" y="109"/>
                    </a:cxn>
                    <a:cxn ang="0">
                      <a:pos x="173" y="109"/>
                    </a:cxn>
                    <a:cxn ang="0">
                      <a:pos x="173" y="99"/>
                    </a:cxn>
                    <a:cxn ang="0">
                      <a:pos x="159" y="93"/>
                    </a:cxn>
                    <a:cxn ang="0">
                      <a:pos x="152" y="25"/>
                    </a:cxn>
                    <a:cxn ang="0">
                      <a:pos x="132" y="13"/>
                    </a:cxn>
                    <a:cxn ang="0">
                      <a:pos x="132" y="13"/>
                    </a:cxn>
                    <a:cxn ang="0">
                      <a:pos x="112" y="4"/>
                    </a:cxn>
                    <a:cxn ang="0">
                      <a:pos x="100" y="0"/>
                    </a:cxn>
                    <a:cxn ang="0">
                      <a:pos x="33" y="19"/>
                    </a:cxn>
                    <a:cxn ang="0">
                      <a:pos x="3" y="39"/>
                    </a:cxn>
                    <a:cxn ang="0">
                      <a:pos x="82" y="152"/>
                    </a:cxn>
                    <a:cxn ang="0">
                      <a:pos x="80" y="159"/>
                    </a:cxn>
                    <a:cxn ang="0">
                      <a:pos x="57" y="244"/>
                    </a:cxn>
                    <a:cxn ang="0">
                      <a:pos x="30" y="370"/>
                    </a:cxn>
                    <a:cxn ang="0">
                      <a:pos x="197" y="370"/>
                    </a:cxn>
                    <a:cxn ang="0">
                      <a:pos x="209" y="231"/>
                    </a:cxn>
                    <a:cxn ang="0">
                      <a:pos x="215" y="262"/>
                    </a:cxn>
                    <a:cxn ang="0">
                      <a:pos x="223" y="390"/>
                    </a:cxn>
                    <a:cxn ang="0">
                      <a:pos x="227" y="390"/>
                    </a:cxn>
                    <a:cxn ang="0">
                      <a:pos x="227" y="395"/>
                    </a:cxn>
                    <a:cxn ang="0">
                      <a:pos x="227" y="396"/>
                    </a:cxn>
                    <a:cxn ang="0">
                      <a:pos x="241" y="411"/>
                    </a:cxn>
                    <a:cxn ang="0">
                      <a:pos x="252" y="394"/>
                    </a:cxn>
                    <a:cxn ang="0">
                      <a:pos x="252" y="393"/>
                    </a:cxn>
                    <a:cxn ang="0">
                      <a:pos x="252" y="390"/>
                    </a:cxn>
                    <a:cxn ang="0">
                      <a:pos x="130" y="103"/>
                    </a:cxn>
                    <a:cxn ang="0">
                      <a:pos x="121" y="112"/>
                    </a:cxn>
                    <a:cxn ang="0">
                      <a:pos x="107" y="113"/>
                    </a:cxn>
                    <a:cxn ang="0">
                      <a:pos x="37" y="45"/>
                    </a:cxn>
                    <a:cxn ang="0">
                      <a:pos x="102" y="27"/>
                    </a:cxn>
                    <a:cxn ang="0">
                      <a:pos x="101" y="21"/>
                    </a:cxn>
                    <a:cxn ang="0">
                      <a:pos x="105" y="22"/>
                    </a:cxn>
                    <a:cxn ang="0">
                      <a:pos x="124" y="25"/>
                    </a:cxn>
                    <a:cxn ang="0">
                      <a:pos x="120" y="32"/>
                    </a:cxn>
                    <a:cxn ang="0">
                      <a:pos x="106" y="38"/>
                    </a:cxn>
                    <a:cxn ang="0">
                      <a:pos x="111" y="47"/>
                    </a:cxn>
                    <a:cxn ang="0">
                      <a:pos x="111" y="47"/>
                    </a:cxn>
                    <a:cxn ang="0">
                      <a:pos x="102" y="72"/>
                    </a:cxn>
                    <a:cxn ang="0">
                      <a:pos x="130" y="92"/>
                    </a:cxn>
                    <a:cxn ang="0">
                      <a:pos x="130" y="103"/>
                    </a:cxn>
                  </a:cxnLst>
                  <a:rect l="0" t="0" r="r" b="b"/>
                  <a:pathLst>
                    <a:path w="258" h="412">
                      <a:moveTo>
                        <a:pt x="252" y="390"/>
                      </a:moveTo>
                      <a:cubicBezTo>
                        <a:pt x="258" y="390"/>
                        <a:pt x="258" y="390"/>
                        <a:pt x="258" y="390"/>
                      </a:cubicBezTo>
                      <a:cubicBezTo>
                        <a:pt x="258" y="390"/>
                        <a:pt x="254" y="283"/>
                        <a:pt x="251" y="252"/>
                      </a:cubicBezTo>
                      <a:cubicBezTo>
                        <a:pt x="243" y="191"/>
                        <a:pt x="231" y="152"/>
                        <a:pt x="227" y="144"/>
                      </a:cubicBezTo>
                      <a:cubicBezTo>
                        <a:pt x="221" y="135"/>
                        <a:pt x="173" y="115"/>
                        <a:pt x="173" y="115"/>
                      </a:cubicBezTo>
                      <a:cubicBezTo>
                        <a:pt x="173" y="109"/>
                        <a:pt x="173" y="109"/>
                        <a:pt x="173" y="109"/>
                      </a:cubicBezTo>
                      <a:cubicBezTo>
                        <a:pt x="173" y="109"/>
                        <a:pt x="173" y="109"/>
                        <a:pt x="173" y="109"/>
                      </a:cubicBezTo>
                      <a:cubicBezTo>
                        <a:pt x="173" y="99"/>
                        <a:pt x="173" y="99"/>
                        <a:pt x="173" y="99"/>
                      </a:cubicBezTo>
                      <a:cubicBezTo>
                        <a:pt x="159" y="93"/>
                        <a:pt x="159" y="93"/>
                        <a:pt x="159" y="93"/>
                      </a:cubicBezTo>
                      <a:cubicBezTo>
                        <a:pt x="159" y="93"/>
                        <a:pt x="156" y="30"/>
                        <a:pt x="152" y="25"/>
                      </a:cubicBezTo>
                      <a:cubicBezTo>
                        <a:pt x="140" y="8"/>
                        <a:pt x="132" y="13"/>
                        <a:pt x="132" y="13"/>
                      </a:cubicBezTo>
                      <a:cubicBezTo>
                        <a:pt x="132" y="13"/>
                        <a:pt x="132" y="13"/>
                        <a:pt x="132" y="13"/>
                      </a:cubicBezTo>
                      <a:cubicBezTo>
                        <a:pt x="126" y="9"/>
                        <a:pt x="116" y="6"/>
                        <a:pt x="112" y="4"/>
                      </a:cubicBezTo>
                      <a:cubicBezTo>
                        <a:pt x="103" y="1"/>
                        <a:pt x="100" y="0"/>
                        <a:pt x="100" y="0"/>
                      </a:cubicBezTo>
                      <a:cubicBezTo>
                        <a:pt x="33" y="19"/>
                        <a:pt x="33" y="19"/>
                        <a:pt x="33" y="19"/>
                      </a:cubicBezTo>
                      <a:cubicBezTo>
                        <a:pt x="33" y="19"/>
                        <a:pt x="4" y="28"/>
                        <a:pt x="3" y="39"/>
                      </a:cubicBezTo>
                      <a:cubicBezTo>
                        <a:pt x="0" y="65"/>
                        <a:pt x="61" y="130"/>
                        <a:pt x="82" y="152"/>
                      </a:cubicBezTo>
                      <a:cubicBezTo>
                        <a:pt x="82" y="154"/>
                        <a:pt x="81" y="156"/>
                        <a:pt x="80" y="159"/>
                      </a:cubicBezTo>
                      <a:cubicBezTo>
                        <a:pt x="74" y="180"/>
                        <a:pt x="66" y="208"/>
                        <a:pt x="57" y="244"/>
                      </a:cubicBezTo>
                      <a:cubicBezTo>
                        <a:pt x="45" y="293"/>
                        <a:pt x="30" y="370"/>
                        <a:pt x="30" y="370"/>
                      </a:cubicBezTo>
                      <a:cubicBezTo>
                        <a:pt x="197" y="370"/>
                        <a:pt x="197" y="370"/>
                        <a:pt x="197" y="370"/>
                      </a:cubicBezTo>
                      <a:cubicBezTo>
                        <a:pt x="197" y="370"/>
                        <a:pt x="199" y="295"/>
                        <a:pt x="209" y="231"/>
                      </a:cubicBezTo>
                      <a:cubicBezTo>
                        <a:pt x="211" y="240"/>
                        <a:pt x="214" y="250"/>
                        <a:pt x="215" y="262"/>
                      </a:cubicBezTo>
                      <a:cubicBezTo>
                        <a:pt x="219" y="290"/>
                        <a:pt x="223" y="390"/>
                        <a:pt x="223" y="390"/>
                      </a:cubicBezTo>
                      <a:cubicBezTo>
                        <a:pt x="227" y="390"/>
                        <a:pt x="227" y="390"/>
                        <a:pt x="227" y="390"/>
                      </a:cubicBezTo>
                      <a:cubicBezTo>
                        <a:pt x="227" y="391"/>
                        <a:pt x="227" y="393"/>
                        <a:pt x="227" y="395"/>
                      </a:cubicBezTo>
                      <a:cubicBezTo>
                        <a:pt x="227" y="396"/>
                        <a:pt x="227" y="396"/>
                        <a:pt x="227" y="396"/>
                      </a:cubicBezTo>
                      <a:cubicBezTo>
                        <a:pt x="228" y="405"/>
                        <a:pt x="234" y="412"/>
                        <a:pt x="241" y="411"/>
                      </a:cubicBezTo>
                      <a:cubicBezTo>
                        <a:pt x="248" y="410"/>
                        <a:pt x="253" y="403"/>
                        <a:pt x="252" y="394"/>
                      </a:cubicBezTo>
                      <a:cubicBezTo>
                        <a:pt x="252" y="393"/>
                        <a:pt x="252" y="393"/>
                        <a:pt x="252" y="393"/>
                      </a:cubicBezTo>
                      <a:cubicBezTo>
                        <a:pt x="252" y="392"/>
                        <a:pt x="252" y="391"/>
                        <a:pt x="252" y="390"/>
                      </a:cubicBezTo>
                      <a:close/>
                      <a:moveTo>
                        <a:pt x="130" y="103"/>
                      </a:moveTo>
                      <a:cubicBezTo>
                        <a:pt x="128" y="108"/>
                        <a:pt x="122" y="112"/>
                        <a:pt x="121" y="112"/>
                      </a:cubicBezTo>
                      <a:cubicBezTo>
                        <a:pt x="115" y="113"/>
                        <a:pt x="111" y="114"/>
                        <a:pt x="107" y="113"/>
                      </a:cubicBezTo>
                      <a:cubicBezTo>
                        <a:pt x="92" y="104"/>
                        <a:pt x="37" y="49"/>
                        <a:pt x="37" y="45"/>
                      </a:cubicBezTo>
                      <a:cubicBezTo>
                        <a:pt x="36" y="42"/>
                        <a:pt x="102" y="27"/>
                        <a:pt x="102" y="27"/>
                      </a:cubicBezTo>
                      <a:cubicBezTo>
                        <a:pt x="101" y="21"/>
                        <a:pt x="101" y="21"/>
                        <a:pt x="101" y="21"/>
                      </a:cubicBezTo>
                      <a:cubicBezTo>
                        <a:pt x="102" y="21"/>
                        <a:pt x="103" y="21"/>
                        <a:pt x="105" y="22"/>
                      </a:cubicBezTo>
                      <a:cubicBezTo>
                        <a:pt x="109" y="23"/>
                        <a:pt x="117" y="25"/>
                        <a:pt x="124" y="25"/>
                      </a:cubicBezTo>
                      <a:cubicBezTo>
                        <a:pt x="123" y="27"/>
                        <a:pt x="121" y="29"/>
                        <a:pt x="120" y="32"/>
                      </a:cubicBezTo>
                      <a:cubicBezTo>
                        <a:pt x="106" y="38"/>
                        <a:pt x="106" y="38"/>
                        <a:pt x="106" y="38"/>
                      </a:cubicBezTo>
                      <a:cubicBezTo>
                        <a:pt x="111" y="47"/>
                        <a:pt x="111" y="47"/>
                        <a:pt x="111" y="47"/>
                      </a:cubicBezTo>
                      <a:cubicBezTo>
                        <a:pt x="111" y="47"/>
                        <a:pt x="111" y="47"/>
                        <a:pt x="111" y="47"/>
                      </a:cubicBezTo>
                      <a:cubicBezTo>
                        <a:pt x="105" y="58"/>
                        <a:pt x="100" y="69"/>
                        <a:pt x="102" y="72"/>
                      </a:cubicBezTo>
                      <a:cubicBezTo>
                        <a:pt x="106" y="80"/>
                        <a:pt x="130" y="92"/>
                        <a:pt x="130" y="92"/>
                      </a:cubicBezTo>
                      <a:cubicBezTo>
                        <a:pt x="130" y="92"/>
                        <a:pt x="131" y="101"/>
                        <a:pt x="130" y="103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1111" name="Freeform 87"/>
              <p:cNvSpPr>
                <a:spLocks/>
              </p:cNvSpPr>
              <p:nvPr/>
            </p:nvSpPr>
            <p:spPr bwMode="auto">
              <a:xfrm>
                <a:off x="3182938" y="3517900"/>
                <a:ext cx="146050" cy="207962"/>
              </a:xfrm>
              <a:custGeom>
                <a:avLst/>
                <a:gdLst/>
                <a:ahLst/>
                <a:cxnLst>
                  <a:cxn ang="0">
                    <a:pos x="6" y="30"/>
                  </a:cxn>
                  <a:cxn ang="0">
                    <a:pos x="6" y="3"/>
                  </a:cxn>
                  <a:cxn ang="0">
                    <a:pos x="44" y="9"/>
                  </a:cxn>
                  <a:cxn ang="0">
                    <a:pos x="67" y="14"/>
                  </a:cxn>
                  <a:cxn ang="0">
                    <a:pos x="88" y="56"/>
                  </a:cxn>
                  <a:cxn ang="0">
                    <a:pos x="51" y="112"/>
                  </a:cxn>
                  <a:cxn ang="0">
                    <a:pos x="39" y="125"/>
                  </a:cxn>
                </a:cxnLst>
                <a:rect l="0" t="0" r="r" b="b"/>
                <a:pathLst>
                  <a:path w="88" h="125">
                    <a:moveTo>
                      <a:pt x="6" y="30"/>
                    </a:moveTo>
                    <a:cubicBezTo>
                      <a:pt x="6" y="30"/>
                      <a:pt x="0" y="0"/>
                      <a:pt x="6" y="3"/>
                    </a:cubicBezTo>
                    <a:cubicBezTo>
                      <a:pt x="25" y="11"/>
                      <a:pt x="34" y="7"/>
                      <a:pt x="44" y="9"/>
                    </a:cubicBezTo>
                    <a:cubicBezTo>
                      <a:pt x="55" y="10"/>
                      <a:pt x="58" y="9"/>
                      <a:pt x="67" y="14"/>
                    </a:cubicBezTo>
                    <a:cubicBezTo>
                      <a:pt x="88" y="27"/>
                      <a:pt x="88" y="36"/>
                      <a:pt x="88" y="56"/>
                    </a:cubicBezTo>
                    <a:cubicBezTo>
                      <a:pt x="88" y="94"/>
                      <a:pt x="69" y="95"/>
                      <a:pt x="51" y="112"/>
                    </a:cubicBezTo>
                    <a:cubicBezTo>
                      <a:pt x="39" y="125"/>
                      <a:pt x="39" y="125"/>
                      <a:pt x="39" y="125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3" name="Group 20"/>
          <p:cNvGrpSpPr/>
          <p:nvPr/>
        </p:nvGrpSpPr>
        <p:grpSpPr>
          <a:xfrm>
            <a:off x="4611357" y="1366167"/>
            <a:ext cx="1629579" cy="1024183"/>
            <a:chOff x="686838" y="2184398"/>
            <a:chExt cx="1192213" cy="749301"/>
          </a:xfrm>
          <a:solidFill>
            <a:schemeClr val="accent2"/>
          </a:solidFill>
        </p:grpSpPr>
        <p:sp>
          <p:nvSpPr>
            <p:cNvPr id="152" name="Freeform 7"/>
            <p:cNvSpPr>
              <a:spLocks noEditPoints="1"/>
            </p:cNvSpPr>
            <p:nvPr/>
          </p:nvSpPr>
          <p:spPr bwMode="auto">
            <a:xfrm>
              <a:off x="686838" y="2198686"/>
              <a:ext cx="609600" cy="735013"/>
            </a:xfrm>
            <a:custGeom>
              <a:avLst/>
              <a:gdLst/>
              <a:ahLst/>
              <a:cxnLst>
                <a:cxn ang="0">
                  <a:pos x="128" y="28"/>
                </a:cxn>
                <a:cxn ang="0">
                  <a:pos x="94" y="16"/>
                </a:cxn>
                <a:cxn ang="0">
                  <a:pos x="39" y="70"/>
                </a:cxn>
                <a:cxn ang="0">
                  <a:pos x="40" y="80"/>
                </a:cxn>
                <a:cxn ang="0">
                  <a:pos x="0" y="136"/>
                </a:cxn>
                <a:cxn ang="0">
                  <a:pos x="59" y="195"/>
                </a:cxn>
                <a:cxn ang="0">
                  <a:pos x="67" y="194"/>
                </a:cxn>
                <a:cxn ang="0">
                  <a:pos x="162" y="194"/>
                </a:cxn>
                <a:cxn ang="0">
                  <a:pos x="162" y="0"/>
                </a:cxn>
                <a:cxn ang="0">
                  <a:pos x="128" y="28"/>
                </a:cxn>
                <a:cxn ang="0">
                  <a:pos x="134" y="107"/>
                </a:cxn>
                <a:cxn ang="0">
                  <a:pos x="134" y="106"/>
                </a:cxn>
                <a:cxn ang="0">
                  <a:pos x="134" y="107"/>
                </a:cxn>
              </a:cxnLst>
              <a:rect l="0" t="0" r="r" b="b"/>
              <a:pathLst>
                <a:path w="162" h="195">
                  <a:moveTo>
                    <a:pt x="128" y="28"/>
                  </a:moveTo>
                  <a:cubicBezTo>
                    <a:pt x="119" y="20"/>
                    <a:pt x="107" y="16"/>
                    <a:pt x="94" y="16"/>
                  </a:cubicBezTo>
                  <a:cubicBezTo>
                    <a:pt x="64" y="16"/>
                    <a:pt x="39" y="40"/>
                    <a:pt x="39" y="70"/>
                  </a:cubicBezTo>
                  <a:cubicBezTo>
                    <a:pt x="39" y="73"/>
                    <a:pt x="40" y="77"/>
                    <a:pt x="40" y="80"/>
                  </a:cubicBezTo>
                  <a:cubicBezTo>
                    <a:pt x="17" y="88"/>
                    <a:pt x="0" y="110"/>
                    <a:pt x="0" y="136"/>
                  </a:cubicBezTo>
                  <a:cubicBezTo>
                    <a:pt x="0" y="169"/>
                    <a:pt x="26" y="195"/>
                    <a:pt x="59" y="195"/>
                  </a:cubicBezTo>
                  <a:cubicBezTo>
                    <a:pt x="61" y="195"/>
                    <a:pt x="64" y="195"/>
                    <a:pt x="67" y="194"/>
                  </a:cubicBezTo>
                  <a:cubicBezTo>
                    <a:pt x="162" y="194"/>
                    <a:pt x="162" y="194"/>
                    <a:pt x="162" y="194"/>
                  </a:cubicBezTo>
                  <a:cubicBezTo>
                    <a:pt x="162" y="0"/>
                    <a:pt x="162" y="0"/>
                    <a:pt x="162" y="0"/>
                  </a:cubicBezTo>
                  <a:cubicBezTo>
                    <a:pt x="148" y="5"/>
                    <a:pt x="136" y="15"/>
                    <a:pt x="128" y="28"/>
                  </a:cubicBezTo>
                  <a:close/>
                  <a:moveTo>
                    <a:pt x="134" y="107"/>
                  </a:moveTo>
                  <a:cubicBezTo>
                    <a:pt x="134" y="107"/>
                    <a:pt x="134" y="107"/>
                    <a:pt x="134" y="106"/>
                  </a:cubicBezTo>
                  <a:cubicBezTo>
                    <a:pt x="134" y="107"/>
                    <a:pt x="134" y="107"/>
                    <a:pt x="134" y="10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3" name="Freeform 8"/>
            <p:cNvSpPr>
              <a:spLocks/>
            </p:cNvSpPr>
            <p:nvPr/>
          </p:nvSpPr>
          <p:spPr bwMode="auto">
            <a:xfrm>
              <a:off x="1296438" y="2184398"/>
              <a:ext cx="582613" cy="749300"/>
            </a:xfrm>
            <a:custGeom>
              <a:avLst/>
              <a:gdLst/>
              <a:ahLst/>
              <a:cxnLst>
                <a:cxn ang="0">
                  <a:pos x="90" y="65"/>
                </a:cxn>
                <a:cxn ang="0">
                  <a:pos x="23" y="0"/>
                </a:cxn>
                <a:cxn ang="0">
                  <a:pos x="1" y="4"/>
                </a:cxn>
                <a:cxn ang="0">
                  <a:pos x="0" y="4"/>
                </a:cxn>
                <a:cxn ang="0">
                  <a:pos x="0" y="198"/>
                </a:cxn>
                <a:cxn ang="0">
                  <a:pos x="1" y="198"/>
                </a:cxn>
                <a:cxn ang="0">
                  <a:pos x="81" y="198"/>
                </a:cxn>
                <a:cxn ang="0">
                  <a:pos x="88" y="199"/>
                </a:cxn>
                <a:cxn ang="0">
                  <a:pos x="155" y="132"/>
                </a:cxn>
                <a:cxn ang="0">
                  <a:pos x="90" y="65"/>
                </a:cxn>
              </a:cxnLst>
              <a:rect l="0" t="0" r="r" b="b"/>
              <a:pathLst>
                <a:path w="155" h="199">
                  <a:moveTo>
                    <a:pt x="90" y="65"/>
                  </a:moveTo>
                  <a:cubicBezTo>
                    <a:pt x="89" y="29"/>
                    <a:pt x="60" y="0"/>
                    <a:pt x="23" y="0"/>
                  </a:cubicBezTo>
                  <a:cubicBezTo>
                    <a:pt x="15" y="0"/>
                    <a:pt x="8" y="1"/>
                    <a:pt x="1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98"/>
                    <a:pt x="0" y="198"/>
                    <a:pt x="0" y="198"/>
                  </a:cubicBezTo>
                  <a:cubicBezTo>
                    <a:pt x="1" y="198"/>
                    <a:pt x="1" y="198"/>
                    <a:pt x="1" y="198"/>
                  </a:cubicBezTo>
                  <a:cubicBezTo>
                    <a:pt x="81" y="198"/>
                    <a:pt x="81" y="198"/>
                    <a:pt x="81" y="198"/>
                  </a:cubicBezTo>
                  <a:cubicBezTo>
                    <a:pt x="83" y="199"/>
                    <a:pt x="85" y="199"/>
                    <a:pt x="88" y="199"/>
                  </a:cubicBezTo>
                  <a:cubicBezTo>
                    <a:pt x="125" y="199"/>
                    <a:pt x="155" y="169"/>
                    <a:pt x="155" y="132"/>
                  </a:cubicBezTo>
                  <a:cubicBezTo>
                    <a:pt x="155" y="95"/>
                    <a:pt x="126" y="66"/>
                    <a:pt x="90" y="6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23"/>
          <p:cNvGrpSpPr/>
          <p:nvPr/>
        </p:nvGrpSpPr>
        <p:grpSpPr>
          <a:xfrm>
            <a:off x="2267671" y="2569902"/>
            <a:ext cx="1325758" cy="833233"/>
            <a:chOff x="686838" y="2184398"/>
            <a:chExt cx="1192213" cy="749301"/>
          </a:xfrm>
          <a:solidFill>
            <a:schemeClr val="accent3"/>
          </a:solidFill>
        </p:grpSpPr>
        <p:sp>
          <p:nvSpPr>
            <p:cNvPr id="158" name="Freeform 7"/>
            <p:cNvSpPr>
              <a:spLocks noEditPoints="1"/>
            </p:cNvSpPr>
            <p:nvPr/>
          </p:nvSpPr>
          <p:spPr bwMode="auto">
            <a:xfrm>
              <a:off x="686838" y="2198686"/>
              <a:ext cx="609600" cy="735013"/>
            </a:xfrm>
            <a:custGeom>
              <a:avLst/>
              <a:gdLst/>
              <a:ahLst/>
              <a:cxnLst>
                <a:cxn ang="0">
                  <a:pos x="128" y="28"/>
                </a:cxn>
                <a:cxn ang="0">
                  <a:pos x="94" y="16"/>
                </a:cxn>
                <a:cxn ang="0">
                  <a:pos x="39" y="70"/>
                </a:cxn>
                <a:cxn ang="0">
                  <a:pos x="40" y="80"/>
                </a:cxn>
                <a:cxn ang="0">
                  <a:pos x="0" y="136"/>
                </a:cxn>
                <a:cxn ang="0">
                  <a:pos x="59" y="195"/>
                </a:cxn>
                <a:cxn ang="0">
                  <a:pos x="67" y="194"/>
                </a:cxn>
                <a:cxn ang="0">
                  <a:pos x="162" y="194"/>
                </a:cxn>
                <a:cxn ang="0">
                  <a:pos x="162" y="0"/>
                </a:cxn>
                <a:cxn ang="0">
                  <a:pos x="128" y="28"/>
                </a:cxn>
                <a:cxn ang="0">
                  <a:pos x="134" y="107"/>
                </a:cxn>
                <a:cxn ang="0">
                  <a:pos x="134" y="106"/>
                </a:cxn>
                <a:cxn ang="0">
                  <a:pos x="134" y="107"/>
                </a:cxn>
              </a:cxnLst>
              <a:rect l="0" t="0" r="r" b="b"/>
              <a:pathLst>
                <a:path w="162" h="195">
                  <a:moveTo>
                    <a:pt x="128" y="28"/>
                  </a:moveTo>
                  <a:cubicBezTo>
                    <a:pt x="119" y="20"/>
                    <a:pt x="107" y="16"/>
                    <a:pt x="94" y="16"/>
                  </a:cubicBezTo>
                  <a:cubicBezTo>
                    <a:pt x="64" y="16"/>
                    <a:pt x="39" y="40"/>
                    <a:pt x="39" y="70"/>
                  </a:cubicBezTo>
                  <a:cubicBezTo>
                    <a:pt x="39" y="73"/>
                    <a:pt x="40" y="77"/>
                    <a:pt x="40" y="80"/>
                  </a:cubicBezTo>
                  <a:cubicBezTo>
                    <a:pt x="17" y="88"/>
                    <a:pt x="0" y="110"/>
                    <a:pt x="0" y="136"/>
                  </a:cubicBezTo>
                  <a:cubicBezTo>
                    <a:pt x="0" y="169"/>
                    <a:pt x="26" y="195"/>
                    <a:pt x="59" y="195"/>
                  </a:cubicBezTo>
                  <a:cubicBezTo>
                    <a:pt x="61" y="195"/>
                    <a:pt x="64" y="195"/>
                    <a:pt x="67" y="194"/>
                  </a:cubicBezTo>
                  <a:cubicBezTo>
                    <a:pt x="162" y="194"/>
                    <a:pt x="162" y="194"/>
                    <a:pt x="162" y="194"/>
                  </a:cubicBezTo>
                  <a:cubicBezTo>
                    <a:pt x="162" y="0"/>
                    <a:pt x="162" y="0"/>
                    <a:pt x="162" y="0"/>
                  </a:cubicBezTo>
                  <a:cubicBezTo>
                    <a:pt x="148" y="5"/>
                    <a:pt x="136" y="15"/>
                    <a:pt x="128" y="28"/>
                  </a:cubicBezTo>
                  <a:close/>
                  <a:moveTo>
                    <a:pt x="134" y="107"/>
                  </a:moveTo>
                  <a:cubicBezTo>
                    <a:pt x="134" y="107"/>
                    <a:pt x="134" y="107"/>
                    <a:pt x="134" y="106"/>
                  </a:cubicBezTo>
                  <a:cubicBezTo>
                    <a:pt x="134" y="107"/>
                    <a:pt x="134" y="107"/>
                    <a:pt x="134" y="10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9" name="Freeform 8"/>
            <p:cNvSpPr>
              <a:spLocks/>
            </p:cNvSpPr>
            <p:nvPr/>
          </p:nvSpPr>
          <p:spPr bwMode="auto">
            <a:xfrm>
              <a:off x="1296438" y="2184398"/>
              <a:ext cx="582613" cy="749300"/>
            </a:xfrm>
            <a:custGeom>
              <a:avLst/>
              <a:gdLst/>
              <a:ahLst/>
              <a:cxnLst>
                <a:cxn ang="0">
                  <a:pos x="90" y="65"/>
                </a:cxn>
                <a:cxn ang="0">
                  <a:pos x="23" y="0"/>
                </a:cxn>
                <a:cxn ang="0">
                  <a:pos x="1" y="4"/>
                </a:cxn>
                <a:cxn ang="0">
                  <a:pos x="0" y="4"/>
                </a:cxn>
                <a:cxn ang="0">
                  <a:pos x="0" y="198"/>
                </a:cxn>
                <a:cxn ang="0">
                  <a:pos x="1" y="198"/>
                </a:cxn>
                <a:cxn ang="0">
                  <a:pos x="81" y="198"/>
                </a:cxn>
                <a:cxn ang="0">
                  <a:pos x="88" y="199"/>
                </a:cxn>
                <a:cxn ang="0">
                  <a:pos x="155" y="132"/>
                </a:cxn>
                <a:cxn ang="0">
                  <a:pos x="90" y="65"/>
                </a:cxn>
              </a:cxnLst>
              <a:rect l="0" t="0" r="r" b="b"/>
              <a:pathLst>
                <a:path w="155" h="199">
                  <a:moveTo>
                    <a:pt x="90" y="65"/>
                  </a:moveTo>
                  <a:cubicBezTo>
                    <a:pt x="89" y="29"/>
                    <a:pt x="60" y="0"/>
                    <a:pt x="23" y="0"/>
                  </a:cubicBezTo>
                  <a:cubicBezTo>
                    <a:pt x="15" y="0"/>
                    <a:pt x="8" y="1"/>
                    <a:pt x="1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98"/>
                    <a:pt x="0" y="198"/>
                    <a:pt x="0" y="198"/>
                  </a:cubicBezTo>
                  <a:cubicBezTo>
                    <a:pt x="1" y="198"/>
                    <a:pt x="1" y="198"/>
                    <a:pt x="1" y="198"/>
                  </a:cubicBezTo>
                  <a:cubicBezTo>
                    <a:pt x="81" y="198"/>
                    <a:pt x="81" y="198"/>
                    <a:pt x="81" y="198"/>
                  </a:cubicBezTo>
                  <a:cubicBezTo>
                    <a:pt x="83" y="199"/>
                    <a:pt x="85" y="199"/>
                    <a:pt x="88" y="199"/>
                  </a:cubicBezTo>
                  <a:cubicBezTo>
                    <a:pt x="125" y="199"/>
                    <a:pt x="155" y="169"/>
                    <a:pt x="155" y="132"/>
                  </a:cubicBezTo>
                  <a:cubicBezTo>
                    <a:pt x="155" y="95"/>
                    <a:pt x="126" y="66"/>
                    <a:pt x="90" y="6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32"/>
          <p:cNvGrpSpPr/>
          <p:nvPr/>
        </p:nvGrpSpPr>
        <p:grpSpPr>
          <a:xfrm>
            <a:off x="2670610" y="3901060"/>
            <a:ext cx="1038899" cy="652944"/>
            <a:chOff x="686838" y="2184398"/>
            <a:chExt cx="1192213" cy="749301"/>
          </a:xfrm>
          <a:solidFill>
            <a:schemeClr val="accent4"/>
          </a:solidFill>
        </p:grpSpPr>
        <p:sp>
          <p:nvSpPr>
            <p:cNvPr id="161" name="Freeform 7"/>
            <p:cNvSpPr>
              <a:spLocks noEditPoints="1"/>
            </p:cNvSpPr>
            <p:nvPr/>
          </p:nvSpPr>
          <p:spPr bwMode="auto">
            <a:xfrm>
              <a:off x="686838" y="2198686"/>
              <a:ext cx="609600" cy="735013"/>
            </a:xfrm>
            <a:custGeom>
              <a:avLst/>
              <a:gdLst/>
              <a:ahLst/>
              <a:cxnLst>
                <a:cxn ang="0">
                  <a:pos x="128" y="28"/>
                </a:cxn>
                <a:cxn ang="0">
                  <a:pos x="94" y="16"/>
                </a:cxn>
                <a:cxn ang="0">
                  <a:pos x="39" y="70"/>
                </a:cxn>
                <a:cxn ang="0">
                  <a:pos x="40" y="80"/>
                </a:cxn>
                <a:cxn ang="0">
                  <a:pos x="0" y="136"/>
                </a:cxn>
                <a:cxn ang="0">
                  <a:pos x="59" y="195"/>
                </a:cxn>
                <a:cxn ang="0">
                  <a:pos x="67" y="194"/>
                </a:cxn>
                <a:cxn ang="0">
                  <a:pos x="162" y="194"/>
                </a:cxn>
                <a:cxn ang="0">
                  <a:pos x="162" y="0"/>
                </a:cxn>
                <a:cxn ang="0">
                  <a:pos x="128" y="28"/>
                </a:cxn>
                <a:cxn ang="0">
                  <a:pos x="134" y="107"/>
                </a:cxn>
                <a:cxn ang="0">
                  <a:pos x="134" y="106"/>
                </a:cxn>
                <a:cxn ang="0">
                  <a:pos x="134" y="107"/>
                </a:cxn>
              </a:cxnLst>
              <a:rect l="0" t="0" r="r" b="b"/>
              <a:pathLst>
                <a:path w="162" h="195">
                  <a:moveTo>
                    <a:pt x="128" y="28"/>
                  </a:moveTo>
                  <a:cubicBezTo>
                    <a:pt x="119" y="20"/>
                    <a:pt x="107" y="16"/>
                    <a:pt x="94" y="16"/>
                  </a:cubicBezTo>
                  <a:cubicBezTo>
                    <a:pt x="64" y="16"/>
                    <a:pt x="39" y="40"/>
                    <a:pt x="39" y="70"/>
                  </a:cubicBezTo>
                  <a:cubicBezTo>
                    <a:pt x="39" y="73"/>
                    <a:pt x="40" y="77"/>
                    <a:pt x="40" y="80"/>
                  </a:cubicBezTo>
                  <a:cubicBezTo>
                    <a:pt x="17" y="88"/>
                    <a:pt x="0" y="110"/>
                    <a:pt x="0" y="136"/>
                  </a:cubicBezTo>
                  <a:cubicBezTo>
                    <a:pt x="0" y="169"/>
                    <a:pt x="26" y="195"/>
                    <a:pt x="59" y="195"/>
                  </a:cubicBezTo>
                  <a:cubicBezTo>
                    <a:pt x="61" y="195"/>
                    <a:pt x="64" y="195"/>
                    <a:pt x="67" y="194"/>
                  </a:cubicBezTo>
                  <a:cubicBezTo>
                    <a:pt x="162" y="194"/>
                    <a:pt x="162" y="194"/>
                    <a:pt x="162" y="194"/>
                  </a:cubicBezTo>
                  <a:cubicBezTo>
                    <a:pt x="162" y="0"/>
                    <a:pt x="162" y="0"/>
                    <a:pt x="162" y="0"/>
                  </a:cubicBezTo>
                  <a:cubicBezTo>
                    <a:pt x="148" y="5"/>
                    <a:pt x="136" y="15"/>
                    <a:pt x="128" y="28"/>
                  </a:cubicBezTo>
                  <a:close/>
                  <a:moveTo>
                    <a:pt x="134" y="107"/>
                  </a:moveTo>
                  <a:cubicBezTo>
                    <a:pt x="134" y="107"/>
                    <a:pt x="134" y="107"/>
                    <a:pt x="134" y="106"/>
                  </a:cubicBezTo>
                  <a:cubicBezTo>
                    <a:pt x="134" y="107"/>
                    <a:pt x="134" y="107"/>
                    <a:pt x="134" y="10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2" name="Freeform 8"/>
            <p:cNvSpPr>
              <a:spLocks/>
            </p:cNvSpPr>
            <p:nvPr/>
          </p:nvSpPr>
          <p:spPr bwMode="auto">
            <a:xfrm>
              <a:off x="1296438" y="2184398"/>
              <a:ext cx="582613" cy="749300"/>
            </a:xfrm>
            <a:custGeom>
              <a:avLst/>
              <a:gdLst/>
              <a:ahLst/>
              <a:cxnLst>
                <a:cxn ang="0">
                  <a:pos x="90" y="65"/>
                </a:cxn>
                <a:cxn ang="0">
                  <a:pos x="23" y="0"/>
                </a:cxn>
                <a:cxn ang="0">
                  <a:pos x="1" y="4"/>
                </a:cxn>
                <a:cxn ang="0">
                  <a:pos x="0" y="4"/>
                </a:cxn>
                <a:cxn ang="0">
                  <a:pos x="0" y="198"/>
                </a:cxn>
                <a:cxn ang="0">
                  <a:pos x="1" y="198"/>
                </a:cxn>
                <a:cxn ang="0">
                  <a:pos x="81" y="198"/>
                </a:cxn>
                <a:cxn ang="0">
                  <a:pos x="88" y="199"/>
                </a:cxn>
                <a:cxn ang="0">
                  <a:pos x="155" y="132"/>
                </a:cxn>
                <a:cxn ang="0">
                  <a:pos x="90" y="65"/>
                </a:cxn>
              </a:cxnLst>
              <a:rect l="0" t="0" r="r" b="b"/>
              <a:pathLst>
                <a:path w="155" h="199">
                  <a:moveTo>
                    <a:pt x="90" y="65"/>
                  </a:moveTo>
                  <a:cubicBezTo>
                    <a:pt x="89" y="29"/>
                    <a:pt x="60" y="0"/>
                    <a:pt x="23" y="0"/>
                  </a:cubicBezTo>
                  <a:cubicBezTo>
                    <a:pt x="15" y="0"/>
                    <a:pt x="8" y="1"/>
                    <a:pt x="1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98"/>
                    <a:pt x="0" y="198"/>
                    <a:pt x="0" y="198"/>
                  </a:cubicBezTo>
                  <a:cubicBezTo>
                    <a:pt x="1" y="198"/>
                    <a:pt x="1" y="198"/>
                    <a:pt x="1" y="198"/>
                  </a:cubicBezTo>
                  <a:cubicBezTo>
                    <a:pt x="81" y="198"/>
                    <a:pt x="81" y="198"/>
                    <a:pt x="81" y="198"/>
                  </a:cubicBezTo>
                  <a:cubicBezTo>
                    <a:pt x="83" y="199"/>
                    <a:pt x="85" y="199"/>
                    <a:pt x="88" y="199"/>
                  </a:cubicBezTo>
                  <a:cubicBezTo>
                    <a:pt x="125" y="199"/>
                    <a:pt x="155" y="169"/>
                    <a:pt x="155" y="132"/>
                  </a:cubicBezTo>
                  <a:cubicBezTo>
                    <a:pt x="155" y="95"/>
                    <a:pt x="126" y="66"/>
                    <a:pt x="90" y="6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63" name="Freeform 46"/>
          <p:cNvSpPr>
            <a:spLocks noEditPoints="1"/>
          </p:cNvSpPr>
          <p:nvPr/>
        </p:nvSpPr>
        <p:spPr bwMode="auto">
          <a:xfrm>
            <a:off x="6446794" y="2556118"/>
            <a:ext cx="698709" cy="698709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4" name="Freeform 46"/>
          <p:cNvSpPr>
            <a:spLocks noEditPoints="1"/>
          </p:cNvSpPr>
          <p:nvPr/>
        </p:nvSpPr>
        <p:spPr bwMode="auto">
          <a:xfrm>
            <a:off x="6446794" y="3587427"/>
            <a:ext cx="698709" cy="698709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5" name="Freeform 46"/>
          <p:cNvSpPr>
            <a:spLocks noEditPoints="1"/>
          </p:cNvSpPr>
          <p:nvPr/>
        </p:nvSpPr>
        <p:spPr bwMode="auto">
          <a:xfrm>
            <a:off x="6446794" y="4605477"/>
            <a:ext cx="698709" cy="698709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6" name="Freeform 46"/>
          <p:cNvSpPr>
            <a:spLocks noEditPoints="1"/>
          </p:cNvSpPr>
          <p:nvPr/>
        </p:nvSpPr>
        <p:spPr bwMode="auto">
          <a:xfrm>
            <a:off x="6446794" y="5623528"/>
            <a:ext cx="698709" cy="698709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6" name="Group 30"/>
          <p:cNvGrpSpPr/>
          <p:nvPr/>
        </p:nvGrpSpPr>
        <p:grpSpPr>
          <a:xfrm>
            <a:off x="7188533" y="2544820"/>
            <a:ext cx="2699107" cy="691063"/>
            <a:chOff x="1224678" y="1233504"/>
            <a:chExt cx="2407799" cy="491450"/>
          </a:xfrm>
        </p:grpSpPr>
        <p:sp>
          <p:nvSpPr>
            <p:cNvPr id="168" name="Text Placeholder 3"/>
            <p:cNvSpPr txBox="1">
              <a:spLocks/>
            </p:cNvSpPr>
            <p:nvPr/>
          </p:nvSpPr>
          <p:spPr>
            <a:xfrm>
              <a:off x="1224678" y="1233504"/>
              <a:ext cx="1121116" cy="167987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>
                <a:lnSpc>
                  <a:spcPct val="120000"/>
                </a:lnSpc>
              </a:pPr>
              <a:r>
                <a:rPr lang="zh-CN" altLang="en-US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9" name="Text Placeholder 3"/>
            <p:cNvSpPr txBox="1">
              <a:spLocks/>
            </p:cNvSpPr>
            <p:nvPr/>
          </p:nvSpPr>
          <p:spPr>
            <a:xfrm>
              <a:off x="1270277" y="1418802"/>
              <a:ext cx="2362200" cy="306152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70" name="Text Placeholder 3"/>
          <p:cNvSpPr txBox="1">
            <a:spLocks/>
          </p:cNvSpPr>
          <p:nvPr/>
        </p:nvSpPr>
        <p:spPr>
          <a:xfrm>
            <a:off x="10024630" y="2796461"/>
            <a:ext cx="987450" cy="301878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85829" fontAlgn="auto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459,769K</a:t>
            </a:r>
          </a:p>
        </p:txBody>
      </p:sp>
      <p:grpSp>
        <p:nvGrpSpPr>
          <p:cNvPr id="17" name="Group 30"/>
          <p:cNvGrpSpPr/>
          <p:nvPr/>
        </p:nvGrpSpPr>
        <p:grpSpPr>
          <a:xfrm>
            <a:off x="7252653" y="3576130"/>
            <a:ext cx="2647991" cy="691062"/>
            <a:chOff x="1270277" y="1233504"/>
            <a:chExt cx="2362200" cy="491449"/>
          </a:xfrm>
        </p:grpSpPr>
        <p:sp>
          <p:nvSpPr>
            <p:cNvPr id="172" name="Text Placeholder 3"/>
            <p:cNvSpPr txBox="1">
              <a:spLocks/>
            </p:cNvSpPr>
            <p:nvPr/>
          </p:nvSpPr>
          <p:spPr>
            <a:xfrm>
              <a:off x="1270277" y="1233504"/>
              <a:ext cx="1121116" cy="167987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>
                <a:lnSpc>
                  <a:spcPct val="120000"/>
                </a:lnSpc>
              </a:pPr>
              <a:r>
                <a:rPr lang="zh-CN" altLang="en-US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3" name="Text Placeholder 3"/>
            <p:cNvSpPr txBox="1">
              <a:spLocks/>
            </p:cNvSpPr>
            <p:nvPr/>
          </p:nvSpPr>
          <p:spPr>
            <a:xfrm>
              <a:off x="1270277" y="1418801"/>
              <a:ext cx="2362200" cy="306152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30"/>
          <p:cNvGrpSpPr/>
          <p:nvPr/>
        </p:nvGrpSpPr>
        <p:grpSpPr>
          <a:xfrm>
            <a:off x="7252653" y="4594180"/>
            <a:ext cx="2647991" cy="542431"/>
            <a:chOff x="1270277" y="1233504"/>
            <a:chExt cx="2362200" cy="385750"/>
          </a:xfrm>
        </p:grpSpPr>
        <p:sp>
          <p:nvSpPr>
            <p:cNvPr id="175" name="Text Placeholder 3"/>
            <p:cNvSpPr txBox="1">
              <a:spLocks/>
            </p:cNvSpPr>
            <p:nvPr/>
          </p:nvSpPr>
          <p:spPr>
            <a:xfrm>
              <a:off x="1270277" y="1233504"/>
              <a:ext cx="1121116" cy="167987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>
                <a:lnSpc>
                  <a:spcPct val="120000"/>
                </a:lnSpc>
              </a:pPr>
              <a:r>
                <a:rPr lang="zh-CN" altLang="en-US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6" name="Text Placeholder 3"/>
            <p:cNvSpPr txBox="1">
              <a:spLocks/>
            </p:cNvSpPr>
            <p:nvPr/>
          </p:nvSpPr>
          <p:spPr>
            <a:xfrm>
              <a:off x="1270277" y="1418801"/>
              <a:ext cx="2362200" cy="200453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30"/>
          <p:cNvGrpSpPr/>
          <p:nvPr/>
        </p:nvGrpSpPr>
        <p:grpSpPr>
          <a:xfrm>
            <a:off x="7252653" y="5612231"/>
            <a:ext cx="2647991" cy="691062"/>
            <a:chOff x="1270277" y="1233504"/>
            <a:chExt cx="2362200" cy="491449"/>
          </a:xfrm>
        </p:grpSpPr>
        <p:sp>
          <p:nvSpPr>
            <p:cNvPr id="178" name="Text Placeholder 3"/>
            <p:cNvSpPr txBox="1">
              <a:spLocks/>
            </p:cNvSpPr>
            <p:nvPr/>
          </p:nvSpPr>
          <p:spPr>
            <a:xfrm>
              <a:off x="1270277" y="1233504"/>
              <a:ext cx="1121116" cy="167987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>
                <a:lnSpc>
                  <a:spcPct val="120000"/>
                </a:lnSpc>
              </a:pPr>
              <a:r>
                <a:rPr lang="zh-CN" altLang="en-US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9" name="Text Placeholder 3"/>
            <p:cNvSpPr txBox="1">
              <a:spLocks/>
            </p:cNvSpPr>
            <p:nvPr/>
          </p:nvSpPr>
          <p:spPr>
            <a:xfrm>
              <a:off x="1270277" y="1418801"/>
              <a:ext cx="2362200" cy="306152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80" name="Text Placeholder 3"/>
          <p:cNvSpPr txBox="1">
            <a:spLocks/>
          </p:cNvSpPr>
          <p:nvPr/>
        </p:nvSpPr>
        <p:spPr>
          <a:xfrm>
            <a:off x="10024628" y="3813794"/>
            <a:ext cx="987450" cy="301878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85829" fontAlgn="auto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559,700K</a:t>
            </a:r>
          </a:p>
        </p:txBody>
      </p:sp>
      <p:sp>
        <p:nvSpPr>
          <p:cNvPr id="181" name="Text Placeholder 3"/>
          <p:cNvSpPr txBox="1">
            <a:spLocks/>
          </p:cNvSpPr>
          <p:nvPr/>
        </p:nvSpPr>
        <p:spPr>
          <a:xfrm>
            <a:off x="10024628" y="4817868"/>
            <a:ext cx="987450" cy="301878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85829" fontAlgn="auto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8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400,809K</a:t>
            </a:r>
          </a:p>
        </p:txBody>
      </p:sp>
      <p:sp>
        <p:nvSpPr>
          <p:cNvPr id="182" name="Text Placeholder 3"/>
          <p:cNvSpPr txBox="1">
            <a:spLocks/>
          </p:cNvSpPr>
          <p:nvPr/>
        </p:nvSpPr>
        <p:spPr>
          <a:xfrm>
            <a:off x="10024630" y="5849895"/>
            <a:ext cx="987450" cy="301878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85829" fontAlgn="auto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8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909,369K</a:t>
            </a:r>
          </a:p>
        </p:txBody>
      </p:sp>
      <p:sp>
        <p:nvSpPr>
          <p:cNvPr id="95" name="TextBox 8"/>
          <p:cNvSpPr txBox="1"/>
          <p:nvPr/>
        </p:nvSpPr>
        <p:spPr>
          <a:xfrm>
            <a:off x="812800" y="277376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2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6" name="TextBox 8"/>
          <p:cNvSpPr txBox="1"/>
          <p:nvPr/>
        </p:nvSpPr>
        <p:spPr>
          <a:xfrm>
            <a:off x="9731487" y="555838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r"/>
            <a:r>
              <a:rPr lang="en-US" altLang="zh-CN" sz="11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70102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000"/>
                            </p:stCondLst>
                            <p:childTnLst>
                              <p:par>
                                <p:cTn id="6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500"/>
                            </p:stCondLst>
                            <p:childTnLst>
                              <p:par>
                                <p:cTn id="7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7000"/>
                            </p:stCondLst>
                            <p:childTnLst>
                              <p:par>
                                <p:cTn id="7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7500"/>
                            </p:stCondLst>
                            <p:childTnLst>
                              <p:par>
                                <p:cTn id="8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8000"/>
                            </p:stCondLst>
                            <p:childTnLst>
                              <p:par>
                                <p:cTn id="8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8500"/>
                            </p:stCondLst>
                            <p:childTnLst>
                              <p:par>
                                <p:cTn id="9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9000"/>
                            </p:stCondLst>
                            <p:childTnLst>
                              <p:par>
                                <p:cTn id="9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" grpId="0" animBg="1"/>
      <p:bldP spid="164" grpId="0" animBg="1"/>
      <p:bldP spid="165" grpId="0" animBg="1"/>
      <p:bldP spid="166" grpId="0" animBg="1"/>
      <p:bldP spid="170" grpId="0"/>
      <p:bldP spid="180" grpId="0"/>
      <p:bldP spid="181" grpId="0"/>
      <p:bldP spid="18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Freeform 68"/>
          <p:cNvSpPr/>
          <p:nvPr/>
        </p:nvSpPr>
        <p:spPr>
          <a:xfrm>
            <a:off x="2385204" y="208855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4" rIns="73814" bIns="73816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Freeform 70"/>
          <p:cNvSpPr/>
          <p:nvPr/>
        </p:nvSpPr>
        <p:spPr>
          <a:xfrm>
            <a:off x="2385204" y="351364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Freeform 72"/>
          <p:cNvSpPr/>
          <p:nvPr/>
        </p:nvSpPr>
        <p:spPr>
          <a:xfrm>
            <a:off x="2385204" y="493873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Freeform 45"/>
          <p:cNvSpPr/>
          <p:nvPr/>
        </p:nvSpPr>
        <p:spPr>
          <a:xfrm flipH="1">
            <a:off x="7072278" y="208855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4" rIns="73814" bIns="73816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Freeform 62"/>
          <p:cNvSpPr/>
          <p:nvPr/>
        </p:nvSpPr>
        <p:spPr>
          <a:xfrm flipH="1">
            <a:off x="7072278" y="351364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Freeform 64"/>
          <p:cNvSpPr/>
          <p:nvPr/>
        </p:nvSpPr>
        <p:spPr>
          <a:xfrm flipH="1">
            <a:off x="7072278" y="493873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Left-Right Arrow 61"/>
          <p:cNvSpPr/>
          <p:nvPr/>
        </p:nvSpPr>
        <p:spPr>
          <a:xfrm>
            <a:off x="5948333" y="2441774"/>
            <a:ext cx="1018682" cy="403231"/>
          </a:xfrm>
          <a:prstGeom prst="leftRightArrow">
            <a:avLst>
              <a:gd name="adj1" fmla="val 50000"/>
              <a:gd name="adj2" fmla="val 6508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6" name="Left-Right Arrow 65"/>
          <p:cNvSpPr/>
          <p:nvPr/>
        </p:nvSpPr>
        <p:spPr>
          <a:xfrm>
            <a:off x="5948333" y="3866864"/>
            <a:ext cx="1018682" cy="403231"/>
          </a:xfrm>
          <a:prstGeom prst="leftRightArrow">
            <a:avLst>
              <a:gd name="adj1" fmla="val 50000"/>
              <a:gd name="adj2" fmla="val 65081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7" name="Left-Right Arrow 66"/>
          <p:cNvSpPr/>
          <p:nvPr/>
        </p:nvSpPr>
        <p:spPr>
          <a:xfrm>
            <a:off x="5948333" y="5291954"/>
            <a:ext cx="1018682" cy="403231"/>
          </a:xfrm>
          <a:prstGeom prst="leftRightArrow">
            <a:avLst>
              <a:gd name="adj1" fmla="val 50000"/>
              <a:gd name="adj2" fmla="val 65081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4" name="Text Placeholder 3"/>
          <p:cNvSpPr txBox="1">
            <a:spLocks/>
          </p:cNvSpPr>
          <p:nvPr/>
        </p:nvSpPr>
        <p:spPr>
          <a:xfrm>
            <a:off x="3102230" y="2293119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Freeform 45"/>
          <p:cNvSpPr>
            <a:spLocks noEditPoints="1"/>
          </p:cNvSpPr>
          <p:nvPr/>
        </p:nvSpPr>
        <p:spPr bwMode="auto">
          <a:xfrm>
            <a:off x="2545177" y="2460506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Text Placeholder 3"/>
          <p:cNvSpPr txBox="1">
            <a:spLocks/>
          </p:cNvSpPr>
          <p:nvPr/>
        </p:nvSpPr>
        <p:spPr>
          <a:xfrm>
            <a:off x="3102230" y="3713592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Freeform 45"/>
          <p:cNvSpPr>
            <a:spLocks noEditPoints="1"/>
          </p:cNvSpPr>
          <p:nvPr/>
        </p:nvSpPr>
        <p:spPr bwMode="auto">
          <a:xfrm>
            <a:off x="2545177" y="3880979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Text Placeholder 3"/>
          <p:cNvSpPr txBox="1">
            <a:spLocks/>
          </p:cNvSpPr>
          <p:nvPr/>
        </p:nvSpPr>
        <p:spPr>
          <a:xfrm>
            <a:off x="3102230" y="5150844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Freeform 45"/>
          <p:cNvSpPr>
            <a:spLocks noEditPoints="1"/>
          </p:cNvSpPr>
          <p:nvPr/>
        </p:nvSpPr>
        <p:spPr bwMode="auto">
          <a:xfrm>
            <a:off x="2545177" y="5318231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Freeform 45"/>
          <p:cNvSpPr>
            <a:spLocks noEditPoints="1"/>
          </p:cNvSpPr>
          <p:nvPr/>
        </p:nvSpPr>
        <p:spPr bwMode="auto">
          <a:xfrm>
            <a:off x="9849513" y="2460506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Text Placeholder 3"/>
          <p:cNvSpPr txBox="1">
            <a:spLocks/>
          </p:cNvSpPr>
          <p:nvPr/>
        </p:nvSpPr>
        <p:spPr>
          <a:xfrm>
            <a:off x="7388243" y="2293119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0" name="Freeform 45"/>
          <p:cNvSpPr>
            <a:spLocks noEditPoints="1"/>
          </p:cNvSpPr>
          <p:nvPr/>
        </p:nvSpPr>
        <p:spPr bwMode="auto">
          <a:xfrm>
            <a:off x="9849513" y="3880979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1" name="Text Placeholder 3"/>
          <p:cNvSpPr txBox="1">
            <a:spLocks/>
          </p:cNvSpPr>
          <p:nvPr/>
        </p:nvSpPr>
        <p:spPr>
          <a:xfrm>
            <a:off x="7388243" y="3713592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2" name="Freeform 45"/>
          <p:cNvSpPr>
            <a:spLocks noEditPoints="1"/>
          </p:cNvSpPr>
          <p:nvPr/>
        </p:nvSpPr>
        <p:spPr bwMode="auto">
          <a:xfrm>
            <a:off x="9849513" y="5331043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6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3" name="Text Placeholder 3"/>
          <p:cNvSpPr txBox="1">
            <a:spLocks/>
          </p:cNvSpPr>
          <p:nvPr/>
        </p:nvSpPr>
        <p:spPr>
          <a:xfrm>
            <a:off x="7388243" y="5163656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8" name="Rounded Rectangle 67"/>
          <p:cNvSpPr/>
          <p:nvPr/>
        </p:nvSpPr>
        <p:spPr>
          <a:xfrm>
            <a:off x="964706" y="2009070"/>
            <a:ext cx="1431664" cy="1276830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70" name="Rounded Rectangle 69"/>
          <p:cNvSpPr/>
          <p:nvPr/>
        </p:nvSpPr>
        <p:spPr>
          <a:xfrm>
            <a:off x="964706" y="3434163"/>
            <a:ext cx="1431664" cy="1276827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72" name="Rounded Rectangle 71"/>
          <p:cNvSpPr/>
          <p:nvPr/>
        </p:nvSpPr>
        <p:spPr>
          <a:xfrm>
            <a:off x="964706" y="4859254"/>
            <a:ext cx="1431664" cy="1276827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45" name="Rounded Rectangle 44"/>
          <p:cNvSpPr/>
          <p:nvPr/>
        </p:nvSpPr>
        <p:spPr>
          <a:xfrm flipH="1">
            <a:off x="10462380" y="2009070"/>
            <a:ext cx="1431664" cy="1276830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48" name="Rounded Rectangle 47"/>
          <p:cNvSpPr/>
          <p:nvPr/>
        </p:nvSpPr>
        <p:spPr>
          <a:xfrm flipH="1">
            <a:off x="10462380" y="3434163"/>
            <a:ext cx="1431664" cy="1276827"/>
          </a:xfrm>
          <a:prstGeom prst="round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05</a:t>
            </a:r>
          </a:p>
        </p:txBody>
      </p:sp>
      <p:sp>
        <p:nvSpPr>
          <p:cNvPr id="64" name="Rounded Rectangle 63"/>
          <p:cNvSpPr/>
          <p:nvPr/>
        </p:nvSpPr>
        <p:spPr>
          <a:xfrm flipH="1">
            <a:off x="10462380" y="4859254"/>
            <a:ext cx="1431664" cy="1276827"/>
          </a:xfrm>
          <a:prstGeom prst="round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06</a:t>
            </a:r>
          </a:p>
        </p:txBody>
      </p:sp>
      <p:sp>
        <p:nvSpPr>
          <p:cNvPr id="29" name="TextBox 8"/>
          <p:cNvSpPr txBox="1"/>
          <p:nvPr/>
        </p:nvSpPr>
        <p:spPr>
          <a:xfrm>
            <a:off x="812800" y="277376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2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Box 8"/>
          <p:cNvSpPr txBox="1"/>
          <p:nvPr/>
        </p:nvSpPr>
        <p:spPr>
          <a:xfrm>
            <a:off x="9731487" y="555838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r"/>
            <a:r>
              <a:rPr lang="en-US" altLang="zh-CN" sz="11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20743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00"/>
                            </p:stCondLst>
                            <p:childTnLst>
                              <p:par>
                                <p:cTn id="5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500"/>
                            </p:stCondLst>
                            <p:childTnLst>
                              <p:par>
                                <p:cTn id="66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7000"/>
                            </p:stCondLst>
                            <p:childTnLst>
                              <p:par>
                                <p:cTn id="70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500"/>
                            </p:stCondLst>
                            <p:childTnLst>
                              <p:par>
                                <p:cTn id="7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8000"/>
                            </p:stCondLst>
                            <p:childTnLst>
                              <p:par>
                                <p:cTn id="7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500"/>
                            </p:stCondLst>
                            <p:childTnLst>
                              <p:par>
                                <p:cTn id="8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9000"/>
                            </p:stCondLst>
                            <p:childTnLst>
                              <p:par>
                                <p:cTn id="89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9500"/>
                            </p:stCondLst>
                            <p:childTnLst>
                              <p:par>
                                <p:cTn id="9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0000"/>
                            </p:stCondLst>
                            <p:childTnLst>
                              <p:par>
                                <p:cTn id="9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0500"/>
                            </p:stCondLst>
                            <p:childTnLst>
                              <p:par>
                                <p:cTn id="10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8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1500"/>
                            </p:stCondLst>
                            <p:childTnLst>
                              <p:par>
                                <p:cTn id="112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2000"/>
                            </p:stCondLst>
                            <p:childTnLst>
                              <p:par>
                                <p:cTn id="11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2500"/>
                            </p:stCondLst>
                            <p:childTnLst>
                              <p:par>
                                <p:cTn id="12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3000"/>
                            </p:stCondLst>
                            <p:childTnLst>
                              <p:par>
                                <p:cTn id="12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9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 animBg="1"/>
      <p:bldP spid="71" grpId="0" animBg="1"/>
      <p:bldP spid="73" grpId="0" animBg="1"/>
      <p:bldP spid="46" grpId="0" animBg="1"/>
      <p:bldP spid="63" grpId="0" animBg="1"/>
      <p:bldP spid="65" grpId="0" animBg="1"/>
      <p:bldP spid="62" grpId="0" animBg="1"/>
      <p:bldP spid="66" grpId="0" animBg="1"/>
      <p:bldP spid="67" grpId="0" animBg="1"/>
      <p:bldP spid="74" grpId="0"/>
      <p:bldP spid="75" grpId="0" animBg="1"/>
      <p:bldP spid="78" grpId="0"/>
      <p:bldP spid="79" grpId="0" animBg="1"/>
      <p:bldP spid="80" grpId="0"/>
      <p:bldP spid="81" grpId="0" animBg="1"/>
      <p:bldP spid="84" grpId="0" animBg="1"/>
      <p:bldP spid="87" grpId="0"/>
      <p:bldP spid="90" grpId="0" animBg="1"/>
      <p:bldP spid="91" grpId="0"/>
      <p:bldP spid="92" grpId="0" animBg="1"/>
      <p:bldP spid="93" grpId="0"/>
      <p:bldP spid="68" grpId="0" animBg="1"/>
      <p:bldP spid="70" grpId="0" animBg="1"/>
      <p:bldP spid="72" grpId="0" animBg="1"/>
      <p:bldP spid="45" grpId="0" animBg="1"/>
      <p:bldP spid="48" grpId="0" animBg="1"/>
      <p:bldP spid="6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29"/>
          <p:cNvGrpSpPr/>
          <p:nvPr/>
        </p:nvGrpSpPr>
        <p:grpSpPr>
          <a:xfrm>
            <a:off x="3564749" y="4131163"/>
            <a:ext cx="948576" cy="948576"/>
            <a:chOff x="2502224" y="2594793"/>
            <a:chExt cx="905504" cy="905504"/>
          </a:xfrm>
        </p:grpSpPr>
        <p:sp>
          <p:nvSpPr>
            <p:cNvPr id="131" name="Freeform 130"/>
            <p:cNvSpPr/>
            <p:nvPr/>
          </p:nvSpPr>
          <p:spPr>
            <a:xfrm>
              <a:off x="2596064" y="2688633"/>
              <a:ext cx="717824" cy="717824"/>
            </a:xfrm>
            <a:custGeom>
              <a:avLst/>
              <a:gdLst>
                <a:gd name="connsiteX0" fmla="*/ 0 w 905504"/>
                <a:gd name="connsiteY0" fmla="*/ 452752 h 905504"/>
                <a:gd name="connsiteX1" fmla="*/ 132608 w 905504"/>
                <a:gd name="connsiteY1" fmla="*/ 132608 h 905504"/>
                <a:gd name="connsiteX2" fmla="*/ 452752 w 905504"/>
                <a:gd name="connsiteY2" fmla="*/ 0 h 905504"/>
                <a:gd name="connsiteX3" fmla="*/ 772896 w 905504"/>
                <a:gd name="connsiteY3" fmla="*/ 132608 h 905504"/>
                <a:gd name="connsiteX4" fmla="*/ 905504 w 905504"/>
                <a:gd name="connsiteY4" fmla="*/ 452752 h 905504"/>
                <a:gd name="connsiteX5" fmla="*/ 772896 w 905504"/>
                <a:gd name="connsiteY5" fmla="*/ 772896 h 905504"/>
                <a:gd name="connsiteX6" fmla="*/ 452752 w 905504"/>
                <a:gd name="connsiteY6" fmla="*/ 905504 h 905504"/>
                <a:gd name="connsiteX7" fmla="*/ 132608 w 905504"/>
                <a:gd name="connsiteY7" fmla="*/ 772896 h 905504"/>
                <a:gd name="connsiteX8" fmla="*/ 0 w 905504"/>
                <a:gd name="connsiteY8" fmla="*/ 452752 h 90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algn="ctr" defTabSz="1250112">
                <a:lnSpc>
                  <a:spcPct val="120000"/>
                </a:lnSpc>
                <a:spcAft>
                  <a:spcPct val="35000"/>
                </a:spcAft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2" name="Freeform 9"/>
            <p:cNvSpPr>
              <a:spLocks noEditPoints="1"/>
            </p:cNvSpPr>
            <p:nvPr/>
          </p:nvSpPr>
          <p:spPr bwMode="auto">
            <a:xfrm>
              <a:off x="2808330" y="2883878"/>
              <a:ext cx="293292" cy="327335"/>
            </a:xfrm>
            <a:custGeom>
              <a:avLst/>
              <a:gdLst/>
              <a:ahLst/>
              <a:cxnLst>
                <a:cxn ang="0">
                  <a:pos x="374" y="158"/>
                </a:cxn>
                <a:cxn ang="0">
                  <a:pos x="352" y="158"/>
                </a:cxn>
                <a:cxn ang="0">
                  <a:pos x="209" y="0"/>
                </a:cxn>
                <a:cxn ang="0">
                  <a:pos x="67" y="158"/>
                </a:cxn>
                <a:cxn ang="0">
                  <a:pos x="44" y="158"/>
                </a:cxn>
                <a:cxn ang="0">
                  <a:pos x="0" y="203"/>
                </a:cxn>
                <a:cxn ang="0">
                  <a:pos x="0" y="414"/>
                </a:cxn>
                <a:cxn ang="0">
                  <a:pos x="44" y="478"/>
                </a:cxn>
                <a:cxn ang="0">
                  <a:pos x="374" y="478"/>
                </a:cxn>
                <a:cxn ang="0">
                  <a:pos x="428" y="414"/>
                </a:cxn>
                <a:cxn ang="0">
                  <a:pos x="428" y="203"/>
                </a:cxn>
                <a:cxn ang="0">
                  <a:pos x="374" y="158"/>
                </a:cxn>
                <a:cxn ang="0">
                  <a:pos x="247" y="414"/>
                </a:cxn>
                <a:cxn ang="0">
                  <a:pos x="172" y="414"/>
                </a:cxn>
                <a:cxn ang="0">
                  <a:pos x="186" y="309"/>
                </a:cxn>
                <a:cxn ang="0">
                  <a:pos x="161" y="265"/>
                </a:cxn>
                <a:cxn ang="0">
                  <a:pos x="210" y="216"/>
                </a:cxn>
                <a:cxn ang="0">
                  <a:pos x="258" y="264"/>
                </a:cxn>
                <a:cxn ang="0">
                  <a:pos x="232" y="310"/>
                </a:cxn>
                <a:cxn ang="0">
                  <a:pos x="247" y="414"/>
                </a:cxn>
                <a:cxn ang="0">
                  <a:pos x="112" y="158"/>
                </a:cxn>
                <a:cxn ang="0">
                  <a:pos x="209" y="45"/>
                </a:cxn>
                <a:cxn ang="0">
                  <a:pos x="307" y="158"/>
                </a:cxn>
                <a:cxn ang="0">
                  <a:pos x="112" y="158"/>
                </a:cxn>
              </a:cxnLst>
              <a:rect l="0" t="0" r="r" b="b"/>
              <a:pathLst>
                <a:path w="428" h="478">
                  <a:moveTo>
                    <a:pt x="374" y="158"/>
                  </a:moveTo>
                  <a:cubicBezTo>
                    <a:pt x="352" y="158"/>
                    <a:pt x="352" y="158"/>
                    <a:pt x="352" y="158"/>
                  </a:cubicBezTo>
                  <a:cubicBezTo>
                    <a:pt x="352" y="58"/>
                    <a:pt x="292" y="0"/>
                    <a:pt x="209" y="0"/>
                  </a:cubicBezTo>
                  <a:cubicBezTo>
                    <a:pt x="127" y="0"/>
                    <a:pt x="67" y="58"/>
                    <a:pt x="67" y="158"/>
                  </a:cubicBezTo>
                  <a:cubicBezTo>
                    <a:pt x="44" y="158"/>
                    <a:pt x="44" y="158"/>
                    <a:pt x="44" y="158"/>
                  </a:cubicBezTo>
                  <a:cubicBezTo>
                    <a:pt x="11" y="158"/>
                    <a:pt x="0" y="170"/>
                    <a:pt x="0" y="203"/>
                  </a:cubicBezTo>
                  <a:cubicBezTo>
                    <a:pt x="0" y="414"/>
                    <a:pt x="0" y="414"/>
                    <a:pt x="0" y="414"/>
                  </a:cubicBezTo>
                  <a:cubicBezTo>
                    <a:pt x="0" y="447"/>
                    <a:pt x="11" y="478"/>
                    <a:pt x="44" y="478"/>
                  </a:cubicBezTo>
                  <a:cubicBezTo>
                    <a:pt x="374" y="478"/>
                    <a:pt x="374" y="478"/>
                    <a:pt x="374" y="478"/>
                  </a:cubicBezTo>
                  <a:cubicBezTo>
                    <a:pt x="407" y="478"/>
                    <a:pt x="428" y="447"/>
                    <a:pt x="428" y="414"/>
                  </a:cubicBezTo>
                  <a:cubicBezTo>
                    <a:pt x="428" y="203"/>
                    <a:pt x="428" y="203"/>
                    <a:pt x="428" y="203"/>
                  </a:cubicBezTo>
                  <a:cubicBezTo>
                    <a:pt x="428" y="170"/>
                    <a:pt x="407" y="158"/>
                    <a:pt x="374" y="158"/>
                  </a:cubicBezTo>
                  <a:moveTo>
                    <a:pt x="247" y="414"/>
                  </a:moveTo>
                  <a:cubicBezTo>
                    <a:pt x="172" y="414"/>
                    <a:pt x="172" y="414"/>
                    <a:pt x="172" y="414"/>
                  </a:cubicBezTo>
                  <a:cubicBezTo>
                    <a:pt x="186" y="309"/>
                    <a:pt x="186" y="309"/>
                    <a:pt x="186" y="309"/>
                  </a:cubicBezTo>
                  <a:cubicBezTo>
                    <a:pt x="171" y="301"/>
                    <a:pt x="161" y="283"/>
                    <a:pt x="161" y="265"/>
                  </a:cubicBezTo>
                  <a:cubicBezTo>
                    <a:pt x="161" y="238"/>
                    <a:pt x="183" y="216"/>
                    <a:pt x="210" y="216"/>
                  </a:cubicBezTo>
                  <a:cubicBezTo>
                    <a:pt x="236" y="216"/>
                    <a:pt x="258" y="237"/>
                    <a:pt x="258" y="264"/>
                  </a:cubicBezTo>
                  <a:cubicBezTo>
                    <a:pt x="258" y="282"/>
                    <a:pt x="248" y="302"/>
                    <a:pt x="232" y="310"/>
                  </a:cubicBezTo>
                  <a:lnTo>
                    <a:pt x="247" y="414"/>
                  </a:lnTo>
                  <a:close/>
                  <a:moveTo>
                    <a:pt x="112" y="158"/>
                  </a:moveTo>
                  <a:cubicBezTo>
                    <a:pt x="112" y="66"/>
                    <a:pt x="161" y="45"/>
                    <a:pt x="209" y="45"/>
                  </a:cubicBezTo>
                  <a:cubicBezTo>
                    <a:pt x="258" y="45"/>
                    <a:pt x="307" y="66"/>
                    <a:pt x="307" y="158"/>
                  </a:cubicBezTo>
                  <a:lnTo>
                    <a:pt x="112" y="15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3" name="Freeform 132"/>
            <p:cNvSpPr/>
            <p:nvPr/>
          </p:nvSpPr>
          <p:spPr>
            <a:xfrm>
              <a:off x="2502224" y="2594793"/>
              <a:ext cx="905504" cy="905504"/>
            </a:xfrm>
            <a:custGeom>
              <a:avLst/>
              <a:gdLst>
                <a:gd name="connsiteX0" fmla="*/ 0 w 905504"/>
                <a:gd name="connsiteY0" fmla="*/ 452752 h 905504"/>
                <a:gd name="connsiteX1" fmla="*/ 132608 w 905504"/>
                <a:gd name="connsiteY1" fmla="*/ 132608 h 905504"/>
                <a:gd name="connsiteX2" fmla="*/ 452752 w 905504"/>
                <a:gd name="connsiteY2" fmla="*/ 0 h 905504"/>
                <a:gd name="connsiteX3" fmla="*/ 772896 w 905504"/>
                <a:gd name="connsiteY3" fmla="*/ 132608 h 905504"/>
                <a:gd name="connsiteX4" fmla="*/ 905504 w 905504"/>
                <a:gd name="connsiteY4" fmla="*/ 452752 h 905504"/>
                <a:gd name="connsiteX5" fmla="*/ 772896 w 905504"/>
                <a:gd name="connsiteY5" fmla="*/ 772896 h 905504"/>
                <a:gd name="connsiteX6" fmla="*/ 452752 w 905504"/>
                <a:gd name="connsiteY6" fmla="*/ 905504 h 905504"/>
                <a:gd name="connsiteX7" fmla="*/ 132608 w 905504"/>
                <a:gd name="connsiteY7" fmla="*/ 772896 h 905504"/>
                <a:gd name="connsiteX8" fmla="*/ 0 w 905504"/>
                <a:gd name="connsiteY8" fmla="*/ 452752 h 90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noFill/>
            <a:ln w="19050">
              <a:solidFill>
                <a:schemeClr val="tx1">
                  <a:lumMod val="75000"/>
                  <a:lumOff val="25000"/>
                </a:schemeClr>
              </a:solidFill>
              <a:prstDash val="sysDot"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57161" tIns="257161" rIns="222187" bIns="222187" numCol="1" spcCol="1270" anchor="ctr" anchorCtr="0">
              <a:noAutofit/>
            </a:bodyPr>
            <a:lstStyle/>
            <a:p>
              <a:pPr algn="ctr" defTabSz="1250112">
                <a:lnSpc>
                  <a:spcPct val="120000"/>
                </a:lnSpc>
                <a:spcAft>
                  <a:spcPct val="35000"/>
                </a:spcAft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134" name="Straight Connector 133"/>
          <p:cNvCxnSpPr/>
          <p:nvPr/>
        </p:nvCxnSpPr>
        <p:spPr>
          <a:xfrm>
            <a:off x="4539212" y="4605451"/>
            <a:ext cx="724166" cy="2233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135"/>
          <p:cNvGrpSpPr/>
          <p:nvPr/>
        </p:nvGrpSpPr>
        <p:grpSpPr>
          <a:xfrm>
            <a:off x="8461613" y="3141272"/>
            <a:ext cx="948576" cy="948576"/>
            <a:chOff x="5714220" y="3605271"/>
            <a:chExt cx="905504" cy="905504"/>
          </a:xfrm>
        </p:grpSpPr>
        <p:sp>
          <p:nvSpPr>
            <p:cNvPr id="137" name="Freeform 136"/>
            <p:cNvSpPr/>
            <p:nvPr/>
          </p:nvSpPr>
          <p:spPr>
            <a:xfrm>
              <a:off x="5808060" y="3699111"/>
              <a:ext cx="717824" cy="717824"/>
            </a:xfrm>
            <a:custGeom>
              <a:avLst/>
              <a:gdLst>
                <a:gd name="connsiteX0" fmla="*/ 0 w 905504"/>
                <a:gd name="connsiteY0" fmla="*/ 452752 h 905504"/>
                <a:gd name="connsiteX1" fmla="*/ 132608 w 905504"/>
                <a:gd name="connsiteY1" fmla="*/ 132608 h 905504"/>
                <a:gd name="connsiteX2" fmla="*/ 452752 w 905504"/>
                <a:gd name="connsiteY2" fmla="*/ 0 h 905504"/>
                <a:gd name="connsiteX3" fmla="*/ 772896 w 905504"/>
                <a:gd name="connsiteY3" fmla="*/ 132608 h 905504"/>
                <a:gd name="connsiteX4" fmla="*/ 905504 w 905504"/>
                <a:gd name="connsiteY4" fmla="*/ 452752 h 905504"/>
                <a:gd name="connsiteX5" fmla="*/ 772896 w 905504"/>
                <a:gd name="connsiteY5" fmla="*/ 772896 h 905504"/>
                <a:gd name="connsiteX6" fmla="*/ 452752 w 905504"/>
                <a:gd name="connsiteY6" fmla="*/ 905504 h 905504"/>
                <a:gd name="connsiteX7" fmla="*/ 132608 w 905504"/>
                <a:gd name="connsiteY7" fmla="*/ 772896 h 905504"/>
                <a:gd name="connsiteX8" fmla="*/ 0 w 905504"/>
                <a:gd name="connsiteY8" fmla="*/ 452752 h 90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57161" tIns="222187" rIns="222187" bIns="128580" numCol="1" spcCol="1270" anchor="ctr" anchorCtr="0">
              <a:noAutofit/>
            </a:bodyPr>
            <a:lstStyle/>
            <a:p>
              <a:pPr algn="ctr" defTabSz="1250112">
                <a:lnSpc>
                  <a:spcPct val="120000"/>
                </a:lnSpc>
                <a:spcAft>
                  <a:spcPct val="35000"/>
                </a:spcAft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8" name="Freeform 100"/>
            <p:cNvSpPr>
              <a:spLocks noEditPoints="1"/>
            </p:cNvSpPr>
            <p:nvPr/>
          </p:nvSpPr>
          <p:spPr bwMode="auto">
            <a:xfrm>
              <a:off x="5994749" y="3892925"/>
              <a:ext cx="344447" cy="330196"/>
            </a:xfrm>
            <a:custGeom>
              <a:avLst/>
              <a:gdLst/>
              <a:ahLst/>
              <a:cxnLst>
                <a:cxn ang="0">
                  <a:pos x="63" y="49"/>
                </a:cxn>
                <a:cxn ang="0">
                  <a:pos x="58" y="44"/>
                </a:cxn>
                <a:cxn ang="0">
                  <a:pos x="54" y="48"/>
                </a:cxn>
                <a:cxn ang="0">
                  <a:pos x="63" y="57"/>
                </a:cxn>
                <a:cxn ang="0">
                  <a:pos x="64" y="60"/>
                </a:cxn>
                <a:cxn ang="0">
                  <a:pos x="59" y="64"/>
                </a:cxn>
                <a:cxn ang="0">
                  <a:pos x="56" y="63"/>
                </a:cxn>
                <a:cxn ang="0">
                  <a:pos x="29" y="36"/>
                </a:cxn>
                <a:cxn ang="0">
                  <a:pos x="15" y="42"/>
                </a:cxn>
                <a:cxn ang="0">
                  <a:pos x="0" y="27"/>
                </a:cxn>
                <a:cxn ang="0">
                  <a:pos x="26" y="0"/>
                </a:cxn>
                <a:cxn ang="0">
                  <a:pos x="41" y="15"/>
                </a:cxn>
                <a:cxn ang="0">
                  <a:pos x="36" y="30"/>
                </a:cxn>
                <a:cxn ang="0">
                  <a:pos x="50" y="44"/>
                </a:cxn>
                <a:cxn ang="0">
                  <a:pos x="54" y="40"/>
                </a:cxn>
                <a:cxn ang="0">
                  <a:pos x="49" y="35"/>
                </a:cxn>
                <a:cxn ang="0">
                  <a:pos x="54" y="31"/>
                </a:cxn>
                <a:cxn ang="0">
                  <a:pos x="55" y="31"/>
                </a:cxn>
                <a:cxn ang="0">
                  <a:pos x="67" y="44"/>
                </a:cxn>
                <a:cxn ang="0">
                  <a:pos x="63" y="49"/>
                </a:cxn>
                <a:cxn ang="0">
                  <a:pos x="25" y="8"/>
                </a:cxn>
                <a:cxn ang="0">
                  <a:pos x="18" y="16"/>
                </a:cxn>
                <a:cxn ang="0">
                  <a:pos x="19" y="19"/>
                </a:cxn>
                <a:cxn ang="0">
                  <a:pos x="15" y="18"/>
                </a:cxn>
                <a:cxn ang="0">
                  <a:pos x="7" y="26"/>
                </a:cxn>
                <a:cxn ang="0">
                  <a:pos x="15" y="34"/>
                </a:cxn>
                <a:cxn ang="0">
                  <a:pos x="23" y="26"/>
                </a:cxn>
                <a:cxn ang="0">
                  <a:pos x="22" y="23"/>
                </a:cxn>
                <a:cxn ang="0">
                  <a:pos x="25" y="24"/>
                </a:cxn>
                <a:cxn ang="0">
                  <a:pos x="33" y="16"/>
                </a:cxn>
                <a:cxn ang="0">
                  <a:pos x="25" y="8"/>
                </a:cxn>
              </a:cxnLst>
              <a:rect l="0" t="0" r="r" b="b"/>
              <a:pathLst>
                <a:path w="67" h="64">
                  <a:moveTo>
                    <a:pt x="63" y="49"/>
                  </a:moveTo>
                  <a:cubicBezTo>
                    <a:pt x="62" y="49"/>
                    <a:pt x="58" y="45"/>
                    <a:pt x="58" y="44"/>
                  </a:cubicBezTo>
                  <a:cubicBezTo>
                    <a:pt x="54" y="48"/>
                    <a:pt x="54" y="48"/>
                    <a:pt x="54" y="48"/>
                  </a:cubicBezTo>
                  <a:cubicBezTo>
                    <a:pt x="63" y="57"/>
                    <a:pt x="63" y="57"/>
                    <a:pt x="63" y="57"/>
                  </a:cubicBezTo>
                  <a:cubicBezTo>
                    <a:pt x="63" y="58"/>
                    <a:pt x="64" y="59"/>
                    <a:pt x="64" y="60"/>
                  </a:cubicBezTo>
                  <a:cubicBezTo>
                    <a:pt x="64" y="62"/>
                    <a:pt x="61" y="64"/>
                    <a:pt x="59" y="64"/>
                  </a:cubicBezTo>
                  <a:cubicBezTo>
                    <a:pt x="58" y="64"/>
                    <a:pt x="57" y="64"/>
                    <a:pt x="56" y="63"/>
                  </a:cubicBezTo>
                  <a:cubicBezTo>
                    <a:pt x="29" y="36"/>
                    <a:pt x="29" y="36"/>
                    <a:pt x="29" y="36"/>
                  </a:cubicBezTo>
                  <a:cubicBezTo>
                    <a:pt x="25" y="39"/>
                    <a:pt x="20" y="42"/>
                    <a:pt x="15" y="42"/>
                  </a:cubicBezTo>
                  <a:cubicBezTo>
                    <a:pt x="6" y="42"/>
                    <a:pt x="0" y="36"/>
                    <a:pt x="0" y="27"/>
                  </a:cubicBezTo>
                  <a:cubicBezTo>
                    <a:pt x="0" y="14"/>
                    <a:pt x="13" y="0"/>
                    <a:pt x="26" y="0"/>
                  </a:cubicBezTo>
                  <a:cubicBezTo>
                    <a:pt x="35" y="0"/>
                    <a:pt x="41" y="6"/>
                    <a:pt x="41" y="15"/>
                  </a:cubicBezTo>
                  <a:cubicBezTo>
                    <a:pt x="41" y="21"/>
                    <a:pt x="39" y="26"/>
                    <a:pt x="36" y="30"/>
                  </a:cubicBezTo>
                  <a:cubicBezTo>
                    <a:pt x="50" y="44"/>
                    <a:pt x="50" y="44"/>
                    <a:pt x="50" y="44"/>
                  </a:cubicBezTo>
                  <a:cubicBezTo>
                    <a:pt x="54" y="40"/>
                    <a:pt x="54" y="40"/>
                    <a:pt x="54" y="40"/>
                  </a:cubicBezTo>
                  <a:cubicBezTo>
                    <a:pt x="53" y="39"/>
                    <a:pt x="49" y="36"/>
                    <a:pt x="49" y="35"/>
                  </a:cubicBezTo>
                  <a:cubicBezTo>
                    <a:pt x="49" y="34"/>
                    <a:pt x="53" y="31"/>
                    <a:pt x="54" y="31"/>
                  </a:cubicBezTo>
                  <a:cubicBezTo>
                    <a:pt x="54" y="31"/>
                    <a:pt x="54" y="31"/>
                    <a:pt x="55" y="31"/>
                  </a:cubicBezTo>
                  <a:cubicBezTo>
                    <a:pt x="56" y="32"/>
                    <a:pt x="67" y="43"/>
                    <a:pt x="67" y="44"/>
                  </a:cubicBezTo>
                  <a:cubicBezTo>
                    <a:pt x="67" y="45"/>
                    <a:pt x="64" y="49"/>
                    <a:pt x="63" y="49"/>
                  </a:cubicBezTo>
                  <a:close/>
                  <a:moveTo>
                    <a:pt x="25" y="8"/>
                  </a:moveTo>
                  <a:cubicBezTo>
                    <a:pt x="21" y="8"/>
                    <a:pt x="18" y="12"/>
                    <a:pt x="18" y="16"/>
                  </a:cubicBezTo>
                  <a:cubicBezTo>
                    <a:pt x="18" y="17"/>
                    <a:pt x="18" y="18"/>
                    <a:pt x="19" y="19"/>
                  </a:cubicBezTo>
                  <a:cubicBezTo>
                    <a:pt x="17" y="19"/>
                    <a:pt x="16" y="18"/>
                    <a:pt x="15" y="18"/>
                  </a:cubicBezTo>
                  <a:cubicBezTo>
                    <a:pt x="11" y="18"/>
                    <a:pt x="7" y="22"/>
                    <a:pt x="7" y="26"/>
                  </a:cubicBezTo>
                  <a:cubicBezTo>
                    <a:pt x="7" y="30"/>
                    <a:pt x="11" y="34"/>
                    <a:pt x="15" y="34"/>
                  </a:cubicBezTo>
                  <a:cubicBezTo>
                    <a:pt x="19" y="34"/>
                    <a:pt x="23" y="30"/>
                    <a:pt x="23" y="26"/>
                  </a:cubicBezTo>
                  <a:cubicBezTo>
                    <a:pt x="23" y="25"/>
                    <a:pt x="23" y="24"/>
                    <a:pt x="22" y="23"/>
                  </a:cubicBezTo>
                  <a:cubicBezTo>
                    <a:pt x="23" y="23"/>
                    <a:pt x="24" y="24"/>
                    <a:pt x="25" y="24"/>
                  </a:cubicBezTo>
                  <a:cubicBezTo>
                    <a:pt x="30" y="24"/>
                    <a:pt x="33" y="20"/>
                    <a:pt x="33" y="16"/>
                  </a:cubicBezTo>
                  <a:cubicBezTo>
                    <a:pt x="33" y="12"/>
                    <a:pt x="30" y="8"/>
                    <a:pt x="25" y="8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9" name="Freeform 138"/>
            <p:cNvSpPr/>
            <p:nvPr/>
          </p:nvSpPr>
          <p:spPr>
            <a:xfrm>
              <a:off x="5714220" y="3605271"/>
              <a:ext cx="905504" cy="905504"/>
            </a:xfrm>
            <a:custGeom>
              <a:avLst/>
              <a:gdLst>
                <a:gd name="connsiteX0" fmla="*/ 0 w 905504"/>
                <a:gd name="connsiteY0" fmla="*/ 452752 h 905504"/>
                <a:gd name="connsiteX1" fmla="*/ 132608 w 905504"/>
                <a:gd name="connsiteY1" fmla="*/ 132608 h 905504"/>
                <a:gd name="connsiteX2" fmla="*/ 452752 w 905504"/>
                <a:gd name="connsiteY2" fmla="*/ 0 h 905504"/>
                <a:gd name="connsiteX3" fmla="*/ 772896 w 905504"/>
                <a:gd name="connsiteY3" fmla="*/ 132608 h 905504"/>
                <a:gd name="connsiteX4" fmla="*/ 905504 w 905504"/>
                <a:gd name="connsiteY4" fmla="*/ 452752 h 905504"/>
                <a:gd name="connsiteX5" fmla="*/ 772896 w 905504"/>
                <a:gd name="connsiteY5" fmla="*/ 772896 h 905504"/>
                <a:gd name="connsiteX6" fmla="*/ 452752 w 905504"/>
                <a:gd name="connsiteY6" fmla="*/ 905504 h 905504"/>
                <a:gd name="connsiteX7" fmla="*/ 132608 w 905504"/>
                <a:gd name="connsiteY7" fmla="*/ 772896 h 905504"/>
                <a:gd name="connsiteX8" fmla="*/ 0 w 905504"/>
                <a:gd name="connsiteY8" fmla="*/ 452752 h 90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noFill/>
            <a:ln w="19050">
              <a:solidFill>
                <a:schemeClr val="tx1">
                  <a:lumMod val="75000"/>
                  <a:lumOff val="25000"/>
                </a:schemeClr>
              </a:solidFill>
              <a:prstDash val="sysDot"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57161" tIns="257161" rIns="222187" bIns="222187" numCol="1" spcCol="1270" anchor="ctr" anchorCtr="0">
              <a:noAutofit/>
            </a:bodyPr>
            <a:lstStyle/>
            <a:p>
              <a:pPr algn="ctr" defTabSz="1250112">
                <a:lnSpc>
                  <a:spcPct val="120000"/>
                </a:lnSpc>
                <a:spcAft>
                  <a:spcPct val="35000"/>
                </a:spcAft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141" name="Straight Connector 140"/>
          <p:cNvCxnSpPr/>
          <p:nvPr/>
        </p:nvCxnSpPr>
        <p:spPr>
          <a:xfrm>
            <a:off x="7465115" y="3615560"/>
            <a:ext cx="984401" cy="2233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7" name="Straight Connector 146"/>
          <p:cNvCxnSpPr/>
          <p:nvPr/>
        </p:nvCxnSpPr>
        <p:spPr>
          <a:xfrm>
            <a:off x="7512668" y="5106527"/>
            <a:ext cx="984401" cy="2233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Group 148"/>
          <p:cNvGrpSpPr/>
          <p:nvPr/>
        </p:nvGrpSpPr>
        <p:grpSpPr>
          <a:xfrm>
            <a:off x="8509165" y="4632239"/>
            <a:ext cx="948576" cy="948576"/>
            <a:chOff x="6477261" y="3281463"/>
            <a:chExt cx="850954" cy="850954"/>
          </a:xfrm>
        </p:grpSpPr>
        <p:grpSp>
          <p:nvGrpSpPr>
            <p:cNvPr id="10" name="Group 141"/>
            <p:cNvGrpSpPr/>
            <p:nvPr/>
          </p:nvGrpSpPr>
          <p:grpSpPr>
            <a:xfrm>
              <a:off x="6477261" y="3281463"/>
              <a:ext cx="850954" cy="850954"/>
              <a:chOff x="5714220" y="3605271"/>
              <a:chExt cx="905504" cy="905504"/>
            </a:xfrm>
          </p:grpSpPr>
          <p:sp>
            <p:nvSpPr>
              <p:cNvPr id="143" name="Freeform 142"/>
              <p:cNvSpPr/>
              <p:nvPr/>
            </p:nvSpPr>
            <p:spPr>
              <a:xfrm>
                <a:off x="5808060" y="3699111"/>
                <a:ext cx="717824" cy="717824"/>
              </a:xfrm>
              <a:custGeom>
                <a:avLst/>
                <a:gdLst>
                  <a:gd name="connsiteX0" fmla="*/ 0 w 905504"/>
                  <a:gd name="connsiteY0" fmla="*/ 452752 h 905504"/>
                  <a:gd name="connsiteX1" fmla="*/ 132608 w 905504"/>
                  <a:gd name="connsiteY1" fmla="*/ 132608 h 905504"/>
                  <a:gd name="connsiteX2" fmla="*/ 452752 w 905504"/>
                  <a:gd name="connsiteY2" fmla="*/ 0 h 905504"/>
                  <a:gd name="connsiteX3" fmla="*/ 772896 w 905504"/>
                  <a:gd name="connsiteY3" fmla="*/ 132608 h 905504"/>
                  <a:gd name="connsiteX4" fmla="*/ 905504 w 905504"/>
                  <a:gd name="connsiteY4" fmla="*/ 452752 h 905504"/>
                  <a:gd name="connsiteX5" fmla="*/ 772896 w 905504"/>
                  <a:gd name="connsiteY5" fmla="*/ 772896 h 905504"/>
                  <a:gd name="connsiteX6" fmla="*/ 452752 w 905504"/>
                  <a:gd name="connsiteY6" fmla="*/ 905504 h 905504"/>
                  <a:gd name="connsiteX7" fmla="*/ 132608 w 905504"/>
                  <a:gd name="connsiteY7" fmla="*/ 772896 h 905504"/>
                  <a:gd name="connsiteX8" fmla="*/ 0 w 905504"/>
                  <a:gd name="connsiteY8" fmla="*/ 452752 h 9055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05504" h="905504">
                    <a:moveTo>
                      <a:pt x="0" y="452752"/>
                    </a:moveTo>
                    <a:cubicBezTo>
                      <a:pt x="0" y="332675"/>
                      <a:pt x="47701" y="217515"/>
                      <a:pt x="132608" y="132608"/>
                    </a:cubicBezTo>
                    <a:cubicBezTo>
                      <a:pt x="217516" y="47701"/>
                      <a:pt x="332675" y="0"/>
                      <a:pt x="452752" y="0"/>
                    </a:cubicBezTo>
                    <a:cubicBezTo>
                      <a:pt x="572829" y="0"/>
                      <a:pt x="687989" y="47701"/>
                      <a:pt x="772896" y="132608"/>
                    </a:cubicBezTo>
                    <a:cubicBezTo>
                      <a:pt x="857803" y="217516"/>
                      <a:pt x="905504" y="332675"/>
                      <a:pt x="905504" y="452752"/>
                    </a:cubicBezTo>
                    <a:cubicBezTo>
                      <a:pt x="905504" y="572829"/>
                      <a:pt x="857803" y="687989"/>
                      <a:pt x="772896" y="772896"/>
                    </a:cubicBezTo>
                    <a:cubicBezTo>
                      <a:pt x="687988" y="857803"/>
                      <a:pt x="572829" y="905504"/>
                      <a:pt x="452752" y="905504"/>
                    </a:cubicBezTo>
                    <a:cubicBezTo>
                      <a:pt x="332675" y="905504"/>
                      <a:pt x="217515" y="857803"/>
                      <a:pt x="132608" y="772896"/>
                    </a:cubicBezTo>
                    <a:cubicBezTo>
                      <a:pt x="47701" y="687988"/>
                      <a:pt x="0" y="572829"/>
                      <a:pt x="0" y="452752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57161" tIns="222187" rIns="222187" bIns="128580" numCol="1" spcCol="1270" anchor="ctr" anchorCtr="0">
                <a:noAutofit/>
              </a:bodyPr>
              <a:lstStyle/>
              <a:p>
                <a:pPr algn="ctr" defTabSz="1250112">
                  <a:lnSpc>
                    <a:spcPct val="120000"/>
                  </a:lnSpc>
                  <a:spcAft>
                    <a:spcPct val="35000"/>
                  </a:spcAft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45" name="Freeform 144"/>
              <p:cNvSpPr/>
              <p:nvPr/>
            </p:nvSpPr>
            <p:spPr>
              <a:xfrm>
                <a:off x="5714220" y="3605271"/>
                <a:ext cx="905504" cy="905504"/>
              </a:xfrm>
              <a:custGeom>
                <a:avLst/>
                <a:gdLst>
                  <a:gd name="connsiteX0" fmla="*/ 0 w 905504"/>
                  <a:gd name="connsiteY0" fmla="*/ 452752 h 905504"/>
                  <a:gd name="connsiteX1" fmla="*/ 132608 w 905504"/>
                  <a:gd name="connsiteY1" fmla="*/ 132608 h 905504"/>
                  <a:gd name="connsiteX2" fmla="*/ 452752 w 905504"/>
                  <a:gd name="connsiteY2" fmla="*/ 0 h 905504"/>
                  <a:gd name="connsiteX3" fmla="*/ 772896 w 905504"/>
                  <a:gd name="connsiteY3" fmla="*/ 132608 h 905504"/>
                  <a:gd name="connsiteX4" fmla="*/ 905504 w 905504"/>
                  <a:gd name="connsiteY4" fmla="*/ 452752 h 905504"/>
                  <a:gd name="connsiteX5" fmla="*/ 772896 w 905504"/>
                  <a:gd name="connsiteY5" fmla="*/ 772896 h 905504"/>
                  <a:gd name="connsiteX6" fmla="*/ 452752 w 905504"/>
                  <a:gd name="connsiteY6" fmla="*/ 905504 h 905504"/>
                  <a:gd name="connsiteX7" fmla="*/ 132608 w 905504"/>
                  <a:gd name="connsiteY7" fmla="*/ 772896 h 905504"/>
                  <a:gd name="connsiteX8" fmla="*/ 0 w 905504"/>
                  <a:gd name="connsiteY8" fmla="*/ 452752 h 9055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05504" h="905504">
                    <a:moveTo>
                      <a:pt x="0" y="452752"/>
                    </a:moveTo>
                    <a:cubicBezTo>
                      <a:pt x="0" y="332675"/>
                      <a:pt x="47701" y="217515"/>
                      <a:pt x="132608" y="132608"/>
                    </a:cubicBezTo>
                    <a:cubicBezTo>
                      <a:pt x="217516" y="47701"/>
                      <a:pt x="332675" y="0"/>
                      <a:pt x="452752" y="0"/>
                    </a:cubicBezTo>
                    <a:cubicBezTo>
                      <a:pt x="572829" y="0"/>
                      <a:pt x="687989" y="47701"/>
                      <a:pt x="772896" y="132608"/>
                    </a:cubicBezTo>
                    <a:cubicBezTo>
                      <a:pt x="857803" y="217516"/>
                      <a:pt x="905504" y="332675"/>
                      <a:pt x="905504" y="452752"/>
                    </a:cubicBezTo>
                    <a:cubicBezTo>
                      <a:pt x="905504" y="572829"/>
                      <a:pt x="857803" y="687989"/>
                      <a:pt x="772896" y="772896"/>
                    </a:cubicBezTo>
                    <a:cubicBezTo>
                      <a:pt x="687988" y="857803"/>
                      <a:pt x="572829" y="905504"/>
                      <a:pt x="452752" y="905504"/>
                    </a:cubicBezTo>
                    <a:cubicBezTo>
                      <a:pt x="332675" y="905504"/>
                      <a:pt x="217515" y="857803"/>
                      <a:pt x="132608" y="772896"/>
                    </a:cubicBezTo>
                    <a:cubicBezTo>
                      <a:pt x="47701" y="687988"/>
                      <a:pt x="0" y="572829"/>
                      <a:pt x="0" y="452752"/>
                    </a:cubicBezTo>
                    <a:close/>
                  </a:path>
                </a:pathLst>
              </a:custGeom>
              <a:noFill/>
              <a:ln w="19050">
                <a:solidFill>
                  <a:schemeClr val="tx1">
                    <a:lumMod val="75000"/>
                    <a:lumOff val="25000"/>
                  </a:schemeClr>
                </a:solidFill>
                <a:prstDash val="sysDot"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57161" tIns="257161" rIns="222187" bIns="222187" numCol="1" spcCol="1270" anchor="ctr" anchorCtr="0">
                <a:noAutofit/>
              </a:bodyPr>
              <a:lstStyle/>
              <a:p>
                <a:pPr algn="ctr" defTabSz="1250112">
                  <a:lnSpc>
                    <a:spcPct val="120000"/>
                  </a:lnSpc>
                  <a:spcAft>
                    <a:spcPct val="35000"/>
                  </a:spcAft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48" name="Freeform 62"/>
            <p:cNvSpPr>
              <a:spLocks noEditPoints="1"/>
            </p:cNvSpPr>
            <p:nvPr/>
          </p:nvSpPr>
          <p:spPr bwMode="auto">
            <a:xfrm>
              <a:off x="6747482" y="3550443"/>
              <a:ext cx="310512" cy="312994"/>
            </a:xfrm>
            <a:custGeom>
              <a:avLst/>
              <a:gdLst/>
              <a:ahLst/>
              <a:cxnLst>
                <a:cxn ang="0">
                  <a:pos x="58" y="33"/>
                </a:cxn>
                <a:cxn ang="0">
                  <a:pos x="57" y="34"/>
                </a:cxn>
                <a:cxn ang="0">
                  <a:pos x="50" y="35"/>
                </a:cxn>
                <a:cxn ang="0">
                  <a:pos x="49" y="39"/>
                </a:cxn>
                <a:cxn ang="0">
                  <a:pos x="53" y="44"/>
                </a:cxn>
                <a:cxn ang="0">
                  <a:pos x="53" y="45"/>
                </a:cxn>
                <a:cxn ang="0">
                  <a:pos x="53" y="46"/>
                </a:cxn>
                <a:cxn ang="0">
                  <a:pos x="45" y="53"/>
                </a:cxn>
                <a:cxn ang="0">
                  <a:pos x="44" y="52"/>
                </a:cxn>
                <a:cxn ang="0">
                  <a:pos x="39" y="48"/>
                </a:cxn>
                <a:cxn ang="0">
                  <a:pos x="36" y="50"/>
                </a:cxn>
                <a:cxn ang="0">
                  <a:pos x="34" y="57"/>
                </a:cxn>
                <a:cxn ang="0">
                  <a:pos x="33" y="58"/>
                </a:cxn>
                <a:cxn ang="0">
                  <a:pos x="25" y="58"/>
                </a:cxn>
                <a:cxn ang="0">
                  <a:pos x="23" y="57"/>
                </a:cxn>
                <a:cxn ang="0">
                  <a:pos x="22" y="50"/>
                </a:cxn>
                <a:cxn ang="0">
                  <a:pos x="19" y="48"/>
                </a:cxn>
                <a:cxn ang="0">
                  <a:pos x="14" y="52"/>
                </a:cxn>
                <a:cxn ang="0">
                  <a:pos x="13" y="53"/>
                </a:cxn>
                <a:cxn ang="0">
                  <a:pos x="12" y="52"/>
                </a:cxn>
                <a:cxn ang="0">
                  <a:pos x="5" y="46"/>
                </a:cxn>
                <a:cxn ang="0">
                  <a:pos x="5" y="45"/>
                </a:cxn>
                <a:cxn ang="0">
                  <a:pos x="5" y="44"/>
                </a:cxn>
                <a:cxn ang="0">
                  <a:pos x="9" y="39"/>
                </a:cxn>
                <a:cxn ang="0">
                  <a:pos x="8" y="35"/>
                </a:cxn>
                <a:cxn ang="0">
                  <a:pos x="1" y="34"/>
                </a:cxn>
                <a:cxn ang="0">
                  <a:pos x="0" y="33"/>
                </a:cxn>
                <a:cxn ang="0">
                  <a:pos x="0" y="24"/>
                </a:cxn>
                <a:cxn ang="0">
                  <a:pos x="1" y="23"/>
                </a:cxn>
                <a:cxn ang="0">
                  <a:pos x="8" y="22"/>
                </a:cxn>
                <a:cxn ang="0">
                  <a:pos x="9" y="18"/>
                </a:cxn>
                <a:cxn ang="0">
                  <a:pos x="5" y="13"/>
                </a:cxn>
                <a:cxn ang="0">
                  <a:pos x="5" y="12"/>
                </a:cxn>
                <a:cxn ang="0">
                  <a:pos x="5" y="11"/>
                </a:cxn>
                <a:cxn ang="0">
                  <a:pos x="13" y="5"/>
                </a:cxn>
                <a:cxn ang="0">
                  <a:pos x="14" y="5"/>
                </a:cxn>
                <a:cxn ang="0">
                  <a:pos x="19" y="9"/>
                </a:cxn>
                <a:cxn ang="0">
                  <a:pos x="22" y="8"/>
                </a:cxn>
                <a:cxn ang="0">
                  <a:pos x="23" y="1"/>
                </a:cxn>
                <a:cxn ang="0">
                  <a:pos x="25" y="0"/>
                </a:cxn>
                <a:cxn ang="0">
                  <a:pos x="33" y="0"/>
                </a:cxn>
                <a:cxn ang="0">
                  <a:pos x="34" y="1"/>
                </a:cxn>
                <a:cxn ang="0">
                  <a:pos x="36" y="8"/>
                </a:cxn>
                <a:cxn ang="0">
                  <a:pos x="39" y="9"/>
                </a:cxn>
                <a:cxn ang="0">
                  <a:pos x="44" y="5"/>
                </a:cxn>
                <a:cxn ang="0">
                  <a:pos x="45" y="5"/>
                </a:cxn>
                <a:cxn ang="0">
                  <a:pos x="46" y="5"/>
                </a:cxn>
                <a:cxn ang="0">
                  <a:pos x="52" y="12"/>
                </a:cxn>
                <a:cxn ang="0">
                  <a:pos x="53" y="12"/>
                </a:cxn>
                <a:cxn ang="0">
                  <a:pos x="52" y="13"/>
                </a:cxn>
                <a:cxn ang="0">
                  <a:pos x="48" y="18"/>
                </a:cxn>
                <a:cxn ang="0">
                  <a:pos x="50" y="22"/>
                </a:cxn>
                <a:cxn ang="0">
                  <a:pos x="57" y="23"/>
                </a:cxn>
                <a:cxn ang="0">
                  <a:pos x="58" y="25"/>
                </a:cxn>
                <a:cxn ang="0">
                  <a:pos x="58" y="33"/>
                </a:cxn>
                <a:cxn ang="0">
                  <a:pos x="29" y="19"/>
                </a:cxn>
                <a:cxn ang="0">
                  <a:pos x="19" y="29"/>
                </a:cxn>
                <a:cxn ang="0">
                  <a:pos x="29" y="38"/>
                </a:cxn>
                <a:cxn ang="0">
                  <a:pos x="39" y="29"/>
                </a:cxn>
                <a:cxn ang="0">
                  <a:pos x="29" y="19"/>
                </a:cxn>
              </a:cxnLst>
              <a:rect l="0" t="0" r="r" b="b"/>
              <a:pathLst>
                <a:path w="58" h="58">
                  <a:moveTo>
                    <a:pt x="58" y="33"/>
                  </a:moveTo>
                  <a:cubicBezTo>
                    <a:pt x="58" y="34"/>
                    <a:pt x="58" y="34"/>
                    <a:pt x="57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7"/>
                    <a:pt x="49" y="38"/>
                    <a:pt x="49" y="39"/>
                  </a:cubicBezTo>
                  <a:cubicBezTo>
                    <a:pt x="50" y="41"/>
                    <a:pt x="51" y="42"/>
                    <a:pt x="53" y="44"/>
                  </a:cubicBezTo>
                  <a:cubicBezTo>
                    <a:pt x="53" y="44"/>
                    <a:pt x="53" y="45"/>
                    <a:pt x="53" y="45"/>
                  </a:cubicBezTo>
                  <a:cubicBezTo>
                    <a:pt x="53" y="45"/>
                    <a:pt x="53" y="46"/>
                    <a:pt x="53" y="46"/>
                  </a:cubicBezTo>
                  <a:cubicBezTo>
                    <a:pt x="52" y="47"/>
                    <a:pt x="47" y="53"/>
                    <a:pt x="45" y="53"/>
                  </a:cubicBezTo>
                  <a:cubicBezTo>
                    <a:pt x="45" y="53"/>
                    <a:pt x="45" y="53"/>
                    <a:pt x="44" y="52"/>
                  </a:cubicBezTo>
                  <a:cubicBezTo>
                    <a:pt x="39" y="48"/>
                    <a:pt x="39" y="48"/>
                    <a:pt x="39" y="48"/>
                  </a:cubicBezTo>
                  <a:cubicBezTo>
                    <a:pt x="38" y="49"/>
                    <a:pt x="37" y="49"/>
                    <a:pt x="36" y="50"/>
                  </a:cubicBezTo>
                  <a:cubicBezTo>
                    <a:pt x="35" y="52"/>
                    <a:pt x="35" y="55"/>
                    <a:pt x="34" y="57"/>
                  </a:cubicBezTo>
                  <a:cubicBezTo>
                    <a:pt x="34" y="57"/>
                    <a:pt x="34" y="58"/>
                    <a:pt x="33" y="58"/>
                  </a:cubicBezTo>
                  <a:cubicBezTo>
                    <a:pt x="25" y="58"/>
                    <a:pt x="25" y="58"/>
                    <a:pt x="25" y="58"/>
                  </a:cubicBezTo>
                  <a:cubicBezTo>
                    <a:pt x="24" y="58"/>
                    <a:pt x="23" y="57"/>
                    <a:pt x="23" y="57"/>
                  </a:cubicBezTo>
                  <a:cubicBezTo>
                    <a:pt x="22" y="50"/>
                    <a:pt x="22" y="50"/>
                    <a:pt x="22" y="50"/>
                  </a:cubicBezTo>
                  <a:cubicBezTo>
                    <a:pt x="21" y="49"/>
                    <a:pt x="20" y="49"/>
                    <a:pt x="19" y="48"/>
                  </a:cubicBezTo>
                  <a:cubicBezTo>
                    <a:pt x="14" y="52"/>
                    <a:pt x="14" y="52"/>
                    <a:pt x="14" y="52"/>
                  </a:cubicBezTo>
                  <a:cubicBezTo>
                    <a:pt x="13" y="53"/>
                    <a:pt x="13" y="53"/>
                    <a:pt x="13" y="53"/>
                  </a:cubicBezTo>
                  <a:cubicBezTo>
                    <a:pt x="12" y="53"/>
                    <a:pt x="12" y="53"/>
                    <a:pt x="12" y="52"/>
                  </a:cubicBezTo>
                  <a:cubicBezTo>
                    <a:pt x="10" y="50"/>
                    <a:pt x="7" y="48"/>
                    <a:pt x="5" y="46"/>
                  </a:cubicBezTo>
                  <a:cubicBezTo>
                    <a:pt x="5" y="46"/>
                    <a:pt x="5" y="45"/>
                    <a:pt x="5" y="45"/>
                  </a:cubicBezTo>
                  <a:cubicBezTo>
                    <a:pt x="5" y="45"/>
                    <a:pt x="5" y="44"/>
                    <a:pt x="5" y="44"/>
                  </a:cubicBezTo>
                  <a:cubicBezTo>
                    <a:pt x="7" y="42"/>
                    <a:pt x="8" y="41"/>
                    <a:pt x="9" y="39"/>
                  </a:cubicBezTo>
                  <a:cubicBezTo>
                    <a:pt x="9" y="38"/>
                    <a:pt x="8" y="37"/>
                    <a:pt x="8" y="35"/>
                  </a:cubicBezTo>
                  <a:cubicBezTo>
                    <a:pt x="1" y="34"/>
                    <a:pt x="1" y="34"/>
                    <a:pt x="1" y="34"/>
                  </a:cubicBezTo>
                  <a:cubicBezTo>
                    <a:pt x="0" y="34"/>
                    <a:pt x="0" y="33"/>
                    <a:pt x="0" y="33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3"/>
                    <a:pt x="1" y="23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1"/>
                    <a:pt x="9" y="20"/>
                    <a:pt x="9" y="18"/>
                  </a:cubicBezTo>
                  <a:cubicBezTo>
                    <a:pt x="8" y="17"/>
                    <a:pt x="7" y="15"/>
                    <a:pt x="5" y="13"/>
                  </a:cubicBezTo>
                  <a:cubicBezTo>
                    <a:pt x="5" y="13"/>
                    <a:pt x="5" y="13"/>
                    <a:pt x="5" y="12"/>
                  </a:cubicBezTo>
                  <a:cubicBezTo>
                    <a:pt x="5" y="12"/>
                    <a:pt x="5" y="12"/>
                    <a:pt x="5" y="11"/>
                  </a:cubicBezTo>
                  <a:cubicBezTo>
                    <a:pt x="6" y="10"/>
                    <a:pt x="11" y="5"/>
                    <a:pt x="13" y="5"/>
                  </a:cubicBezTo>
                  <a:cubicBezTo>
                    <a:pt x="13" y="5"/>
                    <a:pt x="13" y="5"/>
                    <a:pt x="14" y="5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20" y="9"/>
                    <a:pt x="21" y="8"/>
                    <a:pt x="22" y="8"/>
                  </a:cubicBezTo>
                  <a:cubicBezTo>
                    <a:pt x="22" y="5"/>
                    <a:pt x="23" y="3"/>
                    <a:pt x="23" y="1"/>
                  </a:cubicBezTo>
                  <a:cubicBezTo>
                    <a:pt x="23" y="0"/>
                    <a:pt x="24" y="0"/>
                    <a:pt x="25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4" y="0"/>
                    <a:pt x="34" y="0"/>
                    <a:pt x="34" y="1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7" y="8"/>
                    <a:pt x="38" y="9"/>
                    <a:pt x="39" y="9"/>
                  </a:cubicBezTo>
                  <a:cubicBezTo>
                    <a:pt x="44" y="5"/>
                    <a:pt x="44" y="5"/>
                    <a:pt x="44" y="5"/>
                  </a:cubicBezTo>
                  <a:cubicBezTo>
                    <a:pt x="45" y="5"/>
                    <a:pt x="45" y="5"/>
                    <a:pt x="45" y="5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48" y="7"/>
                    <a:pt x="51" y="9"/>
                    <a:pt x="52" y="12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53" y="13"/>
                    <a:pt x="53" y="13"/>
                    <a:pt x="52" y="13"/>
                  </a:cubicBezTo>
                  <a:cubicBezTo>
                    <a:pt x="51" y="15"/>
                    <a:pt x="50" y="17"/>
                    <a:pt x="48" y="18"/>
                  </a:cubicBezTo>
                  <a:cubicBezTo>
                    <a:pt x="49" y="20"/>
                    <a:pt x="50" y="21"/>
                    <a:pt x="50" y="22"/>
                  </a:cubicBezTo>
                  <a:cubicBezTo>
                    <a:pt x="57" y="23"/>
                    <a:pt x="57" y="23"/>
                    <a:pt x="57" y="23"/>
                  </a:cubicBezTo>
                  <a:cubicBezTo>
                    <a:pt x="58" y="23"/>
                    <a:pt x="58" y="24"/>
                    <a:pt x="58" y="25"/>
                  </a:cubicBezTo>
                  <a:lnTo>
                    <a:pt x="58" y="33"/>
                  </a:lnTo>
                  <a:close/>
                  <a:moveTo>
                    <a:pt x="29" y="19"/>
                  </a:moveTo>
                  <a:cubicBezTo>
                    <a:pt x="24" y="19"/>
                    <a:pt x="19" y="23"/>
                    <a:pt x="19" y="29"/>
                  </a:cubicBezTo>
                  <a:cubicBezTo>
                    <a:pt x="19" y="34"/>
                    <a:pt x="24" y="38"/>
                    <a:pt x="29" y="38"/>
                  </a:cubicBezTo>
                  <a:cubicBezTo>
                    <a:pt x="34" y="38"/>
                    <a:pt x="39" y="34"/>
                    <a:pt x="39" y="29"/>
                  </a:cubicBezTo>
                  <a:cubicBezTo>
                    <a:pt x="39" y="23"/>
                    <a:pt x="34" y="19"/>
                    <a:pt x="29" y="1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154" name="Straight Connector 153"/>
          <p:cNvCxnSpPr/>
          <p:nvPr/>
        </p:nvCxnSpPr>
        <p:spPr>
          <a:xfrm>
            <a:off x="4539212" y="2911959"/>
            <a:ext cx="724166" cy="2233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56"/>
          <p:cNvGrpSpPr/>
          <p:nvPr/>
        </p:nvGrpSpPr>
        <p:grpSpPr>
          <a:xfrm>
            <a:off x="3564749" y="2437671"/>
            <a:ext cx="948576" cy="948576"/>
            <a:chOff x="1991932" y="1640533"/>
            <a:chExt cx="850954" cy="850954"/>
          </a:xfrm>
        </p:grpSpPr>
        <p:grpSp>
          <p:nvGrpSpPr>
            <p:cNvPr id="12" name="Group 149"/>
            <p:cNvGrpSpPr/>
            <p:nvPr/>
          </p:nvGrpSpPr>
          <p:grpSpPr>
            <a:xfrm>
              <a:off x="1991932" y="1640533"/>
              <a:ext cx="850954" cy="850954"/>
              <a:chOff x="2502224" y="2594793"/>
              <a:chExt cx="905504" cy="905504"/>
            </a:xfrm>
          </p:grpSpPr>
          <p:sp>
            <p:nvSpPr>
              <p:cNvPr id="151" name="Freeform 150"/>
              <p:cNvSpPr/>
              <p:nvPr/>
            </p:nvSpPr>
            <p:spPr>
              <a:xfrm>
                <a:off x="2596064" y="2688633"/>
                <a:ext cx="717824" cy="717824"/>
              </a:xfrm>
              <a:custGeom>
                <a:avLst/>
                <a:gdLst>
                  <a:gd name="connsiteX0" fmla="*/ 0 w 905504"/>
                  <a:gd name="connsiteY0" fmla="*/ 452752 h 905504"/>
                  <a:gd name="connsiteX1" fmla="*/ 132608 w 905504"/>
                  <a:gd name="connsiteY1" fmla="*/ 132608 h 905504"/>
                  <a:gd name="connsiteX2" fmla="*/ 452752 w 905504"/>
                  <a:gd name="connsiteY2" fmla="*/ 0 h 905504"/>
                  <a:gd name="connsiteX3" fmla="*/ 772896 w 905504"/>
                  <a:gd name="connsiteY3" fmla="*/ 132608 h 905504"/>
                  <a:gd name="connsiteX4" fmla="*/ 905504 w 905504"/>
                  <a:gd name="connsiteY4" fmla="*/ 452752 h 905504"/>
                  <a:gd name="connsiteX5" fmla="*/ 772896 w 905504"/>
                  <a:gd name="connsiteY5" fmla="*/ 772896 h 905504"/>
                  <a:gd name="connsiteX6" fmla="*/ 452752 w 905504"/>
                  <a:gd name="connsiteY6" fmla="*/ 905504 h 905504"/>
                  <a:gd name="connsiteX7" fmla="*/ 132608 w 905504"/>
                  <a:gd name="connsiteY7" fmla="*/ 772896 h 905504"/>
                  <a:gd name="connsiteX8" fmla="*/ 0 w 905504"/>
                  <a:gd name="connsiteY8" fmla="*/ 452752 h 9055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05504" h="905504">
                    <a:moveTo>
                      <a:pt x="0" y="452752"/>
                    </a:moveTo>
                    <a:cubicBezTo>
                      <a:pt x="0" y="332675"/>
                      <a:pt x="47701" y="217515"/>
                      <a:pt x="132608" y="132608"/>
                    </a:cubicBezTo>
                    <a:cubicBezTo>
                      <a:pt x="217516" y="47701"/>
                      <a:pt x="332675" y="0"/>
                      <a:pt x="452752" y="0"/>
                    </a:cubicBezTo>
                    <a:cubicBezTo>
                      <a:pt x="572829" y="0"/>
                      <a:pt x="687989" y="47701"/>
                      <a:pt x="772896" y="132608"/>
                    </a:cubicBezTo>
                    <a:cubicBezTo>
                      <a:pt x="857803" y="217516"/>
                      <a:pt x="905504" y="332675"/>
                      <a:pt x="905504" y="452752"/>
                    </a:cubicBezTo>
                    <a:cubicBezTo>
                      <a:pt x="905504" y="572829"/>
                      <a:pt x="857803" y="687989"/>
                      <a:pt x="772896" y="772896"/>
                    </a:cubicBezTo>
                    <a:cubicBezTo>
                      <a:pt x="687988" y="857803"/>
                      <a:pt x="572829" y="905504"/>
                      <a:pt x="452752" y="905504"/>
                    </a:cubicBezTo>
                    <a:cubicBezTo>
                      <a:pt x="332675" y="905504"/>
                      <a:pt x="217515" y="857803"/>
                      <a:pt x="132608" y="772896"/>
                    </a:cubicBezTo>
                    <a:cubicBezTo>
                      <a:pt x="47701" y="687988"/>
                      <a:pt x="0" y="572829"/>
                      <a:pt x="0" y="452752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0" tIns="0" rIns="0" bIns="0" numCol="1" spcCol="1270" anchor="ctr" anchorCtr="0">
                <a:noAutofit/>
              </a:bodyPr>
              <a:lstStyle/>
              <a:p>
                <a:pPr algn="ctr" defTabSz="1250112">
                  <a:lnSpc>
                    <a:spcPct val="120000"/>
                  </a:lnSpc>
                  <a:spcAft>
                    <a:spcPct val="35000"/>
                  </a:spcAft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53" name="Freeform 152"/>
              <p:cNvSpPr/>
              <p:nvPr/>
            </p:nvSpPr>
            <p:spPr>
              <a:xfrm>
                <a:off x="2502224" y="2594793"/>
                <a:ext cx="905504" cy="905504"/>
              </a:xfrm>
              <a:custGeom>
                <a:avLst/>
                <a:gdLst>
                  <a:gd name="connsiteX0" fmla="*/ 0 w 905504"/>
                  <a:gd name="connsiteY0" fmla="*/ 452752 h 905504"/>
                  <a:gd name="connsiteX1" fmla="*/ 132608 w 905504"/>
                  <a:gd name="connsiteY1" fmla="*/ 132608 h 905504"/>
                  <a:gd name="connsiteX2" fmla="*/ 452752 w 905504"/>
                  <a:gd name="connsiteY2" fmla="*/ 0 h 905504"/>
                  <a:gd name="connsiteX3" fmla="*/ 772896 w 905504"/>
                  <a:gd name="connsiteY3" fmla="*/ 132608 h 905504"/>
                  <a:gd name="connsiteX4" fmla="*/ 905504 w 905504"/>
                  <a:gd name="connsiteY4" fmla="*/ 452752 h 905504"/>
                  <a:gd name="connsiteX5" fmla="*/ 772896 w 905504"/>
                  <a:gd name="connsiteY5" fmla="*/ 772896 h 905504"/>
                  <a:gd name="connsiteX6" fmla="*/ 452752 w 905504"/>
                  <a:gd name="connsiteY6" fmla="*/ 905504 h 905504"/>
                  <a:gd name="connsiteX7" fmla="*/ 132608 w 905504"/>
                  <a:gd name="connsiteY7" fmla="*/ 772896 h 905504"/>
                  <a:gd name="connsiteX8" fmla="*/ 0 w 905504"/>
                  <a:gd name="connsiteY8" fmla="*/ 452752 h 9055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05504" h="905504">
                    <a:moveTo>
                      <a:pt x="0" y="452752"/>
                    </a:moveTo>
                    <a:cubicBezTo>
                      <a:pt x="0" y="332675"/>
                      <a:pt x="47701" y="217515"/>
                      <a:pt x="132608" y="132608"/>
                    </a:cubicBezTo>
                    <a:cubicBezTo>
                      <a:pt x="217516" y="47701"/>
                      <a:pt x="332675" y="0"/>
                      <a:pt x="452752" y="0"/>
                    </a:cubicBezTo>
                    <a:cubicBezTo>
                      <a:pt x="572829" y="0"/>
                      <a:pt x="687989" y="47701"/>
                      <a:pt x="772896" y="132608"/>
                    </a:cubicBezTo>
                    <a:cubicBezTo>
                      <a:pt x="857803" y="217516"/>
                      <a:pt x="905504" y="332675"/>
                      <a:pt x="905504" y="452752"/>
                    </a:cubicBezTo>
                    <a:cubicBezTo>
                      <a:pt x="905504" y="572829"/>
                      <a:pt x="857803" y="687989"/>
                      <a:pt x="772896" y="772896"/>
                    </a:cubicBezTo>
                    <a:cubicBezTo>
                      <a:pt x="687988" y="857803"/>
                      <a:pt x="572829" y="905504"/>
                      <a:pt x="452752" y="905504"/>
                    </a:cubicBezTo>
                    <a:cubicBezTo>
                      <a:pt x="332675" y="905504"/>
                      <a:pt x="217515" y="857803"/>
                      <a:pt x="132608" y="772896"/>
                    </a:cubicBezTo>
                    <a:cubicBezTo>
                      <a:pt x="47701" y="687988"/>
                      <a:pt x="0" y="572829"/>
                      <a:pt x="0" y="452752"/>
                    </a:cubicBezTo>
                    <a:close/>
                  </a:path>
                </a:pathLst>
              </a:custGeom>
              <a:noFill/>
              <a:ln w="19050">
                <a:solidFill>
                  <a:schemeClr val="tx1">
                    <a:lumMod val="75000"/>
                    <a:lumOff val="25000"/>
                  </a:schemeClr>
                </a:solidFill>
                <a:prstDash val="sysDot"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57161" tIns="257161" rIns="222187" bIns="222187" numCol="1" spcCol="1270" anchor="ctr" anchorCtr="0">
                <a:noAutofit/>
              </a:bodyPr>
              <a:lstStyle/>
              <a:p>
                <a:pPr algn="ctr" defTabSz="1250112">
                  <a:lnSpc>
                    <a:spcPct val="120000"/>
                  </a:lnSpc>
                  <a:spcAft>
                    <a:spcPct val="35000"/>
                  </a:spcAft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56" name="Freeform 187"/>
            <p:cNvSpPr>
              <a:spLocks noEditPoints="1"/>
            </p:cNvSpPr>
            <p:nvPr/>
          </p:nvSpPr>
          <p:spPr bwMode="auto">
            <a:xfrm>
              <a:off x="2249043" y="1957202"/>
              <a:ext cx="336732" cy="217616"/>
            </a:xfrm>
            <a:custGeom>
              <a:avLst/>
              <a:gdLst/>
              <a:ahLst/>
              <a:cxnLst>
                <a:cxn ang="0">
                  <a:pos x="68" y="25"/>
                </a:cxn>
                <a:cxn ang="0">
                  <a:pos x="34" y="44"/>
                </a:cxn>
                <a:cxn ang="0">
                  <a:pos x="1" y="25"/>
                </a:cxn>
                <a:cxn ang="0">
                  <a:pos x="0" y="22"/>
                </a:cxn>
                <a:cxn ang="0">
                  <a:pos x="1" y="20"/>
                </a:cxn>
                <a:cxn ang="0">
                  <a:pos x="34" y="0"/>
                </a:cxn>
                <a:cxn ang="0">
                  <a:pos x="68" y="20"/>
                </a:cxn>
                <a:cxn ang="0">
                  <a:pos x="68" y="22"/>
                </a:cxn>
                <a:cxn ang="0">
                  <a:pos x="68" y="25"/>
                </a:cxn>
                <a:cxn ang="0">
                  <a:pos x="49" y="9"/>
                </a:cxn>
                <a:cxn ang="0">
                  <a:pos x="51" y="17"/>
                </a:cxn>
                <a:cxn ang="0">
                  <a:pos x="34" y="34"/>
                </a:cxn>
                <a:cxn ang="0">
                  <a:pos x="17" y="17"/>
                </a:cxn>
                <a:cxn ang="0">
                  <a:pos x="20" y="9"/>
                </a:cxn>
                <a:cxn ang="0">
                  <a:pos x="5" y="22"/>
                </a:cxn>
                <a:cxn ang="0">
                  <a:pos x="34" y="39"/>
                </a:cxn>
                <a:cxn ang="0">
                  <a:pos x="64" y="22"/>
                </a:cxn>
                <a:cxn ang="0">
                  <a:pos x="49" y="9"/>
                </a:cxn>
                <a:cxn ang="0">
                  <a:pos x="34" y="6"/>
                </a:cxn>
                <a:cxn ang="0">
                  <a:pos x="23" y="17"/>
                </a:cxn>
                <a:cxn ang="0">
                  <a:pos x="25" y="19"/>
                </a:cxn>
                <a:cxn ang="0">
                  <a:pos x="27" y="17"/>
                </a:cxn>
                <a:cxn ang="0">
                  <a:pos x="34" y="9"/>
                </a:cxn>
                <a:cxn ang="0">
                  <a:pos x="36" y="8"/>
                </a:cxn>
                <a:cxn ang="0">
                  <a:pos x="34" y="6"/>
                </a:cxn>
              </a:cxnLst>
              <a:rect l="0" t="0" r="r" b="b"/>
              <a:pathLst>
                <a:path w="68" h="44">
                  <a:moveTo>
                    <a:pt x="68" y="25"/>
                  </a:moveTo>
                  <a:cubicBezTo>
                    <a:pt x="61" y="36"/>
                    <a:pt x="48" y="44"/>
                    <a:pt x="34" y="44"/>
                  </a:cubicBezTo>
                  <a:cubicBezTo>
                    <a:pt x="21" y="44"/>
                    <a:pt x="8" y="36"/>
                    <a:pt x="1" y="25"/>
                  </a:cubicBezTo>
                  <a:cubicBezTo>
                    <a:pt x="1" y="24"/>
                    <a:pt x="0" y="23"/>
                    <a:pt x="0" y="22"/>
                  </a:cubicBezTo>
                  <a:cubicBezTo>
                    <a:pt x="0" y="21"/>
                    <a:pt x="1" y="20"/>
                    <a:pt x="1" y="20"/>
                  </a:cubicBezTo>
                  <a:cubicBezTo>
                    <a:pt x="8" y="8"/>
                    <a:pt x="21" y="0"/>
                    <a:pt x="34" y="0"/>
                  </a:cubicBezTo>
                  <a:cubicBezTo>
                    <a:pt x="48" y="0"/>
                    <a:pt x="61" y="8"/>
                    <a:pt x="68" y="20"/>
                  </a:cubicBezTo>
                  <a:cubicBezTo>
                    <a:pt x="68" y="20"/>
                    <a:pt x="68" y="21"/>
                    <a:pt x="68" y="22"/>
                  </a:cubicBezTo>
                  <a:cubicBezTo>
                    <a:pt x="68" y="23"/>
                    <a:pt x="68" y="24"/>
                    <a:pt x="68" y="25"/>
                  </a:cubicBezTo>
                  <a:close/>
                  <a:moveTo>
                    <a:pt x="49" y="9"/>
                  </a:moveTo>
                  <a:cubicBezTo>
                    <a:pt x="51" y="11"/>
                    <a:pt x="51" y="14"/>
                    <a:pt x="51" y="17"/>
                  </a:cubicBezTo>
                  <a:cubicBezTo>
                    <a:pt x="51" y="27"/>
                    <a:pt x="44" y="34"/>
                    <a:pt x="34" y="34"/>
                  </a:cubicBezTo>
                  <a:cubicBezTo>
                    <a:pt x="25" y="34"/>
                    <a:pt x="17" y="27"/>
                    <a:pt x="17" y="17"/>
                  </a:cubicBezTo>
                  <a:cubicBezTo>
                    <a:pt x="17" y="14"/>
                    <a:pt x="18" y="11"/>
                    <a:pt x="20" y="9"/>
                  </a:cubicBezTo>
                  <a:cubicBezTo>
                    <a:pt x="14" y="12"/>
                    <a:pt x="9" y="17"/>
                    <a:pt x="5" y="22"/>
                  </a:cubicBezTo>
                  <a:cubicBezTo>
                    <a:pt x="12" y="32"/>
                    <a:pt x="22" y="39"/>
                    <a:pt x="34" y="39"/>
                  </a:cubicBezTo>
                  <a:cubicBezTo>
                    <a:pt x="47" y="39"/>
                    <a:pt x="57" y="32"/>
                    <a:pt x="64" y="22"/>
                  </a:cubicBezTo>
                  <a:cubicBezTo>
                    <a:pt x="60" y="17"/>
                    <a:pt x="55" y="12"/>
                    <a:pt x="49" y="9"/>
                  </a:cubicBezTo>
                  <a:close/>
                  <a:moveTo>
                    <a:pt x="34" y="6"/>
                  </a:moveTo>
                  <a:cubicBezTo>
                    <a:pt x="28" y="6"/>
                    <a:pt x="23" y="11"/>
                    <a:pt x="23" y="17"/>
                  </a:cubicBezTo>
                  <a:cubicBezTo>
                    <a:pt x="23" y="18"/>
                    <a:pt x="24" y="19"/>
                    <a:pt x="25" y="19"/>
                  </a:cubicBezTo>
                  <a:cubicBezTo>
                    <a:pt x="26" y="19"/>
                    <a:pt x="27" y="18"/>
                    <a:pt x="27" y="17"/>
                  </a:cubicBezTo>
                  <a:cubicBezTo>
                    <a:pt x="27" y="13"/>
                    <a:pt x="30" y="9"/>
                    <a:pt x="34" y="9"/>
                  </a:cubicBezTo>
                  <a:cubicBezTo>
                    <a:pt x="35" y="9"/>
                    <a:pt x="36" y="9"/>
                    <a:pt x="36" y="8"/>
                  </a:cubicBezTo>
                  <a:cubicBezTo>
                    <a:pt x="36" y="7"/>
                    <a:pt x="35" y="6"/>
                    <a:pt x="34" y="6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58" name="Text Placeholder 3"/>
          <p:cNvSpPr txBox="1">
            <a:spLocks/>
          </p:cNvSpPr>
          <p:nvPr/>
        </p:nvSpPr>
        <p:spPr>
          <a:xfrm>
            <a:off x="9563707" y="4779643"/>
            <a:ext cx="1773186" cy="4296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9" name="Text Placeholder 3"/>
          <p:cNvSpPr txBox="1">
            <a:spLocks/>
          </p:cNvSpPr>
          <p:nvPr/>
        </p:nvSpPr>
        <p:spPr>
          <a:xfrm>
            <a:off x="1657463" y="4220094"/>
            <a:ext cx="1773186" cy="4296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0" name="Text Placeholder 3"/>
          <p:cNvSpPr txBox="1">
            <a:spLocks/>
          </p:cNvSpPr>
          <p:nvPr/>
        </p:nvSpPr>
        <p:spPr>
          <a:xfrm>
            <a:off x="9563707" y="3266144"/>
            <a:ext cx="1773186" cy="4296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1" name="Text Placeholder 3"/>
          <p:cNvSpPr txBox="1">
            <a:spLocks/>
          </p:cNvSpPr>
          <p:nvPr/>
        </p:nvSpPr>
        <p:spPr>
          <a:xfrm>
            <a:off x="1657463" y="2555287"/>
            <a:ext cx="1773186" cy="4296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" name="Group 128"/>
          <p:cNvGrpSpPr/>
          <p:nvPr/>
        </p:nvGrpSpPr>
        <p:grpSpPr>
          <a:xfrm>
            <a:off x="5069713" y="2772229"/>
            <a:ext cx="2719324" cy="2764086"/>
            <a:chOff x="3124200" y="1657350"/>
            <a:chExt cx="2700338" cy="2744788"/>
          </a:xfrm>
        </p:grpSpPr>
        <p:sp>
          <p:nvSpPr>
            <p:cNvPr id="3077" name="Freeform 5"/>
            <p:cNvSpPr>
              <a:spLocks/>
            </p:cNvSpPr>
            <p:nvPr/>
          </p:nvSpPr>
          <p:spPr bwMode="auto">
            <a:xfrm>
              <a:off x="3789363" y="1657350"/>
              <a:ext cx="1874838" cy="738188"/>
            </a:xfrm>
            <a:custGeom>
              <a:avLst/>
              <a:gdLst/>
              <a:ahLst/>
              <a:cxnLst>
                <a:cxn ang="0">
                  <a:pos x="1181" y="465"/>
                </a:cxn>
                <a:cxn ang="0">
                  <a:pos x="12" y="428"/>
                </a:cxn>
                <a:cxn ang="0">
                  <a:pos x="0" y="0"/>
                </a:cxn>
                <a:cxn ang="0">
                  <a:pos x="1172" y="125"/>
                </a:cxn>
                <a:cxn ang="0">
                  <a:pos x="1181" y="465"/>
                </a:cxn>
              </a:cxnLst>
              <a:rect l="0" t="0" r="r" b="b"/>
              <a:pathLst>
                <a:path w="1181" h="465">
                  <a:moveTo>
                    <a:pt x="1181" y="465"/>
                  </a:moveTo>
                  <a:lnTo>
                    <a:pt x="12" y="428"/>
                  </a:lnTo>
                  <a:lnTo>
                    <a:pt x="0" y="0"/>
                  </a:lnTo>
                  <a:lnTo>
                    <a:pt x="1172" y="125"/>
                  </a:lnTo>
                  <a:lnTo>
                    <a:pt x="1181" y="465"/>
                  </a:ln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78" name="Freeform 6"/>
            <p:cNvSpPr>
              <a:spLocks/>
            </p:cNvSpPr>
            <p:nvPr/>
          </p:nvSpPr>
          <p:spPr bwMode="auto">
            <a:xfrm>
              <a:off x="3624263" y="1671637"/>
              <a:ext cx="184150" cy="709613"/>
            </a:xfrm>
            <a:custGeom>
              <a:avLst/>
              <a:gdLst/>
              <a:ahLst/>
              <a:cxnLst>
                <a:cxn ang="0">
                  <a:pos x="104" y="0"/>
                </a:cxn>
                <a:cxn ang="0">
                  <a:pos x="116" y="428"/>
                </a:cxn>
                <a:cxn ang="0">
                  <a:pos x="0" y="447"/>
                </a:cxn>
                <a:cxn ang="0">
                  <a:pos x="3" y="80"/>
                </a:cxn>
                <a:cxn ang="0">
                  <a:pos x="104" y="0"/>
                </a:cxn>
              </a:cxnLst>
              <a:rect l="0" t="0" r="r" b="b"/>
              <a:pathLst>
                <a:path w="116" h="447">
                  <a:moveTo>
                    <a:pt x="104" y="0"/>
                  </a:moveTo>
                  <a:lnTo>
                    <a:pt x="116" y="428"/>
                  </a:lnTo>
                  <a:lnTo>
                    <a:pt x="0" y="447"/>
                  </a:lnTo>
                  <a:lnTo>
                    <a:pt x="3" y="80"/>
                  </a:lnTo>
                  <a:lnTo>
                    <a:pt x="104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79" name="Freeform 7"/>
            <p:cNvSpPr>
              <a:spLocks/>
            </p:cNvSpPr>
            <p:nvPr/>
          </p:nvSpPr>
          <p:spPr bwMode="auto">
            <a:xfrm>
              <a:off x="3284538" y="2332037"/>
              <a:ext cx="339725" cy="665163"/>
            </a:xfrm>
            <a:custGeom>
              <a:avLst/>
              <a:gdLst/>
              <a:ahLst/>
              <a:cxnLst>
                <a:cxn ang="0">
                  <a:pos x="0" y="419"/>
                </a:cxn>
                <a:cxn ang="0">
                  <a:pos x="6" y="0"/>
                </a:cxn>
                <a:cxn ang="0">
                  <a:pos x="214" y="22"/>
                </a:cxn>
                <a:cxn ang="0">
                  <a:pos x="208" y="419"/>
                </a:cxn>
                <a:cxn ang="0">
                  <a:pos x="0" y="419"/>
                </a:cxn>
              </a:cxnLst>
              <a:rect l="0" t="0" r="r" b="b"/>
              <a:pathLst>
                <a:path w="214" h="419">
                  <a:moveTo>
                    <a:pt x="0" y="419"/>
                  </a:moveTo>
                  <a:lnTo>
                    <a:pt x="6" y="0"/>
                  </a:lnTo>
                  <a:lnTo>
                    <a:pt x="214" y="22"/>
                  </a:lnTo>
                  <a:lnTo>
                    <a:pt x="208" y="419"/>
                  </a:lnTo>
                  <a:lnTo>
                    <a:pt x="0" y="419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0" name="Freeform 8"/>
            <p:cNvSpPr>
              <a:spLocks/>
            </p:cNvSpPr>
            <p:nvPr/>
          </p:nvSpPr>
          <p:spPr bwMode="auto">
            <a:xfrm>
              <a:off x="3124200" y="3633787"/>
              <a:ext cx="485775" cy="681038"/>
            </a:xfrm>
            <a:custGeom>
              <a:avLst/>
              <a:gdLst/>
              <a:ahLst/>
              <a:cxnLst>
                <a:cxn ang="0">
                  <a:pos x="98" y="3"/>
                </a:cxn>
                <a:cxn ang="0">
                  <a:pos x="306" y="0"/>
                </a:cxn>
                <a:cxn ang="0">
                  <a:pos x="303" y="291"/>
                </a:cxn>
                <a:cxn ang="0">
                  <a:pos x="0" y="429"/>
                </a:cxn>
                <a:cxn ang="0">
                  <a:pos x="95" y="138"/>
                </a:cxn>
                <a:cxn ang="0">
                  <a:pos x="98" y="3"/>
                </a:cxn>
              </a:cxnLst>
              <a:rect l="0" t="0" r="r" b="b"/>
              <a:pathLst>
                <a:path w="306" h="429">
                  <a:moveTo>
                    <a:pt x="98" y="3"/>
                  </a:moveTo>
                  <a:lnTo>
                    <a:pt x="306" y="0"/>
                  </a:lnTo>
                  <a:lnTo>
                    <a:pt x="303" y="291"/>
                  </a:lnTo>
                  <a:lnTo>
                    <a:pt x="0" y="429"/>
                  </a:lnTo>
                  <a:lnTo>
                    <a:pt x="95" y="138"/>
                  </a:lnTo>
                  <a:lnTo>
                    <a:pt x="98" y="3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1" name="Freeform 9"/>
            <p:cNvSpPr>
              <a:spLocks/>
            </p:cNvSpPr>
            <p:nvPr/>
          </p:nvSpPr>
          <p:spPr bwMode="auto">
            <a:xfrm>
              <a:off x="3614738" y="2336800"/>
              <a:ext cx="207963" cy="660400"/>
            </a:xfrm>
            <a:custGeom>
              <a:avLst/>
              <a:gdLst/>
              <a:ahLst/>
              <a:cxnLst>
                <a:cxn ang="0">
                  <a:pos x="0" y="416"/>
                </a:cxn>
                <a:cxn ang="0">
                  <a:pos x="6" y="19"/>
                </a:cxn>
                <a:cxn ang="0">
                  <a:pos x="122" y="0"/>
                </a:cxn>
                <a:cxn ang="0">
                  <a:pos x="131" y="410"/>
                </a:cxn>
                <a:cxn ang="0">
                  <a:pos x="0" y="416"/>
                </a:cxn>
              </a:cxnLst>
              <a:rect l="0" t="0" r="r" b="b"/>
              <a:pathLst>
                <a:path w="131" h="416">
                  <a:moveTo>
                    <a:pt x="0" y="416"/>
                  </a:moveTo>
                  <a:lnTo>
                    <a:pt x="6" y="19"/>
                  </a:lnTo>
                  <a:lnTo>
                    <a:pt x="122" y="0"/>
                  </a:lnTo>
                  <a:lnTo>
                    <a:pt x="131" y="410"/>
                  </a:lnTo>
                  <a:lnTo>
                    <a:pt x="0" y="416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2" name="Freeform 10"/>
            <p:cNvSpPr>
              <a:spLocks/>
            </p:cNvSpPr>
            <p:nvPr/>
          </p:nvSpPr>
          <p:spPr bwMode="auto">
            <a:xfrm>
              <a:off x="3605213" y="3633787"/>
              <a:ext cx="368300" cy="768350"/>
            </a:xfrm>
            <a:custGeom>
              <a:avLst/>
              <a:gdLst/>
              <a:ahLst/>
              <a:cxnLst>
                <a:cxn ang="0">
                  <a:pos x="0" y="291"/>
                </a:cxn>
                <a:cxn ang="0">
                  <a:pos x="3" y="0"/>
                </a:cxn>
                <a:cxn ang="0">
                  <a:pos x="150" y="13"/>
                </a:cxn>
                <a:cxn ang="0">
                  <a:pos x="153" y="159"/>
                </a:cxn>
                <a:cxn ang="0">
                  <a:pos x="232" y="484"/>
                </a:cxn>
                <a:cxn ang="0">
                  <a:pos x="0" y="291"/>
                </a:cxn>
              </a:cxnLst>
              <a:rect l="0" t="0" r="r" b="b"/>
              <a:pathLst>
                <a:path w="232" h="484">
                  <a:moveTo>
                    <a:pt x="0" y="291"/>
                  </a:moveTo>
                  <a:lnTo>
                    <a:pt x="3" y="0"/>
                  </a:lnTo>
                  <a:lnTo>
                    <a:pt x="150" y="13"/>
                  </a:lnTo>
                  <a:lnTo>
                    <a:pt x="153" y="159"/>
                  </a:lnTo>
                  <a:lnTo>
                    <a:pt x="232" y="484"/>
                  </a:lnTo>
                  <a:lnTo>
                    <a:pt x="0" y="291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3" name="Freeform 11"/>
            <p:cNvSpPr>
              <a:spLocks/>
            </p:cNvSpPr>
            <p:nvPr/>
          </p:nvSpPr>
          <p:spPr bwMode="auto">
            <a:xfrm>
              <a:off x="3808413" y="2336800"/>
              <a:ext cx="1865313" cy="650875"/>
            </a:xfrm>
            <a:custGeom>
              <a:avLst/>
              <a:gdLst/>
              <a:ahLst/>
              <a:cxnLst>
                <a:cxn ang="0">
                  <a:pos x="1175" y="377"/>
                </a:cxn>
                <a:cxn ang="0">
                  <a:pos x="9" y="410"/>
                </a:cxn>
                <a:cxn ang="0">
                  <a:pos x="0" y="0"/>
                </a:cxn>
                <a:cxn ang="0">
                  <a:pos x="1169" y="37"/>
                </a:cxn>
                <a:cxn ang="0">
                  <a:pos x="1175" y="377"/>
                </a:cxn>
              </a:cxnLst>
              <a:rect l="0" t="0" r="r" b="b"/>
              <a:pathLst>
                <a:path w="1175" h="410">
                  <a:moveTo>
                    <a:pt x="1175" y="377"/>
                  </a:moveTo>
                  <a:lnTo>
                    <a:pt x="9" y="410"/>
                  </a:lnTo>
                  <a:lnTo>
                    <a:pt x="0" y="0"/>
                  </a:lnTo>
                  <a:lnTo>
                    <a:pt x="1169" y="37"/>
                  </a:lnTo>
                  <a:lnTo>
                    <a:pt x="1175" y="377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4" name="Freeform 12"/>
            <p:cNvSpPr>
              <a:spLocks/>
            </p:cNvSpPr>
            <p:nvPr/>
          </p:nvSpPr>
          <p:spPr bwMode="auto">
            <a:xfrm>
              <a:off x="3822700" y="2935287"/>
              <a:ext cx="1865313" cy="719138"/>
            </a:xfrm>
            <a:custGeom>
              <a:avLst/>
              <a:gdLst/>
              <a:ahLst/>
              <a:cxnLst>
                <a:cxn ang="0">
                  <a:pos x="1175" y="361"/>
                </a:cxn>
                <a:cxn ang="0">
                  <a:pos x="13" y="453"/>
                </a:cxn>
                <a:cxn ang="0">
                  <a:pos x="0" y="33"/>
                </a:cxn>
                <a:cxn ang="0">
                  <a:pos x="1166" y="0"/>
                </a:cxn>
                <a:cxn ang="0">
                  <a:pos x="1175" y="361"/>
                </a:cxn>
              </a:cxnLst>
              <a:rect l="0" t="0" r="r" b="b"/>
              <a:pathLst>
                <a:path w="1175" h="453">
                  <a:moveTo>
                    <a:pt x="1175" y="361"/>
                  </a:moveTo>
                  <a:lnTo>
                    <a:pt x="13" y="453"/>
                  </a:lnTo>
                  <a:lnTo>
                    <a:pt x="0" y="33"/>
                  </a:lnTo>
                  <a:lnTo>
                    <a:pt x="1166" y="0"/>
                  </a:lnTo>
                  <a:lnTo>
                    <a:pt x="1175" y="361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5" name="Freeform 13"/>
            <p:cNvSpPr>
              <a:spLocks/>
            </p:cNvSpPr>
            <p:nvPr/>
          </p:nvSpPr>
          <p:spPr bwMode="auto">
            <a:xfrm>
              <a:off x="3843338" y="3508375"/>
              <a:ext cx="1981200" cy="893763"/>
            </a:xfrm>
            <a:custGeom>
              <a:avLst/>
              <a:gdLst/>
              <a:ahLst/>
              <a:cxnLst>
                <a:cxn ang="0">
                  <a:pos x="0" y="92"/>
                </a:cxn>
                <a:cxn ang="0">
                  <a:pos x="1162" y="0"/>
                </a:cxn>
                <a:cxn ang="0">
                  <a:pos x="1165" y="116"/>
                </a:cxn>
                <a:cxn ang="0">
                  <a:pos x="1248" y="391"/>
                </a:cxn>
                <a:cxn ang="0">
                  <a:pos x="82" y="563"/>
                </a:cxn>
                <a:cxn ang="0">
                  <a:pos x="3" y="238"/>
                </a:cxn>
                <a:cxn ang="0">
                  <a:pos x="0" y="92"/>
                </a:cxn>
              </a:cxnLst>
              <a:rect l="0" t="0" r="r" b="b"/>
              <a:pathLst>
                <a:path w="1248" h="563">
                  <a:moveTo>
                    <a:pt x="0" y="92"/>
                  </a:moveTo>
                  <a:lnTo>
                    <a:pt x="1162" y="0"/>
                  </a:lnTo>
                  <a:lnTo>
                    <a:pt x="1165" y="116"/>
                  </a:lnTo>
                  <a:lnTo>
                    <a:pt x="1248" y="391"/>
                  </a:lnTo>
                  <a:lnTo>
                    <a:pt x="82" y="563"/>
                  </a:lnTo>
                  <a:lnTo>
                    <a:pt x="3" y="238"/>
                  </a:lnTo>
                  <a:lnTo>
                    <a:pt x="0" y="92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6" name="Freeform 14"/>
            <p:cNvSpPr>
              <a:spLocks/>
            </p:cNvSpPr>
            <p:nvPr/>
          </p:nvSpPr>
          <p:spPr bwMode="auto">
            <a:xfrm>
              <a:off x="3609975" y="2987675"/>
              <a:ext cx="233363" cy="666750"/>
            </a:xfrm>
            <a:custGeom>
              <a:avLst/>
              <a:gdLst/>
              <a:ahLst/>
              <a:cxnLst>
                <a:cxn ang="0">
                  <a:pos x="134" y="0"/>
                </a:cxn>
                <a:cxn ang="0">
                  <a:pos x="147" y="420"/>
                </a:cxn>
                <a:cxn ang="0">
                  <a:pos x="0" y="407"/>
                </a:cxn>
                <a:cxn ang="0">
                  <a:pos x="3" y="6"/>
                </a:cxn>
                <a:cxn ang="0">
                  <a:pos x="134" y="0"/>
                </a:cxn>
              </a:cxnLst>
              <a:rect l="0" t="0" r="r" b="b"/>
              <a:pathLst>
                <a:path w="147" h="420">
                  <a:moveTo>
                    <a:pt x="134" y="0"/>
                  </a:moveTo>
                  <a:lnTo>
                    <a:pt x="147" y="420"/>
                  </a:lnTo>
                  <a:lnTo>
                    <a:pt x="0" y="407"/>
                  </a:lnTo>
                  <a:lnTo>
                    <a:pt x="3" y="6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7" name="Freeform 15"/>
            <p:cNvSpPr>
              <a:spLocks/>
            </p:cNvSpPr>
            <p:nvPr/>
          </p:nvSpPr>
          <p:spPr bwMode="auto">
            <a:xfrm>
              <a:off x="3279775" y="2997200"/>
              <a:ext cx="334963" cy="641350"/>
            </a:xfrm>
            <a:custGeom>
              <a:avLst/>
              <a:gdLst/>
              <a:ahLst/>
              <a:cxnLst>
                <a:cxn ang="0">
                  <a:pos x="208" y="401"/>
                </a:cxn>
                <a:cxn ang="0">
                  <a:pos x="0" y="404"/>
                </a:cxn>
                <a:cxn ang="0">
                  <a:pos x="3" y="0"/>
                </a:cxn>
                <a:cxn ang="0">
                  <a:pos x="211" y="0"/>
                </a:cxn>
                <a:cxn ang="0">
                  <a:pos x="208" y="401"/>
                </a:cxn>
              </a:cxnLst>
              <a:rect l="0" t="0" r="r" b="b"/>
              <a:pathLst>
                <a:path w="211" h="404">
                  <a:moveTo>
                    <a:pt x="208" y="401"/>
                  </a:moveTo>
                  <a:lnTo>
                    <a:pt x="0" y="404"/>
                  </a:lnTo>
                  <a:lnTo>
                    <a:pt x="3" y="0"/>
                  </a:lnTo>
                  <a:lnTo>
                    <a:pt x="211" y="0"/>
                  </a:lnTo>
                  <a:lnTo>
                    <a:pt x="208" y="401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8" name="Freeform 16"/>
            <p:cNvSpPr>
              <a:spLocks/>
            </p:cNvSpPr>
            <p:nvPr/>
          </p:nvSpPr>
          <p:spPr bwMode="auto">
            <a:xfrm>
              <a:off x="3124200" y="4095750"/>
              <a:ext cx="849313" cy="306388"/>
            </a:xfrm>
            <a:custGeom>
              <a:avLst/>
              <a:gdLst/>
              <a:ahLst/>
              <a:cxnLst>
                <a:cxn ang="0">
                  <a:pos x="0" y="138"/>
                </a:cxn>
                <a:cxn ang="0">
                  <a:pos x="303" y="0"/>
                </a:cxn>
                <a:cxn ang="0">
                  <a:pos x="535" y="193"/>
                </a:cxn>
                <a:cxn ang="0">
                  <a:pos x="0" y="138"/>
                </a:cxn>
              </a:cxnLst>
              <a:rect l="0" t="0" r="r" b="b"/>
              <a:pathLst>
                <a:path w="535" h="193">
                  <a:moveTo>
                    <a:pt x="0" y="138"/>
                  </a:moveTo>
                  <a:lnTo>
                    <a:pt x="303" y="0"/>
                  </a:lnTo>
                  <a:lnTo>
                    <a:pt x="535" y="193"/>
                  </a:lnTo>
                  <a:lnTo>
                    <a:pt x="0" y="138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9" name="Freeform 17"/>
            <p:cNvSpPr>
              <a:spLocks/>
            </p:cNvSpPr>
            <p:nvPr/>
          </p:nvSpPr>
          <p:spPr bwMode="auto">
            <a:xfrm>
              <a:off x="3294063" y="1685925"/>
              <a:ext cx="334963" cy="681038"/>
            </a:xfrm>
            <a:custGeom>
              <a:avLst/>
              <a:gdLst/>
              <a:ahLst/>
              <a:cxnLst>
                <a:cxn ang="0">
                  <a:pos x="208" y="429"/>
                </a:cxn>
                <a:cxn ang="0">
                  <a:pos x="0" y="407"/>
                </a:cxn>
                <a:cxn ang="0">
                  <a:pos x="3" y="0"/>
                </a:cxn>
                <a:cxn ang="0">
                  <a:pos x="211" y="61"/>
                </a:cxn>
                <a:cxn ang="0">
                  <a:pos x="208" y="429"/>
                </a:cxn>
              </a:cxnLst>
              <a:rect l="0" t="0" r="r" b="b"/>
              <a:pathLst>
                <a:path w="211" h="429">
                  <a:moveTo>
                    <a:pt x="208" y="429"/>
                  </a:moveTo>
                  <a:lnTo>
                    <a:pt x="0" y="407"/>
                  </a:lnTo>
                  <a:lnTo>
                    <a:pt x="3" y="0"/>
                  </a:lnTo>
                  <a:lnTo>
                    <a:pt x="211" y="61"/>
                  </a:lnTo>
                  <a:lnTo>
                    <a:pt x="208" y="429"/>
                  </a:ln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3" name="Group 80"/>
            <p:cNvGrpSpPr/>
            <p:nvPr/>
          </p:nvGrpSpPr>
          <p:grpSpPr>
            <a:xfrm rot="364498">
              <a:off x="4089643" y="1872450"/>
              <a:ext cx="1244431" cy="1867007"/>
              <a:chOff x="2616022" y="2850356"/>
              <a:chExt cx="635178" cy="952952"/>
            </a:xfrm>
          </p:grpSpPr>
          <p:grpSp>
            <p:nvGrpSpPr>
              <p:cNvPr id="4" name="Group 81"/>
              <p:cNvGrpSpPr/>
              <p:nvPr/>
            </p:nvGrpSpPr>
            <p:grpSpPr>
              <a:xfrm>
                <a:off x="2616022" y="2850356"/>
                <a:ext cx="635178" cy="166118"/>
                <a:chOff x="2616022" y="2850356"/>
                <a:chExt cx="635178" cy="166118"/>
              </a:xfrm>
            </p:grpSpPr>
            <p:sp>
              <p:nvSpPr>
                <p:cNvPr id="125" name="Freeform 39"/>
                <p:cNvSpPr>
                  <a:spLocks/>
                </p:cNvSpPr>
                <p:nvPr/>
              </p:nvSpPr>
              <p:spPr bwMode="auto">
                <a:xfrm>
                  <a:off x="3171825" y="2850356"/>
                  <a:ext cx="79375" cy="114300"/>
                </a:xfrm>
                <a:custGeom>
                  <a:avLst/>
                  <a:gdLst/>
                  <a:ahLst/>
                  <a:cxnLst>
                    <a:cxn ang="0">
                      <a:pos x="51" y="37"/>
                    </a:cxn>
                    <a:cxn ang="0">
                      <a:pos x="26" y="75"/>
                    </a:cxn>
                    <a:cxn ang="0">
                      <a:pos x="0" y="38"/>
                    </a:cxn>
                    <a:cxn ang="0">
                      <a:pos x="25" y="0"/>
                    </a:cxn>
                    <a:cxn ang="0">
                      <a:pos x="51" y="37"/>
                    </a:cxn>
                  </a:cxnLst>
                  <a:rect l="0" t="0" r="r" b="b"/>
                  <a:pathLst>
                    <a:path w="52" h="75">
                      <a:moveTo>
                        <a:pt x="51" y="37"/>
                      </a:moveTo>
                      <a:cubicBezTo>
                        <a:pt x="52" y="58"/>
                        <a:pt x="41" y="75"/>
                        <a:pt x="26" y="75"/>
                      </a:cubicBezTo>
                      <a:cubicBezTo>
                        <a:pt x="12" y="75"/>
                        <a:pt x="0" y="59"/>
                        <a:pt x="0" y="38"/>
                      </a:cubicBezTo>
                      <a:cubicBezTo>
                        <a:pt x="0" y="17"/>
                        <a:pt x="11" y="0"/>
                        <a:pt x="25" y="0"/>
                      </a:cubicBezTo>
                      <a:cubicBezTo>
                        <a:pt x="39" y="0"/>
                        <a:pt x="51" y="16"/>
                        <a:pt x="51" y="37"/>
                      </a:cubicBezTo>
                      <a:close/>
                    </a:path>
                  </a:pathLst>
                </a:custGeom>
                <a:solidFill>
                  <a:srgbClr val="E6E6E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baseline="-250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6" name="Freeform 40"/>
                <p:cNvSpPr>
                  <a:spLocks/>
                </p:cNvSpPr>
                <p:nvPr/>
              </p:nvSpPr>
              <p:spPr bwMode="auto">
                <a:xfrm>
                  <a:off x="3190875" y="2877344"/>
                  <a:ext cx="39688" cy="58738"/>
                </a:xfrm>
                <a:custGeom>
                  <a:avLst/>
                  <a:gdLst/>
                  <a:ahLst/>
                  <a:cxnLst>
                    <a:cxn ang="0">
                      <a:pos x="27" y="19"/>
                    </a:cxn>
                    <a:cxn ang="0">
                      <a:pos x="14" y="39"/>
                    </a:cxn>
                    <a:cxn ang="0">
                      <a:pos x="1" y="20"/>
                    </a:cxn>
                    <a:cxn ang="0">
                      <a:pos x="13" y="0"/>
                    </a:cxn>
                    <a:cxn ang="0">
                      <a:pos x="27" y="19"/>
                    </a:cxn>
                  </a:cxnLst>
                  <a:rect l="0" t="0" r="r" b="b"/>
                  <a:pathLst>
                    <a:path w="27" h="39">
                      <a:moveTo>
                        <a:pt x="27" y="19"/>
                      </a:moveTo>
                      <a:cubicBezTo>
                        <a:pt x="27" y="30"/>
                        <a:pt x="21" y="38"/>
                        <a:pt x="14" y="39"/>
                      </a:cubicBezTo>
                      <a:cubicBezTo>
                        <a:pt x="7" y="39"/>
                        <a:pt x="1" y="30"/>
                        <a:pt x="1" y="20"/>
                      </a:cubicBezTo>
                      <a:cubicBezTo>
                        <a:pt x="0" y="9"/>
                        <a:pt x="6" y="0"/>
                        <a:pt x="13" y="0"/>
                      </a:cubicBezTo>
                      <a:cubicBezTo>
                        <a:pt x="21" y="0"/>
                        <a:pt x="27" y="8"/>
                        <a:pt x="27" y="19"/>
                      </a:cubicBezTo>
                      <a:close/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baseline="-250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7" name="Freeform 39"/>
                <p:cNvSpPr>
                  <a:spLocks/>
                </p:cNvSpPr>
                <p:nvPr/>
              </p:nvSpPr>
              <p:spPr bwMode="auto">
                <a:xfrm>
                  <a:off x="2616022" y="2902174"/>
                  <a:ext cx="79375" cy="114300"/>
                </a:xfrm>
                <a:custGeom>
                  <a:avLst/>
                  <a:gdLst/>
                  <a:ahLst/>
                  <a:cxnLst>
                    <a:cxn ang="0">
                      <a:pos x="51" y="37"/>
                    </a:cxn>
                    <a:cxn ang="0">
                      <a:pos x="26" y="75"/>
                    </a:cxn>
                    <a:cxn ang="0">
                      <a:pos x="0" y="38"/>
                    </a:cxn>
                    <a:cxn ang="0">
                      <a:pos x="25" y="0"/>
                    </a:cxn>
                    <a:cxn ang="0">
                      <a:pos x="51" y="37"/>
                    </a:cxn>
                  </a:cxnLst>
                  <a:rect l="0" t="0" r="r" b="b"/>
                  <a:pathLst>
                    <a:path w="52" h="75">
                      <a:moveTo>
                        <a:pt x="51" y="37"/>
                      </a:moveTo>
                      <a:cubicBezTo>
                        <a:pt x="52" y="58"/>
                        <a:pt x="41" y="75"/>
                        <a:pt x="26" y="75"/>
                      </a:cubicBezTo>
                      <a:cubicBezTo>
                        <a:pt x="12" y="75"/>
                        <a:pt x="0" y="59"/>
                        <a:pt x="0" y="38"/>
                      </a:cubicBezTo>
                      <a:cubicBezTo>
                        <a:pt x="0" y="17"/>
                        <a:pt x="11" y="0"/>
                        <a:pt x="25" y="0"/>
                      </a:cubicBezTo>
                      <a:cubicBezTo>
                        <a:pt x="39" y="0"/>
                        <a:pt x="51" y="16"/>
                        <a:pt x="51" y="37"/>
                      </a:cubicBezTo>
                      <a:close/>
                    </a:path>
                  </a:pathLst>
                </a:custGeom>
                <a:solidFill>
                  <a:srgbClr val="E6E6E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baseline="-250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8" name="Freeform 40"/>
                <p:cNvSpPr>
                  <a:spLocks/>
                </p:cNvSpPr>
                <p:nvPr/>
              </p:nvSpPr>
              <p:spPr bwMode="auto">
                <a:xfrm>
                  <a:off x="2635071" y="2929161"/>
                  <a:ext cx="39688" cy="58738"/>
                </a:xfrm>
                <a:custGeom>
                  <a:avLst/>
                  <a:gdLst/>
                  <a:ahLst/>
                  <a:cxnLst>
                    <a:cxn ang="0">
                      <a:pos x="27" y="19"/>
                    </a:cxn>
                    <a:cxn ang="0">
                      <a:pos x="14" y="39"/>
                    </a:cxn>
                    <a:cxn ang="0">
                      <a:pos x="1" y="20"/>
                    </a:cxn>
                    <a:cxn ang="0">
                      <a:pos x="13" y="0"/>
                    </a:cxn>
                    <a:cxn ang="0">
                      <a:pos x="27" y="19"/>
                    </a:cxn>
                  </a:cxnLst>
                  <a:rect l="0" t="0" r="r" b="b"/>
                  <a:pathLst>
                    <a:path w="27" h="39">
                      <a:moveTo>
                        <a:pt x="27" y="19"/>
                      </a:moveTo>
                      <a:cubicBezTo>
                        <a:pt x="27" y="30"/>
                        <a:pt x="21" y="38"/>
                        <a:pt x="14" y="39"/>
                      </a:cubicBezTo>
                      <a:cubicBezTo>
                        <a:pt x="7" y="39"/>
                        <a:pt x="1" y="30"/>
                        <a:pt x="1" y="20"/>
                      </a:cubicBezTo>
                      <a:cubicBezTo>
                        <a:pt x="0" y="9"/>
                        <a:pt x="6" y="0"/>
                        <a:pt x="13" y="0"/>
                      </a:cubicBezTo>
                      <a:cubicBezTo>
                        <a:pt x="21" y="0"/>
                        <a:pt x="27" y="8"/>
                        <a:pt x="27" y="19"/>
                      </a:cubicBezTo>
                      <a:close/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baseline="-250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122" name="Freeform 41"/>
              <p:cNvSpPr>
                <a:spLocks/>
              </p:cNvSpPr>
              <p:nvPr/>
            </p:nvSpPr>
            <p:spPr bwMode="auto">
              <a:xfrm>
                <a:off x="2641600" y="2900019"/>
                <a:ext cx="585788" cy="903289"/>
              </a:xfrm>
              <a:custGeom>
                <a:avLst/>
                <a:gdLst/>
                <a:ahLst/>
                <a:cxnLst>
                  <a:cxn ang="0">
                    <a:pos x="176" y="595"/>
                  </a:cxn>
                  <a:cxn ang="0">
                    <a:pos x="149" y="589"/>
                  </a:cxn>
                  <a:cxn ang="0">
                    <a:pos x="0" y="35"/>
                  </a:cxn>
                  <a:cxn ang="0">
                    <a:pos x="8" y="25"/>
                  </a:cxn>
                  <a:cxn ang="0">
                    <a:pos x="8" y="25"/>
                  </a:cxn>
                  <a:cxn ang="0">
                    <a:pos x="17" y="35"/>
                  </a:cxn>
                  <a:cxn ang="0">
                    <a:pos x="156" y="573"/>
                  </a:cxn>
                  <a:cxn ang="0">
                    <a:pos x="207" y="567"/>
                  </a:cxn>
                  <a:cxn ang="0">
                    <a:pos x="365" y="10"/>
                  </a:cxn>
                  <a:cxn ang="0">
                    <a:pos x="373" y="1"/>
                  </a:cxn>
                  <a:cxn ang="0">
                    <a:pos x="382" y="8"/>
                  </a:cxn>
                  <a:cxn ang="0">
                    <a:pos x="345" y="290"/>
                  </a:cxn>
                  <a:cxn ang="0">
                    <a:pos x="217" y="581"/>
                  </a:cxn>
                  <a:cxn ang="0">
                    <a:pos x="176" y="595"/>
                  </a:cxn>
                </a:cxnLst>
                <a:rect l="0" t="0" r="r" b="b"/>
                <a:pathLst>
                  <a:path w="386" h="595">
                    <a:moveTo>
                      <a:pt x="176" y="595"/>
                    </a:moveTo>
                    <a:cubicBezTo>
                      <a:pt x="167" y="595"/>
                      <a:pt x="158" y="593"/>
                      <a:pt x="149" y="589"/>
                    </a:cubicBezTo>
                    <a:cubicBezTo>
                      <a:pt x="1" y="523"/>
                      <a:pt x="0" y="55"/>
                      <a:pt x="0" y="35"/>
                    </a:cubicBezTo>
                    <a:cubicBezTo>
                      <a:pt x="0" y="30"/>
                      <a:pt x="4" y="25"/>
                      <a:pt x="8" y="25"/>
                    </a:cubicBezTo>
                    <a:cubicBezTo>
                      <a:pt x="8" y="25"/>
                      <a:pt x="8" y="25"/>
                      <a:pt x="8" y="25"/>
                    </a:cubicBezTo>
                    <a:cubicBezTo>
                      <a:pt x="13" y="25"/>
                      <a:pt x="17" y="30"/>
                      <a:pt x="17" y="35"/>
                    </a:cubicBezTo>
                    <a:cubicBezTo>
                      <a:pt x="17" y="40"/>
                      <a:pt x="18" y="511"/>
                      <a:pt x="156" y="573"/>
                    </a:cubicBezTo>
                    <a:cubicBezTo>
                      <a:pt x="173" y="581"/>
                      <a:pt x="190" y="579"/>
                      <a:pt x="207" y="567"/>
                    </a:cubicBezTo>
                    <a:cubicBezTo>
                      <a:pt x="311" y="491"/>
                      <a:pt x="373" y="83"/>
                      <a:pt x="365" y="10"/>
                    </a:cubicBezTo>
                    <a:cubicBezTo>
                      <a:pt x="365" y="5"/>
                      <a:pt x="368" y="1"/>
                      <a:pt x="373" y="1"/>
                    </a:cubicBezTo>
                    <a:cubicBezTo>
                      <a:pt x="377" y="0"/>
                      <a:pt x="382" y="4"/>
                      <a:pt x="382" y="8"/>
                    </a:cubicBezTo>
                    <a:cubicBezTo>
                      <a:pt x="386" y="46"/>
                      <a:pt x="372" y="171"/>
                      <a:pt x="345" y="290"/>
                    </a:cubicBezTo>
                    <a:cubicBezTo>
                      <a:pt x="320" y="398"/>
                      <a:pt x="278" y="536"/>
                      <a:pt x="217" y="581"/>
                    </a:cubicBezTo>
                    <a:cubicBezTo>
                      <a:pt x="204" y="590"/>
                      <a:pt x="190" y="595"/>
                      <a:pt x="176" y="595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baseline="-250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49" name="TextBox 8"/>
          <p:cNvSpPr txBox="1"/>
          <p:nvPr/>
        </p:nvSpPr>
        <p:spPr>
          <a:xfrm>
            <a:off x="812800" y="277376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2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0" name="TextBox 8"/>
          <p:cNvSpPr txBox="1"/>
          <p:nvPr/>
        </p:nvSpPr>
        <p:spPr>
          <a:xfrm>
            <a:off x="9731487" y="555838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r"/>
            <a:r>
              <a:rPr lang="en-US" altLang="zh-CN" sz="11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92370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5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4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00"/>
                            </p:stCondLst>
                            <p:childTnLst>
                              <p:par>
                                <p:cTn id="5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4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8" grpId="0"/>
      <p:bldP spid="159" grpId="0"/>
      <p:bldP spid="160" grpId="0"/>
      <p:bldP spid="16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11"/>
          <p:cNvSpPr txBox="1"/>
          <p:nvPr>
            <p:custDataLst>
              <p:tags r:id="rId2"/>
            </p:custDataLst>
          </p:nvPr>
        </p:nvSpPr>
        <p:spPr>
          <a:xfrm>
            <a:off x="3482334" y="3456687"/>
            <a:ext cx="920124" cy="649088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n-US" altLang="zh-CN" sz="3375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</a:t>
            </a:r>
            <a:r>
              <a:rPr lang="en-US" altLang="zh-CN" sz="4218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art</a:t>
            </a:r>
            <a:endParaRPr lang="zh-CN" altLang="en-US" sz="12128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矩形 12"/>
          <p:cNvSpPr/>
          <p:nvPr>
            <p:custDataLst>
              <p:tags r:id="rId3"/>
            </p:custDataLst>
          </p:nvPr>
        </p:nvSpPr>
        <p:spPr>
          <a:xfrm>
            <a:off x="6225120" y="3003559"/>
            <a:ext cx="6633630" cy="1205442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341700" rIns="949167" anchor="ctr"/>
          <a:lstStyle/>
          <a:p>
            <a:pPr>
              <a:lnSpc>
                <a:spcPct val="130000"/>
              </a:lnSpc>
              <a:defRPr/>
            </a:pPr>
            <a:endParaRPr lang="zh-CN" altLang="en-US" sz="1476" kern="0" dirty="0">
              <a:solidFill>
                <a:prstClr val="black">
                  <a:lumMod val="50000"/>
                  <a:lumOff val="50000"/>
                </a:prst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2" name="文本框 13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3619392" y="3285915"/>
            <a:ext cx="646011" cy="340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215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章 节</a:t>
            </a:r>
            <a:endParaRPr lang="zh-CN" altLang="en-US" sz="2215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3" name="文本框 14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4573974" y="2808761"/>
            <a:ext cx="1442703" cy="1557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0124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zh-CN" altLang="en-US" sz="10124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标题 5"/>
          <p:cNvSpPr txBox="1">
            <a:spLocks/>
          </p:cNvSpPr>
          <p:nvPr>
            <p:custDataLst>
              <p:tags r:id="rId6"/>
            </p:custDataLst>
          </p:nvPr>
        </p:nvSpPr>
        <p:spPr>
          <a:xfrm>
            <a:off x="6631409" y="3236724"/>
            <a:ext cx="4258194" cy="553998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4000"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zh-CN" altLang="en-US" kern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zh-CN" altLang="en-US" kern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文本占位符 6"/>
          <p:cNvSpPr txBox="1">
            <a:spLocks/>
          </p:cNvSpPr>
          <p:nvPr>
            <p:custDataLst>
              <p:tags r:id="rId7"/>
            </p:custDataLst>
          </p:nvPr>
        </p:nvSpPr>
        <p:spPr>
          <a:xfrm>
            <a:off x="6631409" y="3813929"/>
            <a:ext cx="4258194" cy="221599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indent="0" algn="ctr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  <a:lvl2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l">
              <a:defRPr/>
            </a:pPr>
            <a:r>
              <a:rPr lang="en-US" altLang="zh-CN" kern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en-US" altLang="zh-CN" kern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172853137"/>
      </p:ext>
    </p:extLst>
  </p:cSld>
  <p:clrMapOvr>
    <a:masterClrMapping/>
  </p:clrMapOvr>
  <p:transition spd="slow" advTm="0">
    <p:push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53" y="0"/>
            <a:ext cx="4219030" cy="3616325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8639367" y="0"/>
            <a:ext cx="4219030" cy="3616325"/>
          </a:xfrm>
          <a:prstGeom prst="rect">
            <a:avLst/>
          </a:prstGeom>
          <a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353" y="3616325"/>
            <a:ext cx="6428977" cy="3616325"/>
          </a:xfrm>
          <a:prstGeom prst="rect">
            <a:avLst/>
          </a:prstGeom>
          <a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10849358" y="3616325"/>
            <a:ext cx="2009039" cy="3616325"/>
          </a:xfrm>
          <a:prstGeom prst="rect">
            <a:avLst/>
          </a:prstGeom>
          <a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4219383" y="0"/>
            <a:ext cx="4419984" cy="3616325"/>
            <a:chOff x="3000364" y="0"/>
            <a:chExt cx="3143272" cy="2571750"/>
          </a:xfrm>
        </p:grpSpPr>
        <p:sp>
          <p:nvSpPr>
            <p:cNvPr id="19" name="Rectangle 18"/>
            <p:cNvSpPr/>
            <p:nvPr/>
          </p:nvSpPr>
          <p:spPr>
            <a:xfrm>
              <a:off x="3000364" y="0"/>
              <a:ext cx="3143272" cy="257175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3" name="Group 13"/>
            <p:cNvGrpSpPr/>
            <p:nvPr/>
          </p:nvGrpSpPr>
          <p:grpSpPr>
            <a:xfrm>
              <a:off x="3337725" y="485560"/>
              <a:ext cx="2571768" cy="1548314"/>
              <a:chOff x="3337725" y="485560"/>
              <a:chExt cx="2571768" cy="1548314"/>
            </a:xfrm>
          </p:grpSpPr>
          <p:sp>
            <p:nvSpPr>
              <p:cNvPr id="26" name="Rectangle 25"/>
              <p:cNvSpPr/>
              <p:nvPr/>
            </p:nvSpPr>
            <p:spPr>
              <a:xfrm>
                <a:off x="3337725" y="983272"/>
                <a:ext cx="2571768" cy="1050602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zh-CN" altLang="en-US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请替换文字内容</a:t>
                </a:r>
                <a:r>
                  <a:rPr lang="zh-CN" altLang="en-US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</a:t>
                </a:r>
                <a:r>
                  <a:rPr lang="zh-CN" altLang="en-US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。</a:t>
                </a:r>
                <a:r>
                  <a:rPr lang="zh-CN" altLang="en-US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请替换文字内容</a:t>
                </a:r>
                <a:r>
                  <a:rPr lang="zh-CN" altLang="en-US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</a:t>
                </a:r>
                <a:r>
                  <a:rPr lang="zh-CN" altLang="en-US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。</a:t>
                </a:r>
                <a:r>
                  <a:rPr lang="zh-CN" altLang="en-US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请替换文字内容</a:t>
                </a:r>
                <a:r>
                  <a:rPr lang="zh-CN" altLang="en-US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</a:t>
                </a:r>
                <a:r>
                  <a:rPr lang="zh-CN" altLang="en-US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。</a:t>
                </a:r>
                <a:r>
                  <a:rPr lang="zh-CN" altLang="en-US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请替换文字内容</a:t>
                </a:r>
                <a:r>
                  <a:rPr lang="zh-CN" altLang="en-US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</a:t>
                </a:r>
                <a:r>
                  <a:rPr lang="zh-CN" altLang="en-US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。</a:t>
                </a:r>
                <a:endPara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7" name="Rectangle 26"/>
              <p:cNvSpPr/>
              <p:nvPr/>
            </p:nvSpPr>
            <p:spPr>
              <a:xfrm>
                <a:off x="3354536" y="485560"/>
                <a:ext cx="1313252" cy="175100"/>
              </a:xfrm>
              <a:prstGeom prst="rect">
                <a:avLst/>
              </a:prstGeom>
            </p:spPr>
            <p:txBody>
              <a:bodyPr wrap="none" lIns="0" tIns="0" rIns="0" bIns="0">
                <a:spAutoFit/>
              </a:bodyPr>
              <a:lstStyle/>
              <a:p>
                <a:pPr algn="just"/>
                <a:r>
                  <a:rPr lang="zh-CN" altLang="en-US" sz="16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点击请替换文字内容</a:t>
                </a:r>
              </a:p>
            </p:txBody>
          </p:sp>
        </p:grpSp>
      </p:grpSp>
      <p:grpSp>
        <p:nvGrpSpPr>
          <p:cNvPr id="17" name="Group 16"/>
          <p:cNvGrpSpPr/>
          <p:nvPr/>
        </p:nvGrpSpPr>
        <p:grpSpPr>
          <a:xfrm>
            <a:off x="6429375" y="3616325"/>
            <a:ext cx="4419984" cy="3616325"/>
            <a:chOff x="4572000" y="2571750"/>
            <a:chExt cx="3143272" cy="2571750"/>
          </a:xfrm>
        </p:grpSpPr>
        <p:sp>
          <p:nvSpPr>
            <p:cNvPr id="21" name="Rectangle 20"/>
            <p:cNvSpPr/>
            <p:nvPr/>
          </p:nvSpPr>
          <p:spPr>
            <a:xfrm>
              <a:off x="4572000" y="2571750"/>
              <a:ext cx="3143272" cy="257175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4" name="Group 14"/>
            <p:cNvGrpSpPr/>
            <p:nvPr/>
          </p:nvGrpSpPr>
          <p:grpSpPr>
            <a:xfrm>
              <a:off x="4886544" y="3227151"/>
              <a:ext cx="2571768" cy="1435533"/>
              <a:chOff x="4886544" y="3227151"/>
              <a:chExt cx="2571768" cy="1435533"/>
            </a:xfrm>
          </p:grpSpPr>
          <p:sp>
            <p:nvSpPr>
              <p:cNvPr id="29" name="Rectangle 28"/>
              <p:cNvSpPr/>
              <p:nvPr/>
            </p:nvSpPr>
            <p:spPr>
              <a:xfrm>
                <a:off x="4886544" y="3612082"/>
                <a:ext cx="2571768" cy="1050602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zh-CN" altLang="en-US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请替换文字内容</a:t>
                </a:r>
                <a:r>
                  <a:rPr lang="zh-CN" altLang="en-US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</a:t>
                </a:r>
              </a:p>
            </p:txBody>
          </p:sp>
          <p:sp>
            <p:nvSpPr>
              <p:cNvPr id="30" name="Rectangle 29"/>
              <p:cNvSpPr/>
              <p:nvPr/>
            </p:nvSpPr>
            <p:spPr>
              <a:xfrm>
                <a:off x="4886544" y="3227151"/>
                <a:ext cx="1313252" cy="175100"/>
              </a:xfrm>
              <a:prstGeom prst="rect">
                <a:avLst/>
              </a:prstGeom>
            </p:spPr>
            <p:txBody>
              <a:bodyPr wrap="none" lIns="0" tIns="0" rIns="0" bIns="0">
                <a:spAutoFit/>
              </a:bodyPr>
              <a:lstStyle/>
              <a:p>
                <a:r>
                  <a:rPr lang="zh-CN" altLang="en-US" sz="16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点击请替换文字内容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6140061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3000">
        <p14:prism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2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0" grpId="0" animBg="1"/>
      <p:bldP spid="22" grpId="0" animBg="1"/>
      <p:bldP spid="2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组合 21"/>
          <p:cNvGrpSpPr/>
          <p:nvPr/>
        </p:nvGrpSpPr>
        <p:grpSpPr>
          <a:xfrm>
            <a:off x="6926979" y="2062424"/>
            <a:ext cx="3837672" cy="3837673"/>
            <a:chOff x="7115266" y="1299207"/>
            <a:chExt cx="3142800" cy="3142800"/>
          </a:xfrm>
        </p:grpSpPr>
        <p:sp>
          <p:nvSpPr>
            <p:cNvPr id="5" name="Oval 18"/>
            <p:cNvSpPr/>
            <p:nvPr/>
          </p:nvSpPr>
          <p:spPr>
            <a:xfrm>
              <a:off x="7115266" y="1299207"/>
              <a:ext cx="3142800" cy="3142800"/>
            </a:xfrm>
            <a:prstGeom prst="ellipse">
              <a:avLst/>
            </a:prstGeom>
            <a:solidFill>
              <a:schemeClr val="accent4"/>
            </a:solidFill>
            <a:ln w="762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11638" tIns="55819" rIns="111638" bIns="55819" rtlCol="0" anchor="ctr"/>
            <a:lstStyle/>
            <a:p>
              <a:pPr algn="ctr">
                <a:lnSpc>
                  <a:spcPct val="120000"/>
                </a:lnSpc>
              </a:pPr>
              <a:endParaRPr 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7852834" y="3037533"/>
              <a:ext cx="1660924" cy="72590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</a:t>
              </a:r>
              <a:r>
                <a:rPr lang="en-US" altLang="zh-CN" sz="800" dirty="0" err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directly.Please</a:t>
              </a: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8067735" y="2039519"/>
              <a:ext cx="1261556" cy="82398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6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86%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7996956" y="2826600"/>
              <a:ext cx="1323256" cy="19344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1956812" y="1991695"/>
            <a:ext cx="3061272" cy="3061272"/>
            <a:chOff x="909267" y="1241284"/>
            <a:chExt cx="2506980" cy="2506980"/>
          </a:xfrm>
        </p:grpSpPr>
        <p:sp>
          <p:nvSpPr>
            <p:cNvPr id="3" name="Oval 16"/>
            <p:cNvSpPr/>
            <p:nvPr/>
          </p:nvSpPr>
          <p:spPr>
            <a:xfrm>
              <a:off x="909267" y="1241284"/>
              <a:ext cx="2506980" cy="2506980"/>
            </a:xfrm>
            <a:prstGeom prst="ellipse">
              <a:avLst/>
            </a:prstGeom>
            <a:solidFill>
              <a:schemeClr val="accent1"/>
            </a:solidFill>
            <a:ln w="762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11638" tIns="55819" rIns="111638" bIns="55819" rtlCol="0" anchor="ctr"/>
            <a:lstStyle/>
            <a:p>
              <a:pPr algn="ctr">
                <a:lnSpc>
                  <a:spcPct val="120000"/>
                </a:lnSpc>
              </a:pPr>
              <a:endParaRPr 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493333" y="2719586"/>
              <a:ext cx="1334504" cy="48393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543224" y="1670330"/>
              <a:ext cx="1261557" cy="90737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6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76%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506525" y="2514843"/>
              <a:ext cx="1323257" cy="21172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4416929" y="3681890"/>
            <a:ext cx="2484376" cy="2484376"/>
            <a:chOff x="2923938" y="2625442"/>
            <a:chExt cx="2034540" cy="2034540"/>
          </a:xfrm>
        </p:grpSpPr>
        <p:sp>
          <p:nvSpPr>
            <p:cNvPr id="2" name="Oval 14"/>
            <p:cNvSpPr/>
            <p:nvPr/>
          </p:nvSpPr>
          <p:spPr>
            <a:xfrm>
              <a:off x="2923938" y="2625442"/>
              <a:ext cx="2034540" cy="2034540"/>
            </a:xfrm>
            <a:prstGeom prst="ellipse">
              <a:avLst/>
            </a:prstGeom>
            <a:solidFill>
              <a:schemeClr val="accent2"/>
            </a:solidFill>
            <a:ln w="762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11638" tIns="55819" rIns="111638" bIns="55819" rtlCol="0" anchor="ctr"/>
            <a:lstStyle/>
            <a:p>
              <a:pPr algn="ctr">
                <a:lnSpc>
                  <a:spcPct val="120000"/>
                </a:lnSpc>
              </a:pPr>
              <a:endParaRPr 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330550" y="3682938"/>
              <a:ext cx="1252095" cy="47353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531689" y="2940341"/>
              <a:ext cx="841475" cy="60491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4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53%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286979" y="3501194"/>
              <a:ext cx="1323257" cy="21172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5417174" y="1882135"/>
            <a:ext cx="2031400" cy="2031400"/>
            <a:chOff x="3743074" y="1151562"/>
            <a:chExt cx="1663582" cy="1663582"/>
          </a:xfrm>
        </p:grpSpPr>
        <p:sp>
          <p:nvSpPr>
            <p:cNvPr id="4" name="Oval 17"/>
            <p:cNvSpPr/>
            <p:nvPr/>
          </p:nvSpPr>
          <p:spPr>
            <a:xfrm>
              <a:off x="3743074" y="1151562"/>
              <a:ext cx="1663582" cy="1663582"/>
            </a:xfrm>
            <a:prstGeom prst="ellipse">
              <a:avLst/>
            </a:prstGeom>
            <a:solidFill>
              <a:schemeClr val="accent3"/>
            </a:solidFill>
            <a:ln w="762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11638" tIns="55819" rIns="111638" bIns="55819" rtlCol="0" anchor="ctr"/>
            <a:lstStyle/>
            <a:p>
              <a:pPr algn="ctr">
                <a:lnSpc>
                  <a:spcPct val="120000"/>
                </a:lnSpc>
              </a:pPr>
              <a:endParaRPr 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957464" y="2007393"/>
              <a:ext cx="1262607" cy="47353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4164998" y="1314546"/>
              <a:ext cx="841475" cy="60491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4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38%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4091855" y="1847189"/>
              <a:ext cx="992442" cy="158790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sp>
        <p:nvSpPr>
          <p:cNvPr id="23" name="TextBox 8"/>
          <p:cNvSpPr txBox="1"/>
          <p:nvPr/>
        </p:nvSpPr>
        <p:spPr>
          <a:xfrm>
            <a:off x="812800" y="277376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2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TextBox 8"/>
          <p:cNvSpPr txBox="1"/>
          <p:nvPr/>
        </p:nvSpPr>
        <p:spPr>
          <a:xfrm>
            <a:off x="9731487" y="555838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r"/>
            <a:r>
              <a:rPr lang="en-US" altLang="zh-CN" sz="11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8002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2159800" y="2365643"/>
            <a:ext cx="8539146" cy="1371266"/>
            <a:chOff x="967802" y="1902099"/>
            <a:chExt cx="10256393" cy="1647031"/>
          </a:xfrm>
        </p:grpSpPr>
        <p:grpSp>
          <p:nvGrpSpPr>
            <p:cNvPr id="5" name="Group 4"/>
            <p:cNvGrpSpPr/>
            <p:nvPr/>
          </p:nvGrpSpPr>
          <p:grpSpPr>
            <a:xfrm>
              <a:off x="967802" y="1902099"/>
              <a:ext cx="10256393" cy="1647031"/>
              <a:chOff x="-1123401" y="2523132"/>
              <a:chExt cx="11282033" cy="1811734"/>
            </a:xfrm>
          </p:grpSpPr>
          <p:sp>
            <p:nvSpPr>
              <p:cNvPr id="24" name="Freeform 23"/>
              <p:cNvSpPr/>
              <p:nvPr/>
            </p:nvSpPr>
            <p:spPr>
              <a:xfrm>
                <a:off x="2033366" y="2523132"/>
                <a:ext cx="1811734" cy="1811734"/>
              </a:xfrm>
              <a:custGeom>
                <a:avLst/>
                <a:gdLst>
                  <a:gd name="connsiteX0" fmla="*/ 0 w 1811734"/>
                  <a:gd name="connsiteY0" fmla="*/ 905867 h 1811734"/>
                  <a:gd name="connsiteX1" fmla="*/ 905867 w 1811734"/>
                  <a:gd name="connsiteY1" fmla="*/ 0 h 1811734"/>
                  <a:gd name="connsiteX2" fmla="*/ 1811734 w 1811734"/>
                  <a:gd name="connsiteY2" fmla="*/ 905867 h 1811734"/>
                  <a:gd name="connsiteX3" fmla="*/ 905867 w 1811734"/>
                  <a:gd name="connsiteY3" fmla="*/ 1811734 h 1811734"/>
                  <a:gd name="connsiteX4" fmla="*/ 0 w 1811734"/>
                  <a:gd name="connsiteY4" fmla="*/ 905867 h 1811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11734" h="1811734">
                    <a:moveTo>
                      <a:pt x="0" y="905867"/>
                    </a:moveTo>
                    <a:cubicBezTo>
                      <a:pt x="0" y="405570"/>
                      <a:pt x="405570" y="0"/>
                      <a:pt x="905867" y="0"/>
                    </a:cubicBezTo>
                    <a:cubicBezTo>
                      <a:pt x="1406164" y="0"/>
                      <a:pt x="1811734" y="405570"/>
                      <a:pt x="1811734" y="905867"/>
                    </a:cubicBezTo>
                    <a:cubicBezTo>
                      <a:pt x="1811734" y="1406164"/>
                      <a:pt x="1406164" y="1811734"/>
                      <a:pt x="905867" y="1811734"/>
                    </a:cubicBezTo>
                    <a:cubicBezTo>
                      <a:pt x="405570" y="1811734"/>
                      <a:pt x="0" y="1406164"/>
                      <a:pt x="0" y="905867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89513" tIns="289513" rIns="289513" bIns="289513" numCol="1" spcCol="1270" anchor="ctr" anchorCtr="0">
                <a:noAutofit/>
              </a:bodyPr>
              <a:lstStyle/>
              <a:p>
                <a:pPr algn="just" defTabSz="1628206">
                  <a:lnSpc>
                    <a:spcPct val="120000"/>
                  </a:lnSpc>
                  <a:spcAft>
                    <a:spcPct val="35000"/>
                  </a:spcAft>
                </a:pPr>
                <a:endParaRPr lang="en-GB" sz="824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5" name="Freeform 24"/>
              <p:cNvSpPr/>
              <p:nvPr/>
            </p:nvSpPr>
            <p:spPr>
              <a:xfrm>
                <a:off x="3992214" y="2903596"/>
                <a:ext cx="1050805" cy="1050805"/>
              </a:xfrm>
              <a:custGeom>
                <a:avLst/>
                <a:gdLst>
                  <a:gd name="connsiteX0" fmla="*/ 139284 w 1050805"/>
                  <a:gd name="connsiteY0" fmla="*/ 401828 h 1050805"/>
                  <a:gd name="connsiteX1" fmla="*/ 401828 w 1050805"/>
                  <a:gd name="connsiteY1" fmla="*/ 401828 h 1050805"/>
                  <a:gd name="connsiteX2" fmla="*/ 401828 w 1050805"/>
                  <a:gd name="connsiteY2" fmla="*/ 139284 h 1050805"/>
                  <a:gd name="connsiteX3" fmla="*/ 648977 w 1050805"/>
                  <a:gd name="connsiteY3" fmla="*/ 139284 h 1050805"/>
                  <a:gd name="connsiteX4" fmla="*/ 648977 w 1050805"/>
                  <a:gd name="connsiteY4" fmla="*/ 401828 h 1050805"/>
                  <a:gd name="connsiteX5" fmla="*/ 911521 w 1050805"/>
                  <a:gd name="connsiteY5" fmla="*/ 401828 h 1050805"/>
                  <a:gd name="connsiteX6" fmla="*/ 911521 w 1050805"/>
                  <a:gd name="connsiteY6" fmla="*/ 648977 h 1050805"/>
                  <a:gd name="connsiteX7" fmla="*/ 648977 w 1050805"/>
                  <a:gd name="connsiteY7" fmla="*/ 648977 h 1050805"/>
                  <a:gd name="connsiteX8" fmla="*/ 648977 w 1050805"/>
                  <a:gd name="connsiteY8" fmla="*/ 911521 h 1050805"/>
                  <a:gd name="connsiteX9" fmla="*/ 401828 w 1050805"/>
                  <a:gd name="connsiteY9" fmla="*/ 911521 h 1050805"/>
                  <a:gd name="connsiteX10" fmla="*/ 401828 w 1050805"/>
                  <a:gd name="connsiteY10" fmla="*/ 648977 h 1050805"/>
                  <a:gd name="connsiteX11" fmla="*/ 139284 w 1050805"/>
                  <a:gd name="connsiteY11" fmla="*/ 648977 h 1050805"/>
                  <a:gd name="connsiteX12" fmla="*/ 139284 w 1050805"/>
                  <a:gd name="connsiteY12" fmla="*/ 401828 h 10508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050805" h="1050805">
                    <a:moveTo>
                      <a:pt x="139284" y="401828"/>
                    </a:moveTo>
                    <a:lnTo>
                      <a:pt x="401828" y="401828"/>
                    </a:lnTo>
                    <a:lnTo>
                      <a:pt x="401828" y="139284"/>
                    </a:lnTo>
                    <a:lnTo>
                      <a:pt x="648977" y="139284"/>
                    </a:lnTo>
                    <a:lnTo>
                      <a:pt x="648977" y="401828"/>
                    </a:lnTo>
                    <a:lnTo>
                      <a:pt x="911521" y="401828"/>
                    </a:lnTo>
                    <a:lnTo>
                      <a:pt x="911521" y="648977"/>
                    </a:lnTo>
                    <a:lnTo>
                      <a:pt x="648977" y="648977"/>
                    </a:lnTo>
                    <a:lnTo>
                      <a:pt x="648977" y="911521"/>
                    </a:lnTo>
                    <a:lnTo>
                      <a:pt x="401828" y="911521"/>
                    </a:lnTo>
                    <a:lnTo>
                      <a:pt x="401828" y="648977"/>
                    </a:lnTo>
                    <a:lnTo>
                      <a:pt x="139284" y="648977"/>
                    </a:lnTo>
                    <a:lnTo>
                      <a:pt x="139284" y="401828"/>
                    </a:lnTo>
                    <a:close/>
                  </a:path>
                </a:pathLst>
              </a:custGeom>
            </p:spPr>
            <p:style>
              <a:ln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127559" tIns="368004" rIns="127559" bIns="368004" numCol="1" spcCol="1270" anchor="ctr" anchorCtr="0">
                <a:noAutofit/>
              </a:bodyPr>
              <a:lstStyle/>
              <a:p>
                <a:pPr algn="just" defTabSz="691987">
                  <a:lnSpc>
                    <a:spcPct val="120000"/>
                  </a:lnSpc>
                  <a:spcAft>
                    <a:spcPct val="35000"/>
                  </a:spcAft>
                </a:pPr>
                <a:endParaRPr lang="en-GB" sz="824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6" name="Freeform 25"/>
              <p:cNvSpPr/>
              <p:nvPr/>
            </p:nvSpPr>
            <p:spPr>
              <a:xfrm>
                <a:off x="5190132" y="2523132"/>
                <a:ext cx="1811734" cy="1811734"/>
              </a:xfrm>
              <a:custGeom>
                <a:avLst/>
                <a:gdLst>
                  <a:gd name="connsiteX0" fmla="*/ 0 w 1811734"/>
                  <a:gd name="connsiteY0" fmla="*/ 905867 h 1811734"/>
                  <a:gd name="connsiteX1" fmla="*/ 905867 w 1811734"/>
                  <a:gd name="connsiteY1" fmla="*/ 0 h 1811734"/>
                  <a:gd name="connsiteX2" fmla="*/ 1811734 w 1811734"/>
                  <a:gd name="connsiteY2" fmla="*/ 905867 h 1811734"/>
                  <a:gd name="connsiteX3" fmla="*/ 905867 w 1811734"/>
                  <a:gd name="connsiteY3" fmla="*/ 1811734 h 1811734"/>
                  <a:gd name="connsiteX4" fmla="*/ 0 w 1811734"/>
                  <a:gd name="connsiteY4" fmla="*/ 905867 h 1811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11734" h="1811734">
                    <a:moveTo>
                      <a:pt x="0" y="905867"/>
                    </a:moveTo>
                    <a:cubicBezTo>
                      <a:pt x="0" y="405570"/>
                      <a:pt x="405570" y="0"/>
                      <a:pt x="905867" y="0"/>
                    </a:cubicBezTo>
                    <a:cubicBezTo>
                      <a:pt x="1406164" y="0"/>
                      <a:pt x="1811734" y="405570"/>
                      <a:pt x="1811734" y="905867"/>
                    </a:cubicBezTo>
                    <a:cubicBezTo>
                      <a:pt x="1811734" y="1406164"/>
                      <a:pt x="1406164" y="1811734"/>
                      <a:pt x="905867" y="1811734"/>
                    </a:cubicBezTo>
                    <a:cubicBezTo>
                      <a:pt x="405570" y="1811734"/>
                      <a:pt x="0" y="1406164"/>
                      <a:pt x="0" y="905867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89513" tIns="289513" rIns="289513" bIns="289513" numCol="1" spcCol="1270" anchor="ctr" anchorCtr="0">
                <a:noAutofit/>
              </a:bodyPr>
              <a:lstStyle/>
              <a:p>
                <a:pPr algn="just" defTabSz="1628206">
                  <a:lnSpc>
                    <a:spcPct val="120000"/>
                  </a:lnSpc>
                  <a:spcAft>
                    <a:spcPct val="35000"/>
                  </a:spcAft>
                </a:pPr>
                <a:endParaRPr lang="en-GB" sz="824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7" name="Freeform 26"/>
              <p:cNvSpPr/>
              <p:nvPr/>
            </p:nvSpPr>
            <p:spPr>
              <a:xfrm>
                <a:off x="7148980" y="2903596"/>
                <a:ext cx="1050805" cy="1050805"/>
              </a:xfrm>
              <a:custGeom>
                <a:avLst/>
                <a:gdLst>
                  <a:gd name="connsiteX0" fmla="*/ 139284 w 1050805"/>
                  <a:gd name="connsiteY0" fmla="*/ 216466 h 1050805"/>
                  <a:gd name="connsiteX1" fmla="*/ 911521 w 1050805"/>
                  <a:gd name="connsiteY1" fmla="*/ 216466 h 1050805"/>
                  <a:gd name="connsiteX2" fmla="*/ 911521 w 1050805"/>
                  <a:gd name="connsiteY2" fmla="*/ 463615 h 1050805"/>
                  <a:gd name="connsiteX3" fmla="*/ 139284 w 1050805"/>
                  <a:gd name="connsiteY3" fmla="*/ 463615 h 1050805"/>
                  <a:gd name="connsiteX4" fmla="*/ 139284 w 1050805"/>
                  <a:gd name="connsiteY4" fmla="*/ 216466 h 1050805"/>
                  <a:gd name="connsiteX5" fmla="*/ 139284 w 1050805"/>
                  <a:gd name="connsiteY5" fmla="*/ 587190 h 1050805"/>
                  <a:gd name="connsiteX6" fmla="*/ 911521 w 1050805"/>
                  <a:gd name="connsiteY6" fmla="*/ 587190 h 1050805"/>
                  <a:gd name="connsiteX7" fmla="*/ 911521 w 1050805"/>
                  <a:gd name="connsiteY7" fmla="*/ 834339 h 1050805"/>
                  <a:gd name="connsiteX8" fmla="*/ 139284 w 1050805"/>
                  <a:gd name="connsiteY8" fmla="*/ 834339 h 1050805"/>
                  <a:gd name="connsiteX9" fmla="*/ 139284 w 1050805"/>
                  <a:gd name="connsiteY9" fmla="*/ 587190 h 10508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50805" h="1050805">
                    <a:moveTo>
                      <a:pt x="139284" y="216466"/>
                    </a:moveTo>
                    <a:lnTo>
                      <a:pt x="911521" y="216466"/>
                    </a:lnTo>
                    <a:lnTo>
                      <a:pt x="911521" y="463615"/>
                    </a:lnTo>
                    <a:lnTo>
                      <a:pt x="139284" y="463615"/>
                    </a:lnTo>
                    <a:lnTo>
                      <a:pt x="139284" y="216466"/>
                    </a:lnTo>
                    <a:close/>
                    <a:moveTo>
                      <a:pt x="139284" y="587190"/>
                    </a:moveTo>
                    <a:lnTo>
                      <a:pt x="911521" y="587190"/>
                    </a:lnTo>
                    <a:lnTo>
                      <a:pt x="911521" y="834339"/>
                    </a:lnTo>
                    <a:lnTo>
                      <a:pt x="139284" y="834339"/>
                    </a:lnTo>
                    <a:lnTo>
                      <a:pt x="139284" y="587190"/>
                    </a:lnTo>
                    <a:close/>
                  </a:path>
                </a:pathLst>
              </a:custGeom>
            </p:spPr>
            <p:style>
              <a:ln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127559" tIns="198245" rIns="127559" bIns="198245" numCol="1" spcCol="1270" anchor="ctr" anchorCtr="0">
                <a:noAutofit/>
              </a:bodyPr>
              <a:lstStyle/>
              <a:p>
                <a:pPr algn="just" defTabSz="1791027">
                  <a:lnSpc>
                    <a:spcPct val="120000"/>
                  </a:lnSpc>
                  <a:spcAft>
                    <a:spcPct val="35000"/>
                  </a:spcAft>
                </a:pPr>
                <a:endParaRPr lang="en-GB" sz="824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8" name="Freeform 27"/>
              <p:cNvSpPr/>
              <p:nvPr/>
            </p:nvSpPr>
            <p:spPr>
              <a:xfrm>
                <a:off x="8346898" y="2523132"/>
                <a:ext cx="1811734" cy="1811734"/>
              </a:xfrm>
              <a:custGeom>
                <a:avLst/>
                <a:gdLst>
                  <a:gd name="connsiteX0" fmla="*/ 0 w 1811734"/>
                  <a:gd name="connsiteY0" fmla="*/ 905867 h 1811734"/>
                  <a:gd name="connsiteX1" fmla="*/ 905867 w 1811734"/>
                  <a:gd name="connsiteY1" fmla="*/ 0 h 1811734"/>
                  <a:gd name="connsiteX2" fmla="*/ 1811734 w 1811734"/>
                  <a:gd name="connsiteY2" fmla="*/ 905867 h 1811734"/>
                  <a:gd name="connsiteX3" fmla="*/ 905867 w 1811734"/>
                  <a:gd name="connsiteY3" fmla="*/ 1811734 h 1811734"/>
                  <a:gd name="connsiteX4" fmla="*/ 0 w 1811734"/>
                  <a:gd name="connsiteY4" fmla="*/ 905867 h 1811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11734" h="1811734">
                    <a:moveTo>
                      <a:pt x="0" y="905867"/>
                    </a:moveTo>
                    <a:cubicBezTo>
                      <a:pt x="0" y="405570"/>
                      <a:pt x="405570" y="0"/>
                      <a:pt x="905867" y="0"/>
                    </a:cubicBezTo>
                    <a:cubicBezTo>
                      <a:pt x="1406164" y="0"/>
                      <a:pt x="1811734" y="405570"/>
                      <a:pt x="1811734" y="905867"/>
                    </a:cubicBezTo>
                    <a:cubicBezTo>
                      <a:pt x="1811734" y="1406164"/>
                      <a:pt x="1406164" y="1811734"/>
                      <a:pt x="905867" y="1811734"/>
                    </a:cubicBezTo>
                    <a:cubicBezTo>
                      <a:pt x="405570" y="1811734"/>
                      <a:pt x="0" y="1406164"/>
                      <a:pt x="0" y="905867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89513" tIns="289513" rIns="289513" bIns="289513" numCol="1" spcCol="1270" anchor="ctr" anchorCtr="0">
                <a:noAutofit/>
              </a:bodyPr>
              <a:lstStyle/>
              <a:p>
                <a:pPr algn="just" defTabSz="1628206">
                  <a:lnSpc>
                    <a:spcPct val="120000"/>
                  </a:lnSpc>
                  <a:spcAft>
                    <a:spcPct val="35000"/>
                  </a:spcAft>
                </a:pPr>
                <a:endParaRPr lang="en-GB" sz="824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9" name="Freeform 28"/>
              <p:cNvSpPr/>
              <p:nvPr/>
            </p:nvSpPr>
            <p:spPr>
              <a:xfrm>
                <a:off x="-1123401" y="2523132"/>
                <a:ext cx="1811734" cy="1811734"/>
              </a:xfrm>
              <a:custGeom>
                <a:avLst/>
                <a:gdLst>
                  <a:gd name="connsiteX0" fmla="*/ 0 w 1811734"/>
                  <a:gd name="connsiteY0" fmla="*/ 905867 h 1811734"/>
                  <a:gd name="connsiteX1" fmla="*/ 905867 w 1811734"/>
                  <a:gd name="connsiteY1" fmla="*/ 0 h 1811734"/>
                  <a:gd name="connsiteX2" fmla="*/ 1811734 w 1811734"/>
                  <a:gd name="connsiteY2" fmla="*/ 905867 h 1811734"/>
                  <a:gd name="connsiteX3" fmla="*/ 905867 w 1811734"/>
                  <a:gd name="connsiteY3" fmla="*/ 1811734 h 1811734"/>
                  <a:gd name="connsiteX4" fmla="*/ 0 w 1811734"/>
                  <a:gd name="connsiteY4" fmla="*/ 905867 h 1811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11734" h="1811734">
                    <a:moveTo>
                      <a:pt x="0" y="905867"/>
                    </a:moveTo>
                    <a:cubicBezTo>
                      <a:pt x="0" y="405570"/>
                      <a:pt x="405570" y="0"/>
                      <a:pt x="905867" y="0"/>
                    </a:cubicBezTo>
                    <a:cubicBezTo>
                      <a:pt x="1406164" y="0"/>
                      <a:pt x="1811734" y="405570"/>
                      <a:pt x="1811734" y="905867"/>
                    </a:cubicBezTo>
                    <a:cubicBezTo>
                      <a:pt x="1811734" y="1406164"/>
                      <a:pt x="1406164" y="1811734"/>
                      <a:pt x="905867" y="1811734"/>
                    </a:cubicBezTo>
                    <a:cubicBezTo>
                      <a:pt x="405570" y="1811734"/>
                      <a:pt x="0" y="1406164"/>
                      <a:pt x="0" y="905867"/>
                    </a:cubicBez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89513" tIns="289513" rIns="289513" bIns="289513" numCol="1" spcCol="1270" anchor="ctr" anchorCtr="0">
                <a:noAutofit/>
              </a:bodyPr>
              <a:lstStyle/>
              <a:p>
                <a:pPr algn="just" defTabSz="1628206">
                  <a:lnSpc>
                    <a:spcPct val="120000"/>
                  </a:lnSpc>
                  <a:spcAft>
                    <a:spcPct val="35000"/>
                  </a:spcAft>
                </a:pPr>
                <a:endParaRPr lang="en-GB" sz="824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0" name="Freeform 29"/>
              <p:cNvSpPr/>
              <p:nvPr/>
            </p:nvSpPr>
            <p:spPr>
              <a:xfrm>
                <a:off x="835447" y="2903596"/>
                <a:ext cx="1050805" cy="1050805"/>
              </a:xfrm>
              <a:custGeom>
                <a:avLst/>
                <a:gdLst>
                  <a:gd name="connsiteX0" fmla="*/ 139284 w 1050805"/>
                  <a:gd name="connsiteY0" fmla="*/ 401828 h 1050805"/>
                  <a:gd name="connsiteX1" fmla="*/ 401828 w 1050805"/>
                  <a:gd name="connsiteY1" fmla="*/ 401828 h 1050805"/>
                  <a:gd name="connsiteX2" fmla="*/ 401828 w 1050805"/>
                  <a:gd name="connsiteY2" fmla="*/ 139284 h 1050805"/>
                  <a:gd name="connsiteX3" fmla="*/ 648977 w 1050805"/>
                  <a:gd name="connsiteY3" fmla="*/ 139284 h 1050805"/>
                  <a:gd name="connsiteX4" fmla="*/ 648977 w 1050805"/>
                  <a:gd name="connsiteY4" fmla="*/ 401828 h 1050805"/>
                  <a:gd name="connsiteX5" fmla="*/ 911521 w 1050805"/>
                  <a:gd name="connsiteY5" fmla="*/ 401828 h 1050805"/>
                  <a:gd name="connsiteX6" fmla="*/ 911521 w 1050805"/>
                  <a:gd name="connsiteY6" fmla="*/ 648977 h 1050805"/>
                  <a:gd name="connsiteX7" fmla="*/ 648977 w 1050805"/>
                  <a:gd name="connsiteY7" fmla="*/ 648977 h 1050805"/>
                  <a:gd name="connsiteX8" fmla="*/ 648977 w 1050805"/>
                  <a:gd name="connsiteY8" fmla="*/ 911521 h 1050805"/>
                  <a:gd name="connsiteX9" fmla="*/ 401828 w 1050805"/>
                  <a:gd name="connsiteY9" fmla="*/ 911521 h 1050805"/>
                  <a:gd name="connsiteX10" fmla="*/ 401828 w 1050805"/>
                  <a:gd name="connsiteY10" fmla="*/ 648977 h 1050805"/>
                  <a:gd name="connsiteX11" fmla="*/ 139284 w 1050805"/>
                  <a:gd name="connsiteY11" fmla="*/ 648977 h 1050805"/>
                  <a:gd name="connsiteX12" fmla="*/ 139284 w 1050805"/>
                  <a:gd name="connsiteY12" fmla="*/ 401828 h 10508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050805" h="1050805">
                    <a:moveTo>
                      <a:pt x="139284" y="401828"/>
                    </a:moveTo>
                    <a:lnTo>
                      <a:pt x="401828" y="401828"/>
                    </a:lnTo>
                    <a:lnTo>
                      <a:pt x="401828" y="139284"/>
                    </a:lnTo>
                    <a:lnTo>
                      <a:pt x="648977" y="139284"/>
                    </a:lnTo>
                    <a:lnTo>
                      <a:pt x="648977" y="401828"/>
                    </a:lnTo>
                    <a:lnTo>
                      <a:pt x="911521" y="401828"/>
                    </a:lnTo>
                    <a:lnTo>
                      <a:pt x="911521" y="648977"/>
                    </a:lnTo>
                    <a:lnTo>
                      <a:pt x="648977" y="648977"/>
                    </a:lnTo>
                    <a:lnTo>
                      <a:pt x="648977" y="911521"/>
                    </a:lnTo>
                    <a:lnTo>
                      <a:pt x="401828" y="911521"/>
                    </a:lnTo>
                    <a:lnTo>
                      <a:pt x="401828" y="648977"/>
                    </a:lnTo>
                    <a:lnTo>
                      <a:pt x="139284" y="648977"/>
                    </a:lnTo>
                    <a:lnTo>
                      <a:pt x="139284" y="401828"/>
                    </a:lnTo>
                    <a:close/>
                  </a:path>
                </a:pathLst>
              </a:custGeom>
            </p:spPr>
            <p:style>
              <a:ln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127559" tIns="368004" rIns="127559" bIns="368004" numCol="1" spcCol="1270" anchor="ctr" anchorCtr="0">
                <a:noAutofit/>
              </a:bodyPr>
              <a:lstStyle/>
              <a:p>
                <a:pPr algn="just" defTabSz="691987">
                  <a:lnSpc>
                    <a:spcPct val="120000"/>
                  </a:lnSpc>
                  <a:spcAft>
                    <a:spcPct val="35000"/>
                  </a:spcAft>
                </a:pPr>
                <a:endParaRPr lang="en-GB" sz="824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6" name="Group 5"/>
            <p:cNvGrpSpPr/>
            <p:nvPr/>
          </p:nvGrpSpPr>
          <p:grpSpPr>
            <a:xfrm>
              <a:off x="1501841" y="2407611"/>
              <a:ext cx="578952" cy="618042"/>
              <a:chOff x="9159875" y="1647825"/>
              <a:chExt cx="434975" cy="464344"/>
            </a:xfrm>
            <a:solidFill>
              <a:schemeClr val="bg2"/>
            </a:solidFill>
          </p:grpSpPr>
          <p:sp>
            <p:nvSpPr>
              <p:cNvPr id="21" name="AutoShape 78"/>
              <p:cNvSpPr>
                <a:spLocks/>
              </p:cNvSpPr>
              <p:nvPr/>
            </p:nvSpPr>
            <p:spPr bwMode="auto">
              <a:xfrm>
                <a:off x="9159875" y="1647825"/>
                <a:ext cx="434975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160" y="18900"/>
                    </a:moveTo>
                    <a:cubicBezTo>
                      <a:pt x="20160" y="19643"/>
                      <a:pt x="19513" y="20249"/>
                      <a:pt x="18720" y="20249"/>
                    </a:cubicBezTo>
                    <a:lnTo>
                      <a:pt x="2880" y="20249"/>
                    </a:lnTo>
                    <a:cubicBezTo>
                      <a:pt x="2086" y="20249"/>
                      <a:pt x="1440" y="19643"/>
                      <a:pt x="1440" y="18900"/>
                    </a:cubicBezTo>
                    <a:lnTo>
                      <a:pt x="1440" y="2700"/>
                    </a:lnTo>
                    <a:cubicBezTo>
                      <a:pt x="1440" y="1955"/>
                      <a:pt x="2086" y="1350"/>
                      <a:pt x="2880" y="1350"/>
                    </a:cubicBezTo>
                    <a:lnTo>
                      <a:pt x="18720" y="1350"/>
                    </a:lnTo>
                    <a:cubicBezTo>
                      <a:pt x="19513" y="1350"/>
                      <a:pt x="20160" y="1955"/>
                      <a:pt x="20160" y="2700"/>
                    </a:cubicBezTo>
                    <a:cubicBezTo>
                      <a:pt x="20160" y="2700"/>
                      <a:pt x="20160" y="18900"/>
                      <a:pt x="20160" y="18900"/>
                    </a:cubicBezTo>
                    <a:close/>
                    <a:moveTo>
                      <a:pt x="18720" y="0"/>
                    </a:moveTo>
                    <a:lnTo>
                      <a:pt x="2880" y="0"/>
                    </a:lnTo>
                    <a:cubicBezTo>
                      <a:pt x="1289" y="0"/>
                      <a:pt x="0" y="1208"/>
                      <a:pt x="0" y="2700"/>
                    </a:cubicBezTo>
                    <a:lnTo>
                      <a:pt x="0" y="18900"/>
                    </a:lnTo>
                    <a:cubicBezTo>
                      <a:pt x="0" y="20391"/>
                      <a:pt x="1289" y="21599"/>
                      <a:pt x="2880" y="21599"/>
                    </a:cubicBezTo>
                    <a:lnTo>
                      <a:pt x="18720" y="21599"/>
                    </a:lnTo>
                    <a:cubicBezTo>
                      <a:pt x="20310" y="21599"/>
                      <a:pt x="21599" y="20391"/>
                      <a:pt x="21599" y="18900"/>
                    </a:cubicBezTo>
                    <a:lnTo>
                      <a:pt x="21599" y="2700"/>
                    </a:lnTo>
                    <a:cubicBezTo>
                      <a:pt x="21599" y="1208"/>
                      <a:pt x="20310" y="0"/>
                      <a:pt x="1872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" name="AutoShape 79"/>
              <p:cNvSpPr>
                <a:spLocks/>
              </p:cNvSpPr>
              <p:nvPr/>
            </p:nvSpPr>
            <p:spPr bwMode="auto">
              <a:xfrm>
                <a:off x="9217819" y="1705769"/>
                <a:ext cx="319088" cy="29051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7418" y="20519"/>
                    </a:moveTo>
                    <a:lnTo>
                      <a:pt x="14053" y="16248"/>
                    </a:lnTo>
                    <a:lnTo>
                      <a:pt x="16690" y="12959"/>
                    </a:lnTo>
                    <a:lnTo>
                      <a:pt x="20618" y="17689"/>
                    </a:lnTo>
                    <a:lnTo>
                      <a:pt x="20618" y="20519"/>
                    </a:lnTo>
                    <a:cubicBezTo>
                      <a:pt x="20618" y="20519"/>
                      <a:pt x="17418" y="20519"/>
                      <a:pt x="17418" y="20519"/>
                    </a:cubicBezTo>
                    <a:close/>
                    <a:moveTo>
                      <a:pt x="981" y="11446"/>
                    </a:moveTo>
                    <a:lnTo>
                      <a:pt x="4909" y="6479"/>
                    </a:lnTo>
                    <a:lnTo>
                      <a:pt x="12828" y="16353"/>
                    </a:lnTo>
                    <a:lnTo>
                      <a:pt x="13398" y="17064"/>
                    </a:lnTo>
                    <a:lnTo>
                      <a:pt x="16109" y="20519"/>
                    </a:lnTo>
                    <a:lnTo>
                      <a:pt x="981" y="20519"/>
                    </a:lnTo>
                    <a:cubicBezTo>
                      <a:pt x="981" y="20519"/>
                      <a:pt x="981" y="11446"/>
                      <a:pt x="981" y="11446"/>
                    </a:cubicBezTo>
                    <a:close/>
                    <a:moveTo>
                      <a:pt x="20618" y="1080"/>
                    </a:moveTo>
                    <a:lnTo>
                      <a:pt x="20618" y="16058"/>
                    </a:lnTo>
                    <a:lnTo>
                      <a:pt x="17427" y="12244"/>
                    </a:lnTo>
                    <a:cubicBezTo>
                      <a:pt x="17240" y="12012"/>
                      <a:pt x="16972" y="11879"/>
                      <a:pt x="16690" y="11879"/>
                    </a:cubicBezTo>
                    <a:cubicBezTo>
                      <a:pt x="16409" y="11879"/>
                      <a:pt x="16141" y="12012"/>
                      <a:pt x="15954" y="12244"/>
                    </a:cubicBezTo>
                    <a:lnTo>
                      <a:pt x="13399" y="15432"/>
                    </a:lnTo>
                    <a:lnTo>
                      <a:pt x="5645" y="5764"/>
                    </a:lnTo>
                    <a:cubicBezTo>
                      <a:pt x="5458" y="5532"/>
                      <a:pt x="5190" y="5400"/>
                      <a:pt x="4909" y="5400"/>
                    </a:cubicBezTo>
                    <a:cubicBezTo>
                      <a:pt x="4627" y="5400"/>
                      <a:pt x="4359" y="5532"/>
                      <a:pt x="4172" y="5764"/>
                    </a:cubicBezTo>
                    <a:lnTo>
                      <a:pt x="981" y="9812"/>
                    </a:lnTo>
                    <a:lnTo>
                      <a:pt x="981" y="1080"/>
                    </a:lnTo>
                    <a:cubicBezTo>
                      <a:pt x="981" y="1080"/>
                      <a:pt x="20618" y="1080"/>
                      <a:pt x="20618" y="1080"/>
                    </a:cubicBezTo>
                    <a:close/>
                    <a:moveTo>
                      <a:pt x="20618" y="0"/>
                    </a:moveTo>
                    <a:lnTo>
                      <a:pt x="981" y="0"/>
                    </a:lnTo>
                    <a:cubicBezTo>
                      <a:pt x="439" y="0"/>
                      <a:pt x="0" y="483"/>
                      <a:pt x="0" y="1080"/>
                    </a:cubicBezTo>
                    <a:lnTo>
                      <a:pt x="0" y="20519"/>
                    </a:lnTo>
                    <a:cubicBezTo>
                      <a:pt x="0" y="21116"/>
                      <a:pt x="439" y="21599"/>
                      <a:pt x="981" y="21599"/>
                    </a:cubicBezTo>
                    <a:lnTo>
                      <a:pt x="20618" y="21599"/>
                    </a:lnTo>
                    <a:cubicBezTo>
                      <a:pt x="21160" y="21599"/>
                      <a:pt x="21600" y="21116"/>
                      <a:pt x="21600" y="20519"/>
                    </a:cubicBezTo>
                    <a:lnTo>
                      <a:pt x="21600" y="1080"/>
                    </a:lnTo>
                    <a:cubicBezTo>
                      <a:pt x="21600" y="483"/>
                      <a:pt x="21160" y="0"/>
                      <a:pt x="20618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" name="AutoShape 80"/>
              <p:cNvSpPr>
                <a:spLocks/>
              </p:cNvSpPr>
              <p:nvPr/>
            </p:nvSpPr>
            <p:spPr bwMode="auto">
              <a:xfrm>
                <a:off x="9391650" y="1749425"/>
                <a:ext cx="87313" cy="8731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3600"/>
                    </a:moveTo>
                    <a:cubicBezTo>
                      <a:pt x="14769" y="3600"/>
                      <a:pt x="17999" y="6827"/>
                      <a:pt x="17999" y="10800"/>
                    </a:cubicBezTo>
                    <a:cubicBezTo>
                      <a:pt x="17999" y="14769"/>
                      <a:pt x="14769" y="18000"/>
                      <a:pt x="10800" y="18000"/>
                    </a:cubicBezTo>
                    <a:cubicBezTo>
                      <a:pt x="6830" y="18000"/>
                      <a:pt x="3600" y="14769"/>
                      <a:pt x="3600" y="10800"/>
                    </a:cubicBezTo>
                    <a:cubicBezTo>
                      <a:pt x="3600" y="6827"/>
                      <a:pt x="6830" y="3600"/>
                      <a:pt x="10800" y="3600"/>
                    </a:cubicBezTo>
                    <a:moveTo>
                      <a:pt x="10800" y="21599"/>
                    </a:moveTo>
                    <a:cubicBezTo>
                      <a:pt x="16766" y="21599"/>
                      <a:pt x="21600" y="16762"/>
                      <a:pt x="21600" y="10800"/>
                    </a:cubicBezTo>
                    <a:cubicBezTo>
                      <a:pt x="21600" y="4833"/>
                      <a:pt x="16766" y="0"/>
                      <a:pt x="10800" y="0"/>
                    </a:cubicBezTo>
                    <a:cubicBezTo>
                      <a:pt x="4833" y="0"/>
                      <a:pt x="0" y="4833"/>
                      <a:pt x="0" y="10800"/>
                    </a:cubicBezTo>
                    <a:cubicBezTo>
                      <a:pt x="0" y="16762"/>
                      <a:pt x="4833" y="21599"/>
                      <a:pt x="10800" y="2159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7" name="Group 6"/>
            <p:cNvGrpSpPr/>
            <p:nvPr/>
          </p:nvGrpSpPr>
          <p:grpSpPr>
            <a:xfrm>
              <a:off x="10091658" y="2416592"/>
              <a:ext cx="618042" cy="618042"/>
              <a:chOff x="8216107" y="1647825"/>
              <a:chExt cx="464344" cy="464344"/>
            </a:xfrm>
            <a:solidFill>
              <a:schemeClr val="bg2"/>
            </a:solidFill>
          </p:grpSpPr>
          <p:sp>
            <p:nvSpPr>
              <p:cNvPr id="19" name="AutoShape 81"/>
              <p:cNvSpPr>
                <a:spLocks/>
              </p:cNvSpPr>
              <p:nvPr/>
            </p:nvSpPr>
            <p:spPr bwMode="auto">
              <a:xfrm>
                <a:off x="8216107" y="1647825"/>
                <a:ext cx="464344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35" y="9811"/>
                    </a:moveTo>
                    <a:cubicBezTo>
                      <a:pt x="20220" y="10144"/>
                      <a:pt x="20081" y="10800"/>
                      <a:pt x="18899" y="10800"/>
                    </a:cubicBezTo>
                    <a:lnTo>
                      <a:pt x="17549" y="10800"/>
                    </a:lnTo>
                    <a:cubicBezTo>
                      <a:pt x="17363" y="10800"/>
                      <a:pt x="17212" y="10950"/>
                      <a:pt x="17212" y="11137"/>
                    </a:cubicBezTo>
                    <a:cubicBezTo>
                      <a:pt x="17212" y="11324"/>
                      <a:pt x="17363" y="11475"/>
                      <a:pt x="17549" y="11475"/>
                    </a:cubicBezTo>
                    <a:lnTo>
                      <a:pt x="18858" y="11475"/>
                    </a:lnTo>
                    <a:cubicBezTo>
                      <a:pt x="19870" y="11475"/>
                      <a:pt x="20003" y="12314"/>
                      <a:pt x="19938" y="12719"/>
                    </a:cubicBezTo>
                    <a:cubicBezTo>
                      <a:pt x="19855" y="13223"/>
                      <a:pt x="19618" y="14175"/>
                      <a:pt x="18478" y="14175"/>
                    </a:cubicBezTo>
                    <a:lnTo>
                      <a:pt x="16874" y="14175"/>
                    </a:lnTo>
                    <a:cubicBezTo>
                      <a:pt x="16688" y="14175"/>
                      <a:pt x="16537" y="14325"/>
                      <a:pt x="16537" y="14512"/>
                    </a:cubicBezTo>
                    <a:cubicBezTo>
                      <a:pt x="16537" y="14699"/>
                      <a:pt x="16688" y="14850"/>
                      <a:pt x="16874" y="14850"/>
                    </a:cubicBezTo>
                    <a:lnTo>
                      <a:pt x="18203" y="14850"/>
                    </a:lnTo>
                    <a:cubicBezTo>
                      <a:pt x="19343" y="14850"/>
                      <a:pt x="19243" y="15718"/>
                      <a:pt x="19079" y="16237"/>
                    </a:cubicBezTo>
                    <a:cubicBezTo>
                      <a:pt x="18864" y="16918"/>
                      <a:pt x="18732" y="17549"/>
                      <a:pt x="17297" y="17549"/>
                    </a:cubicBezTo>
                    <a:lnTo>
                      <a:pt x="16196" y="17549"/>
                    </a:lnTo>
                    <a:cubicBezTo>
                      <a:pt x="16009" y="17549"/>
                      <a:pt x="15859" y="17700"/>
                      <a:pt x="15859" y="17887"/>
                    </a:cubicBezTo>
                    <a:cubicBezTo>
                      <a:pt x="15859" y="18073"/>
                      <a:pt x="16009" y="18225"/>
                      <a:pt x="16196" y="18225"/>
                    </a:cubicBezTo>
                    <a:lnTo>
                      <a:pt x="17255" y="18225"/>
                    </a:lnTo>
                    <a:cubicBezTo>
                      <a:pt x="17993" y="18225"/>
                      <a:pt x="18027" y="18923"/>
                      <a:pt x="17950" y="19174"/>
                    </a:cubicBezTo>
                    <a:cubicBezTo>
                      <a:pt x="17866" y="19448"/>
                      <a:pt x="17767" y="19651"/>
                      <a:pt x="17762" y="19660"/>
                    </a:cubicBezTo>
                    <a:cubicBezTo>
                      <a:pt x="17558" y="20028"/>
                      <a:pt x="17229" y="20249"/>
                      <a:pt x="16534" y="20249"/>
                    </a:cubicBezTo>
                    <a:lnTo>
                      <a:pt x="12844" y="20249"/>
                    </a:lnTo>
                    <a:cubicBezTo>
                      <a:pt x="10990" y="20249"/>
                      <a:pt x="9151" y="19829"/>
                      <a:pt x="9104" y="19818"/>
                    </a:cubicBezTo>
                    <a:cubicBezTo>
                      <a:pt x="6299" y="19172"/>
                      <a:pt x="6152" y="19122"/>
                      <a:pt x="5976" y="19072"/>
                    </a:cubicBezTo>
                    <a:cubicBezTo>
                      <a:pt x="5976" y="19072"/>
                      <a:pt x="5405" y="18976"/>
                      <a:pt x="5405" y="18478"/>
                    </a:cubicBezTo>
                    <a:lnTo>
                      <a:pt x="5399" y="9155"/>
                    </a:lnTo>
                    <a:cubicBezTo>
                      <a:pt x="5399" y="8839"/>
                      <a:pt x="5601" y="8552"/>
                      <a:pt x="5935" y="8452"/>
                    </a:cubicBezTo>
                    <a:cubicBezTo>
                      <a:pt x="5977" y="8435"/>
                      <a:pt x="6034" y="8419"/>
                      <a:pt x="6074" y="8401"/>
                    </a:cubicBezTo>
                    <a:cubicBezTo>
                      <a:pt x="9158" y="7125"/>
                      <a:pt x="10097" y="4324"/>
                      <a:pt x="10124" y="2025"/>
                    </a:cubicBezTo>
                    <a:cubicBezTo>
                      <a:pt x="10128" y="1702"/>
                      <a:pt x="10378" y="1350"/>
                      <a:pt x="10800" y="1350"/>
                    </a:cubicBezTo>
                    <a:cubicBezTo>
                      <a:pt x="11514" y="1350"/>
                      <a:pt x="12774" y="2782"/>
                      <a:pt x="12774" y="4554"/>
                    </a:cubicBezTo>
                    <a:cubicBezTo>
                      <a:pt x="12774" y="6155"/>
                      <a:pt x="12711" y="6432"/>
                      <a:pt x="12149" y="8100"/>
                    </a:cubicBezTo>
                    <a:cubicBezTo>
                      <a:pt x="18899" y="8100"/>
                      <a:pt x="18852" y="8196"/>
                      <a:pt x="19448" y="8353"/>
                    </a:cubicBezTo>
                    <a:cubicBezTo>
                      <a:pt x="20187" y="8564"/>
                      <a:pt x="20249" y="9175"/>
                      <a:pt x="20249" y="9386"/>
                    </a:cubicBezTo>
                    <a:cubicBezTo>
                      <a:pt x="20249" y="9618"/>
                      <a:pt x="20243" y="9584"/>
                      <a:pt x="20235" y="9811"/>
                    </a:cubicBezTo>
                    <a:moveTo>
                      <a:pt x="4724" y="19575"/>
                    </a:moveTo>
                    <a:cubicBezTo>
                      <a:pt x="4724" y="19948"/>
                      <a:pt x="4423" y="20249"/>
                      <a:pt x="4049" y="20249"/>
                    </a:cubicBezTo>
                    <a:lnTo>
                      <a:pt x="2024" y="20249"/>
                    </a:lnTo>
                    <a:cubicBezTo>
                      <a:pt x="1652" y="20249"/>
                      <a:pt x="1349" y="19948"/>
                      <a:pt x="1349" y="19575"/>
                    </a:cubicBezTo>
                    <a:lnTo>
                      <a:pt x="1349" y="8774"/>
                    </a:lnTo>
                    <a:cubicBezTo>
                      <a:pt x="1349" y="8401"/>
                      <a:pt x="1652" y="8100"/>
                      <a:pt x="2024" y="8100"/>
                    </a:cubicBezTo>
                    <a:lnTo>
                      <a:pt x="4049" y="8100"/>
                    </a:lnTo>
                    <a:cubicBezTo>
                      <a:pt x="4423" y="8100"/>
                      <a:pt x="4724" y="8401"/>
                      <a:pt x="4724" y="8774"/>
                    </a:cubicBezTo>
                    <a:cubicBezTo>
                      <a:pt x="4724" y="8774"/>
                      <a:pt x="4724" y="19575"/>
                      <a:pt x="4724" y="19575"/>
                    </a:cubicBezTo>
                    <a:close/>
                    <a:moveTo>
                      <a:pt x="19686" y="7069"/>
                    </a:moveTo>
                    <a:cubicBezTo>
                      <a:pt x="18842" y="6846"/>
                      <a:pt x="16858" y="6849"/>
                      <a:pt x="13956" y="6773"/>
                    </a:cubicBezTo>
                    <a:cubicBezTo>
                      <a:pt x="14093" y="6139"/>
                      <a:pt x="14124" y="5568"/>
                      <a:pt x="14124" y="4554"/>
                    </a:cubicBezTo>
                    <a:cubicBezTo>
                      <a:pt x="14124" y="2133"/>
                      <a:pt x="12361" y="0"/>
                      <a:pt x="10800" y="0"/>
                    </a:cubicBezTo>
                    <a:cubicBezTo>
                      <a:pt x="9698" y="0"/>
                      <a:pt x="8789" y="901"/>
                      <a:pt x="8774" y="2009"/>
                    </a:cubicBezTo>
                    <a:cubicBezTo>
                      <a:pt x="8760" y="3368"/>
                      <a:pt x="8340" y="5716"/>
                      <a:pt x="6074" y="6906"/>
                    </a:cubicBezTo>
                    <a:cubicBezTo>
                      <a:pt x="5908" y="6994"/>
                      <a:pt x="5433" y="7228"/>
                      <a:pt x="5364" y="7259"/>
                    </a:cubicBezTo>
                    <a:lnTo>
                      <a:pt x="5399" y="7289"/>
                    </a:lnTo>
                    <a:cubicBezTo>
                      <a:pt x="5045" y="6984"/>
                      <a:pt x="4554" y="6750"/>
                      <a:pt x="4049" y="6750"/>
                    </a:cubicBezTo>
                    <a:lnTo>
                      <a:pt x="2024" y="6750"/>
                    </a:lnTo>
                    <a:cubicBezTo>
                      <a:pt x="908" y="6750"/>
                      <a:pt x="0" y="7658"/>
                      <a:pt x="0" y="8774"/>
                    </a:cubicBezTo>
                    <a:lnTo>
                      <a:pt x="0" y="19575"/>
                    </a:lnTo>
                    <a:cubicBezTo>
                      <a:pt x="0" y="20691"/>
                      <a:pt x="908" y="21599"/>
                      <a:pt x="2024" y="21599"/>
                    </a:cubicBezTo>
                    <a:lnTo>
                      <a:pt x="4049" y="21599"/>
                    </a:lnTo>
                    <a:cubicBezTo>
                      <a:pt x="4853" y="21599"/>
                      <a:pt x="5525" y="21114"/>
                      <a:pt x="5850" y="20434"/>
                    </a:cubicBezTo>
                    <a:cubicBezTo>
                      <a:pt x="5859" y="20437"/>
                      <a:pt x="5873" y="20441"/>
                      <a:pt x="5882" y="20442"/>
                    </a:cubicBezTo>
                    <a:cubicBezTo>
                      <a:pt x="5927" y="20454"/>
                      <a:pt x="5979" y="20467"/>
                      <a:pt x="6044" y="20485"/>
                    </a:cubicBezTo>
                    <a:cubicBezTo>
                      <a:pt x="6056" y="20487"/>
                      <a:pt x="6062" y="20488"/>
                      <a:pt x="6074" y="20492"/>
                    </a:cubicBezTo>
                    <a:cubicBezTo>
                      <a:pt x="6464" y="20588"/>
                      <a:pt x="7212" y="20768"/>
                      <a:pt x="8812" y="21135"/>
                    </a:cubicBezTo>
                    <a:cubicBezTo>
                      <a:pt x="9155" y="21213"/>
                      <a:pt x="10966" y="21599"/>
                      <a:pt x="12844" y="21599"/>
                    </a:cubicBezTo>
                    <a:lnTo>
                      <a:pt x="16534" y="21599"/>
                    </a:lnTo>
                    <a:cubicBezTo>
                      <a:pt x="17659" y="21599"/>
                      <a:pt x="18469" y="21167"/>
                      <a:pt x="18952" y="20298"/>
                    </a:cubicBezTo>
                    <a:cubicBezTo>
                      <a:pt x="18958" y="20285"/>
                      <a:pt x="19114" y="19982"/>
                      <a:pt x="19240" y="19572"/>
                    </a:cubicBezTo>
                    <a:cubicBezTo>
                      <a:pt x="19336" y="19263"/>
                      <a:pt x="19371" y="18827"/>
                      <a:pt x="19256" y="18384"/>
                    </a:cubicBezTo>
                    <a:cubicBezTo>
                      <a:pt x="19981" y="17886"/>
                      <a:pt x="20214" y="17133"/>
                      <a:pt x="20366" y="16643"/>
                    </a:cubicBezTo>
                    <a:cubicBezTo>
                      <a:pt x="20620" y="15838"/>
                      <a:pt x="20544" y="15235"/>
                      <a:pt x="20367" y="14803"/>
                    </a:cubicBezTo>
                    <a:cubicBezTo>
                      <a:pt x="20775" y="14418"/>
                      <a:pt x="21122" y="13831"/>
                      <a:pt x="21269" y="12935"/>
                    </a:cubicBezTo>
                    <a:cubicBezTo>
                      <a:pt x="21361" y="12380"/>
                      <a:pt x="21263" y="11809"/>
                      <a:pt x="21007" y="11334"/>
                    </a:cubicBezTo>
                    <a:cubicBezTo>
                      <a:pt x="21389" y="10905"/>
                      <a:pt x="21564" y="10365"/>
                      <a:pt x="21583" y="9865"/>
                    </a:cubicBezTo>
                    <a:lnTo>
                      <a:pt x="21591" y="9724"/>
                    </a:lnTo>
                    <a:cubicBezTo>
                      <a:pt x="21596" y="9635"/>
                      <a:pt x="21600" y="9581"/>
                      <a:pt x="21600" y="9386"/>
                    </a:cubicBezTo>
                    <a:cubicBezTo>
                      <a:pt x="21600" y="8533"/>
                      <a:pt x="21010" y="7446"/>
                      <a:pt x="19686" y="706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" name="AutoShape 82"/>
              <p:cNvSpPr>
                <a:spLocks/>
              </p:cNvSpPr>
              <p:nvPr/>
            </p:nvSpPr>
            <p:spPr bwMode="auto">
              <a:xfrm>
                <a:off x="8259763" y="2024857"/>
                <a:ext cx="43657" cy="4365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4400"/>
                    </a:moveTo>
                    <a:cubicBezTo>
                      <a:pt x="8820" y="14400"/>
                      <a:pt x="7200" y="12782"/>
                      <a:pt x="7200" y="10800"/>
                    </a:cubicBezTo>
                    <a:cubicBezTo>
                      <a:pt x="7200" y="8817"/>
                      <a:pt x="8820" y="7200"/>
                      <a:pt x="10800" y="7200"/>
                    </a:cubicBezTo>
                    <a:cubicBezTo>
                      <a:pt x="12779" y="7200"/>
                      <a:pt x="14400" y="8817"/>
                      <a:pt x="14400" y="10800"/>
                    </a:cubicBezTo>
                    <a:cubicBezTo>
                      <a:pt x="14400" y="12782"/>
                      <a:pt x="12779" y="14400"/>
                      <a:pt x="10800" y="14400"/>
                    </a:cubicBezTo>
                    <a:moveTo>
                      <a:pt x="10800" y="0"/>
                    </a:moveTo>
                    <a:cubicBezTo>
                      <a:pt x="4837" y="0"/>
                      <a:pt x="0" y="4837"/>
                      <a:pt x="0" y="10800"/>
                    </a:cubicBezTo>
                    <a:cubicBezTo>
                      <a:pt x="0" y="16762"/>
                      <a:pt x="4837" y="21599"/>
                      <a:pt x="10800" y="21599"/>
                    </a:cubicBezTo>
                    <a:cubicBezTo>
                      <a:pt x="16762" y="21599"/>
                      <a:pt x="21600" y="16762"/>
                      <a:pt x="21600" y="10800"/>
                    </a:cubicBezTo>
                    <a:cubicBezTo>
                      <a:pt x="21600" y="4837"/>
                      <a:pt x="16762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8" name="Group 7"/>
            <p:cNvGrpSpPr/>
            <p:nvPr/>
          </p:nvGrpSpPr>
          <p:grpSpPr>
            <a:xfrm>
              <a:off x="7221342" y="2435608"/>
              <a:ext cx="619099" cy="580009"/>
              <a:chOff x="5368132" y="3540125"/>
              <a:chExt cx="465138" cy="435769"/>
            </a:xfrm>
            <a:solidFill>
              <a:schemeClr val="bg2"/>
            </a:solidFill>
          </p:grpSpPr>
          <p:sp>
            <p:nvSpPr>
              <p:cNvPr id="17" name="AutoShape 110"/>
              <p:cNvSpPr>
                <a:spLocks/>
              </p:cNvSpPr>
              <p:nvPr/>
            </p:nvSpPr>
            <p:spPr bwMode="auto">
              <a:xfrm>
                <a:off x="5426869" y="3598069"/>
                <a:ext cx="347663" cy="2325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699" y="20255"/>
                    </a:moveTo>
                    <a:lnTo>
                      <a:pt x="899" y="20255"/>
                    </a:lnTo>
                    <a:lnTo>
                      <a:pt x="899" y="1350"/>
                    </a:lnTo>
                    <a:lnTo>
                      <a:pt x="20699" y="1350"/>
                    </a:lnTo>
                    <a:cubicBezTo>
                      <a:pt x="20699" y="1350"/>
                      <a:pt x="20699" y="20255"/>
                      <a:pt x="20699" y="20255"/>
                    </a:cubicBezTo>
                    <a:close/>
                    <a:moveTo>
                      <a:pt x="20699" y="0"/>
                    </a:moveTo>
                    <a:lnTo>
                      <a:pt x="899" y="5"/>
                    </a:lnTo>
                    <a:cubicBezTo>
                      <a:pt x="402" y="5"/>
                      <a:pt x="0" y="603"/>
                      <a:pt x="0" y="1350"/>
                    </a:cubicBezTo>
                    <a:lnTo>
                      <a:pt x="0" y="20249"/>
                    </a:lnTo>
                    <a:cubicBezTo>
                      <a:pt x="0" y="20996"/>
                      <a:pt x="402" y="21599"/>
                      <a:pt x="899" y="21599"/>
                    </a:cubicBezTo>
                    <a:lnTo>
                      <a:pt x="20699" y="21599"/>
                    </a:lnTo>
                    <a:cubicBezTo>
                      <a:pt x="21197" y="21599"/>
                      <a:pt x="21600" y="20996"/>
                      <a:pt x="21600" y="20249"/>
                    </a:cubicBezTo>
                    <a:lnTo>
                      <a:pt x="21600" y="1350"/>
                    </a:lnTo>
                    <a:cubicBezTo>
                      <a:pt x="21600" y="603"/>
                      <a:pt x="21197" y="0"/>
                      <a:pt x="20699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" name="AutoShape 111"/>
              <p:cNvSpPr>
                <a:spLocks/>
              </p:cNvSpPr>
              <p:nvPr/>
            </p:nvSpPr>
            <p:spPr bwMode="auto">
              <a:xfrm>
                <a:off x="5368132" y="3540125"/>
                <a:ext cx="465138" cy="4357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6562"/>
                    </a:moveTo>
                    <a:cubicBezTo>
                      <a:pt x="20249" y="16959"/>
                      <a:pt x="19946" y="17282"/>
                      <a:pt x="19575" y="17282"/>
                    </a:cubicBezTo>
                    <a:lnTo>
                      <a:pt x="13499" y="17282"/>
                    </a:lnTo>
                    <a:lnTo>
                      <a:pt x="8099" y="17282"/>
                    </a:lnTo>
                    <a:lnTo>
                      <a:pt x="2024" y="17282"/>
                    </a:lnTo>
                    <a:cubicBezTo>
                      <a:pt x="1651" y="17282"/>
                      <a:pt x="1349" y="16959"/>
                      <a:pt x="1349" y="16562"/>
                    </a:cubicBezTo>
                    <a:lnTo>
                      <a:pt x="1349" y="2160"/>
                    </a:lnTo>
                    <a:cubicBezTo>
                      <a:pt x="1349" y="1762"/>
                      <a:pt x="1651" y="1440"/>
                      <a:pt x="2024" y="1440"/>
                    </a:cubicBezTo>
                    <a:lnTo>
                      <a:pt x="19575" y="1440"/>
                    </a:lnTo>
                    <a:cubicBezTo>
                      <a:pt x="19946" y="1440"/>
                      <a:pt x="20249" y="1762"/>
                      <a:pt x="20249" y="2160"/>
                    </a:cubicBezTo>
                    <a:cubicBezTo>
                      <a:pt x="20249" y="2160"/>
                      <a:pt x="20249" y="16562"/>
                      <a:pt x="20249" y="16562"/>
                    </a:cubicBezTo>
                    <a:close/>
                    <a:moveTo>
                      <a:pt x="19575" y="0"/>
                    </a:moveTo>
                    <a:lnTo>
                      <a:pt x="2024" y="0"/>
                    </a:lnTo>
                    <a:cubicBezTo>
                      <a:pt x="905" y="0"/>
                      <a:pt x="0" y="966"/>
                      <a:pt x="0" y="2160"/>
                    </a:cubicBezTo>
                    <a:lnTo>
                      <a:pt x="0" y="16562"/>
                    </a:lnTo>
                    <a:cubicBezTo>
                      <a:pt x="0" y="17753"/>
                      <a:pt x="903" y="18718"/>
                      <a:pt x="2018" y="18721"/>
                    </a:cubicBezTo>
                    <a:lnTo>
                      <a:pt x="8774" y="18721"/>
                    </a:lnTo>
                    <a:lnTo>
                      <a:pt x="8774" y="19597"/>
                    </a:lnTo>
                    <a:lnTo>
                      <a:pt x="4561" y="20181"/>
                    </a:lnTo>
                    <a:cubicBezTo>
                      <a:pt x="4260" y="20262"/>
                      <a:pt x="4049" y="20549"/>
                      <a:pt x="4049" y="20879"/>
                    </a:cubicBezTo>
                    <a:cubicBezTo>
                      <a:pt x="4049" y="21277"/>
                      <a:pt x="4351" y="21599"/>
                      <a:pt x="4724" y="21599"/>
                    </a:cubicBezTo>
                    <a:lnTo>
                      <a:pt x="16874" y="21599"/>
                    </a:lnTo>
                    <a:cubicBezTo>
                      <a:pt x="17248" y="21599"/>
                      <a:pt x="17549" y="21277"/>
                      <a:pt x="17549" y="20879"/>
                    </a:cubicBezTo>
                    <a:cubicBezTo>
                      <a:pt x="17549" y="20549"/>
                      <a:pt x="17339" y="20262"/>
                      <a:pt x="17038" y="20181"/>
                    </a:cubicBezTo>
                    <a:lnTo>
                      <a:pt x="12824" y="19597"/>
                    </a:lnTo>
                    <a:lnTo>
                      <a:pt x="12824" y="18721"/>
                    </a:lnTo>
                    <a:lnTo>
                      <a:pt x="19581" y="18721"/>
                    </a:lnTo>
                    <a:cubicBezTo>
                      <a:pt x="20696" y="18718"/>
                      <a:pt x="21600" y="17753"/>
                      <a:pt x="21600" y="16562"/>
                    </a:cubicBezTo>
                    <a:lnTo>
                      <a:pt x="21600" y="2160"/>
                    </a:lnTo>
                    <a:cubicBezTo>
                      <a:pt x="21600" y="966"/>
                      <a:pt x="20692" y="0"/>
                      <a:pt x="19575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9" name="Group 8"/>
            <p:cNvGrpSpPr/>
            <p:nvPr/>
          </p:nvGrpSpPr>
          <p:grpSpPr>
            <a:xfrm>
              <a:off x="4352084" y="2484206"/>
              <a:ext cx="618042" cy="482812"/>
              <a:chOff x="2581275" y="1710532"/>
              <a:chExt cx="464344" cy="362744"/>
            </a:xfrm>
            <a:solidFill>
              <a:schemeClr val="bg2"/>
            </a:solidFill>
          </p:grpSpPr>
          <p:sp>
            <p:nvSpPr>
              <p:cNvPr id="10" name="AutoShape 140"/>
              <p:cNvSpPr>
                <a:spLocks/>
              </p:cNvSpPr>
              <p:nvPr/>
            </p:nvSpPr>
            <p:spPr bwMode="auto">
              <a:xfrm>
                <a:off x="2639219" y="1768475"/>
                <a:ext cx="290513" cy="235744"/>
              </a:xfrm>
              <a:custGeom>
                <a:avLst/>
                <a:gdLst>
                  <a:gd name="T0" fmla="+- 0 10800 376"/>
                  <a:gd name="T1" fmla="*/ T0 w 20848"/>
                  <a:gd name="T2" fmla="*/ 10800 h 21600"/>
                  <a:gd name="T3" fmla="+- 0 10800 376"/>
                  <a:gd name="T4" fmla="*/ T3 w 20848"/>
                  <a:gd name="T5" fmla="*/ 10800 h 21600"/>
                  <a:gd name="T6" fmla="+- 0 10800 376"/>
                  <a:gd name="T7" fmla="*/ T6 w 20848"/>
                  <a:gd name="T8" fmla="*/ 10800 h 21600"/>
                  <a:gd name="T9" fmla="+- 0 10800 376"/>
                  <a:gd name="T10" fmla="*/ T9 w 20848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0848" h="21600">
                    <a:moveTo>
                      <a:pt x="18728" y="19178"/>
                    </a:moveTo>
                    <a:cubicBezTo>
                      <a:pt x="13191" y="20631"/>
                      <a:pt x="7654" y="20631"/>
                      <a:pt x="2118" y="19178"/>
                    </a:cubicBezTo>
                    <a:cubicBezTo>
                      <a:pt x="678" y="13592"/>
                      <a:pt x="678" y="8008"/>
                      <a:pt x="2118" y="2421"/>
                    </a:cubicBezTo>
                    <a:cubicBezTo>
                      <a:pt x="7654" y="968"/>
                      <a:pt x="13191" y="968"/>
                      <a:pt x="18728" y="2421"/>
                    </a:cubicBezTo>
                    <a:cubicBezTo>
                      <a:pt x="20168" y="8008"/>
                      <a:pt x="20168" y="13592"/>
                      <a:pt x="18728" y="19178"/>
                    </a:cubicBezTo>
                    <a:moveTo>
                      <a:pt x="18938" y="1116"/>
                    </a:moveTo>
                    <a:cubicBezTo>
                      <a:pt x="16114" y="375"/>
                      <a:pt x="13249" y="0"/>
                      <a:pt x="10423" y="0"/>
                    </a:cubicBezTo>
                    <a:cubicBezTo>
                      <a:pt x="7597" y="0"/>
                      <a:pt x="4732" y="375"/>
                      <a:pt x="1908" y="1116"/>
                    </a:cubicBezTo>
                    <a:cubicBezTo>
                      <a:pt x="1543" y="1213"/>
                      <a:pt x="1244" y="1552"/>
                      <a:pt x="1127" y="2004"/>
                    </a:cubicBezTo>
                    <a:cubicBezTo>
                      <a:pt x="-376" y="7841"/>
                      <a:pt x="-376" y="13759"/>
                      <a:pt x="1127" y="19593"/>
                    </a:cubicBezTo>
                    <a:cubicBezTo>
                      <a:pt x="1244" y="20047"/>
                      <a:pt x="1543" y="20386"/>
                      <a:pt x="1908" y="20482"/>
                    </a:cubicBezTo>
                    <a:cubicBezTo>
                      <a:pt x="4732" y="21224"/>
                      <a:pt x="7597" y="21600"/>
                      <a:pt x="10423" y="21600"/>
                    </a:cubicBezTo>
                    <a:cubicBezTo>
                      <a:pt x="13249" y="21600"/>
                      <a:pt x="16114" y="21224"/>
                      <a:pt x="18938" y="20482"/>
                    </a:cubicBezTo>
                    <a:cubicBezTo>
                      <a:pt x="19303" y="20386"/>
                      <a:pt x="19602" y="20047"/>
                      <a:pt x="19719" y="19593"/>
                    </a:cubicBezTo>
                    <a:cubicBezTo>
                      <a:pt x="21223" y="13759"/>
                      <a:pt x="21223" y="7841"/>
                      <a:pt x="19719" y="2004"/>
                    </a:cubicBezTo>
                    <a:cubicBezTo>
                      <a:pt x="19602" y="1552"/>
                      <a:pt x="19303" y="1213"/>
                      <a:pt x="18938" y="1116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" name="AutoShape 141"/>
              <p:cNvSpPr>
                <a:spLocks/>
              </p:cNvSpPr>
              <p:nvPr/>
            </p:nvSpPr>
            <p:spPr bwMode="auto">
              <a:xfrm>
                <a:off x="2581275" y="1710532"/>
                <a:ext cx="464344" cy="362744"/>
              </a:xfrm>
              <a:custGeom>
                <a:avLst/>
                <a:gdLst>
                  <a:gd name="T0" fmla="+- 0 10800 252"/>
                  <a:gd name="T1" fmla="*/ T0 w 21096"/>
                  <a:gd name="T2" fmla="*/ 10800 h 21600"/>
                  <a:gd name="T3" fmla="+- 0 10800 252"/>
                  <a:gd name="T4" fmla="*/ T3 w 21096"/>
                  <a:gd name="T5" fmla="*/ 10800 h 21600"/>
                  <a:gd name="T6" fmla="+- 0 10800 252"/>
                  <a:gd name="T7" fmla="*/ T6 w 21096"/>
                  <a:gd name="T8" fmla="*/ 10800 h 21600"/>
                  <a:gd name="T9" fmla="+- 0 10800 252"/>
                  <a:gd name="T10" fmla="*/ T9 w 21096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096" h="21600">
                    <a:moveTo>
                      <a:pt x="19056" y="18331"/>
                    </a:moveTo>
                    <a:cubicBezTo>
                      <a:pt x="13383" y="19233"/>
                      <a:pt x="7711" y="19233"/>
                      <a:pt x="2038" y="18331"/>
                    </a:cubicBezTo>
                    <a:cubicBezTo>
                      <a:pt x="1074" y="13022"/>
                      <a:pt x="1074" y="7713"/>
                      <a:pt x="2038" y="2404"/>
                    </a:cubicBezTo>
                    <a:cubicBezTo>
                      <a:pt x="7711" y="1502"/>
                      <a:pt x="13383" y="1502"/>
                      <a:pt x="19056" y="2404"/>
                    </a:cubicBezTo>
                    <a:cubicBezTo>
                      <a:pt x="20021" y="7713"/>
                      <a:pt x="20021" y="13022"/>
                      <a:pt x="19056" y="18331"/>
                    </a:cubicBezTo>
                    <a:moveTo>
                      <a:pt x="20338" y="2005"/>
                    </a:moveTo>
                    <a:cubicBezTo>
                      <a:pt x="20211" y="1301"/>
                      <a:pt x="19762" y="776"/>
                      <a:pt x="19215" y="689"/>
                    </a:cubicBezTo>
                    <a:cubicBezTo>
                      <a:pt x="16339" y="232"/>
                      <a:pt x="13423" y="0"/>
                      <a:pt x="10547" y="0"/>
                    </a:cubicBezTo>
                    <a:cubicBezTo>
                      <a:pt x="7671" y="0"/>
                      <a:pt x="4755" y="232"/>
                      <a:pt x="1879" y="689"/>
                    </a:cubicBezTo>
                    <a:cubicBezTo>
                      <a:pt x="1332" y="776"/>
                      <a:pt x="883" y="1301"/>
                      <a:pt x="756" y="2005"/>
                    </a:cubicBezTo>
                    <a:cubicBezTo>
                      <a:pt x="-252" y="7553"/>
                      <a:pt x="-252" y="13181"/>
                      <a:pt x="756" y="18731"/>
                    </a:cubicBezTo>
                    <a:cubicBezTo>
                      <a:pt x="883" y="19434"/>
                      <a:pt x="1332" y="19959"/>
                      <a:pt x="1879" y="20046"/>
                    </a:cubicBezTo>
                    <a:cubicBezTo>
                      <a:pt x="3265" y="20266"/>
                      <a:pt x="4660" y="20429"/>
                      <a:pt x="6055" y="20544"/>
                    </a:cubicBezTo>
                    <a:cubicBezTo>
                      <a:pt x="5979" y="20606"/>
                      <a:pt x="5931" y="20670"/>
                      <a:pt x="5931" y="20735"/>
                    </a:cubicBezTo>
                    <a:cubicBezTo>
                      <a:pt x="5931" y="21213"/>
                      <a:pt x="7997" y="21599"/>
                      <a:pt x="10547" y="21599"/>
                    </a:cubicBezTo>
                    <a:cubicBezTo>
                      <a:pt x="13097" y="21599"/>
                      <a:pt x="15164" y="21213"/>
                      <a:pt x="15164" y="20735"/>
                    </a:cubicBezTo>
                    <a:cubicBezTo>
                      <a:pt x="15164" y="20670"/>
                      <a:pt x="15115" y="20606"/>
                      <a:pt x="15040" y="20544"/>
                    </a:cubicBezTo>
                    <a:cubicBezTo>
                      <a:pt x="16434" y="20429"/>
                      <a:pt x="17830" y="20266"/>
                      <a:pt x="19215" y="20046"/>
                    </a:cubicBezTo>
                    <a:cubicBezTo>
                      <a:pt x="19762" y="19959"/>
                      <a:pt x="20211" y="19434"/>
                      <a:pt x="20338" y="18731"/>
                    </a:cubicBezTo>
                    <a:cubicBezTo>
                      <a:pt x="21347" y="13181"/>
                      <a:pt x="21347" y="7553"/>
                      <a:pt x="20338" y="2005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2" name="AutoShape 142"/>
              <p:cNvSpPr>
                <a:spLocks/>
              </p:cNvSpPr>
              <p:nvPr/>
            </p:nvSpPr>
            <p:spPr bwMode="auto">
              <a:xfrm>
                <a:off x="2944019" y="1783557"/>
                <a:ext cx="43656" cy="4286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7200"/>
                    </a:moveTo>
                    <a:cubicBezTo>
                      <a:pt x="12779" y="7200"/>
                      <a:pt x="14399" y="8820"/>
                      <a:pt x="14399" y="10800"/>
                    </a:cubicBezTo>
                    <a:cubicBezTo>
                      <a:pt x="14399" y="12779"/>
                      <a:pt x="12779" y="14400"/>
                      <a:pt x="10800" y="14400"/>
                    </a:cubicBezTo>
                    <a:cubicBezTo>
                      <a:pt x="8820" y="14400"/>
                      <a:pt x="7199" y="12779"/>
                      <a:pt x="7199" y="10800"/>
                    </a:cubicBezTo>
                    <a:cubicBezTo>
                      <a:pt x="7199" y="8820"/>
                      <a:pt x="8820" y="7200"/>
                      <a:pt x="10800" y="7200"/>
                    </a:cubicBezTo>
                    <a:moveTo>
                      <a:pt x="10800" y="21599"/>
                    </a:moveTo>
                    <a:cubicBezTo>
                      <a:pt x="16762" y="21599"/>
                      <a:pt x="21600" y="16762"/>
                      <a:pt x="21600" y="10800"/>
                    </a:cubicBezTo>
                    <a:cubicBezTo>
                      <a:pt x="21600" y="4837"/>
                      <a:pt x="16762" y="0"/>
                      <a:pt x="10800" y="0"/>
                    </a:cubicBezTo>
                    <a:cubicBezTo>
                      <a:pt x="4837" y="0"/>
                      <a:pt x="0" y="4837"/>
                      <a:pt x="0" y="10800"/>
                    </a:cubicBezTo>
                    <a:cubicBezTo>
                      <a:pt x="0" y="16762"/>
                      <a:pt x="4837" y="21599"/>
                      <a:pt x="10800" y="2159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3" name="AutoShape 143"/>
              <p:cNvSpPr>
                <a:spLocks/>
              </p:cNvSpPr>
              <p:nvPr/>
            </p:nvSpPr>
            <p:spPr bwMode="auto">
              <a:xfrm>
                <a:off x="2929732" y="1971675"/>
                <a:ext cx="57944" cy="15082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899" y="0"/>
                    </a:moveTo>
                    <a:lnTo>
                      <a:pt x="2699" y="0"/>
                    </a:lnTo>
                    <a:cubicBezTo>
                      <a:pt x="1210" y="0"/>
                      <a:pt x="0" y="4841"/>
                      <a:pt x="0" y="10800"/>
                    </a:cubicBezTo>
                    <a:cubicBezTo>
                      <a:pt x="0" y="16758"/>
                      <a:pt x="1210" y="21599"/>
                      <a:pt x="2699" y="21599"/>
                    </a:cubicBezTo>
                    <a:lnTo>
                      <a:pt x="18899" y="21599"/>
                    </a:lnTo>
                    <a:cubicBezTo>
                      <a:pt x="20389" y="21599"/>
                      <a:pt x="21600" y="16758"/>
                      <a:pt x="21600" y="10800"/>
                    </a:cubicBezTo>
                    <a:cubicBezTo>
                      <a:pt x="21600" y="4841"/>
                      <a:pt x="20389" y="0"/>
                      <a:pt x="18899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4" name="AutoShape 144"/>
              <p:cNvSpPr>
                <a:spLocks/>
              </p:cNvSpPr>
              <p:nvPr/>
            </p:nvSpPr>
            <p:spPr bwMode="auto">
              <a:xfrm>
                <a:off x="2944019" y="1928019"/>
                <a:ext cx="58738" cy="15081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899" y="0"/>
                    </a:moveTo>
                    <a:lnTo>
                      <a:pt x="2699" y="0"/>
                    </a:lnTo>
                    <a:cubicBezTo>
                      <a:pt x="1210" y="0"/>
                      <a:pt x="0" y="4841"/>
                      <a:pt x="0" y="10800"/>
                    </a:cubicBezTo>
                    <a:cubicBezTo>
                      <a:pt x="0" y="16758"/>
                      <a:pt x="1210" y="21599"/>
                      <a:pt x="2699" y="21599"/>
                    </a:cubicBezTo>
                    <a:lnTo>
                      <a:pt x="18899" y="21599"/>
                    </a:lnTo>
                    <a:cubicBezTo>
                      <a:pt x="20389" y="21599"/>
                      <a:pt x="21600" y="16758"/>
                      <a:pt x="21600" y="10800"/>
                    </a:cubicBezTo>
                    <a:cubicBezTo>
                      <a:pt x="21600" y="4841"/>
                      <a:pt x="20389" y="0"/>
                      <a:pt x="18899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5" name="AutoShape 145"/>
              <p:cNvSpPr>
                <a:spLocks/>
              </p:cNvSpPr>
              <p:nvPr/>
            </p:nvSpPr>
            <p:spPr bwMode="auto">
              <a:xfrm>
                <a:off x="2944019" y="1885157"/>
                <a:ext cx="58738" cy="142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899" y="0"/>
                    </a:moveTo>
                    <a:lnTo>
                      <a:pt x="2699" y="0"/>
                    </a:lnTo>
                    <a:cubicBezTo>
                      <a:pt x="1210" y="0"/>
                      <a:pt x="0" y="4841"/>
                      <a:pt x="0" y="10800"/>
                    </a:cubicBezTo>
                    <a:cubicBezTo>
                      <a:pt x="0" y="16758"/>
                      <a:pt x="1210" y="21599"/>
                      <a:pt x="2699" y="21599"/>
                    </a:cubicBezTo>
                    <a:lnTo>
                      <a:pt x="18899" y="21599"/>
                    </a:lnTo>
                    <a:cubicBezTo>
                      <a:pt x="20389" y="21599"/>
                      <a:pt x="21600" y="16758"/>
                      <a:pt x="21600" y="10800"/>
                    </a:cubicBezTo>
                    <a:cubicBezTo>
                      <a:pt x="21600" y="4841"/>
                      <a:pt x="20389" y="0"/>
                      <a:pt x="18899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6" name="AutoShape 146"/>
              <p:cNvSpPr>
                <a:spLocks/>
              </p:cNvSpPr>
              <p:nvPr/>
            </p:nvSpPr>
            <p:spPr bwMode="auto">
              <a:xfrm>
                <a:off x="2697957" y="1826419"/>
                <a:ext cx="86519" cy="61119"/>
              </a:xfrm>
              <a:custGeom>
                <a:avLst/>
                <a:gdLst>
                  <a:gd name="T0" fmla="+- 0 10822 44"/>
                  <a:gd name="T1" fmla="*/ T0 w 21556"/>
                  <a:gd name="T2" fmla="+- 0 10826 53"/>
                  <a:gd name="T3" fmla="*/ 10826 h 21547"/>
                  <a:gd name="T4" fmla="+- 0 10822 44"/>
                  <a:gd name="T5" fmla="*/ T4 w 21556"/>
                  <a:gd name="T6" fmla="+- 0 10826 53"/>
                  <a:gd name="T7" fmla="*/ 10826 h 21547"/>
                  <a:gd name="T8" fmla="+- 0 10822 44"/>
                  <a:gd name="T9" fmla="*/ T8 w 21556"/>
                  <a:gd name="T10" fmla="+- 0 10826 53"/>
                  <a:gd name="T11" fmla="*/ 10826 h 21547"/>
                  <a:gd name="T12" fmla="+- 0 10822 44"/>
                  <a:gd name="T13" fmla="*/ T12 w 21556"/>
                  <a:gd name="T14" fmla="+- 0 10826 53"/>
                  <a:gd name="T15" fmla="*/ 10826 h 21547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556" h="21547">
                    <a:moveTo>
                      <a:pt x="19751" y="2"/>
                    </a:moveTo>
                    <a:lnTo>
                      <a:pt x="3200" y="1845"/>
                    </a:lnTo>
                    <a:cubicBezTo>
                      <a:pt x="2215" y="2010"/>
                      <a:pt x="1272" y="3284"/>
                      <a:pt x="1106" y="4676"/>
                    </a:cubicBezTo>
                    <a:lnTo>
                      <a:pt x="1" y="18986"/>
                    </a:lnTo>
                    <a:cubicBezTo>
                      <a:pt x="-44" y="20398"/>
                      <a:pt x="724" y="21547"/>
                      <a:pt x="1712" y="21547"/>
                    </a:cubicBezTo>
                    <a:cubicBezTo>
                      <a:pt x="2698" y="21547"/>
                      <a:pt x="3542" y="20398"/>
                      <a:pt x="3582" y="18978"/>
                    </a:cubicBezTo>
                    <a:lnTo>
                      <a:pt x="4185" y="9251"/>
                    </a:lnTo>
                    <a:cubicBezTo>
                      <a:pt x="4319" y="7849"/>
                      <a:pt x="5235" y="6592"/>
                      <a:pt x="6220" y="6447"/>
                    </a:cubicBezTo>
                    <a:lnTo>
                      <a:pt x="19751" y="5128"/>
                    </a:lnTo>
                    <a:cubicBezTo>
                      <a:pt x="20743" y="5078"/>
                      <a:pt x="21556" y="3884"/>
                      <a:pt x="21556" y="2467"/>
                    </a:cubicBezTo>
                    <a:cubicBezTo>
                      <a:pt x="21556" y="1055"/>
                      <a:pt x="20743" y="-53"/>
                      <a:pt x="19751" y="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37" name="Group 36"/>
          <p:cNvGrpSpPr/>
          <p:nvPr/>
        </p:nvGrpSpPr>
        <p:grpSpPr>
          <a:xfrm>
            <a:off x="1827890" y="4197389"/>
            <a:ext cx="2035086" cy="705892"/>
            <a:chOff x="520106" y="2243168"/>
            <a:chExt cx="2513428" cy="770769"/>
          </a:xfrm>
        </p:grpSpPr>
        <p:sp>
          <p:nvSpPr>
            <p:cNvPr id="38" name="TextBox 37"/>
            <p:cNvSpPr txBox="1"/>
            <p:nvPr/>
          </p:nvSpPr>
          <p:spPr>
            <a:xfrm>
              <a:off x="959966" y="2243168"/>
              <a:ext cx="1633707" cy="282293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Rectangle 38"/>
            <p:cNvSpPr/>
            <p:nvPr/>
          </p:nvSpPr>
          <p:spPr>
            <a:xfrm>
              <a:off x="520106" y="2544848"/>
              <a:ext cx="2513428" cy="469089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44" name="Straight Connector 43"/>
          <p:cNvCxnSpPr/>
          <p:nvPr/>
        </p:nvCxnSpPr>
        <p:spPr>
          <a:xfrm>
            <a:off x="1670581" y="5055631"/>
            <a:ext cx="9517591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1" name="Group 50"/>
          <p:cNvGrpSpPr/>
          <p:nvPr/>
        </p:nvGrpSpPr>
        <p:grpSpPr>
          <a:xfrm>
            <a:off x="8995771" y="4197386"/>
            <a:ext cx="2035086" cy="705891"/>
            <a:chOff x="520106" y="2243168"/>
            <a:chExt cx="2513428" cy="770770"/>
          </a:xfrm>
        </p:grpSpPr>
        <p:sp>
          <p:nvSpPr>
            <p:cNvPr id="52" name="TextBox 51"/>
            <p:cNvSpPr txBox="1"/>
            <p:nvPr/>
          </p:nvSpPr>
          <p:spPr>
            <a:xfrm>
              <a:off x="959966" y="2243168"/>
              <a:ext cx="1633707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Rectangle 52"/>
            <p:cNvSpPr/>
            <p:nvPr/>
          </p:nvSpPr>
          <p:spPr>
            <a:xfrm>
              <a:off x="520106" y="2544848"/>
              <a:ext cx="2513428" cy="469090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6606476" y="4197386"/>
            <a:ext cx="2035086" cy="705891"/>
            <a:chOff x="520106" y="2243168"/>
            <a:chExt cx="2513428" cy="770770"/>
          </a:xfrm>
        </p:grpSpPr>
        <p:sp>
          <p:nvSpPr>
            <p:cNvPr id="55" name="TextBox 54"/>
            <p:cNvSpPr txBox="1"/>
            <p:nvPr/>
          </p:nvSpPr>
          <p:spPr>
            <a:xfrm>
              <a:off x="959966" y="2243168"/>
              <a:ext cx="1633707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6" name="Rectangle 55"/>
            <p:cNvSpPr/>
            <p:nvPr/>
          </p:nvSpPr>
          <p:spPr>
            <a:xfrm>
              <a:off x="520106" y="2544848"/>
              <a:ext cx="2513428" cy="469090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7" name="Group 56"/>
          <p:cNvGrpSpPr/>
          <p:nvPr/>
        </p:nvGrpSpPr>
        <p:grpSpPr>
          <a:xfrm>
            <a:off x="4217183" y="4197386"/>
            <a:ext cx="2035086" cy="705891"/>
            <a:chOff x="520106" y="2243168"/>
            <a:chExt cx="2513428" cy="770770"/>
          </a:xfrm>
        </p:grpSpPr>
        <p:sp>
          <p:nvSpPr>
            <p:cNvPr id="58" name="TextBox 57"/>
            <p:cNvSpPr txBox="1"/>
            <p:nvPr/>
          </p:nvSpPr>
          <p:spPr>
            <a:xfrm>
              <a:off x="959966" y="2243168"/>
              <a:ext cx="1633707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9" name="Rectangle 58"/>
            <p:cNvSpPr/>
            <p:nvPr/>
          </p:nvSpPr>
          <p:spPr>
            <a:xfrm>
              <a:off x="520106" y="2544848"/>
              <a:ext cx="2513428" cy="469090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0" name="Rectangle 59"/>
          <p:cNvSpPr/>
          <p:nvPr/>
        </p:nvSpPr>
        <p:spPr>
          <a:xfrm>
            <a:off x="1711939" y="5232651"/>
            <a:ext cx="9434876" cy="2827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TextBox 8"/>
          <p:cNvSpPr txBox="1"/>
          <p:nvPr/>
        </p:nvSpPr>
        <p:spPr>
          <a:xfrm>
            <a:off x="812800" y="277376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2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TextBox 8"/>
          <p:cNvSpPr txBox="1"/>
          <p:nvPr/>
        </p:nvSpPr>
        <p:spPr>
          <a:xfrm>
            <a:off x="9731487" y="555838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r"/>
            <a:r>
              <a:rPr lang="en-US" altLang="zh-CN" sz="11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0660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0" name="Group 89"/>
          <p:cNvGrpSpPr/>
          <p:nvPr/>
        </p:nvGrpSpPr>
        <p:grpSpPr>
          <a:xfrm>
            <a:off x="8105171" y="2409547"/>
            <a:ext cx="1915754" cy="640371"/>
            <a:chOff x="8767813" y="2706527"/>
            <a:chExt cx="2889664" cy="846064"/>
          </a:xfrm>
        </p:grpSpPr>
        <p:sp>
          <p:nvSpPr>
            <p:cNvPr id="92" name="TextBox 91"/>
            <p:cNvSpPr txBox="1"/>
            <p:nvPr/>
          </p:nvSpPr>
          <p:spPr>
            <a:xfrm>
              <a:off x="8767813" y="2706527"/>
              <a:ext cx="2323716" cy="34157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4" name="Rectangle 93"/>
            <p:cNvSpPr/>
            <p:nvPr/>
          </p:nvSpPr>
          <p:spPr>
            <a:xfrm>
              <a:off x="8803439" y="2984993"/>
              <a:ext cx="2854038" cy="56759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5" name="Group 94"/>
          <p:cNvGrpSpPr/>
          <p:nvPr/>
        </p:nvGrpSpPr>
        <p:grpSpPr>
          <a:xfrm>
            <a:off x="8895586" y="3884075"/>
            <a:ext cx="1895662" cy="679917"/>
            <a:chOff x="9703193" y="4640973"/>
            <a:chExt cx="2504575" cy="898314"/>
          </a:xfrm>
        </p:grpSpPr>
        <p:sp>
          <p:nvSpPr>
            <p:cNvPr id="97" name="TextBox 96"/>
            <p:cNvSpPr txBox="1"/>
            <p:nvPr/>
          </p:nvSpPr>
          <p:spPr>
            <a:xfrm>
              <a:off x="9744077" y="4640973"/>
              <a:ext cx="1660441" cy="34157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9" name="Rectangle 98"/>
            <p:cNvSpPr/>
            <p:nvPr/>
          </p:nvSpPr>
          <p:spPr>
            <a:xfrm>
              <a:off x="9703193" y="4971688"/>
              <a:ext cx="2504575" cy="567599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0" name="Group 99"/>
          <p:cNvGrpSpPr/>
          <p:nvPr/>
        </p:nvGrpSpPr>
        <p:grpSpPr>
          <a:xfrm>
            <a:off x="2498390" y="2563862"/>
            <a:ext cx="1904910" cy="662069"/>
            <a:chOff x="846858" y="2675652"/>
            <a:chExt cx="2516793" cy="874733"/>
          </a:xfrm>
        </p:grpSpPr>
        <p:sp>
          <p:nvSpPr>
            <p:cNvPr id="104" name="TextBox 103"/>
            <p:cNvSpPr txBox="1"/>
            <p:nvPr/>
          </p:nvSpPr>
          <p:spPr>
            <a:xfrm flipH="1">
              <a:off x="1703211" y="2675652"/>
              <a:ext cx="1660440" cy="34157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2" name="Rectangle 101"/>
            <p:cNvSpPr/>
            <p:nvPr/>
          </p:nvSpPr>
          <p:spPr>
            <a:xfrm>
              <a:off x="846858" y="2982786"/>
              <a:ext cx="2510330" cy="567599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6" name="Group 105"/>
          <p:cNvGrpSpPr/>
          <p:nvPr/>
        </p:nvGrpSpPr>
        <p:grpSpPr>
          <a:xfrm>
            <a:off x="1803176" y="4093198"/>
            <a:ext cx="1916813" cy="640012"/>
            <a:chOff x="-71668" y="4696256"/>
            <a:chExt cx="2532520" cy="845596"/>
          </a:xfrm>
        </p:grpSpPr>
        <p:sp>
          <p:nvSpPr>
            <p:cNvPr id="110" name="TextBox 109"/>
            <p:cNvSpPr txBox="1"/>
            <p:nvPr/>
          </p:nvSpPr>
          <p:spPr>
            <a:xfrm flipH="1">
              <a:off x="800411" y="4696256"/>
              <a:ext cx="1660441" cy="34157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" name="Rectangle 107"/>
            <p:cNvSpPr/>
            <p:nvPr/>
          </p:nvSpPr>
          <p:spPr>
            <a:xfrm>
              <a:off x="-71668" y="4974250"/>
              <a:ext cx="2510329" cy="567602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3806998" y="2278757"/>
            <a:ext cx="4980233" cy="3335646"/>
            <a:chOff x="3232593" y="1968492"/>
            <a:chExt cx="5437975" cy="3642231"/>
          </a:xfrm>
        </p:grpSpPr>
        <p:grpSp>
          <p:nvGrpSpPr>
            <p:cNvPr id="114" name="Group 113"/>
            <p:cNvGrpSpPr/>
            <p:nvPr/>
          </p:nvGrpSpPr>
          <p:grpSpPr>
            <a:xfrm>
              <a:off x="3232593" y="1968492"/>
              <a:ext cx="5424627" cy="3642231"/>
              <a:chOff x="2814101" y="2265723"/>
              <a:chExt cx="6563799" cy="4407100"/>
            </a:xfrm>
          </p:grpSpPr>
          <p:sp>
            <p:nvSpPr>
              <p:cNvPr id="115" name="泪滴形 1"/>
              <p:cNvSpPr/>
              <p:nvPr/>
            </p:nvSpPr>
            <p:spPr>
              <a:xfrm rot="10343435">
                <a:off x="5905548" y="3205317"/>
                <a:ext cx="2477265" cy="2290260"/>
              </a:xfrm>
              <a:custGeom>
                <a:avLst/>
                <a:gdLst/>
                <a:ahLst/>
                <a:cxnLst/>
                <a:rect l="l" t="t" r="r" b="b"/>
                <a:pathLst>
                  <a:path w="5141341" h="5055454">
                    <a:moveTo>
                      <a:pt x="4266139" y="0"/>
                    </a:moveTo>
                    <a:lnTo>
                      <a:pt x="5141341" y="839651"/>
                    </a:lnTo>
                    <a:cubicBezTo>
                      <a:pt x="4913270" y="1480691"/>
                      <a:pt x="4731076" y="2140225"/>
                      <a:pt x="4392488" y="2855214"/>
                    </a:cubicBezTo>
                    <a:cubicBezTo>
                      <a:pt x="3881044" y="4068165"/>
                      <a:pt x="3533182" y="4973967"/>
                      <a:pt x="2196244" y="5051458"/>
                    </a:cubicBezTo>
                    <a:cubicBezTo>
                      <a:pt x="859306" y="5128949"/>
                      <a:pt x="0" y="4068166"/>
                      <a:pt x="0" y="2855214"/>
                    </a:cubicBezTo>
                    <a:cubicBezTo>
                      <a:pt x="0" y="1642262"/>
                      <a:pt x="1040596" y="1027385"/>
                      <a:pt x="2196244" y="658970"/>
                    </a:cubicBezTo>
                    <a:cubicBezTo>
                      <a:pt x="3023077" y="395380"/>
                      <a:pt x="3676191" y="223591"/>
                      <a:pt x="4266139" y="0"/>
                    </a:cubicBezTo>
                    <a:close/>
                  </a:path>
                </a:pathLst>
              </a:custGeom>
              <a:solidFill>
                <a:schemeClr val="accent5">
                  <a:lumMod val="75000"/>
                </a:schemeClr>
              </a:solidFill>
              <a:ln w="25400" cap="flat" cmpd="sng" algn="ctr">
                <a:noFill/>
                <a:prstDash val="solid"/>
              </a:ln>
              <a:effectLst>
                <a:softEdge rad="127000"/>
              </a:effectLst>
            </p:spPr>
            <p:txBody>
              <a:bodyPr rtlCol="0" anchor="ctr"/>
              <a:lstStyle/>
              <a:p>
                <a:pPr algn="just" defTabSz="837363">
                  <a:lnSpc>
                    <a:spcPct val="120000"/>
                  </a:lnSpc>
                  <a:defRPr/>
                </a:pPr>
                <a:endParaRPr lang="en-US" sz="900" ker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grpSp>
            <p:nvGrpSpPr>
              <p:cNvPr id="116" name="Group 115"/>
              <p:cNvGrpSpPr/>
              <p:nvPr/>
            </p:nvGrpSpPr>
            <p:grpSpPr>
              <a:xfrm>
                <a:off x="2814101" y="2265723"/>
                <a:ext cx="6563799" cy="4407100"/>
                <a:chOff x="2814101" y="2265723"/>
                <a:chExt cx="6563799" cy="4407100"/>
              </a:xfrm>
            </p:grpSpPr>
            <p:sp>
              <p:nvSpPr>
                <p:cNvPr id="117" name="泪滴形 1"/>
                <p:cNvSpPr/>
                <p:nvPr/>
              </p:nvSpPr>
              <p:spPr>
                <a:xfrm rot="6787574">
                  <a:off x="4485117" y="2915181"/>
                  <a:ext cx="2477265" cy="22902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41341" h="5055454">
                      <a:moveTo>
                        <a:pt x="4266139" y="0"/>
                      </a:moveTo>
                      <a:lnTo>
                        <a:pt x="5141341" y="839651"/>
                      </a:lnTo>
                      <a:cubicBezTo>
                        <a:pt x="4913270" y="1480691"/>
                        <a:pt x="4731076" y="2140225"/>
                        <a:pt x="4392488" y="2855214"/>
                      </a:cubicBezTo>
                      <a:cubicBezTo>
                        <a:pt x="3881044" y="4068165"/>
                        <a:pt x="3533182" y="4973967"/>
                        <a:pt x="2196244" y="5051458"/>
                      </a:cubicBezTo>
                      <a:cubicBezTo>
                        <a:pt x="859306" y="5128949"/>
                        <a:pt x="0" y="4068166"/>
                        <a:pt x="0" y="2855214"/>
                      </a:cubicBezTo>
                      <a:cubicBezTo>
                        <a:pt x="0" y="1642262"/>
                        <a:pt x="1040596" y="1027385"/>
                        <a:pt x="2196244" y="658970"/>
                      </a:cubicBezTo>
                      <a:cubicBezTo>
                        <a:pt x="3023077" y="395380"/>
                        <a:pt x="3676191" y="223591"/>
                        <a:pt x="4266139" y="0"/>
                      </a:cubicBezTo>
                      <a:close/>
                    </a:path>
                  </a:pathLst>
                </a:custGeom>
                <a:solidFill>
                  <a:schemeClr val="accent4">
                    <a:lumMod val="75000"/>
                  </a:schemeClr>
                </a:solidFill>
                <a:ln w="25400" cap="flat" cmpd="sng" algn="ctr">
                  <a:noFill/>
                  <a:prstDash val="solid"/>
                </a:ln>
                <a:effectLst>
                  <a:softEdge rad="127000"/>
                </a:effectLst>
              </p:spPr>
              <p:txBody>
                <a:bodyPr rtlCol="0" anchor="ctr"/>
                <a:lstStyle/>
                <a:p>
                  <a:pPr algn="just" defTabSz="837363">
                    <a:lnSpc>
                      <a:spcPct val="120000"/>
                    </a:lnSpc>
                    <a:defRPr/>
                  </a:pPr>
                  <a:endParaRPr lang="en-US" sz="900" ker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8" name="泪滴形 1"/>
                <p:cNvSpPr/>
                <p:nvPr/>
              </p:nvSpPr>
              <p:spPr>
                <a:xfrm rot="3472831">
                  <a:off x="3369184" y="3784807"/>
                  <a:ext cx="2477265" cy="22902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41341" h="5055454">
                      <a:moveTo>
                        <a:pt x="4266139" y="0"/>
                      </a:moveTo>
                      <a:lnTo>
                        <a:pt x="5141341" y="839651"/>
                      </a:lnTo>
                      <a:cubicBezTo>
                        <a:pt x="4913270" y="1480691"/>
                        <a:pt x="4731076" y="2140225"/>
                        <a:pt x="4392488" y="2855214"/>
                      </a:cubicBezTo>
                      <a:cubicBezTo>
                        <a:pt x="3881044" y="4068165"/>
                        <a:pt x="3533182" y="4973967"/>
                        <a:pt x="2196244" y="5051458"/>
                      </a:cubicBezTo>
                      <a:cubicBezTo>
                        <a:pt x="859306" y="5128949"/>
                        <a:pt x="0" y="4068166"/>
                        <a:pt x="0" y="2855214"/>
                      </a:cubicBezTo>
                      <a:cubicBezTo>
                        <a:pt x="0" y="1642262"/>
                        <a:pt x="1040596" y="1027385"/>
                        <a:pt x="2196244" y="658970"/>
                      </a:cubicBezTo>
                      <a:cubicBezTo>
                        <a:pt x="3023077" y="395380"/>
                        <a:pt x="3676191" y="223591"/>
                        <a:pt x="4266139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25400" cap="flat" cmpd="sng" algn="ctr">
                  <a:noFill/>
                  <a:prstDash val="solid"/>
                </a:ln>
                <a:effectLst>
                  <a:softEdge rad="127000"/>
                </a:effectLst>
              </p:spPr>
              <p:txBody>
                <a:bodyPr rtlCol="0" anchor="ctr"/>
                <a:lstStyle/>
                <a:p>
                  <a:pPr algn="just" defTabSz="837363">
                    <a:lnSpc>
                      <a:spcPct val="120000"/>
                    </a:lnSpc>
                    <a:defRPr/>
                  </a:pPr>
                  <a:endParaRPr lang="en-US" sz="900" ker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grpSp>
              <p:nvGrpSpPr>
                <p:cNvPr id="119" name="Group 118"/>
                <p:cNvGrpSpPr/>
                <p:nvPr/>
              </p:nvGrpSpPr>
              <p:grpSpPr>
                <a:xfrm>
                  <a:off x="2814101" y="2265723"/>
                  <a:ext cx="6563799" cy="4407100"/>
                  <a:chOff x="2814101" y="2265723"/>
                  <a:chExt cx="6563799" cy="4407100"/>
                </a:xfrm>
              </p:grpSpPr>
              <p:sp>
                <p:nvSpPr>
                  <p:cNvPr id="122" name="泪滴形 1"/>
                  <p:cNvSpPr/>
                  <p:nvPr/>
                </p:nvSpPr>
                <p:spPr>
                  <a:xfrm rot="13192496">
                    <a:off x="6462030" y="3665645"/>
                    <a:ext cx="2915870" cy="286715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141341" h="5055454">
                        <a:moveTo>
                          <a:pt x="4266139" y="0"/>
                        </a:moveTo>
                        <a:lnTo>
                          <a:pt x="5141341" y="839651"/>
                        </a:lnTo>
                        <a:cubicBezTo>
                          <a:pt x="4913270" y="1480691"/>
                          <a:pt x="4731076" y="2140225"/>
                          <a:pt x="4392488" y="2855214"/>
                        </a:cubicBezTo>
                        <a:cubicBezTo>
                          <a:pt x="3881044" y="4068165"/>
                          <a:pt x="3533182" y="4973967"/>
                          <a:pt x="2196244" y="5051458"/>
                        </a:cubicBezTo>
                        <a:cubicBezTo>
                          <a:pt x="859306" y="5128949"/>
                          <a:pt x="0" y="4068166"/>
                          <a:pt x="0" y="2855214"/>
                        </a:cubicBezTo>
                        <a:cubicBezTo>
                          <a:pt x="0" y="1642262"/>
                          <a:pt x="1040596" y="1027385"/>
                          <a:pt x="2196244" y="658970"/>
                        </a:cubicBezTo>
                        <a:cubicBezTo>
                          <a:pt x="3023077" y="395380"/>
                          <a:pt x="3676191" y="223591"/>
                          <a:pt x="4266139" y="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just" defTabSz="837363">
                      <a:lnSpc>
                        <a:spcPct val="120000"/>
                      </a:lnSpc>
                      <a:defRPr/>
                    </a:pPr>
                    <a:endParaRPr lang="en-US" sz="900" kern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123" name="泪滴形 1"/>
                  <p:cNvSpPr/>
                  <p:nvPr/>
                </p:nvSpPr>
                <p:spPr>
                  <a:xfrm rot="10111243">
                    <a:off x="5582872" y="2468369"/>
                    <a:ext cx="2915869" cy="286715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141341" h="5055454">
                        <a:moveTo>
                          <a:pt x="4266139" y="0"/>
                        </a:moveTo>
                        <a:lnTo>
                          <a:pt x="5141341" y="839651"/>
                        </a:lnTo>
                        <a:cubicBezTo>
                          <a:pt x="4913270" y="1480691"/>
                          <a:pt x="4731076" y="2140225"/>
                          <a:pt x="4392488" y="2855214"/>
                        </a:cubicBezTo>
                        <a:cubicBezTo>
                          <a:pt x="3881044" y="4068165"/>
                          <a:pt x="3533182" y="4973967"/>
                          <a:pt x="2196244" y="5051458"/>
                        </a:cubicBezTo>
                        <a:cubicBezTo>
                          <a:pt x="859306" y="5128949"/>
                          <a:pt x="0" y="4068166"/>
                          <a:pt x="0" y="2855214"/>
                        </a:cubicBezTo>
                        <a:cubicBezTo>
                          <a:pt x="0" y="1642262"/>
                          <a:pt x="1040596" y="1027385"/>
                          <a:pt x="2196244" y="658970"/>
                        </a:cubicBezTo>
                        <a:cubicBezTo>
                          <a:pt x="3023077" y="395380"/>
                          <a:pt x="3676191" y="223591"/>
                          <a:pt x="4266139" y="0"/>
                        </a:cubicBezTo>
                        <a:close/>
                      </a:path>
                    </a:pathLst>
                  </a:custGeom>
                  <a:solidFill>
                    <a:schemeClr val="accent3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just" defTabSz="837363">
                      <a:lnSpc>
                        <a:spcPct val="120000"/>
                      </a:lnSpc>
                      <a:defRPr/>
                    </a:pPr>
                    <a:endParaRPr lang="en-US" sz="900" kern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124" name="泪滴形 1"/>
                  <p:cNvSpPr/>
                  <p:nvPr/>
                </p:nvSpPr>
                <p:spPr>
                  <a:xfrm rot="6430905">
                    <a:off x="3833458" y="2290078"/>
                    <a:ext cx="2915869" cy="286715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141341" h="5055454">
                        <a:moveTo>
                          <a:pt x="4266139" y="0"/>
                        </a:moveTo>
                        <a:lnTo>
                          <a:pt x="5141341" y="839651"/>
                        </a:lnTo>
                        <a:cubicBezTo>
                          <a:pt x="4913270" y="1480691"/>
                          <a:pt x="4731076" y="2140225"/>
                          <a:pt x="4392488" y="2855214"/>
                        </a:cubicBezTo>
                        <a:cubicBezTo>
                          <a:pt x="3881044" y="4068165"/>
                          <a:pt x="3533182" y="4973967"/>
                          <a:pt x="2196244" y="5051458"/>
                        </a:cubicBezTo>
                        <a:cubicBezTo>
                          <a:pt x="859306" y="5128949"/>
                          <a:pt x="0" y="4068166"/>
                          <a:pt x="0" y="2855214"/>
                        </a:cubicBezTo>
                        <a:cubicBezTo>
                          <a:pt x="0" y="1642262"/>
                          <a:pt x="1040596" y="1027385"/>
                          <a:pt x="2196244" y="658970"/>
                        </a:cubicBezTo>
                        <a:cubicBezTo>
                          <a:pt x="3023077" y="395380"/>
                          <a:pt x="3676191" y="223591"/>
                          <a:pt x="4266139" y="0"/>
                        </a:cubicBezTo>
                        <a:close/>
                      </a:path>
                    </a:pathLst>
                  </a:custGeom>
                  <a:solidFill>
                    <a:schemeClr val="accent2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just" defTabSz="837363">
                      <a:lnSpc>
                        <a:spcPct val="120000"/>
                      </a:lnSpc>
                      <a:defRPr/>
                    </a:pPr>
                    <a:endParaRPr lang="en-US" sz="900" kern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125" name="泪滴形 1"/>
                  <p:cNvSpPr/>
                  <p:nvPr/>
                </p:nvSpPr>
                <p:spPr>
                  <a:xfrm rot="3031563">
                    <a:off x="2789746" y="3781309"/>
                    <a:ext cx="2915869" cy="286715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141341" h="5055454">
                        <a:moveTo>
                          <a:pt x="4266139" y="0"/>
                        </a:moveTo>
                        <a:lnTo>
                          <a:pt x="5141341" y="839651"/>
                        </a:lnTo>
                        <a:cubicBezTo>
                          <a:pt x="4913270" y="1480691"/>
                          <a:pt x="4731076" y="2140225"/>
                          <a:pt x="4392488" y="2855214"/>
                        </a:cubicBezTo>
                        <a:cubicBezTo>
                          <a:pt x="3881044" y="4068165"/>
                          <a:pt x="3533182" y="4973967"/>
                          <a:pt x="2196244" y="5051458"/>
                        </a:cubicBezTo>
                        <a:cubicBezTo>
                          <a:pt x="859306" y="5128949"/>
                          <a:pt x="0" y="4068166"/>
                          <a:pt x="0" y="2855214"/>
                        </a:cubicBezTo>
                        <a:cubicBezTo>
                          <a:pt x="0" y="1642262"/>
                          <a:pt x="1040596" y="1027385"/>
                          <a:pt x="2196244" y="658970"/>
                        </a:cubicBezTo>
                        <a:cubicBezTo>
                          <a:pt x="3023077" y="395380"/>
                          <a:pt x="3676191" y="223591"/>
                          <a:pt x="4266139" y="0"/>
                        </a:cubicBezTo>
                        <a:close/>
                      </a:path>
                    </a:pathLst>
                  </a:custGeom>
                  <a:solidFill>
                    <a:schemeClr val="accent1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just" defTabSz="837363">
                      <a:lnSpc>
                        <a:spcPct val="120000"/>
                      </a:lnSpc>
                      <a:defRPr/>
                    </a:pPr>
                    <a:endParaRPr lang="en-US" sz="900" kern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126" name="椭圆 30"/>
                  <p:cNvSpPr/>
                  <p:nvPr/>
                </p:nvSpPr>
                <p:spPr>
                  <a:xfrm rot="19870947">
                    <a:off x="5859728" y="5019672"/>
                    <a:ext cx="648361" cy="648360"/>
                  </a:xfrm>
                  <a:prstGeom prst="ellipse">
                    <a:avLst/>
                  </a:prstGeom>
                  <a:solidFill>
                    <a:schemeClr val="bg2"/>
                  </a:solidFill>
                  <a:ln w="295275" cap="flat" cmpd="sng" algn="ctr">
                    <a:solidFill>
                      <a:schemeClr val="tx2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just" defTabSz="837363">
                      <a:lnSpc>
                        <a:spcPct val="120000"/>
                      </a:lnSpc>
                      <a:defRPr/>
                    </a:pPr>
                    <a:endParaRPr lang="en-US" sz="900" kern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</p:grpSp>
          </p:grpSp>
        </p:grpSp>
        <p:sp>
          <p:nvSpPr>
            <p:cNvPr id="131" name="AutoShape 59"/>
            <p:cNvSpPr>
              <a:spLocks/>
            </p:cNvSpPr>
            <p:nvPr/>
          </p:nvSpPr>
          <p:spPr bwMode="auto">
            <a:xfrm>
              <a:off x="4918729" y="2285167"/>
              <a:ext cx="384412" cy="383755"/>
            </a:xfrm>
            <a:custGeom>
              <a:avLst/>
              <a:gdLst>
                <a:gd name="T0" fmla="+- 0 10794 23"/>
                <a:gd name="T1" fmla="*/ T0 w 21543"/>
                <a:gd name="T2" fmla="*/ 10800 h 21600"/>
                <a:gd name="T3" fmla="+- 0 10794 23"/>
                <a:gd name="T4" fmla="*/ T3 w 21543"/>
                <a:gd name="T5" fmla="*/ 10800 h 21600"/>
                <a:gd name="T6" fmla="+- 0 10794 23"/>
                <a:gd name="T7" fmla="*/ T6 w 21543"/>
                <a:gd name="T8" fmla="*/ 10800 h 21600"/>
                <a:gd name="T9" fmla="+- 0 10794 23"/>
                <a:gd name="T10" fmla="*/ T9 w 21543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43" h="21600">
                  <a:moveTo>
                    <a:pt x="16976" y="19986"/>
                  </a:moveTo>
                  <a:lnTo>
                    <a:pt x="11226" y="17680"/>
                  </a:lnTo>
                  <a:cubicBezTo>
                    <a:pt x="11088" y="17626"/>
                    <a:pt x="10946" y="17608"/>
                    <a:pt x="10806" y="17600"/>
                  </a:cubicBezTo>
                  <a:lnTo>
                    <a:pt x="19660" y="3837"/>
                  </a:lnTo>
                  <a:cubicBezTo>
                    <a:pt x="19660" y="3837"/>
                    <a:pt x="16976" y="19986"/>
                    <a:pt x="16976" y="19986"/>
                  </a:cubicBezTo>
                  <a:close/>
                  <a:moveTo>
                    <a:pt x="6859" y="16244"/>
                  </a:moveTo>
                  <a:cubicBezTo>
                    <a:pt x="6858" y="16242"/>
                    <a:pt x="6855" y="16240"/>
                    <a:pt x="6854" y="16238"/>
                  </a:cubicBezTo>
                  <a:lnTo>
                    <a:pt x="19606" y="2552"/>
                  </a:lnTo>
                  <a:lnTo>
                    <a:pt x="8735" y="19536"/>
                  </a:lnTo>
                  <a:cubicBezTo>
                    <a:pt x="8735" y="19536"/>
                    <a:pt x="6859" y="16244"/>
                    <a:pt x="6859" y="16244"/>
                  </a:cubicBezTo>
                  <a:close/>
                  <a:moveTo>
                    <a:pt x="2111" y="14024"/>
                  </a:moveTo>
                  <a:lnTo>
                    <a:pt x="17712" y="3595"/>
                  </a:lnTo>
                  <a:lnTo>
                    <a:pt x="6369" y="15770"/>
                  </a:lnTo>
                  <a:cubicBezTo>
                    <a:pt x="6309" y="15734"/>
                    <a:pt x="6256" y="15687"/>
                    <a:pt x="6190" y="15660"/>
                  </a:cubicBezTo>
                  <a:cubicBezTo>
                    <a:pt x="6190" y="15660"/>
                    <a:pt x="2111" y="14024"/>
                    <a:pt x="2111" y="14024"/>
                  </a:cubicBezTo>
                  <a:close/>
                  <a:moveTo>
                    <a:pt x="21234" y="108"/>
                  </a:moveTo>
                  <a:cubicBezTo>
                    <a:pt x="21123" y="35"/>
                    <a:pt x="20996" y="0"/>
                    <a:pt x="20868" y="0"/>
                  </a:cubicBezTo>
                  <a:cubicBezTo>
                    <a:pt x="20738" y="0"/>
                    <a:pt x="20608" y="36"/>
                    <a:pt x="20495" y="113"/>
                  </a:cubicBezTo>
                  <a:lnTo>
                    <a:pt x="299" y="13613"/>
                  </a:lnTo>
                  <a:cubicBezTo>
                    <a:pt x="91" y="13751"/>
                    <a:pt x="-23" y="13995"/>
                    <a:pt x="3" y="14244"/>
                  </a:cubicBezTo>
                  <a:cubicBezTo>
                    <a:pt x="28" y="14494"/>
                    <a:pt x="190" y="14708"/>
                    <a:pt x="422" y="14801"/>
                  </a:cubicBezTo>
                  <a:lnTo>
                    <a:pt x="5689" y="16914"/>
                  </a:lnTo>
                  <a:lnTo>
                    <a:pt x="8166" y="21259"/>
                  </a:lnTo>
                  <a:cubicBezTo>
                    <a:pt x="8284" y="21468"/>
                    <a:pt x="8505" y="21597"/>
                    <a:pt x="8743" y="21599"/>
                  </a:cubicBezTo>
                  <a:lnTo>
                    <a:pt x="8751" y="21599"/>
                  </a:lnTo>
                  <a:cubicBezTo>
                    <a:pt x="8987" y="21599"/>
                    <a:pt x="9206" y="21474"/>
                    <a:pt x="9328" y="21271"/>
                  </a:cubicBezTo>
                  <a:lnTo>
                    <a:pt x="10726" y="18934"/>
                  </a:lnTo>
                  <a:lnTo>
                    <a:pt x="17253" y="21551"/>
                  </a:lnTo>
                  <a:cubicBezTo>
                    <a:pt x="17332" y="21584"/>
                    <a:pt x="17418" y="21599"/>
                    <a:pt x="17502" y="21599"/>
                  </a:cubicBezTo>
                  <a:cubicBezTo>
                    <a:pt x="17617" y="21599"/>
                    <a:pt x="17731" y="21571"/>
                    <a:pt x="17832" y="21512"/>
                  </a:cubicBezTo>
                  <a:cubicBezTo>
                    <a:pt x="18010" y="21412"/>
                    <a:pt x="18133" y="21238"/>
                    <a:pt x="18167" y="21035"/>
                  </a:cubicBezTo>
                  <a:lnTo>
                    <a:pt x="21533" y="785"/>
                  </a:lnTo>
                  <a:cubicBezTo>
                    <a:pt x="21576" y="520"/>
                    <a:pt x="21459" y="254"/>
                    <a:pt x="21234" y="108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2" name="AutoShape 112"/>
            <p:cNvSpPr>
              <a:spLocks/>
            </p:cNvSpPr>
            <p:nvPr/>
          </p:nvSpPr>
          <p:spPr bwMode="auto">
            <a:xfrm>
              <a:off x="3999194" y="3820418"/>
              <a:ext cx="383755" cy="384412"/>
            </a:xfrm>
            <a:custGeom>
              <a:avLst/>
              <a:gdLst>
                <a:gd name="T0" fmla="*/ 10510 w 21020"/>
                <a:gd name="T1" fmla="*/ 10800 h 21600"/>
                <a:gd name="T2" fmla="*/ 10510 w 21020"/>
                <a:gd name="T3" fmla="*/ 10800 h 21600"/>
                <a:gd name="T4" fmla="*/ 10510 w 21020"/>
                <a:gd name="T5" fmla="*/ 10800 h 21600"/>
                <a:gd name="T6" fmla="*/ 10510 w 2102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020" h="21600">
                  <a:moveTo>
                    <a:pt x="18846" y="7946"/>
                  </a:moveTo>
                  <a:lnTo>
                    <a:pt x="17740" y="9091"/>
                  </a:lnTo>
                  <a:cubicBezTo>
                    <a:pt x="17740" y="8939"/>
                    <a:pt x="17758" y="8792"/>
                    <a:pt x="17744" y="8636"/>
                  </a:cubicBezTo>
                  <a:cubicBezTo>
                    <a:pt x="17629" y="7331"/>
                    <a:pt x="17036" y="6068"/>
                    <a:pt x="16074" y="5080"/>
                  </a:cubicBezTo>
                  <a:cubicBezTo>
                    <a:pt x="15004" y="3980"/>
                    <a:pt x="13585" y="3348"/>
                    <a:pt x="12180" y="3345"/>
                  </a:cubicBezTo>
                  <a:lnTo>
                    <a:pt x="13268" y="2218"/>
                  </a:lnTo>
                  <a:cubicBezTo>
                    <a:pt x="13812" y="1659"/>
                    <a:pt x="14572" y="1350"/>
                    <a:pt x="15403" y="1350"/>
                  </a:cubicBezTo>
                  <a:cubicBezTo>
                    <a:pt x="16460" y="1350"/>
                    <a:pt x="17546" y="1840"/>
                    <a:pt x="18381" y="2696"/>
                  </a:cubicBezTo>
                  <a:cubicBezTo>
                    <a:pt x="19165" y="3500"/>
                    <a:pt x="19631" y="4499"/>
                    <a:pt x="19698" y="5510"/>
                  </a:cubicBezTo>
                  <a:cubicBezTo>
                    <a:pt x="19760" y="6453"/>
                    <a:pt x="19457" y="7317"/>
                    <a:pt x="18846" y="7946"/>
                  </a:cubicBezTo>
                  <a:moveTo>
                    <a:pt x="5828" y="19329"/>
                  </a:moveTo>
                  <a:cubicBezTo>
                    <a:pt x="5813" y="18424"/>
                    <a:pt x="5454" y="17481"/>
                    <a:pt x="4730" y="16739"/>
                  </a:cubicBezTo>
                  <a:cubicBezTo>
                    <a:pt x="4046" y="16034"/>
                    <a:pt x="3150" y="15628"/>
                    <a:pt x="2257" y="15592"/>
                  </a:cubicBezTo>
                  <a:lnTo>
                    <a:pt x="2911" y="13157"/>
                  </a:lnTo>
                  <a:cubicBezTo>
                    <a:pt x="2959" y="12995"/>
                    <a:pt x="3052" y="12835"/>
                    <a:pt x="3168" y="12695"/>
                  </a:cubicBezTo>
                  <a:cubicBezTo>
                    <a:pt x="4485" y="11726"/>
                    <a:pt x="6512" y="12012"/>
                    <a:pt x="7920" y="13460"/>
                  </a:cubicBezTo>
                  <a:cubicBezTo>
                    <a:pt x="9409" y="14990"/>
                    <a:pt x="9639" y="17230"/>
                    <a:pt x="8492" y="18568"/>
                  </a:cubicBezTo>
                  <a:cubicBezTo>
                    <a:pt x="8416" y="18609"/>
                    <a:pt x="8339" y="18648"/>
                    <a:pt x="8256" y="18675"/>
                  </a:cubicBezTo>
                  <a:cubicBezTo>
                    <a:pt x="8256" y="18675"/>
                    <a:pt x="5828" y="19329"/>
                    <a:pt x="5828" y="19329"/>
                  </a:cubicBezTo>
                  <a:close/>
                  <a:moveTo>
                    <a:pt x="2737" y="20164"/>
                  </a:moveTo>
                  <a:cubicBezTo>
                    <a:pt x="2665" y="20181"/>
                    <a:pt x="2443" y="20239"/>
                    <a:pt x="2291" y="20249"/>
                  </a:cubicBezTo>
                  <a:cubicBezTo>
                    <a:pt x="1751" y="20244"/>
                    <a:pt x="1313" y="19792"/>
                    <a:pt x="1313" y="19237"/>
                  </a:cubicBezTo>
                  <a:cubicBezTo>
                    <a:pt x="1321" y="19124"/>
                    <a:pt x="1365" y="18929"/>
                    <a:pt x="1380" y="18857"/>
                  </a:cubicBezTo>
                  <a:lnTo>
                    <a:pt x="2071" y="16283"/>
                  </a:lnTo>
                  <a:cubicBezTo>
                    <a:pt x="2822" y="16261"/>
                    <a:pt x="3630" y="16562"/>
                    <a:pt x="4265" y="17215"/>
                  </a:cubicBezTo>
                  <a:cubicBezTo>
                    <a:pt x="4911" y="17878"/>
                    <a:pt x="5214" y="18725"/>
                    <a:pt x="5181" y="19504"/>
                  </a:cubicBezTo>
                  <a:cubicBezTo>
                    <a:pt x="5181" y="19504"/>
                    <a:pt x="2737" y="20164"/>
                    <a:pt x="2737" y="20164"/>
                  </a:cubicBezTo>
                  <a:close/>
                  <a:moveTo>
                    <a:pt x="6888" y="11179"/>
                  </a:moveTo>
                  <a:cubicBezTo>
                    <a:pt x="6280" y="10927"/>
                    <a:pt x="5642" y="10783"/>
                    <a:pt x="5004" y="10774"/>
                  </a:cubicBezTo>
                  <a:lnTo>
                    <a:pt x="10063" y="5536"/>
                  </a:lnTo>
                  <a:cubicBezTo>
                    <a:pt x="10838" y="4759"/>
                    <a:pt x="11966" y="4536"/>
                    <a:pt x="13077" y="4819"/>
                  </a:cubicBezTo>
                  <a:cubicBezTo>
                    <a:pt x="13077" y="4819"/>
                    <a:pt x="6888" y="11179"/>
                    <a:pt x="6888" y="11179"/>
                  </a:cubicBezTo>
                  <a:close/>
                  <a:moveTo>
                    <a:pt x="9717" y="13672"/>
                  </a:moveTo>
                  <a:cubicBezTo>
                    <a:pt x="9473" y="13258"/>
                    <a:pt x="9194" y="12859"/>
                    <a:pt x="8848" y="12505"/>
                  </a:cubicBezTo>
                  <a:cubicBezTo>
                    <a:pt x="8447" y="12093"/>
                    <a:pt x="7986" y="11770"/>
                    <a:pt x="7507" y="11498"/>
                  </a:cubicBezTo>
                  <a:lnTo>
                    <a:pt x="13767" y="5064"/>
                  </a:lnTo>
                  <a:cubicBezTo>
                    <a:pt x="14259" y="5288"/>
                    <a:pt x="14729" y="5607"/>
                    <a:pt x="15145" y="6035"/>
                  </a:cubicBezTo>
                  <a:cubicBezTo>
                    <a:pt x="15500" y="6398"/>
                    <a:pt x="15775" y="6806"/>
                    <a:pt x="15987" y="7229"/>
                  </a:cubicBezTo>
                  <a:cubicBezTo>
                    <a:pt x="15987" y="7229"/>
                    <a:pt x="9717" y="13672"/>
                    <a:pt x="9717" y="13672"/>
                  </a:cubicBezTo>
                  <a:close/>
                  <a:moveTo>
                    <a:pt x="10519" y="16061"/>
                  </a:moveTo>
                  <a:cubicBezTo>
                    <a:pt x="10465" y="15452"/>
                    <a:pt x="10298" y="14854"/>
                    <a:pt x="10047" y="14288"/>
                  </a:cubicBezTo>
                  <a:lnTo>
                    <a:pt x="16257" y="7906"/>
                  </a:lnTo>
                  <a:cubicBezTo>
                    <a:pt x="16637" y="9140"/>
                    <a:pt x="16442" y="10429"/>
                    <a:pt x="15610" y="11284"/>
                  </a:cubicBezTo>
                  <a:cubicBezTo>
                    <a:pt x="15604" y="11290"/>
                    <a:pt x="15598" y="11293"/>
                    <a:pt x="15593" y="11298"/>
                  </a:cubicBezTo>
                  <a:lnTo>
                    <a:pt x="15602" y="11306"/>
                  </a:lnTo>
                  <a:lnTo>
                    <a:pt x="10525" y="16565"/>
                  </a:lnTo>
                  <a:cubicBezTo>
                    <a:pt x="10527" y="16397"/>
                    <a:pt x="10534" y="16232"/>
                    <a:pt x="10519" y="16061"/>
                  </a:cubicBezTo>
                  <a:moveTo>
                    <a:pt x="19308" y="1741"/>
                  </a:moveTo>
                  <a:cubicBezTo>
                    <a:pt x="18228" y="632"/>
                    <a:pt x="16805" y="0"/>
                    <a:pt x="15403" y="0"/>
                  </a:cubicBezTo>
                  <a:cubicBezTo>
                    <a:pt x="14220" y="0"/>
                    <a:pt x="13131" y="450"/>
                    <a:pt x="12335" y="1266"/>
                  </a:cubicBezTo>
                  <a:lnTo>
                    <a:pt x="9138" y="4577"/>
                  </a:lnTo>
                  <a:cubicBezTo>
                    <a:pt x="9129" y="4585"/>
                    <a:pt x="9118" y="4592"/>
                    <a:pt x="9108" y="4602"/>
                  </a:cubicBezTo>
                  <a:cubicBezTo>
                    <a:pt x="9103" y="4608"/>
                    <a:pt x="9100" y="4614"/>
                    <a:pt x="9095" y="4620"/>
                  </a:cubicBezTo>
                  <a:lnTo>
                    <a:pt x="9096" y="4621"/>
                  </a:lnTo>
                  <a:lnTo>
                    <a:pt x="2310" y="11647"/>
                  </a:lnTo>
                  <a:cubicBezTo>
                    <a:pt x="1998" y="11966"/>
                    <a:pt x="1771" y="12364"/>
                    <a:pt x="1645" y="12797"/>
                  </a:cubicBezTo>
                  <a:lnTo>
                    <a:pt x="102" y="18541"/>
                  </a:lnTo>
                  <a:cubicBezTo>
                    <a:pt x="100" y="18557"/>
                    <a:pt x="0" y="19008"/>
                    <a:pt x="0" y="19237"/>
                  </a:cubicBezTo>
                  <a:cubicBezTo>
                    <a:pt x="0" y="20541"/>
                    <a:pt x="1030" y="21599"/>
                    <a:pt x="2302" y="21599"/>
                  </a:cubicBezTo>
                  <a:cubicBezTo>
                    <a:pt x="2554" y="21599"/>
                    <a:pt x="3044" y="21475"/>
                    <a:pt x="3062" y="21473"/>
                  </a:cubicBezTo>
                  <a:lnTo>
                    <a:pt x="8630" y="19969"/>
                  </a:lnTo>
                  <a:cubicBezTo>
                    <a:pt x="9054" y="19839"/>
                    <a:pt x="9439" y="19604"/>
                    <a:pt x="9750" y="19283"/>
                  </a:cubicBezTo>
                  <a:lnTo>
                    <a:pt x="19776" y="8899"/>
                  </a:lnTo>
                  <a:cubicBezTo>
                    <a:pt x="21600" y="7023"/>
                    <a:pt x="21394" y="3881"/>
                    <a:pt x="19308" y="1741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33" name="Group 132"/>
            <p:cNvGrpSpPr/>
            <p:nvPr/>
          </p:nvGrpSpPr>
          <p:grpSpPr>
            <a:xfrm>
              <a:off x="6843607" y="2534299"/>
              <a:ext cx="384412" cy="323404"/>
              <a:chOff x="5368132" y="2625725"/>
              <a:chExt cx="465138" cy="391319"/>
            </a:xfrm>
            <a:solidFill>
              <a:schemeClr val="bg2"/>
            </a:solidFill>
          </p:grpSpPr>
          <p:sp>
            <p:nvSpPr>
              <p:cNvPr id="134" name="AutoShape 120"/>
              <p:cNvSpPr>
                <a:spLocks/>
              </p:cNvSpPr>
              <p:nvPr/>
            </p:nvSpPr>
            <p:spPr bwMode="auto">
              <a:xfrm>
                <a:off x="5484813" y="2727325"/>
                <a:ext cx="231775" cy="2317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48" y="16070"/>
                    </a:moveTo>
                    <a:cubicBezTo>
                      <a:pt x="14037" y="19468"/>
                      <a:pt x="8925" y="19859"/>
                      <a:pt x="5529" y="16948"/>
                    </a:cubicBezTo>
                    <a:cubicBezTo>
                      <a:pt x="2130" y="14038"/>
                      <a:pt x="1740" y="8924"/>
                      <a:pt x="4651" y="5527"/>
                    </a:cubicBezTo>
                    <a:cubicBezTo>
                      <a:pt x="7559" y="2131"/>
                      <a:pt x="12674" y="1740"/>
                      <a:pt x="16070" y="4650"/>
                    </a:cubicBezTo>
                    <a:cubicBezTo>
                      <a:pt x="19466" y="7560"/>
                      <a:pt x="19859" y="12673"/>
                      <a:pt x="16948" y="16070"/>
                    </a:cubicBezTo>
                    <a:moveTo>
                      <a:pt x="10800" y="0"/>
                    </a:moveTo>
                    <a:cubicBezTo>
                      <a:pt x="4833" y="0"/>
                      <a:pt x="0" y="4834"/>
                      <a:pt x="0" y="10800"/>
                    </a:cubicBezTo>
                    <a:cubicBezTo>
                      <a:pt x="0" y="16765"/>
                      <a:pt x="4833" y="21599"/>
                      <a:pt x="10800" y="21599"/>
                    </a:cubicBezTo>
                    <a:cubicBezTo>
                      <a:pt x="16764" y="21599"/>
                      <a:pt x="21600" y="16765"/>
                      <a:pt x="21600" y="10800"/>
                    </a:cubicBezTo>
                    <a:cubicBezTo>
                      <a:pt x="21600" y="4834"/>
                      <a:pt x="16764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9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35" name="AutoShape 121"/>
              <p:cNvSpPr>
                <a:spLocks/>
              </p:cNvSpPr>
              <p:nvPr/>
            </p:nvSpPr>
            <p:spPr bwMode="auto">
              <a:xfrm>
                <a:off x="5542757" y="2785269"/>
                <a:ext cx="65088" cy="650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200" y="0"/>
                    </a:moveTo>
                    <a:cubicBezTo>
                      <a:pt x="8596" y="0"/>
                      <a:pt x="0" y="8596"/>
                      <a:pt x="0" y="19195"/>
                    </a:cubicBezTo>
                    <a:lnTo>
                      <a:pt x="0" y="19199"/>
                    </a:lnTo>
                    <a:cubicBezTo>
                      <a:pt x="0" y="20524"/>
                      <a:pt x="1068" y="21599"/>
                      <a:pt x="2400" y="21599"/>
                    </a:cubicBezTo>
                    <a:cubicBezTo>
                      <a:pt x="3721" y="21599"/>
                      <a:pt x="4800" y="20524"/>
                      <a:pt x="4800" y="19199"/>
                    </a:cubicBezTo>
                    <a:lnTo>
                      <a:pt x="4800" y="19195"/>
                    </a:lnTo>
                    <a:cubicBezTo>
                      <a:pt x="4800" y="11247"/>
                      <a:pt x="11240" y="4799"/>
                      <a:pt x="19200" y="4799"/>
                    </a:cubicBezTo>
                    <a:cubicBezTo>
                      <a:pt x="20521" y="4799"/>
                      <a:pt x="21600" y="3724"/>
                      <a:pt x="21600" y="2399"/>
                    </a:cubicBezTo>
                    <a:cubicBezTo>
                      <a:pt x="21600" y="1075"/>
                      <a:pt x="20521" y="0"/>
                      <a:pt x="192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9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36" name="AutoShape 122"/>
              <p:cNvSpPr>
                <a:spLocks/>
              </p:cNvSpPr>
              <p:nvPr/>
            </p:nvSpPr>
            <p:spPr bwMode="auto">
              <a:xfrm>
                <a:off x="5368132" y="2625725"/>
                <a:ext cx="465138" cy="39131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9199"/>
                    </a:moveTo>
                    <a:cubicBezTo>
                      <a:pt x="20249" y="19642"/>
                      <a:pt x="19948" y="19999"/>
                      <a:pt x="19575" y="19999"/>
                    </a:cubicBezTo>
                    <a:lnTo>
                      <a:pt x="2024" y="19999"/>
                    </a:lnTo>
                    <a:cubicBezTo>
                      <a:pt x="1651" y="19999"/>
                      <a:pt x="1349" y="19642"/>
                      <a:pt x="1349" y="19199"/>
                    </a:cubicBezTo>
                    <a:lnTo>
                      <a:pt x="1349" y="7200"/>
                    </a:lnTo>
                    <a:cubicBezTo>
                      <a:pt x="1349" y="6809"/>
                      <a:pt x="1588" y="6475"/>
                      <a:pt x="1914" y="6411"/>
                    </a:cubicBezTo>
                    <a:lnTo>
                      <a:pt x="5588" y="5684"/>
                    </a:lnTo>
                    <a:lnTo>
                      <a:pt x="6797" y="2103"/>
                    </a:lnTo>
                    <a:cubicBezTo>
                      <a:pt x="6900" y="1799"/>
                      <a:pt x="7148" y="1600"/>
                      <a:pt x="7424" y="1600"/>
                    </a:cubicBezTo>
                    <a:lnTo>
                      <a:pt x="14174" y="1600"/>
                    </a:lnTo>
                    <a:cubicBezTo>
                      <a:pt x="14450" y="1600"/>
                      <a:pt x="14698" y="1799"/>
                      <a:pt x="14801" y="2103"/>
                    </a:cubicBezTo>
                    <a:lnTo>
                      <a:pt x="16010" y="5684"/>
                    </a:lnTo>
                    <a:lnTo>
                      <a:pt x="19685" y="6411"/>
                    </a:lnTo>
                    <a:cubicBezTo>
                      <a:pt x="20011" y="6475"/>
                      <a:pt x="20249" y="6809"/>
                      <a:pt x="20249" y="7200"/>
                    </a:cubicBezTo>
                    <a:cubicBezTo>
                      <a:pt x="20249" y="7200"/>
                      <a:pt x="20249" y="19199"/>
                      <a:pt x="20249" y="19199"/>
                    </a:cubicBezTo>
                    <a:close/>
                    <a:moveTo>
                      <a:pt x="19907" y="4832"/>
                    </a:moveTo>
                    <a:lnTo>
                      <a:pt x="16981" y="4254"/>
                    </a:lnTo>
                    <a:lnTo>
                      <a:pt x="16054" y="1507"/>
                    </a:lnTo>
                    <a:cubicBezTo>
                      <a:pt x="15745" y="591"/>
                      <a:pt x="15006" y="0"/>
                      <a:pt x="14174" y="0"/>
                    </a:cubicBezTo>
                    <a:lnTo>
                      <a:pt x="7424" y="0"/>
                    </a:lnTo>
                    <a:cubicBezTo>
                      <a:pt x="6593" y="0"/>
                      <a:pt x="5854" y="591"/>
                      <a:pt x="5543" y="1509"/>
                    </a:cubicBezTo>
                    <a:lnTo>
                      <a:pt x="4618" y="4254"/>
                    </a:lnTo>
                    <a:lnTo>
                      <a:pt x="1692" y="4832"/>
                    </a:lnTo>
                    <a:cubicBezTo>
                      <a:pt x="711" y="5025"/>
                      <a:pt x="0" y="6020"/>
                      <a:pt x="0" y="7200"/>
                    </a:cubicBezTo>
                    <a:lnTo>
                      <a:pt x="0" y="19199"/>
                    </a:lnTo>
                    <a:cubicBezTo>
                      <a:pt x="0" y="20523"/>
                      <a:pt x="908" y="21600"/>
                      <a:pt x="2024" y="21600"/>
                    </a:cubicBezTo>
                    <a:lnTo>
                      <a:pt x="19575" y="21600"/>
                    </a:lnTo>
                    <a:cubicBezTo>
                      <a:pt x="20691" y="21600"/>
                      <a:pt x="21600" y="20523"/>
                      <a:pt x="21600" y="19199"/>
                    </a:cubicBezTo>
                    <a:lnTo>
                      <a:pt x="21600" y="7200"/>
                    </a:lnTo>
                    <a:cubicBezTo>
                      <a:pt x="21600" y="6020"/>
                      <a:pt x="20888" y="5025"/>
                      <a:pt x="19907" y="4832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9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37" name="Group 136"/>
            <p:cNvGrpSpPr/>
            <p:nvPr/>
          </p:nvGrpSpPr>
          <p:grpSpPr>
            <a:xfrm>
              <a:off x="7681436" y="3866045"/>
              <a:ext cx="383755" cy="383755"/>
              <a:chOff x="4439444" y="2582069"/>
              <a:chExt cx="464344" cy="464344"/>
            </a:xfrm>
            <a:solidFill>
              <a:schemeClr val="bg2"/>
            </a:solidFill>
          </p:grpSpPr>
          <p:sp>
            <p:nvSpPr>
              <p:cNvPr id="138" name="AutoShape 123"/>
              <p:cNvSpPr>
                <a:spLocks/>
              </p:cNvSpPr>
              <p:nvPr/>
            </p:nvSpPr>
            <p:spPr bwMode="auto">
              <a:xfrm>
                <a:off x="4439444" y="2582069"/>
                <a:ext cx="464344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180" y="12132"/>
                    </a:moveTo>
                    <a:cubicBezTo>
                      <a:pt x="17710" y="12226"/>
                      <a:pt x="17327" y="12561"/>
                      <a:pt x="17170" y="13012"/>
                    </a:cubicBezTo>
                    <a:cubicBezTo>
                      <a:pt x="17083" y="13261"/>
                      <a:pt x="16981" y="13503"/>
                      <a:pt x="16868" y="13738"/>
                    </a:cubicBezTo>
                    <a:cubicBezTo>
                      <a:pt x="16658" y="14169"/>
                      <a:pt x="16694" y="14677"/>
                      <a:pt x="16959" y="15075"/>
                    </a:cubicBezTo>
                    <a:lnTo>
                      <a:pt x="18131" y="16833"/>
                    </a:lnTo>
                    <a:lnTo>
                      <a:pt x="16832" y="18132"/>
                    </a:lnTo>
                    <a:lnTo>
                      <a:pt x="15075" y="16960"/>
                    </a:lnTo>
                    <a:cubicBezTo>
                      <a:pt x="14850" y="16810"/>
                      <a:pt x="14589" y="16733"/>
                      <a:pt x="14326" y="16733"/>
                    </a:cubicBezTo>
                    <a:cubicBezTo>
                      <a:pt x="14126" y="16733"/>
                      <a:pt x="13924" y="16778"/>
                      <a:pt x="13738" y="16868"/>
                    </a:cubicBezTo>
                    <a:cubicBezTo>
                      <a:pt x="13504" y="16981"/>
                      <a:pt x="13262" y="17083"/>
                      <a:pt x="13012" y="17170"/>
                    </a:cubicBezTo>
                    <a:cubicBezTo>
                      <a:pt x="12561" y="17327"/>
                      <a:pt x="12226" y="17712"/>
                      <a:pt x="12133" y="18180"/>
                    </a:cubicBezTo>
                    <a:lnTo>
                      <a:pt x="11717" y="20249"/>
                    </a:lnTo>
                    <a:lnTo>
                      <a:pt x="9881" y="20249"/>
                    </a:lnTo>
                    <a:lnTo>
                      <a:pt x="9467" y="18180"/>
                    </a:lnTo>
                    <a:cubicBezTo>
                      <a:pt x="9373" y="17712"/>
                      <a:pt x="9039" y="17327"/>
                      <a:pt x="8588" y="17170"/>
                    </a:cubicBezTo>
                    <a:cubicBezTo>
                      <a:pt x="8339" y="17083"/>
                      <a:pt x="8096" y="16983"/>
                      <a:pt x="7861" y="16869"/>
                    </a:cubicBezTo>
                    <a:cubicBezTo>
                      <a:pt x="7675" y="16778"/>
                      <a:pt x="7474" y="16733"/>
                      <a:pt x="7273" y="16733"/>
                    </a:cubicBezTo>
                    <a:cubicBezTo>
                      <a:pt x="7011" y="16733"/>
                      <a:pt x="6750" y="16810"/>
                      <a:pt x="6525" y="16960"/>
                    </a:cubicBezTo>
                    <a:lnTo>
                      <a:pt x="4767" y="18132"/>
                    </a:lnTo>
                    <a:lnTo>
                      <a:pt x="3468" y="16833"/>
                    </a:lnTo>
                    <a:lnTo>
                      <a:pt x="4639" y="15075"/>
                    </a:lnTo>
                    <a:cubicBezTo>
                      <a:pt x="4904" y="14677"/>
                      <a:pt x="4939" y="14169"/>
                      <a:pt x="4732" y="13738"/>
                    </a:cubicBezTo>
                    <a:cubicBezTo>
                      <a:pt x="4618" y="13504"/>
                      <a:pt x="4516" y="13263"/>
                      <a:pt x="4429" y="13013"/>
                    </a:cubicBezTo>
                    <a:cubicBezTo>
                      <a:pt x="4273" y="12561"/>
                      <a:pt x="3888" y="12227"/>
                      <a:pt x="3419" y="12133"/>
                    </a:cubicBezTo>
                    <a:lnTo>
                      <a:pt x="1350" y="11718"/>
                    </a:lnTo>
                    <a:lnTo>
                      <a:pt x="1349" y="9882"/>
                    </a:lnTo>
                    <a:lnTo>
                      <a:pt x="3419" y="9468"/>
                    </a:lnTo>
                    <a:cubicBezTo>
                      <a:pt x="3888" y="9374"/>
                      <a:pt x="4273" y="9039"/>
                      <a:pt x="4429" y="8588"/>
                    </a:cubicBezTo>
                    <a:cubicBezTo>
                      <a:pt x="4516" y="8338"/>
                      <a:pt x="4617" y="8096"/>
                      <a:pt x="4731" y="7862"/>
                    </a:cubicBezTo>
                    <a:cubicBezTo>
                      <a:pt x="4940" y="7431"/>
                      <a:pt x="4905" y="6923"/>
                      <a:pt x="4639" y="6524"/>
                    </a:cubicBezTo>
                    <a:lnTo>
                      <a:pt x="3468" y="4767"/>
                    </a:lnTo>
                    <a:lnTo>
                      <a:pt x="4767" y="3468"/>
                    </a:lnTo>
                    <a:lnTo>
                      <a:pt x="6525" y="4639"/>
                    </a:lnTo>
                    <a:cubicBezTo>
                      <a:pt x="6750" y="4790"/>
                      <a:pt x="7011" y="4866"/>
                      <a:pt x="7273" y="4866"/>
                    </a:cubicBezTo>
                    <a:cubicBezTo>
                      <a:pt x="7474" y="4866"/>
                      <a:pt x="7674" y="4822"/>
                      <a:pt x="7861" y="4732"/>
                    </a:cubicBezTo>
                    <a:cubicBezTo>
                      <a:pt x="8095" y="4619"/>
                      <a:pt x="8337" y="4517"/>
                      <a:pt x="8586" y="4430"/>
                    </a:cubicBezTo>
                    <a:cubicBezTo>
                      <a:pt x="9039" y="4272"/>
                      <a:pt x="9373" y="3888"/>
                      <a:pt x="9467" y="3420"/>
                    </a:cubicBezTo>
                    <a:lnTo>
                      <a:pt x="9881" y="1350"/>
                    </a:lnTo>
                    <a:lnTo>
                      <a:pt x="11717" y="1350"/>
                    </a:lnTo>
                    <a:lnTo>
                      <a:pt x="12131" y="3420"/>
                    </a:lnTo>
                    <a:cubicBezTo>
                      <a:pt x="12225" y="3888"/>
                      <a:pt x="12560" y="4272"/>
                      <a:pt x="13012" y="4430"/>
                    </a:cubicBezTo>
                    <a:cubicBezTo>
                      <a:pt x="13261" y="4517"/>
                      <a:pt x="13502" y="4617"/>
                      <a:pt x="13737" y="4731"/>
                    </a:cubicBezTo>
                    <a:cubicBezTo>
                      <a:pt x="13924" y="4822"/>
                      <a:pt x="14125" y="4866"/>
                      <a:pt x="14326" y="4866"/>
                    </a:cubicBezTo>
                    <a:cubicBezTo>
                      <a:pt x="14589" y="4866"/>
                      <a:pt x="14850" y="4790"/>
                      <a:pt x="15075" y="4639"/>
                    </a:cubicBezTo>
                    <a:lnTo>
                      <a:pt x="16832" y="3468"/>
                    </a:lnTo>
                    <a:lnTo>
                      <a:pt x="18131" y="4767"/>
                    </a:lnTo>
                    <a:lnTo>
                      <a:pt x="16959" y="6524"/>
                    </a:lnTo>
                    <a:cubicBezTo>
                      <a:pt x="16694" y="6923"/>
                      <a:pt x="16660" y="7431"/>
                      <a:pt x="16867" y="7861"/>
                    </a:cubicBezTo>
                    <a:cubicBezTo>
                      <a:pt x="16980" y="8096"/>
                      <a:pt x="17083" y="8337"/>
                      <a:pt x="17170" y="8587"/>
                    </a:cubicBezTo>
                    <a:cubicBezTo>
                      <a:pt x="17327" y="9039"/>
                      <a:pt x="17710" y="9373"/>
                      <a:pt x="18180" y="9467"/>
                    </a:cubicBezTo>
                    <a:lnTo>
                      <a:pt x="20248" y="9882"/>
                    </a:lnTo>
                    <a:lnTo>
                      <a:pt x="20250" y="11718"/>
                    </a:lnTo>
                    <a:cubicBezTo>
                      <a:pt x="20250" y="11718"/>
                      <a:pt x="18180" y="12132"/>
                      <a:pt x="18180" y="12132"/>
                    </a:cubicBezTo>
                    <a:close/>
                    <a:moveTo>
                      <a:pt x="20513" y="8558"/>
                    </a:moveTo>
                    <a:lnTo>
                      <a:pt x="18445" y="8143"/>
                    </a:lnTo>
                    <a:cubicBezTo>
                      <a:pt x="18341" y="7844"/>
                      <a:pt x="18218" y="7554"/>
                      <a:pt x="18082" y="7273"/>
                    </a:cubicBezTo>
                    <a:lnTo>
                      <a:pt x="19254" y="5516"/>
                    </a:lnTo>
                    <a:cubicBezTo>
                      <a:pt x="19611" y="4980"/>
                      <a:pt x="19540" y="4268"/>
                      <a:pt x="19085" y="3813"/>
                    </a:cubicBezTo>
                    <a:lnTo>
                      <a:pt x="17787" y="2514"/>
                    </a:lnTo>
                    <a:cubicBezTo>
                      <a:pt x="17526" y="2253"/>
                      <a:pt x="17181" y="2118"/>
                      <a:pt x="16831" y="2118"/>
                    </a:cubicBezTo>
                    <a:cubicBezTo>
                      <a:pt x="16573" y="2118"/>
                      <a:pt x="16312" y="2193"/>
                      <a:pt x="16084" y="2345"/>
                    </a:cubicBezTo>
                    <a:lnTo>
                      <a:pt x="14326" y="3516"/>
                    </a:lnTo>
                    <a:cubicBezTo>
                      <a:pt x="14044" y="3380"/>
                      <a:pt x="13754" y="3258"/>
                      <a:pt x="13455" y="3155"/>
                    </a:cubicBezTo>
                    <a:lnTo>
                      <a:pt x="13041" y="1085"/>
                    </a:lnTo>
                    <a:cubicBezTo>
                      <a:pt x="12916" y="454"/>
                      <a:pt x="12361" y="0"/>
                      <a:pt x="11717" y="0"/>
                    </a:cubicBezTo>
                    <a:lnTo>
                      <a:pt x="9881" y="0"/>
                    </a:lnTo>
                    <a:cubicBezTo>
                      <a:pt x="9238" y="0"/>
                      <a:pt x="8684" y="454"/>
                      <a:pt x="8557" y="1085"/>
                    </a:cubicBezTo>
                    <a:lnTo>
                      <a:pt x="8143" y="3155"/>
                    </a:lnTo>
                    <a:cubicBezTo>
                      <a:pt x="7843" y="3258"/>
                      <a:pt x="7554" y="3381"/>
                      <a:pt x="7273" y="3516"/>
                    </a:cubicBezTo>
                    <a:lnTo>
                      <a:pt x="5516" y="2345"/>
                    </a:lnTo>
                    <a:cubicBezTo>
                      <a:pt x="5287" y="2193"/>
                      <a:pt x="5026" y="2118"/>
                      <a:pt x="4767" y="2118"/>
                    </a:cubicBezTo>
                    <a:cubicBezTo>
                      <a:pt x="4419" y="2118"/>
                      <a:pt x="4073" y="2253"/>
                      <a:pt x="3812" y="2514"/>
                    </a:cubicBezTo>
                    <a:lnTo>
                      <a:pt x="2514" y="3813"/>
                    </a:lnTo>
                    <a:cubicBezTo>
                      <a:pt x="2059" y="4268"/>
                      <a:pt x="1988" y="4980"/>
                      <a:pt x="2345" y="5516"/>
                    </a:cubicBezTo>
                    <a:lnTo>
                      <a:pt x="3516" y="7273"/>
                    </a:lnTo>
                    <a:cubicBezTo>
                      <a:pt x="3380" y="7555"/>
                      <a:pt x="3258" y="7844"/>
                      <a:pt x="3154" y="8144"/>
                    </a:cubicBezTo>
                    <a:lnTo>
                      <a:pt x="1085" y="8558"/>
                    </a:lnTo>
                    <a:cubicBezTo>
                      <a:pt x="454" y="8684"/>
                      <a:pt x="0" y="9238"/>
                      <a:pt x="0" y="9882"/>
                    </a:cubicBezTo>
                    <a:lnTo>
                      <a:pt x="0" y="11718"/>
                    </a:lnTo>
                    <a:cubicBezTo>
                      <a:pt x="0" y="12361"/>
                      <a:pt x="454" y="12916"/>
                      <a:pt x="1085" y="13042"/>
                    </a:cubicBezTo>
                    <a:lnTo>
                      <a:pt x="3154" y="13456"/>
                    </a:lnTo>
                    <a:cubicBezTo>
                      <a:pt x="3258" y="13755"/>
                      <a:pt x="3380" y="14046"/>
                      <a:pt x="3516" y="14326"/>
                    </a:cubicBezTo>
                    <a:lnTo>
                      <a:pt x="2345" y="16083"/>
                    </a:lnTo>
                    <a:cubicBezTo>
                      <a:pt x="1988" y="16619"/>
                      <a:pt x="2059" y="17332"/>
                      <a:pt x="2514" y="17787"/>
                    </a:cubicBezTo>
                    <a:lnTo>
                      <a:pt x="3812" y="19086"/>
                    </a:lnTo>
                    <a:cubicBezTo>
                      <a:pt x="4073" y="19346"/>
                      <a:pt x="4419" y="19482"/>
                      <a:pt x="4767" y="19482"/>
                    </a:cubicBezTo>
                    <a:cubicBezTo>
                      <a:pt x="5026" y="19482"/>
                      <a:pt x="5287" y="19406"/>
                      <a:pt x="5516" y="19254"/>
                    </a:cubicBezTo>
                    <a:lnTo>
                      <a:pt x="7273" y="18083"/>
                    </a:lnTo>
                    <a:cubicBezTo>
                      <a:pt x="7554" y="18220"/>
                      <a:pt x="7843" y="18341"/>
                      <a:pt x="8143" y="18445"/>
                    </a:cubicBezTo>
                    <a:lnTo>
                      <a:pt x="8557" y="20514"/>
                    </a:lnTo>
                    <a:cubicBezTo>
                      <a:pt x="8684" y="21146"/>
                      <a:pt x="9238" y="21599"/>
                      <a:pt x="9881" y="21599"/>
                    </a:cubicBezTo>
                    <a:lnTo>
                      <a:pt x="11717" y="21599"/>
                    </a:lnTo>
                    <a:cubicBezTo>
                      <a:pt x="12361" y="21599"/>
                      <a:pt x="12916" y="21146"/>
                      <a:pt x="13041" y="20514"/>
                    </a:cubicBezTo>
                    <a:lnTo>
                      <a:pt x="13456" y="18445"/>
                    </a:lnTo>
                    <a:cubicBezTo>
                      <a:pt x="13755" y="18341"/>
                      <a:pt x="14046" y="18219"/>
                      <a:pt x="14326" y="18083"/>
                    </a:cubicBezTo>
                    <a:lnTo>
                      <a:pt x="16084" y="19254"/>
                    </a:lnTo>
                    <a:cubicBezTo>
                      <a:pt x="16312" y="19406"/>
                      <a:pt x="16573" y="19482"/>
                      <a:pt x="16831" y="19482"/>
                    </a:cubicBezTo>
                    <a:cubicBezTo>
                      <a:pt x="17181" y="19482"/>
                      <a:pt x="17526" y="19346"/>
                      <a:pt x="17787" y="19086"/>
                    </a:cubicBezTo>
                    <a:lnTo>
                      <a:pt x="19085" y="17787"/>
                    </a:lnTo>
                    <a:cubicBezTo>
                      <a:pt x="19540" y="17332"/>
                      <a:pt x="19611" y="16619"/>
                      <a:pt x="19254" y="16083"/>
                    </a:cubicBezTo>
                    <a:lnTo>
                      <a:pt x="18082" y="14326"/>
                    </a:lnTo>
                    <a:cubicBezTo>
                      <a:pt x="18219" y="14045"/>
                      <a:pt x="18341" y="13755"/>
                      <a:pt x="18445" y="13456"/>
                    </a:cubicBezTo>
                    <a:lnTo>
                      <a:pt x="20513" y="13042"/>
                    </a:lnTo>
                    <a:cubicBezTo>
                      <a:pt x="21145" y="12916"/>
                      <a:pt x="21599" y="12361"/>
                      <a:pt x="21599" y="11718"/>
                    </a:cubicBezTo>
                    <a:lnTo>
                      <a:pt x="21599" y="9882"/>
                    </a:lnTo>
                    <a:cubicBezTo>
                      <a:pt x="21599" y="9238"/>
                      <a:pt x="21145" y="8684"/>
                      <a:pt x="20513" y="8558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9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39" name="AutoShape 124"/>
              <p:cNvSpPr>
                <a:spLocks/>
              </p:cNvSpPr>
              <p:nvPr/>
            </p:nvSpPr>
            <p:spPr bwMode="auto">
              <a:xfrm>
                <a:off x="4570413" y="2712244"/>
                <a:ext cx="203200" cy="20320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20250"/>
                    </a:moveTo>
                    <a:cubicBezTo>
                      <a:pt x="5580" y="20250"/>
                      <a:pt x="1350" y="16017"/>
                      <a:pt x="1350" y="10800"/>
                    </a:cubicBezTo>
                    <a:cubicBezTo>
                      <a:pt x="1350" y="5582"/>
                      <a:pt x="5580" y="1349"/>
                      <a:pt x="10800" y="1349"/>
                    </a:cubicBezTo>
                    <a:cubicBezTo>
                      <a:pt x="16016" y="1349"/>
                      <a:pt x="20250" y="5582"/>
                      <a:pt x="20250" y="10800"/>
                    </a:cubicBezTo>
                    <a:cubicBezTo>
                      <a:pt x="20250" y="16017"/>
                      <a:pt x="16016" y="20250"/>
                      <a:pt x="10800" y="20250"/>
                    </a:cubicBezTo>
                    <a:moveTo>
                      <a:pt x="10800" y="0"/>
                    </a:moveTo>
                    <a:cubicBezTo>
                      <a:pt x="4836" y="0"/>
                      <a:pt x="0" y="4836"/>
                      <a:pt x="0" y="10800"/>
                    </a:cubicBezTo>
                    <a:cubicBezTo>
                      <a:pt x="0" y="16763"/>
                      <a:pt x="4836" y="21600"/>
                      <a:pt x="10800" y="21600"/>
                    </a:cubicBezTo>
                    <a:cubicBezTo>
                      <a:pt x="16763" y="21600"/>
                      <a:pt x="21599" y="16763"/>
                      <a:pt x="21599" y="10800"/>
                    </a:cubicBezTo>
                    <a:cubicBezTo>
                      <a:pt x="21599" y="4836"/>
                      <a:pt x="16763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9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40" name="AutoShape 125"/>
              <p:cNvSpPr>
                <a:spLocks/>
              </p:cNvSpPr>
              <p:nvPr/>
            </p:nvSpPr>
            <p:spPr bwMode="auto">
              <a:xfrm>
                <a:off x="4613275" y="2755900"/>
                <a:ext cx="116682" cy="116682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8900"/>
                    </a:moveTo>
                    <a:cubicBezTo>
                      <a:pt x="6328" y="18900"/>
                      <a:pt x="2699" y="15271"/>
                      <a:pt x="2699" y="10800"/>
                    </a:cubicBezTo>
                    <a:cubicBezTo>
                      <a:pt x="2699" y="6329"/>
                      <a:pt x="6328" y="2700"/>
                      <a:pt x="10800" y="2700"/>
                    </a:cubicBezTo>
                    <a:cubicBezTo>
                      <a:pt x="15271" y="2700"/>
                      <a:pt x="18899" y="6329"/>
                      <a:pt x="18899" y="10800"/>
                    </a:cubicBezTo>
                    <a:cubicBezTo>
                      <a:pt x="18899" y="15271"/>
                      <a:pt x="15271" y="18900"/>
                      <a:pt x="10800" y="18900"/>
                    </a:cubicBezTo>
                    <a:moveTo>
                      <a:pt x="10800" y="0"/>
                    </a:moveTo>
                    <a:cubicBezTo>
                      <a:pt x="4830" y="0"/>
                      <a:pt x="0" y="4833"/>
                      <a:pt x="0" y="10800"/>
                    </a:cubicBezTo>
                    <a:cubicBezTo>
                      <a:pt x="0" y="16766"/>
                      <a:pt x="4830" y="21599"/>
                      <a:pt x="10800" y="21599"/>
                    </a:cubicBezTo>
                    <a:cubicBezTo>
                      <a:pt x="16764" y="21599"/>
                      <a:pt x="21600" y="16766"/>
                      <a:pt x="21600" y="10800"/>
                    </a:cubicBezTo>
                    <a:cubicBezTo>
                      <a:pt x="21600" y="4833"/>
                      <a:pt x="16764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9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41" name="Rectangle 140"/>
            <p:cNvSpPr/>
            <p:nvPr/>
          </p:nvSpPr>
          <p:spPr>
            <a:xfrm>
              <a:off x="3456000" y="4301604"/>
              <a:ext cx="1799288" cy="7312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2" name="Rectangle 141"/>
            <p:cNvSpPr/>
            <p:nvPr/>
          </p:nvSpPr>
          <p:spPr>
            <a:xfrm>
              <a:off x="4405224" y="2799521"/>
              <a:ext cx="1446923" cy="8925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3" name="Rectangle 142"/>
            <p:cNvSpPr/>
            <p:nvPr/>
          </p:nvSpPr>
          <p:spPr>
            <a:xfrm>
              <a:off x="6304303" y="2941200"/>
              <a:ext cx="1390289" cy="10538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4" name="Rectangle 143"/>
            <p:cNvSpPr/>
            <p:nvPr/>
          </p:nvSpPr>
          <p:spPr>
            <a:xfrm>
              <a:off x="6933576" y="4243918"/>
              <a:ext cx="1736992" cy="7312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2" name="Rectangle 51"/>
          <p:cNvSpPr/>
          <p:nvPr/>
        </p:nvSpPr>
        <p:spPr>
          <a:xfrm>
            <a:off x="1929495" y="5600052"/>
            <a:ext cx="8999762" cy="2827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TextBox 8"/>
          <p:cNvSpPr txBox="1"/>
          <p:nvPr/>
        </p:nvSpPr>
        <p:spPr>
          <a:xfrm>
            <a:off x="812800" y="277376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2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TextBox 8"/>
          <p:cNvSpPr txBox="1"/>
          <p:nvPr/>
        </p:nvSpPr>
        <p:spPr>
          <a:xfrm>
            <a:off x="9731487" y="555838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r"/>
            <a:r>
              <a:rPr lang="en-US" altLang="zh-CN" sz="11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17035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11"/>
          <p:cNvSpPr txBox="1"/>
          <p:nvPr>
            <p:custDataLst>
              <p:tags r:id="rId2"/>
            </p:custDataLst>
          </p:nvPr>
        </p:nvSpPr>
        <p:spPr>
          <a:xfrm>
            <a:off x="3482334" y="3456687"/>
            <a:ext cx="920124" cy="649088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n-US" altLang="zh-CN" sz="3375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</a:t>
            </a:r>
            <a:r>
              <a:rPr lang="en-US" altLang="zh-CN" sz="4218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art</a:t>
            </a:r>
            <a:endParaRPr lang="zh-CN" altLang="en-US" sz="12128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矩形 12"/>
          <p:cNvSpPr/>
          <p:nvPr>
            <p:custDataLst>
              <p:tags r:id="rId3"/>
            </p:custDataLst>
          </p:nvPr>
        </p:nvSpPr>
        <p:spPr>
          <a:xfrm>
            <a:off x="6225120" y="3003559"/>
            <a:ext cx="6633630" cy="1205442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341700" rIns="949167" anchor="ctr"/>
          <a:lstStyle/>
          <a:p>
            <a:pPr>
              <a:lnSpc>
                <a:spcPct val="130000"/>
              </a:lnSpc>
              <a:defRPr/>
            </a:pPr>
            <a:endParaRPr lang="zh-CN" altLang="en-US" sz="1476" kern="0" dirty="0">
              <a:solidFill>
                <a:prstClr val="black">
                  <a:lumMod val="50000"/>
                  <a:lumOff val="50000"/>
                </a:prst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2" name="文本框 13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3619392" y="3285915"/>
            <a:ext cx="646011" cy="340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215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章 节</a:t>
            </a:r>
            <a:endParaRPr lang="zh-CN" altLang="en-US" sz="2215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3" name="文本框 14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4573974" y="2808761"/>
            <a:ext cx="1442703" cy="1557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0124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zh-CN" altLang="en-US" sz="10124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标题 5"/>
          <p:cNvSpPr txBox="1">
            <a:spLocks/>
          </p:cNvSpPr>
          <p:nvPr>
            <p:custDataLst>
              <p:tags r:id="rId6"/>
            </p:custDataLst>
          </p:nvPr>
        </p:nvSpPr>
        <p:spPr>
          <a:xfrm>
            <a:off x="6631409" y="3236724"/>
            <a:ext cx="4258194" cy="553998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4000"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zh-CN" altLang="en-US" kern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zh-CN" altLang="en-US" kern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文本占位符 6"/>
          <p:cNvSpPr txBox="1">
            <a:spLocks/>
          </p:cNvSpPr>
          <p:nvPr>
            <p:custDataLst>
              <p:tags r:id="rId7"/>
            </p:custDataLst>
          </p:nvPr>
        </p:nvSpPr>
        <p:spPr>
          <a:xfrm>
            <a:off x="6631409" y="3813929"/>
            <a:ext cx="4258194" cy="221599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indent="0" algn="ctr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  <a:lvl2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l">
              <a:defRPr/>
            </a:pPr>
            <a:r>
              <a:rPr lang="en-US" altLang="zh-CN" kern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en-US" altLang="zh-CN" kern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397032671"/>
      </p:ext>
    </p:extLst>
  </p:cSld>
  <p:clrMapOvr>
    <a:masterClrMapping/>
  </p:clrMapOvr>
  <p:transition spd="slow" advTm="0">
    <p:push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 1"/>
          <p:cNvSpPr/>
          <p:nvPr/>
        </p:nvSpPr>
        <p:spPr>
          <a:xfrm>
            <a:off x="469136" y="-13393"/>
            <a:ext cx="12375868" cy="7246044"/>
          </a:xfrm>
          <a:custGeom>
            <a:avLst/>
            <a:gdLst>
              <a:gd name="connsiteX0" fmla="*/ 0 w 8801100"/>
              <a:gd name="connsiteY0" fmla="*/ 0 h 5153025"/>
              <a:gd name="connsiteX1" fmla="*/ 5153025 w 8801100"/>
              <a:gd name="connsiteY1" fmla="*/ 5153025 h 5153025"/>
              <a:gd name="connsiteX2" fmla="*/ 8801100 w 8801100"/>
              <a:gd name="connsiteY2" fmla="*/ 5153025 h 5153025"/>
              <a:gd name="connsiteX3" fmla="*/ 3667125 w 8801100"/>
              <a:gd name="connsiteY3" fmla="*/ 19050 h 5153025"/>
              <a:gd name="connsiteX4" fmla="*/ 0 w 8801100"/>
              <a:gd name="connsiteY4" fmla="*/ 0 h 5153025"/>
              <a:gd name="connsiteX0" fmla="*/ 0 w 8801100"/>
              <a:gd name="connsiteY0" fmla="*/ 0 h 5153025"/>
              <a:gd name="connsiteX1" fmla="*/ 5153025 w 8801100"/>
              <a:gd name="connsiteY1" fmla="*/ 5153025 h 5153025"/>
              <a:gd name="connsiteX2" fmla="*/ 8801100 w 8801100"/>
              <a:gd name="connsiteY2" fmla="*/ 5153025 h 5153025"/>
              <a:gd name="connsiteX3" fmla="*/ 3629025 w 8801100"/>
              <a:gd name="connsiteY3" fmla="*/ 0 h 5153025"/>
              <a:gd name="connsiteX4" fmla="*/ 0 w 8801100"/>
              <a:gd name="connsiteY4" fmla="*/ 0 h 5153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801100" h="5153025">
                <a:moveTo>
                  <a:pt x="0" y="0"/>
                </a:moveTo>
                <a:lnTo>
                  <a:pt x="5153025" y="5153025"/>
                </a:lnTo>
                <a:lnTo>
                  <a:pt x="8801100" y="5153025"/>
                </a:lnTo>
                <a:lnTo>
                  <a:pt x="3629025" y="0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lnSpc>
                <a:spcPct val="150000"/>
              </a:lnSpc>
              <a:defRPr/>
            </a:pPr>
            <a:endParaRPr lang="zh-CN" altLang="en-US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文本框 66"/>
          <p:cNvSpPr txBox="1">
            <a:spLocks noChangeArrowheads="1"/>
          </p:cNvSpPr>
          <p:nvPr/>
        </p:nvSpPr>
        <p:spPr bwMode="auto">
          <a:xfrm>
            <a:off x="812800" y="4343720"/>
            <a:ext cx="4104407" cy="623248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</a:t>
            </a:r>
            <a:endParaRPr lang="zh-CN" altLang="en-US" sz="9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文本框 13"/>
          <p:cNvSpPr txBox="1">
            <a:spLocks noChangeArrowheads="1"/>
          </p:cNvSpPr>
          <p:nvPr/>
        </p:nvSpPr>
        <p:spPr bwMode="auto">
          <a:xfrm>
            <a:off x="812800" y="3960161"/>
            <a:ext cx="1846659" cy="246221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 eaLnBrk="1" hangingPunct="1">
              <a:defRPr sz="9600">
                <a:solidFill>
                  <a:schemeClr val="bg1"/>
                </a:solidFill>
                <a:latin typeface="Helvetica-Roman-SemiB" pitchFamily="2" charset="0"/>
                <a:ea typeface="SimSun-ExtB" panose="02010609060101010101" pitchFamily="49" charset="-122"/>
                <a:cs typeface="Arial" panose="020B060402020202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defTabSz="685800" fontAlgn="base">
              <a:spcBef>
                <a:spcPct val="0"/>
              </a:spcBef>
              <a:spcAft>
                <a:spcPct val="0"/>
              </a:spcAft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</a:lvl9pPr>
          </a:lstStyle>
          <a:p>
            <a:pPr algn="just"/>
            <a:r>
              <a:rPr lang="zh-CN" alt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22" name="文本框 66"/>
          <p:cNvSpPr txBox="1">
            <a:spLocks noChangeArrowheads="1"/>
          </p:cNvSpPr>
          <p:nvPr/>
        </p:nvSpPr>
        <p:spPr bwMode="auto">
          <a:xfrm>
            <a:off x="812800" y="5723341"/>
            <a:ext cx="4104407" cy="623248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</a:t>
            </a:r>
            <a:endParaRPr lang="zh-CN" altLang="en-US" sz="9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文本框 13"/>
          <p:cNvSpPr txBox="1">
            <a:spLocks noChangeArrowheads="1"/>
          </p:cNvSpPr>
          <p:nvPr/>
        </p:nvSpPr>
        <p:spPr bwMode="auto">
          <a:xfrm>
            <a:off x="812800" y="5339782"/>
            <a:ext cx="1846659" cy="246221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 eaLnBrk="1" hangingPunct="1">
              <a:defRPr sz="9600">
                <a:solidFill>
                  <a:schemeClr val="bg1"/>
                </a:solidFill>
                <a:latin typeface="Helvetica-Roman-SemiB" pitchFamily="2" charset="0"/>
                <a:ea typeface="SimSun-ExtB" panose="02010609060101010101" pitchFamily="49" charset="-122"/>
                <a:cs typeface="Arial" panose="020B060402020202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defTabSz="685800" fontAlgn="base">
              <a:spcBef>
                <a:spcPct val="0"/>
              </a:spcBef>
              <a:spcAft>
                <a:spcPct val="0"/>
              </a:spcAft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</a:lvl9pPr>
          </a:lstStyle>
          <a:p>
            <a:pPr algn="just"/>
            <a:r>
              <a:rPr lang="zh-CN" alt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29" name="文本框 66"/>
          <p:cNvSpPr txBox="1">
            <a:spLocks noChangeArrowheads="1"/>
          </p:cNvSpPr>
          <p:nvPr/>
        </p:nvSpPr>
        <p:spPr bwMode="auto">
          <a:xfrm>
            <a:off x="7919453" y="1303359"/>
            <a:ext cx="4104407" cy="623248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</a:t>
            </a:r>
            <a:endParaRPr lang="zh-CN" altLang="en-US" sz="9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文本框 13"/>
          <p:cNvSpPr txBox="1">
            <a:spLocks noChangeArrowheads="1"/>
          </p:cNvSpPr>
          <p:nvPr/>
        </p:nvSpPr>
        <p:spPr bwMode="auto">
          <a:xfrm>
            <a:off x="7919453" y="919800"/>
            <a:ext cx="1846659" cy="246221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 eaLnBrk="1" hangingPunct="1">
              <a:defRPr sz="9600">
                <a:solidFill>
                  <a:schemeClr val="bg1"/>
                </a:solidFill>
                <a:latin typeface="Helvetica-Roman-SemiB" pitchFamily="2" charset="0"/>
                <a:ea typeface="SimSun-ExtB" panose="02010609060101010101" pitchFamily="49" charset="-122"/>
                <a:cs typeface="Arial" panose="020B060402020202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defTabSz="685800" fontAlgn="base">
              <a:spcBef>
                <a:spcPct val="0"/>
              </a:spcBef>
              <a:spcAft>
                <a:spcPct val="0"/>
              </a:spcAft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</a:lvl9pPr>
          </a:lstStyle>
          <a:p>
            <a:pPr algn="just"/>
            <a:r>
              <a:rPr lang="zh-CN" alt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39987613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4000">
        <p14:prism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  <p:bldP spid="22" grpId="0"/>
      <p:bldP spid="23" grpId="0"/>
      <p:bldP spid="29" grpId="0"/>
      <p:bldP spid="3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MH_SubTitle_1"/>
          <p:cNvSpPr/>
          <p:nvPr>
            <p:custDataLst>
              <p:tags r:id="rId2"/>
            </p:custDataLst>
          </p:nvPr>
        </p:nvSpPr>
        <p:spPr>
          <a:xfrm>
            <a:off x="6546439" y="1840924"/>
            <a:ext cx="4090131" cy="805301"/>
          </a:xfrm>
          <a:custGeom>
            <a:avLst/>
            <a:gdLst>
              <a:gd name="connsiteX0" fmla="*/ 2 w 3878508"/>
              <a:gd name="connsiteY0" fmla="*/ 0 h 762904"/>
              <a:gd name="connsiteX1" fmla="*/ 3497056 w 3878508"/>
              <a:gd name="connsiteY1" fmla="*/ 0 h 762904"/>
              <a:gd name="connsiteX2" fmla="*/ 3878508 w 3878508"/>
              <a:gd name="connsiteY2" fmla="*/ 381452 h 762904"/>
              <a:gd name="connsiteX3" fmla="*/ 3878507 w 3878508"/>
              <a:gd name="connsiteY3" fmla="*/ 381452 h 762904"/>
              <a:gd name="connsiteX4" fmla="*/ 3497055 w 3878508"/>
              <a:gd name="connsiteY4" fmla="*/ 762904 h 762904"/>
              <a:gd name="connsiteX5" fmla="*/ 0 w 3878508"/>
              <a:gd name="connsiteY5" fmla="*/ 762903 h 762904"/>
              <a:gd name="connsiteX6" fmla="*/ 51426 w 3878508"/>
              <a:gd name="connsiteY6" fmla="*/ 720474 h 762904"/>
              <a:gd name="connsiteX7" fmla="*/ 191853 w 3878508"/>
              <a:gd name="connsiteY7" fmla="*/ 381451 h 762904"/>
              <a:gd name="connsiteX8" fmla="*/ 51426 w 3878508"/>
              <a:gd name="connsiteY8" fmla="*/ 42429 h 7629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878508" h="762904">
                <a:moveTo>
                  <a:pt x="2" y="0"/>
                </a:moveTo>
                <a:lnTo>
                  <a:pt x="3497056" y="0"/>
                </a:lnTo>
                <a:cubicBezTo>
                  <a:pt x="3707726" y="0"/>
                  <a:pt x="3878508" y="170782"/>
                  <a:pt x="3878508" y="381452"/>
                </a:cubicBezTo>
                <a:lnTo>
                  <a:pt x="3878507" y="381452"/>
                </a:lnTo>
                <a:cubicBezTo>
                  <a:pt x="3878507" y="592122"/>
                  <a:pt x="3707725" y="762904"/>
                  <a:pt x="3497055" y="762904"/>
                </a:cubicBezTo>
                <a:lnTo>
                  <a:pt x="0" y="762903"/>
                </a:lnTo>
                <a:lnTo>
                  <a:pt x="51426" y="720474"/>
                </a:lnTo>
                <a:cubicBezTo>
                  <a:pt x="138189" y="633710"/>
                  <a:pt x="191853" y="513848"/>
                  <a:pt x="191853" y="381451"/>
                </a:cubicBezTo>
                <a:cubicBezTo>
                  <a:pt x="191853" y="249055"/>
                  <a:pt x="138189" y="129192"/>
                  <a:pt x="51426" y="42429"/>
                </a:cubicBezTo>
                <a:close/>
              </a:path>
            </a:pathLst>
          </a:cu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lIns="0" tIns="0" rIns="0" bIns="0" anchor="ctr">
            <a:noAutofit/>
          </a:bodyPr>
          <a:lstStyle/>
          <a:p>
            <a:pPr algn="ctr"/>
            <a:r>
              <a:rPr lang="zh-CN" altLang="en-US" sz="2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en-US" altLang="zh-CN" sz="2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ctr"/>
            <a:r>
              <a:rPr lang="en-US" altLang="zh-CN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MH_Other_1"/>
          <p:cNvSpPr/>
          <p:nvPr>
            <p:custDataLst>
              <p:tags r:id="rId3"/>
            </p:custDataLst>
          </p:nvPr>
        </p:nvSpPr>
        <p:spPr>
          <a:xfrm>
            <a:off x="5841590" y="1840924"/>
            <a:ext cx="803628" cy="805301"/>
          </a:xfrm>
          <a:prstGeom prst="ellipse">
            <a:avLst/>
          </a:prstGeom>
          <a:solidFill>
            <a:srgbClr val="FFFFFF"/>
          </a:solidFill>
          <a:ln w="57150" cap="flat" cmpd="sng" algn="ctr">
            <a:solidFill>
              <a:schemeClr val="accent1"/>
            </a:solidFill>
            <a:prstDash val="solid"/>
          </a:ln>
          <a:effectLst/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4218" kern="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1</a:t>
            </a:r>
          </a:p>
        </p:txBody>
      </p:sp>
      <p:sp>
        <p:nvSpPr>
          <p:cNvPr id="13" name="MH_SubTitle_2"/>
          <p:cNvSpPr/>
          <p:nvPr>
            <p:custDataLst>
              <p:tags r:id="rId4"/>
            </p:custDataLst>
          </p:nvPr>
        </p:nvSpPr>
        <p:spPr>
          <a:xfrm>
            <a:off x="6546439" y="2842110"/>
            <a:ext cx="4090131" cy="805301"/>
          </a:xfrm>
          <a:custGeom>
            <a:avLst/>
            <a:gdLst>
              <a:gd name="connsiteX0" fmla="*/ 2 w 3878508"/>
              <a:gd name="connsiteY0" fmla="*/ 0 h 762904"/>
              <a:gd name="connsiteX1" fmla="*/ 3497056 w 3878508"/>
              <a:gd name="connsiteY1" fmla="*/ 0 h 762904"/>
              <a:gd name="connsiteX2" fmla="*/ 3878508 w 3878508"/>
              <a:gd name="connsiteY2" fmla="*/ 381452 h 762904"/>
              <a:gd name="connsiteX3" fmla="*/ 3878507 w 3878508"/>
              <a:gd name="connsiteY3" fmla="*/ 381452 h 762904"/>
              <a:gd name="connsiteX4" fmla="*/ 3497055 w 3878508"/>
              <a:gd name="connsiteY4" fmla="*/ 762904 h 762904"/>
              <a:gd name="connsiteX5" fmla="*/ 0 w 3878508"/>
              <a:gd name="connsiteY5" fmla="*/ 762903 h 762904"/>
              <a:gd name="connsiteX6" fmla="*/ 51426 w 3878508"/>
              <a:gd name="connsiteY6" fmla="*/ 720474 h 762904"/>
              <a:gd name="connsiteX7" fmla="*/ 191853 w 3878508"/>
              <a:gd name="connsiteY7" fmla="*/ 381451 h 762904"/>
              <a:gd name="connsiteX8" fmla="*/ 51426 w 3878508"/>
              <a:gd name="connsiteY8" fmla="*/ 42429 h 7629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878508" h="762904">
                <a:moveTo>
                  <a:pt x="2" y="0"/>
                </a:moveTo>
                <a:lnTo>
                  <a:pt x="3497056" y="0"/>
                </a:lnTo>
                <a:cubicBezTo>
                  <a:pt x="3707726" y="0"/>
                  <a:pt x="3878508" y="170782"/>
                  <a:pt x="3878508" y="381452"/>
                </a:cubicBezTo>
                <a:lnTo>
                  <a:pt x="3878507" y="381452"/>
                </a:lnTo>
                <a:cubicBezTo>
                  <a:pt x="3878507" y="592122"/>
                  <a:pt x="3707725" y="762904"/>
                  <a:pt x="3497055" y="762904"/>
                </a:cubicBezTo>
                <a:lnTo>
                  <a:pt x="0" y="762903"/>
                </a:lnTo>
                <a:lnTo>
                  <a:pt x="51426" y="720474"/>
                </a:lnTo>
                <a:cubicBezTo>
                  <a:pt x="138189" y="633710"/>
                  <a:pt x="191853" y="513848"/>
                  <a:pt x="191853" y="381451"/>
                </a:cubicBezTo>
                <a:cubicBezTo>
                  <a:pt x="191853" y="249055"/>
                  <a:pt x="138189" y="129192"/>
                  <a:pt x="51426" y="42429"/>
                </a:cubicBezTo>
                <a:close/>
              </a:path>
            </a:pathLst>
          </a:custGeom>
          <a:solidFill>
            <a:schemeClr val="accent2"/>
          </a:solidFill>
          <a:ln w="25400" cap="flat" cmpd="sng" algn="ctr">
            <a:noFill/>
            <a:prstDash val="solid"/>
          </a:ln>
          <a:effectLst/>
        </p:spPr>
        <p:txBody>
          <a:bodyPr lIns="0" tIns="0" rIns="0" bIns="0" anchor="ctr">
            <a:noAutofit/>
          </a:bodyPr>
          <a:lstStyle/>
          <a:p>
            <a:pPr lvl="0" algn="ctr"/>
            <a:r>
              <a:rPr lang="zh-CN" altLang="en-US" sz="2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工作完成情况</a:t>
            </a:r>
            <a:endParaRPr lang="en-US" altLang="zh-CN" sz="2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 algn="ctr"/>
            <a:r>
              <a:rPr lang="en-US" altLang="zh-CN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COMPLETION OF WORK</a:t>
            </a:r>
            <a:endParaRPr lang="zh-CN" altLang="en-US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MH_Other_2"/>
          <p:cNvSpPr/>
          <p:nvPr>
            <p:custDataLst>
              <p:tags r:id="rId5"/>
            </p:custDataLst>
          </p:nvPr>
        </p:nvSpPr>
        <p:spPr>
          <a:xfrm>
            <a:off x="5841590" y="2842110"/>
            <a:ext cx="803628" cy="805301"/>
          </a:xfrm>
          <a:prstGeom prst="ellipse">
            <a:avLst/>
          </a:prstGeom>
          <a:solidFill>
            <a:srgbClr val="FFFFFF"/>
          </a:solidFill>
          <a:ln w="57150" cap="flat" cmpd="sng" algn="ctr">
            <a:solidFill>
              <a:schemeClr val="accent2"/>
            </a:solidFill>
            <a:prstDash val="solid"/>
          </a:ln>
          <a:effectLst/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4218" kern="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</a:t>
            </a:r>
          </a:p>
        </p:txBody>
      </p:sp>
      <p:sp>
        <p:nvSpPr>
          <p:cNvPr id="15" name="MH_SubTitle_3"/>
          <p:cNvSpPr/>
          <p:nvPr>
            <p:custDataLst>
              <p:tags r:id="rId6"/>
            </p:custDataLst>
          </p:nvPr>
        </p:nvSpPr>
        <p:spPr>
          <a:xfrm>
            <a:off x="6546439" y="3843296"/>
            <a:ext cx="4090131" cy="805301"/>
          </a:xfrm>
          <a:custGeom>
            <a:avLst/>
            <a:gdLst>
              <a:gd name="connsiteX0" fmla="*/ 2 w 3878508"/>
              <a:gd name="connsiteY0" fmla="*/ 0 h 762904"/>
              <a:gd name="connsiteX1" fmla="*/ 3497056 w 3878508"/>
              <a:gd name="connsiteY1" fmla="*/ 0 h 762904"/>
              <a:gd name="connsiteX2" fmla="*/ 3878508 w 3878508"/>
              <a:gd name="connsiteY2" fmla="*/ 381452 h 762904"/>
              <a:gd name="connsiteX3" fmla="*/ 3878507 w 3878508"/>
              <a:gd name="connsiteY3" fmla="*/ 381452 h 762904"/>
              <a:gd name="connsiteX4" fmla="*/ 3497055 w 3878508"/>
              <a:gd name="connsiteY4" fmla="*/ 762904 h 762904"/>
              <a:gd name="connsiteX5" fmla="*/ 0 w 3878508"/>
              <a:gd name="connsiteY5" fmla="*/ 762903 h 762904"/>
              <a:gd name="connsiteX6" fmla="*/ 51426 w 3878508"/>
              <a:gd name="connsiteY6" fmla="*/ 720474 h 762904"/>
              <a:gd name="connsiteX7" fmla="*/ 191853 w 3878508"/>
              <a:gd name="connsiteY7" fmla="*/ 381451 h 762904"/>
              <a:gd name="connsiteX8" fmla="*/ 51426 w 3878508"/>
              <a:gd name="connsiteY8" fmla="*/ 42429 h 7629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878508" h="762904">
                <a:moveTo>
                  <a:pt x="2" y="0"/>
                </a:moveTo>
                <a:lnTo>
                  <a:pt x="3497056" y="0"/>
                </a:lnTo>
                <a:cubicBezTo>
                  <a:pt x="3707726" y="0"/>
                  <a:pt x="3878508" y="170782"/>
                  <a:pt x="3878508" y="381452"/>
                </a:cubicBezTo>
                <a:lnTo>
                  <a:pt x="3878507" y="381452"/>
                </a:lnTo>
                <a:cubicBezTo>
                  <a:pt x="3878507" y="592122"/>
                  <a:pt x="3707725" y="762904"/>
                  <a:pt x="3497055" y="762904"/>
                </a:cubicBezTo>
                <a:lnTo>
                  <a:pt x="0" y="762903"/>
                </a:lnTo>
                <a:lnTo>
                  <a:pt x="51426" y="720474"/>
                </a:lnTo>
                <a:cubicBezTo>
                  <a:pt x="138189" y="633710"/>
                  <a:pt x="191853" y="513848"/>
                  <a:pt x="191853" y="381451"/>
                </a:cubicBezTo>
                <a:cubicBezTo>
                  <a:pt x="191853" y="249055"/>
                  <a:pt x="138189" y="129192"/>
                  <a:pt x="51426" y="42429"/>
                </a:cubicBezTo>
                <a:close/>
              </a:path>
            </a:pathLst>
          </a:cu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lIns="0" tIns="0" rIns="0" bIns="0" anchor="ctr">
            <a:noAutofit/>
          </a:bodyPr>
          <a:lstStyle/>
          <a:p>
            <a:pPr lvl="0" algn="ctr"/>
            <a:r>
              <a:rPr lang="zh-CN" altLang="en-US" sz="2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成功项目展示</a:t>
            </a:r>
            <a:endParaRPr lang="en-US" altLang="zh-CN" sz="2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 algn="ctr"/>
            <a:r>
              <a:rPr lang="en-US" altLang="zh-CN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SUCCESSFUL PROJECT </a:t>
            </a:r>
            <a:endParaRPr lang="zh-CN" altLang="en-US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MH_Other_3"/>
          <p:cNvSpPr/>
          <p:nvPr>
            <p:custDataLst>
              <p:tags r:id="rId7"/>
            </p:custDataLst>
          </p:nvPr>
        </p:nvSpPr>
        <p:spPr>
          <a:xfrm>
            <a:off x="5841590" y="3843296"/>
            <a:ext cx="803628" cy="805301"/>
          </a:xfrm>
          <a:prstGeom prst="ellipse">
            <a:avLst/>
          </a:prstGeom>
          <a:solidFill>
            <a:srgbClr val="FFFFFF"/>
          </a:solidFill>
          <a:ln w="57150" cap="flat" cmpd="sng" algn="ctr">
            <a:solidFill>
              <a:schemeClr val="accent1"/>
            </a:solidFill>
            <a:prstDash val="solid"/>
          </a:ln>
          <a:effectLst/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4218" kern="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3</a:t>
            </a:r>
          </a:p>
        </p:txBody>
      </p:sp>
      <p:sp>
        <p:nvSpPr>
          <p:cNvPr id="9" name="MH_SubTitle_4"/>
          <p:cNvSpPr/>
          <p:nvPr>
            <p:custDataLst>
              <p:tags r:id="rId8"/>
            </p:custDataLst>
          </p:nvPr>
        </p:nvSpPr>
        <p:spPr>
          <a:xfrm>
            <a:off x="6546439" y="4844482"/>
            <a:ext cx="4090131" cy="805301"/>
          </a:xfrm>
          <a:custGeom>
            <a:avLst/>
            <a:gdLst>
              <a:gd name="connsiteX0" fmla="*/ 2 w 3878508"/>
              <a:gd name="connsiteY0" fmla="*/ 0 h 762904"/>
              <a:gd name="connsiteX1" fmla="*/ 3497056 w 3878508"/>
              <a:gd name="connsiteY1" fmla="*/ 0 h 762904"/>
              <a:gd name="connsiteX2" fmla="*/ 3878508 w 3878508"/>
              <a:gd name="connsiteY2" fmla="*/ 381452 h 762904"/>
              <a:gd name="connsiteX3" fmla="*/ 3878507 w 3878508"/>
              <a:gd name="connsiteY3" fmla="*/ 381452 h 762904"/>
              <a:gd name="connsiteX4" fmla="*/ 3497055 w 3878508"/>
              <a:gd name="connsiteY4" fmla="*/ 762904 h 762904"/>
              <a:gd name="connsiteX5" fmla="*/ 0 w 3878508"/>
              <a:gd name="connsiteY5" fmla="*/ 762903 h 762904"/>
              <a:gd name="connsiteX6" fmla="*/ 51426 w 3878508"/>
              <a:gd name="connsiteY6" fmla="*/ 720474 h 762904"/>
              <a:gd name="connsiteX7" fmla="*/ 191853 w 3878508"/>
              <a:gd name="connsiteY7" fmla="*/ 381451 h 762904"/>
              <a:gd name="connsiteX8" fmla="*/ 51426 w 3878508"/>
              <a:gd name="connsiteY8" fmla="*/ 42429 h 7629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878508" h="762904">
                <a:moveTo>
                  <a:pt x="2" y="0"/>
                </a:moveTo>
                <a:lnTo>
                  <a:pt x="3497056" y="0"/>
                </a:lnTo>
                <a:cubicBezTo>
                  <a:pt x="3707726" y="0"/>
                  <a:pt x="3878508" y="170782"/>
                  <a:pt x="3878508" y="381452"/>
                </a:cubicBezTo>
                <a:lnTo>
                  <a:pt x="3878507" y="381452"/>
                </a:lnTo>
                <a:cubicBezTo>
                  <a:pt x="3878507" y="592122"/>
                  <a:pt x="3707725" y="762904"/>
                  <a:pt x="3497055" y="762904"/>
                </a:cubicBezTo>
                <a:lnTo>
                  <a:pt x="0" y="762903"/>
                </a:lnTo>
                <a:lnTo>
                  <a:pt x="51426" y="720474"/>
                </a:lnTo>
                <a:cubicBezTo>
                  <a:pt x="138189" y="633710"/>
                  <a:pt x="191853" y="513848"/>
                  <a:pt x="191853" y="381451"/>
                </a:cubicBezTo>
                <a:cubicBezTo>
                  <a:pt x="191853" y="249055"/>
                  <a:pt x="138189" y="129192"/>
                  <a:pt x="51426" y="42429"/>
                </a:cubicBezTo>
                <a:close/>
              </a:path>
            </a:pathLst>
          </a:custGeom>
          <a:solidFill>
            <a:schemeClr val="accent2"/>
          </a:solidFill>
          <a:ln w="25400" cap="flat" cmpd="sng" algn="ctr">
            <a:noFill/>
            <a:prstDash val="solid"/>
          </a:ln>
          <a:effectLst/>
        </p:spPr>
        <p:txBody>
          <a:bodyPr lIns="0" tIns="0" rIns="0" bIns="0" anchor="ctr">
            <a:noAutofit/>
          </a:bodyPr>
          <a:lstStyle/>
          <a:p>
            <a:pPr lvl="0" algn="ctr"/>
            <a:r>
              <a:rPr lang="zh-CN" altLang="en-US" sz="2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明年工作计划</a:t>
            </a:r>
            <a:endParaRPr lang="en-US" altLang="zh-CN" sz="2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 algn="ctr"/>
            <a:r>
              <a:rPr lang="en-US" altLang="zh-CN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NEXT YEAR WORK PLAN</a:t>
            </a:r>
            <a:endParaRPr lang="zh-CN" altLang="en-US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MH_Other_4"/>
          <p:cNvSpPr/>
          <p:nvPr>
            <p:custDataLst>
              <p:tags r:id="rId9"/>
            </p:custDataLst>
          </p:nvPr>
        </p:nvSpPr>
        <p:spPr>
          <a:xfrm>
            <a:off x="5841590" y="4844482"/>
            <a:ext cx="803628" cy="805301"/>
          </a:xfrm>
          <a:prstGeom prst="ellipse">
            <a:avLst/>
          </a:prstGeom>
          <a:solidFill>
            <a:srgbClr val="FFFFFF"/>
          </a:solidFill>
          <a:ln w="57150" cap="flat" cmpd="sng" algn="ctr">
            <a:solidFill>
              <a:schemeClr val="accent2"/>
            </a:solidFill>
            <a:prstDash val="solid"/>
          </a:ln>
          <a:effectLst/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4218" kern="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4</a:t>
            </a:r>
          </a:p>
        </p:txBody>
      </p:sp>
      <p:sp>
        <p:nvSpPr>
          <p:cNvPr id="11" name="MH_Others_1"/>
          <p:cNvSpPr txBox="1"/>
          <p:nvPr>
            <p:custDataLst>
              <p:tags r:id="rId10"/>
            </p:custDataLst>
          </p:nvPr>
        </p:nvSpPr>
        <p:spPr>
          <a:xfrm>
            <a:off x="2080352" y="2888074"/>
            <a:ext cx="2873902" cy="1015663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zh-CN" altLang="en-US" sz="6600" b="1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  录</a:t>
            </a:r>
            <a:endParaRPr lang="zh-CN" altLang="en-US" sz="66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MH_Others_2"/>
          <p:cNvSpPr txBox="1"/>
          <p:nvPr>
            <p:custDataLst>
              <p:tags r:id="rId11"/>
            </p:custDataLst>
          </p:nvPr>
        </p:nvSpPr>
        <p:spPr>
          <a:xfrm>
            <a:off x="2094866" y="3903735"/>
            <a:ext cx="2844872" cy="430887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en-US" altLang="zh-CN" sz="28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28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470093647"/>
      </p:ext>
    </p:extLst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oup 39"/>
          <p:cNvGrpSpPr/>
          <p:nvPr/>
        </p:nvGrpSpPr>
        <p:grpSpPr>
          <a:xfrm>
            <a:off x="4359082" y="2137401"/>
            <a:ext cx="4704997" cy="4324372"/>
            <a:chOff x="3392215" y="1614026"/>
            <a:chExt cx="5407569" cy="4970110"/>
          </a:xfrm>
        </p:grpSpPr>
        <p:sp>
          <p:nvSpPr>
            <p:cNvPr id="4" name="Freeform 6"/>
            <p:cNvSpPr>
              <a:spLocks noEditPoints="1"/>
            </p:cNvSpPr>
            <p:nvPr/>
          </p:nvSpPr>
          <p:spPr bwMode="auto">
            <a:xfrm>
              <a:off x="6399045" y="4571163"/>
              <a:ext cx="364143" cy="366587"/>
            </a:xfrm>
            <a:custGeom>
              <a:avLst/>
              <a:gdLst>
                <a:gd name="T0" fmla="*/ 143 w 189"/>
                <a:gd name="T1" fmla="*/ 160 h 190"/>
                <a:gd name="T2" fmla="*/ 160 w 189"/>
                <a:gd name="T3" fmla="*/ 163 h 190"/>
                <a:gd name="T4" fmla="*/ 161 w 189"/>
                <a:gd name="T5" fmla="*/ 153 h 190"/>
                <a:gd name="T6" fmla="*/ 171 w 189"/>
                <a:gd name="T7" fmla="*/ 143 h 190"/>
                <a:gd name="T8" fmla="*/ 177 w 189"/>
                <a:gd name="T9" fmla="*/ 133 h 190"/>
                <a:gd name="T10" fmla="*/ 175 w 189"/>
                <a:gd name="T11" fmla="*/ 118 h 190"/>
                <a:gd name="T12" fmla="*/ 188 w 189"/>
                <a:gd name="T13" fmla="*/ 113 h 190"/>
                <a:gd name="T14" fmla="*/ 175 w 189"/>
                <a:gd name="T15" fmla="*/ 101 h 190"/>
                <a:gd name="T16" fmla="*/ 189 w 189"/>
                <a:gd name="T17" fmla="*/ 90 h 190"/>
                <a:gd name="T18" fmla="*/ 182 w 189"/>
                <a:gd name="T19" fmla="*/ 83 h 190"/>
                <a:gd name="T20" fmla="*/ 181 w 189"/>
                <a:gd name="T21" fmla="*/ 69 h 190"/>
                <a:gd name="T22" fmla="*/ 177 w 189"/>
                <a:gd name="T23" fmla="*/ 58 h 190"/>
                <a:gd name="T24" fmla="*/ 168 w 189"/>
                <a:gd name="T25" fmla="*/ 47 h 190"/>
                <a:gd name="T26" fmla="*/ 169 w 189"/>
                <a:gd name="T27" fmla="*/ 37 h 190"/>
                <a:gd name="T28" fmla="*/ 152 w 189"/>
                <a:gd name="T29" fmla="*/ 38 h 190"/>
                <a:gd name="T30" fmla="*/ 153 w 189"/>
                <a:gd name="T31" fmla="*/ 20 h 190"/>
                <a:gd name="T32" fmla="*/ 142 w 189"/>
                <a:gd name="T33" fmla="*/ 21 h 190"/>
                <a:gd name="T34" fmla="*/ 131 w 189"/>
                <a:gd name="T35" fmla="*/ 13 h 190"/>
                <a:gd name="T36" fmla="*/ 120 w 189"/>
                <a:gd name="T37" fmla="*/ 9 h 190"/>
                <a:gd name="T38" fmla="*/ 106 w 189"/>
                <a:gd name="T39" fmla="*/ 8 h 190"/>
                <a:gd name="T40" fmla="*/ 99 w 189"/>
                <a:gd name="T41" fmla="*/ 1 h 190"/>
                <a:gd name="T42" fmla="*/ 88 w 189"/>
                <a:gd name="T43" fmla="*/ 15 h 190"/>
                <a:gd name="T44" fmla="*/ 76 w 189"/>
                <a:gd name="T45" fmla="*/ 2 h 190"/>
                <a:gd name="T46" fmla="*/ 70 w 189"/>
                <a:gd name="T47" fmla="*/ 11 h 190"/>
                <a:gd name="T48" fmla="*/ 57 w 189"/>
                <a:gd name="T49" fmla="*/ 14 h 190"/>
                <a:gd name="T50" fmla="*/ 47 w 189"/>
                <a:gd name="T51" fmla="*/ 13 h 190"/>
                <a:gd name="T52" fmla="*/ 46 w 189"/>
                <a:gd name="T53" fmla="*/ 31 h 190"/>
                <a:gd name="T54" fmla="*/ 29 w 189"/>
                <a:gd name="T55" fmla="*/ 27 h 190"/>
                <a:gd name="T56" fmla="*/ 28 w 189"/>
                <a:gd name="T57" fmla="*/ 38 h 190"/>
                <a:gd name="T58" fmla="*/ 18 w 189"/>
                <a:gd name="T59" fmla="*/ 47 h 190"/>
                <a:gd name="T60" fmla="*/ 13 w 189"/>
                <a:gd name="T61" fmla="*/ 58 h 190"/>
                <a:gd name="T62" fmla="*/ 14 w 189"/>
                <a:gd name="T63" fmla="*/ 73 h 190"/>
                <a:gd name="T64" fmla="*/ 2 w 189"/>
                <a:gd name="T65" fmla="*/ 77 h 190"/>
                <a:gd name="T66" fmla="*/ 14 w 189"/>
                <a:gd name="T67" fmla="*/ 89 h 190"/>
                <a:gd name="T68" fmla="*/ 0 w 189"/>
                <a:gd name="T69" fmla="*/ 100 h 190"/>
                <a:gd name="T70" fmla="*/ 7 w 189"/>
                <a:gd name="T71" fmla="*/ 108 h 190"/>
                <a:gd name="T72" fmla="*/ 8 w 189"/>
                <a:gd name="T73" fmla="*/ 121 h 190"/>
                <a:gd name="T74" fmla="*/ 13 w 189"/>
                <a:gd name="T75" fmla="*/ 133 h 190"/>
                <a:gd name="T76" fmla="*/ 21 w 189"/>
                <a:gd name="T77" fmla="*/ 144 h 190"/>
                <a:gd name="T78" fmla="*/ 20 w 189"/>
                <a:gd name="T79" fmla="*/ 154 h 190"/>
                <a:gd name="T80" fmla="*/ 37 w 189"/>
                <a:gd name="T81" fmla="*/ 152 h 190"/>
                <a:gd name="T82" fmla="*/ 37 w 189"/>
                <a:gd name="T83" fmla="*/ 170 h 190"/>
                <a:gd name="T84" fmla="*/ 47 w 189"/>
                <a:gd name="T85" fmla="*/ 169 h 190"/>
                <a:gd name="T86" fmla="*/ 58 w 189"/>
                <a:gd name="T87" fmla="*/ 177 h 190"/>
                <a:gd name="T88" fmla="*/ 69 w 189"/>
                <a:gd name="T89" fmla="*/ 182 h 190"/>
                <a:gd name="T90" fmla="*/ 83 w 189"/>
                <a:gd name="T91" fmla="*/ 183 h 190"/>
                <a:gd name="T92" fmla="*/ 90 w 189"/>
                <a:gd name="T93" fmla="*/ 190 h 190"/>
                <a:gd name="T94" fmla="*/ 101 w 189"/>
                <a:gd name="T95" fmla="*/ 176 h 190"/>
                <a:gd name="T96" fmla="*/ 113 w 189"/>
                <a:gd name="T97" fmla="*/ 188 h 190"/>
                <a:gd name="T98" fmla="*/ 119 w 189"/>
                <a:gd name="T99" fmla="*/ 180 h 190"/>
                <a:gd name="T100" fmla="*/ 133 w 189"/>
                <a:gd name="T101" fmla="*/ 177 h 190"/>
                <a:gd name="T102" fmla="*/ 142 w 189"/>
                <a:gd name="T103" fmla="*/ 177 h 190"/>
                <a:gd name="T104" fmla="*/ 80 w 189"/>
                <a:gd name="T105" fmla="*/ 66 h 190"/>
                <a:gd name="T106" fmla="*/ 78 w 189"/>
                <a:gd name="T107" fmla="*/ 74 h 190"/>
                <a:gd name="T108" fmla="*/ 113 w 189"/>
                <a:gd name="T109" fmla="*/ 85 h 190"/>
                <a:gd name="T110" fmla="*/ 66 w 189"/>
                <a:gd name="T111" fmla="*/ 109 h 190"/>
                <a:gd name="T112" fmla="*/ 74 w 189"/>
                <a:gd name="T113" fmla="*/ 112 h 190"/>
                <a:gd name="T114" fmla="*/ 88 w 189"/>
                <a:gd name="T115" fmla="*/ 82 h 190"/>
                <a:gd name="T116" fmla="*/ 81 w 189"/>
                <a:gd name="T117" fmla="*/ 102 h 190"/>
                <a:gd name="T118" fmla="*/ 112 w 189"/>
                <a:gd name="T119" fmla="*/ 115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89" h="190">
                  <a:moveTo>
                    <a:pt x="143" y="171"/>
                  </a:moveTo>
                  <a:cubicBezTo>
                    <a:pt x="142" y="169"/>
                    <a:pt x="142" y="169"/>
                    <a:pt x="142" y="169"/>
                  </a:cubicBezTo>
                  <a:cubicBezTo>
                    <a:pt x="140" y="167"/>
                    <a:pt x="140" y="163"/>
                    <a:pt x="143" y="160"/>
                  </a:cubicBezTo>
                  <a:cubicBezTo>
                    <a:pt x="146" y="157"/>
                    <a:pt x="150" y="158"/>
                    <a:pt x="153" y="161"/>
                  </a:cubicBezTo>
                  <a:cubicBezTo>
                    <a:pt x="154" y="163"/>
                    <a:pt x="154" y="163"/>
                    <a:pt x="154" y="163"/>
                  </a:cubicBezTo>
                  <a:cubicBezTo>
                    <a:pt x="156" y="165"/>
                    <a:pt x="159" y="165"/>
                    <a:pt x="160" y="163"/>
                  </a:cubicBezTo>
                  <a:cubicBezTo>
                    <a:pt x="161" y="162"/>
                    <a:pt x="162" y="162"/>
                    <a:pt x="163" y="161"/>
                  </a:cubicBezTo>
                  <a:cubicBezTo>
                    <a:pt x="165" y="159"/>
                    <a:pt x="165" y="156"/>
                    <a:pt x="163" y="154"/>
                  </a:cubicBezTo>
                  <a:cubicBezTo>
                    <a:pt x="161" y="153"/>
                    <a:pt x="161" y="153"/>
                    <a:pt x="161" y="153"/>
                  </a:cubicBezTo>
                  <a:cubicBezTo>
                    <a:pt x="158" y="151"/>
                    <a:pt x="157" y="147"/>
                    <a:pt x="159" y="144"/>
                  </a:cubicBezTo>
                  <a:cubicBezTo>
                    <a:pt x="161" y="140"/>
                    <a:pt x="166" y="140"/>
                    <a:pt x="169" y="142"/>
                  </a:cubicBezTo>
                  <a:cubicBezTo>
                    <a:pt x="171" y="143"/>
                    <a:pt x="171" y="143"/>
                    <a:pt x="171" y="143"/>
                  </a:cubicBezTo>
                  <a:cubicBezTo>
                    <a:pt x="173" y="145"/>
                    <a:pt x="176" y="144"/>
                    <a:pt x="177" y="142"/>
                  </a:cubicBezTo>
                  <a:cubicBezTo>
                    <a:pt x="178" y="141"/>
                    <a:pt x="178" y="140"/>
                    <a:pt x="179" y="139"/>
                  </a:cubicBezTo>
                  <a:cubicBezTo>
                    <a:pt x="180" y="136"/>
                    <a:pt x="179" y="134"/>
                    <a:pt x="177" y="133"/>
                  </a:cubicBezTo>
                  <a:cubicBezTo>
                    <a:pt x="174" y="132"/>
                    <a:pt x="174" y="132"/>
                    <a:pt x="174" y="132"/>
                  </a:cubicBezTo>
                  <a:cubicBezTo>
                    <a:pt x="171" y="130"/>
                    <a:pt x="169" y="127"/>
                    <a:pt x="171" y="123"/>
                  </a:cubicBezTo>
                  <a:cubicBezTo>
                    <a:pt x="169" y="120"/>
                    <a:pt x="172" y="116"/>
                    <a:pt x="175" y="118"/>
                  </a:cubicBezTo>
                  <a:cubicBezTo>
                    <a:pt x="181" y="120"/>
                    <a:pt x="181" y="120"/>
                    <a:pt x="181" y="120"/>
                  </a:cubicBezTo>
                  <a:cubicBezTo>
                    <a:pt x="183" y="121"/>
                    <a:pt x="186" y="119"/>
                    <a:pt x="187" y="117"/>
                  </a:cubicBezTo>
                  <a:cubicBezTo>
                    <a:pt x="187" y="116"/>
                    <a:pt x="187" y="114"/>
                    <a:pt x="188" y="113"/>
                  </a:cubicBezTo>
                  <a:cubicBezTo>
                    <a:pt x="188" y="111"/>
                    <a:pt x="186" y="108"/>
                    <a:pt x="184" y="108"/>
                  </a:cubicBezTo>
                  <a:cubicBezTo>
                    <a:pt x="181" y="108"/>
                    <a:pt x="181" y="108"/>
                    <a:pt x="181" y="108"/>
                  </a:cubicBezTo>
                  <a:cubicBezTo>
                    <a:pt x="178" y="108"/>
                    <a:pt x="175" y="104"/>
                    <a:pt x="175" y="101"/>
                  </a:cubicBezTo>
                  <a:cubicBezTo>
                    <a:pt x="176" y="97"/>
                    <a:pt x="179" y="94"/>
                    <a:pt x="183" y="94"/>
                  </a:cubicBezTo>
                  <a:cubicBezTo>
                    <a:pt x="185" y="94"/>
                    <a:pt x="185" y="94"/>
                    <a:pt x="185" y="94"/>
                  </a:cubicBezTo>
                  <a:cubicBezTo>
                    <a:pt x="187" y="95"/>
                    <a:pt x="189" y="93"/>
                    <a:pt x="189" y="90"/>
                  </a:cubicBezTo>
                  <a:cubicBezTo>
                    <a:pt x="189" y="89"/>
                    <a:pt x="189" y="87"/>
                    <a:pt x="189" y="86"/>
                  </a:cubicBezTo>
                  <a:cubicBezTo>
                    <a:pt x="189" y="84"/>
                    <a:pt x="186" y="82"/>
                    <a:pt x="184" y="82"/>
                  </a:cubicBezTo>
                  <a:cubicBezTo>
                    <a:pt x="182" y="83"/>
                    <a:pt x="182" y="83"/>
                    <a:pt x="182" y="83"/>
                  </a:cubicBezTo>
                  <a:cubicBezTo>
                    <a:pt x="178" y="84"/>
                    <a:pt x="174" y="81"/>
                    <a:pt x="173" y="78"/>
                  </a:cubicBezTo>
                  <a:cubicBezTo>
                    <a:pt x="173" y="74"/>
                    <a:pt x="175" y="70"/>
                    <a:pt x="179" y="70"/>
                  </a:cubicBezTo>
                  <a:cubicBezTo>
                    <a:pt x="181" y="69"/>
                    <a:pt x="181" y="69"/>
                    <a:pt x="181" y="69"/>
                  </a:cubicBezTo>
                  <a:cubicBezTo>
                    <a:pt x="183" y="69"/>
                    <a:pt x="185" y="66"/>
                    <a:pt x="184" y="64"/>
                  </a:cubicBezTo>
                  <a:cubicBezTo>
                    <a:pt x="183" y="62"/>
                    <a:pt x="183" y="61"/>
                    <a:pt x="182" y="60"/>
                  </a:cubicBezTo>
                  <a:cubicBezTo>
                    <a:pt x="182" y="58"/>
                    <a:pt x="179" y="57"/>
                    <a:pt x="177" y="58"/>
                  </a:cubicBezTo>
                  <a:cubicBezTo>
                    <a:pt x="175" y="59"/>
                    <a:pt x="175" y="59"/>
                    <a:pt x="175" y="59"/>
                  </a:cubicBezTo>
                  <a:cubicBezTo>
                    <a:pt x="171" y="61"/>
                    <a:pt x="167" y="59"/>
                    <a:pt x="165" y="56"/>
                  </a:cubicBezTo>
                  <a:cubicBezTo>
                    <a:pt x="164" y="53"/>
                    <a:pt x="165" y="49"/>
                    <a:pt x="168" y="47"/>
                  </a:cubicBezTo>
                  <a:cubicBezTo>
                    <a:pt x="170" y="46"/>
                    <a:pt x="170" y="46"/>
                    <a:pt x="170" y="46"/>
                  </a:cubicBezTo>
                  <a:cubicBezTo>
                    <a:pt x="172" y="45"/>
                    <a:pt x="173" y="42"/>
                    <a:pt x="171" y="40"/>
                  </a:cubicBezTo>
                  <a:cubicBezTo>
                    <a:pt x="171" y="39"/>
                    <a:pt x="170" y="38"/>
                    <a:pt x="169" y="37"/>
                  </a:cubicBezTo>
                  <a:cubicBezTo>
                    <a:pt x="167" y="35"/>
                    <a:pt x="165" y="34"/>
                    <a:pt x="163" y="36"/>
                  </a:cubicBezTo>
                  <a:cubicBezTo>
                    <a:pt x="161" y="38"/>
                    <a:pt x="161" y="38"/>
                    <a:pt x="161" y="38"/>
                  </a:cubicBezTo>
                  <a:cubicBezTo>
                    <a:pt x="159" y="40"/>
                    <a:pt x="155" y="40"/>
                    <a:pt x="152" y="38"/>
                  </a:cubicBezTo>
                  <a:cubicBezTo>
                    <a:pt x="149" y="36"/>
                    <a:pt x="149" y="31"/>
                    <a:pt x="152" y="28"/>
                  </a:cubicBezTo>
                  <a:cubicBezTo>
                    <a:pt x="153" y="27"/>
                    <a:pt x="153" y="27"/>
                    <a:pt x="153" y="27"/>
                  </a:cubicBezTo>
                  <a:cubicBezTo>
                    <a:pt x="155" y="25"/>
                    <a:pt x="155" y="22"/>
                    <a:pt x="153" y="20"/>
                  </a:cubicBezTo>
                  <a:cubicBezTo>
                    <a:pt x="152" y="20"/>
                    <a:pt x="151" y="19"/>
                    <a:pt x="150" y="18"/>
                  </a:cubicBezTo>
                  <a:cubicBezTo>
                    <a:pt x="147" y="17"/>
                    <a:pt x="145" y="17"/>
                    <a:pt x="143" y="19"/>
                  </a:cubicBezTo>
                  <a:cubicBezTo>
                    <a:pt x="142" y="21"/>
                    <a:pt x="142" y="21"/>
                    <a:pt x="142" y="21"/>
                  </a:cubicBezTo>
                  <a:cubicBezTo>
                    <a:pt x="140" y="25"/>
                    <a:pt x="136" y="26"/>
                    <a:pt x="133" y="24"/>
                  </a:cubicBezTo>
                  <a:cubicBezTo>
                    <a:pt x="130" y="22"/>
                    <a:pt x="128" y="18"/>
                    <a:pt x="130" y="15"/>
                  </a:cubicBezTo>
                  <a:cubicBezTo>
                    <a:pt x="131" y="13"/>
                    <a:pt x="131" y="13"/>
                    <a:pt x="131" y="13"/>
                  </a:cubicBezTo>
                  <a:cubicBezTo>
                    <a:pt x="133" y="11"/>
                    <a:pt x="132" y="8"/>
                    <a:pt x="129" y="7"/>
                  </a:cubicBezTo>
                  <a:cubicBezTo>
                    <a:pt x="128" y="7"/>
                    <a:pt x="127" y="6"/>
                    <a:pt x="126" y="6"/>
                  </a:cubicBezTo>
                  <a:cubicBezTo>
                    <a:pt x="123" y="5"/>
                    <a:pt x="121" y="6"/>
                    <a:pt x="120" y="9"/>
                  </a:cubicBezTo>
                  <a:cubicBezTo>
                    <a:pt x="119" y="11"/>
                    <a:pt x="119" y="11"/>
                    <a:pt x="119" y="11"/>
                  </a:cubicBezTo>
                  <a:cubicBezTo>
                    <a:pt x="119" y="15"/>
                    <a:pt x="115" y="17"/>
                    <a:pt x="111" y="16"/>
                  </a:cubicBezTo>
                  <a:cubicBezTo>
                    <a:pt x="108" y="15"/>
                    <a:pt x="105" y="12"/>
                    <a:pt x="106" y="8"/>
                  </a:cubicBezTo>
                  <a:cubicBezTo>
                    <a:pt x="107" y="6"/>
                    <a:pt x="107" y="6"/>
                    <a:pt x="107" y="6"/>
                  </a:cubicBezTo>
                  <a:cubicBezTo>
                    <a:pt x="107" y="4"/>
                    <a:pt x="105" y="1"/>
                    <a:pt x="103" y="1"/>
                  </a:cubicBezTo>
                  <a:cubicBezTo>
                    <a:pt x="102" y="1"/>
                    <a:pt x="100" y="1"/>
                    <a:pt x="99" y="1"/>
                  </a:cubicBezTo>
                  <a:cubicBezTo>
                    <a:pt x="97" y="0"/>
                    <a:pt x="94" y="3"/>
                    <a:pt x="95" y="5"/>
                  </a:cubicBezTo>
                  <a:cubicBezTo>
                    <a:pt x="95" y="7"/>
                    <a:pt x="95" y="7"/>
                    <a:pt x="95" y="7"/>
                  </a:cubicBezTo>
                  <a:cubicBezTo>
                    <a:pt x="95" y="11"/>
                    <a:pt x="92" y="14"/>
                    <a:pt x="88" y="15"/>
                  </a:cubicBezTo>
                  <a:cubicBezTo>
                    <a:pt x="85" y="15"/>
                    <a:pt x="81" y="12"/>
                    <a:pt x="81" y="8"/>
                  </a:cubicBezTo>
                  <a:cubicBezTo>
                    <a:pt x="81" y="6"/>
                    <a:pt x="81" y="6"/>
                    <a:pt x="81" y="6"/>
                  </a:cubicBezTo>
                  <a:cubicBezTo>
                    <a:pt x="81" y="4"/>
                    <a:pt x="78" y="2"/>
                    <a:pt x="76" y="2"/>
                  </a:cubicBezTo>
                  <a:cubicBezTo>
                    <a:pt x="75" y="3"/>
                    <a:pt x="73" y="3"/>
                    <a:pt x="72" y="3"/>
                  </a:cubicBezTo>
                  <a:cubicBezTo>
                    <a:pt x="70" y="4"/>
                    <a:pt x="68" y="6"/>
                    <a:pt x="69" y="9"/>
                  </a:cubicBezTo>
                  <a:cubicBezTo>
                    <a:pt x="70" y="11"/>
                    <a:pt x="70" y="11"/>
                    <a:pt x="70" y="11"/>
                  </a:cubicBezTo>
                  <a:cubicBezTo>
                    <a:pt x="71" y="14"/>
                    <a:pt x="69" y="18"/>
                    <a:pt x="66" y="20"/>
                  </a:cubicBezTo>
                  <a:cubicBezTo>
                    <a:pt x="62" y="21"/>
                    <a:pt x="58" y="19"/>
                    <a:pt x="57" y="15"/>
                  </a:cubicBezTo>
                  <a:cubicBezTo>
                    <a:pt x="57" y="14"/>
                    <a:pt x="57" y="14"/>
                    <a:pt x="57" y="14"/>
                  </a:cubicBezTo>
                  <a:cubicBezTo>
                    <a:pt x="56" y="11"/>
                    <a:pt x="53" y="10"/>
                    <a:pt x="51" y="11"/>
                  </a:cubicBezTo>
                  <a:cubicBezTo>
                    <a:pt x="51" y="11"/>
                    <a:pt x="51" y="11"/>
                    <a:pt x="51" y="11"/>
                  </a:cubicBezTo>
                  <a:cubicBezTo>
                    <a:pt x="49" y="12"/>
                    <a:pt x="48" y="13"/>
                    <a:pt x="47" y="13"/>
                  </a:cubicBezTo>
                  <a:cubicBezTo>
                    <a:pt x="45" y="14"/>
                    <a:pt x="44" y="17"/>
                    <a:pt x="46" y="19"/>
                  </a:cubicBezTo>
                  <a:cubicBezTo>
                    <a:pt x="47" y="21"/>
                    <a:pt x="47" y="21"/>
                    <a:pt x="47" y="21"/>
                  </a:cubicBezTo>
                  <a:cubicBezTo>
                    <a:pt x="49" y="24"/>
                    <a:pt x="49" y="29"/>
                    <a:pt x="46" y="31"/>
                  </a:cubicBezTo>
                  <a:cubicBezTo>
                    <a:pt x="43" y="33"/>
                    <a:pt x="38" y="32"/>
                    <a:pt x="36" y="29"/>
                  </a:cubicBezTo>
                  <a:cubicBezTo>
                    <a:pt x="35" y="28"/>
                    <a:pt x="35" y="28"/>
                    <a:pt x="35" y="28"/>
                  </a:cubicBezTo>
                  <a:cubicBezTo>
                    <a:pt x="34" y="26"/>
                    <a:pt x="31" y="25"/>
                    <a:pt x="29" y="27"/>
                  </a:cubicBezTo>
                  <a:cubicBezTo>
                    <a:pt x="28" y="28"/>
                    <a:pt x="27" y="29"/>
                    <a:pt x="26" y="30"/>
                  </a:cubicBezTo>
                  <a:cubicBezTo>
                    <a:pt x="24" y="32"/>
                    <a:pt x="24" y="35"/>
                    <a:pt x="26" y="36"/>
                  </a:cubicBezTo>
                  <a:cubicBezTo>
                    <a:pt x="28" y="38"/>
                    <a:pt x="28" y="38"/>
                    <a:pt x="28" y="38"/>
                  </a:cubicBezTo>
                  <a:cubicBezTo>
                    <a:pt x="31" y="40"/>
                    <a:pt x="32" y="44"/>
                    <a:pt x="29" y="47"/>
                  </a:cubicBezTo>
                  <a:cubicBezTo>
                    <a:pt x="27" y="50"/>
                    <a:pt x="23" y="51"/>
                    <a:pt x="20" y="48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6" y="46"/>
                    <a:pt x="13" y="46"/>
                    <a:pt x="12" y="48"/>
                  </a:cubicBezTo>
                  <a:cubicBezTo>
                    <a:pt x="12" y="50"/>
                    <a:pt x="11" y="51"/>
                    <a:pt x="10" y="52"/>
                  </a:cubicBezTo>
                  <a:cubicBezTo>
                    <a:pt x="9" y="54"/>
                    <a:pt x="10" y="57"/>
                    <a:pt x="13" y="58"/>
                  </a:cubicBezTo>
                  <a:cubicBezTo>
                    <a:pt x="15" y="59"/>
                    <a:pt x="15" y="59"/>
                    <a:pt x="15" y="59"/>
                  </a:cubicBezTo>
                  <a:cubicBezTo>
                    <a:pt x="18" y="60"/>
                    <a:pt x="20" y="64"/>
                    <a:pt x="19" y="67"/>
                  </a:cubicBezTo>
                  <a:cubicBezTo>
                    <a:pt x="20" y="71"/>
                    <a:pt x="17" y="74"/>
                    <a:pt x="14" y="73"/>
                  </a:cubicBezTo>
                  <a:cubicBezTo>
                    <a:pt x="8" y="71"/>
                    <a:pt x="8" y="71"/>
                    <a:pt x="8" y="71"/>
                  </a:cubicBezTo>
                  <a:cubicBezTo>
                    <a:pt x="6" y="70"/>
                    <a:pt x="3" y="71"/>
                    <a:pt x="2" y="74"/>
                  </a:cubicBezTo>
                  <a:cubicBezTo>
                    <a:pt x="2" y="75"/>
                    <a:pt x="2" y="76"/>
                    <a:pt x="2" y="77"/>
                  </a:cubicBezTo>
                  <a:cubicBezTo>
                    <a:pt x="1" y="80"/>
                    <a:pt x="3" y="82"/>
                    <a:pt x="5" y="82"/>
                  </a:cubicBezTo>
                  <a:cubicBezTo>
                    <a:pt x="7" y="83"/>
                    <a:pt x="7" y="83"/>
                    <a:pt x="7" y="83"/>
                  </a:cubicBezTo>
                  <a:cubicBezTo>
                    <a:pt x="11" y="83"/>
                    <a:pt x="14" y="85"/>
                    <a:pt x="14" y="89"/>
                  </a:cubicBezTo>
                  <a:cubicBezTo>
                    <a:pt x="14" y="93"/>
                    <a:pt x="11" y="96"/>
                    <a:pt x="6" y="96"/>
                  </a:cubicBezTo>
                  <a:cubicBezTo>
                    <a:pt x="5" y="96"/>
                    <a:pt x="5" y="96"/>
                    <a:pt x="5" y="96"/>
                  </a:cubicBezTo>
                  <a:cubicBezTo>
                    <a:pt x="2" y="96"/>
                    <a:pt x="0" y="98"/>
                    <a:pt x="0" y="100"/>
                  </a:cubicBezTo>
                  <a:cubicBezTo>
                    <a:pt x="0" y="102"/>
                    <a:pt x="0" y="103"/>
                    <a:pt x="0" y="104"/>
                  </a:cubicBezTo>
                  <a:cubicBezTo>
                    <a:pt x="0" y="107"/>
                    <a:pt x="3" y="108"/>
                    <a:pt x="5" y="108"/>
                  </a:cubicBezTo>
                  <a:cubicBezTo>
                    <a:pt x="7" y="108"/>
                    <a:pt x="7" y="108"/>
                    <a:pt x="7" y="108"/>
                  </a:cubicBezTo>
                  <a:cubicBezTo>
                    <a:pt x="11" y="107"/>
                    <a:pt x="14" y="109"/>
                    <a:pt x="15" y="112"/>
                  </a:cubicBezTo>
                  <a:cubicBezTo>
                    <a:pt x="17" y="116"/>
                    <a:pt x="14" y="120"/>
                    <a:pt x="10" y="121"/>
                  </a:cubicBezTo>
                  <a:cubicBezTo>
                    <a:pt x="8" y="121"/>
                    <a:pt x="8" y="121"/>
                    <a:pt x="8" y="121"/>
                  </a:cubicBezTo>
                  <a:cubicBezTo>
                    <a:pt x="6" y="122"/>
                    <a:pt x="4" y="124"/>
                    <a:pt x="5" y="127"/>
                  </a:cubicBezTo>
                  <a:cubicBezTo>
                    <a:pt x="6" y="128"/>
                    <a:pt x="6" y="129"/>
                    <a:pt x="7" y="130"/>
                  </a:cubicBezTo>
                  <a:cubicBezTo>
                    <a:pt x="8" y="133"/>
                    <a:pt x="10" y="134"/>
                    <a:pt x="13" y="133"/>
                  </a:cubicBezTo>
                  <a:cubicBezTo>
                    <a:pt x="15" y="132"/>
                    <a:pt x="15" y="132"/>
                    <a:pt x="15" y="132"/>
                  </a:cubicBezTo>
                  <a:cubicBezTo>
                    <a:pt x="18" y="130"/>
                    <a:pt x="22" y="131"/>
                    <a:pt x="24" y="134"/>
                  </a:cubicBezTo>
                  <a:cubicBezTo>
                    <a:pt x="26" y="138"/>
                    <a:pt x="24" y="142"/>
                    <a:pt x="21" y="144"/>
                  </a:cubicBezTo>
                  <a:cubicBezTo>
                    <a:pt x="19" y="144"/>
                    <a:pt x="19" y="144"/>
                    <a:pt x="19" y="144"/>
                  </a:cubicBezTo>
                  <a:cubicBezTo>
                    <a:pt x="17" y="146"/>
                    <a:pt x="16" y="149"/>
                    <a:pt x="18" y="151"/>
                  </a:cubicBezTo>
                  <a:cubicBezTo>
                    <a:pt x="19" y="152"/>
                    <a:pt x="19" y="153"/>
                    <a:pt x="20" y="154"/>
                  </a:cubicBezTo>
                  <a:cubicBezTo>
                    <a:pt x="22" y="156"/>
                    <a:pt x="25" y="156"/>
                    <a:pt x="26" y="154"/>
                  </a:cubicBezTo>
                  <a:cubicBezTo>
                    <a:pt x="28" y="153"/>
                    <a:pt x="28" y="153"/>
                    <a:pt x="28" y="153"/>
                  </a:cubicBezTo>
                  <a:cubicBezTo>
                    <a:pt x="30" y="150"/>
                    <a:pt x="34" y="150"/>
                    <a:pt x="37" y="152"/>
                  </a:cubicBezTo>
                  <a:cubicBezTo>
                    <a:pt x="40" y="155"/>
                    <a:pt x="40" y="159"/>
                    <a:pt x="38" y="162"/>
                  </a:cubicBezTo>
                  <a:cubicBezTo>
                    <a:pt x="36" y="164"/>
                    <a:pt x="36" y="164"/>
                    <a:pt x="36" y="164"/>
                  </a:cubicBezTo>
                  <a:cubicBezTo>
                    <a:pt x="34" y="165"/>
                    <a:pt x="34" y="169"/>
                    <a:pt x="37" y="170"/>
                  </a:cubicBezTo>
                  <a:cubicBezTo>
                    <a:pt x="38" y="171"/>
                    <a:pt x="39" y="172"/>
                    <a:pt x="40" y="172"/>
                  </a:cubicBezTo>
                  <a:cubicBezTo>
                    <a:pt x="42" y="174"/>
                    <a:pt x="45" y="173"/>
                    <a:pt x="46" y="171"/>
                  </a:cubicBezTo>
                  <a:cubicBezTo>
                    <a:pt x="47" y="169"/>
                    <a:pt x="47" y="169"/>
                    <a:pt x="47" y="169"/>
                  </a:cubicBezTo>
                  <a:cubicBezTo>
                    <a:pt x="48" y="166"/>
                    <a:pt x="52" y="165"/>
                    <a:pt x="55" y="166"/>
                  </a:cubicBezTo>
                  <a:cubicBezTo>
                    <a:pt x="59" y="167"/>
                    <a:pt x="61" y="172"/>
                    <a:pt x="59" y="176"/>
                  </a:cubicBezTo>
                  <a:cubicBezTo>
                    <a:pt x="58" y="177"/>
                    <a:pt x="58" y="177"/>
                    <a:pt x="58" y="177"/>
                  </a:cubicBezTo>
                  <a:cubicBezTo>
                    <a:pt x="57" y="180"/>
                    <a:pt x="58" y="182"/>
                    <a:pt x="60" y="183"/>
                  </a:cubicBezTo>
                  <a:cubicBezTo>
                    <a:pt x="61" y="184"/>
                    <a:pt x="62" y="184"/>
                    <a:pt x="64" y="185"/>
                  </a:cubicBezTo>
                  <a:cubicBezTo>
                    <a:pt x="66" y="186"/>
                    <a:pt x="69" y="184"/>
                    <a:pt x="69" y="182"/>
                  </a:cubicBezTo>
                  <a:cubicBezTo>
                    <a:pt x="70" y="180"/>
                    <a:pt x="70" y="180"/>
                    <a:pt x="70" y="180"/>
                  </a:cubicBezTo>
                  <a:cubicBezTo>
                    <a:pt x="70" y="176"/>
                    <a:pt x="73" y="174"/>
                    <a:pt x="77" y="174"/>
                  </a:cubicBezTo>
                  <a:cubicBezTo>
                    <a:pt x="81" y="174"/>
                    <a:pt x="84" y="179"/>
                    <a:pt x="83" y="183"/>
                  </a:cubicBezTo>
                  <a:cubicBezTo>
                    <a:pt x="82" y="184"/>
                    <a:pt x="82" y="184"/>
                    <a:pt x="82" y="184"/>
                  </a:cubicBezTo>
                  <a:cubicBezTo>
                    <a:pt x="82" y="187"/>
                    <a:pt x="84" y="189"/>
                    <a:pt x="86" y="190"/>
                  </a:cubicBezTo>
                  <a:cubicBezTo>
                    <a:pt x="87" y="190"/>
                    <a:pt x="89" y="190"/>
                    <a:pt x="90" y="190"/>
                  </a:cubicBezTo>
                  <a:cubicBezTo>
                    <a:pt x="93" y="190"/>
                    <a:pt x="95" y="188"/>
                    <a:pt x="94" y="185"/>
                  </a:cubicBezTo>
                  <a:cubicBezTo>
                    <a:pt x="94" y="183"/>
                    <a:pt x="94" y="183"/>
                    <a:pt x="94" y="183"/>
                  </a:cubicBezTo>
                  <a:cubicBezTo>
                    <a:pt x="94" y="179"/>
                    <a:pt x="97" y="176"/>
                    <a:pt x="101" y="176"/>
                  </a:cubicBezTo>
                  <a:cubicBezTo>
                    <a:pt x="104" y="174"/>
                    <a:pt x="108" y="176"/>
                    <a:pt x="108" y="180"/>
                  </a:cubicBezTo>
                  <a:cubicBezTo>
                    <a:pt x="108" y="184"/>
                    <a:pt x="108" y="184"/>
                    <a:pt x="108" y="184"/>
                  </a:cubicBezTo>
                  <a:cubicBezTo>
                    <a:pt x="108" y="187"/>
                    <a:pt x="111" y="189"/>
                    <a:pt x="113" y="188"/>
                  </a:cubicBezTo>
                  <a:cubicBezTo>
                    <a:pt x="114" y="188"/>
                    <a:pt x="116" y="188"/>
                    <a:pt x="117" y="187"/>
                  </a:cubicBezTo>
                  <a:cubicBezTo>
                    <a:pt x="119" y="187"/>
                    <a:pt x="121" y="184"/>
                    <a:pt x="120" y="182"/>
                  </a:cubicBezTo>
                  <a:cubicBezTo>
                    <a:pt x="119" y="180"/>
                    <a:pt x="119" y="180"/>
                    <a:pt x="119" y="180"/>
                  </a:cubicBezTo>
                  <a:cubicBezTo>
                    <a:pt x="118" y="176"/>
                    <a:pt x="120" y="171"/>
                    <a:pt x="124" y="171"/>
                  </a:cubicBezTo>
                  <a:cubicBezTo>
                    <a:pt x="128" y="170"/>
                    <a:pt x="131" y="172"/>
                    <a:pt x="132" y="175"/>
                  </a:cubicBezTo>
                  <a:cubicBezTo>
                    <a:pt x="133" y="177"/>
                    <a:pt x="133" y="177"/>
                    <a:pt x="133" y="177"/>
                  </a:cubicBezTo>
                  <a:cubicBezTo>
                    <a:pt x="133" y="179"/>
                    <a:pt x="136" y="180"/>
                    <a:pt x="139" y="179"/>
                  </a:cubicBezTo>
                  <a:cubicBezTo>
                    <a:pt x="139" y="179"/>
                    <a:pt x="139" y="179"/>
                    <a:pt x="139" y="179"/>
                  </a:cubicBezTo>
                  <a:cubicBezTo>
                    <a:pt x="140" y="178"/>
                    <a:pt x="141" y="178"/>
                    <a:pt x="142" y="177"/>
                  </a:cubicBezTo>
                  <a:cubicBezTo>
                    <a:pt x="144" y="176"/>
                    <a:pt x="145" y="173"/>
                    <a:pt x="143" y="171"/>
                  </a:cubicBezTo>
                  <a:moveTo>
                    <a:pt x="78" y="74"/>
                  </a:moveTo>
                  <a:cubicBezTo>
                    <a:pt x="76" y="71"/>
                    <a:pt x="77" y="68"/>
                    <a:pt x="80" y="66"/>
                  </a:cubicBezTo>
                  <a:cubicBezTo>
                    <a:pt x="83" y="65"/>
                    <a:pt x="87" y="66"/>
                    <a:pt x="88" y="69"/>
                  </a:cubicBezTo>
                  <a:cubicBezTo>
                    <a:pt x="89" y="72"/>
                    <a:pt x="88" y="75"/>
                    <a:pt x="86" y="77"/>
                  </a:cubicBezTo>
                  <a:cubicBezTo>
                    <a:pt x="83" y="78"/>
                    <a:pt x="79" y="77"/>
                    <a:pt x="78" y="74"/>
                  </a:cubicBezTo>
                  <a:moveTo>
                    <a:pt x="123" y="80"/>
                  </a:moveTo>
                  <a:cubicBezTo>
                    <a:pt x="125" y="83"/>
                    <a:pt x="124" y="86"/>
                    <a:pt x="121" y="88"/>
                  </a:cubicBezTo>
                  <a:cubicBezTo>
                    <a:pt x="118" y="89"/>
                    <a:pt x="115" y="88"/>
                    <a:pt x="113" y="85"/>
                  </a:cubicBezTo>
                  <a:cubicBezTo>
                    <a:pt x="112" y="83"/>
                    <a:pt x="113" y="79"/>
                    <a:pt x="116" y="78"/>
                  </a:cubicBezTo>
                  <a:cubicBezTo>
                    <a:pt x="118" y="76"/>
                    <a:pt x="122" y="77"/>
                    <a:pt x="123" y="80"/>
                  </a:cubicBezTo>
                  <a:moveTo>
                    <a:pt x="66" y="109"/>
                  </a:moveTo>
                  <a:cubicBezTo>
                    <a:pt x="65" y="107"/>
                    <a:pt x="66" y="103"/>
                    <a:pt x="69" y="102"/>
                  </a:cubicBezTo>
                  <a:cubicBezTo>
                    <a:pt x="72" y="100"/>
                    <a:pt x="75" y="101"/>
                    <a:pt x="77" y="104"/>
                  </a:cubicBezTo>
                  <a:cubicBezTo>
                    <a:pt x="78" y="107"/>
                    <a:pt x="77" y="110"/>
                    <a:pt x="74" y="112"/>
                  </a:cubicBezTo>
                  <a:cubicBezTo>
                    <a:pt x="71" y="113"/>
                    <a:pt x="68" y="112"/>
                    <a:pt x="66" y="109"/>
                  </a:cubicBezTo>
                  <a:moveTo>
                    <a:pt x="81" y="102"/>
                  </a:moveTo>
                  <a:cubicBezTo>
                    <a:pt x="77" y="95"/>
                    <a:pt x="80" y="86"/>
                    <a:pt x="88" y="82"/>
                  </a:cubicBezTo>
                  <a:cubicBezTo>
                    <a:pt x="95" y="78"/>
                    <a:pt x="104" y="81"/>
                    <a:pt x="108" y="88"/>
                  </a:cubicBezTo>
                  <a:cubicBezTo>
                    <a:pt x="112" y="96"/>
                    <a:pt x="109" y="105"/>
                    <a:pt x="101" y="108"/>
                  </a:cubicBezTo>
                  <a:cubicBezTo>
                    <a:pt x="94" y="112"/>
                    <a:pt x="85" y="110"/>
                    <a:pt x="81" y="102"/>
                  </a:cubicBezTo>
                  <a:moveTo>
                    <a:pt x="102" y="121"/>
                  </a:moveTo>
                  <a:cubicBezTo>
                    <a:pt x="100" y="118"/>
                    <a:pt x="101" y="115"/>
                    <a:pt x="104" y="113"/>
                  </a:cubicBezTo>
                  <a:cubicBezTo>
                    <a:pt x="107" y="112"/>
                    <a:pt x="111" y="113"/>
                    <a:pt x="112" y="115"/>
                  </a:cubicBezTo>
                  <a:cubicBezTo>
                    <a:pt x="113" y="118"/>
                    <a:pt x="112" y="122"/>
                    <a:pt x="110" y="123"/>
                  </a:cubicBezTo>
                  <a:cubicBezTo>
                    <a:pt x="107" y="125"/>
                    <a:pt x="103" y="124"/>
                    <a:pt x="102" y="121"/>
                  </a:cubicBezTo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" name="Freeform 7"/>
            <p:cNvSpPr>
              <a:spLocks noEditPoints="1"/>
            </p:cNvSpPr>
            <p:nvPr/>
          </p:nvSpPr>
          <p:spPr bwMode="auto">
            <a:xfrm>
              <a:off x="7744012" y="3565900"/>
              <a:ext cx="307933" cy="303860"/>
            </a:xfrm>
            <a:custGeom>
              <a:avLst/>
              <a:gdLst>
                <a:gd name="T0" fmla="*/ 61 w 160"/>
                <a:gd name="T1" fmla="*/ 100 h 158"/>
                <a:gd name="T2" fmla="*/ 79 w 160"/>
                <a:gd name="T3" fmla="*/ 51 h 158"/>
                <a:gd name="T4" fmla="*/ 101 w 160"/>
                <a:gd name="T5" fmla="*/ 98 h 158"/>
                <a:gd name="T6" fmla="*/ 82 w 160"/>
                <a:gd name="T7" fmla="*/ 0 h 158"/>
                <a:gd name="T8" fmla="*/ 67 w 160"/>
                <a:gd name="T9" fmla="*/ 0 h 158"/>
                <a:gd name="T10" fmla="*/ 56 w 160"/>
                <a:gd name="T11" fmla="*/ 19 h 158"/>
                <a:gd name="T12" fmla="*/ 49 w 160"/>
                <a:gd name="T13" fmla="*/ 25 h 158"/>
                <a:gd name="T14" fmla="*/ 38 w 160"/>
                <a:gd name="T15" fmla="*/ 21 h 158"/>
                <a:gd name="T16" fmla="*/ 28 w 160"/>
                <a:gd name="T17" fmla="*/ 18 h 158"/>
                <a:gd name="T18" fmla="*/ 15 w 160"/>
                <a:gd name="T19" fmla="*/ 31 h 158"/>
                <a:gd name="T20" fmla="*/ 22 w 160"/>
                <a:gd name="T21" fmla="*/ 54 h 158"/>
                <a:gd name="T22" fmla="*/ 18 w 160"/>
                <a:gd name="T23" fmla="*/ 63 h 158"/>
                <a:gd name="T24" fmla="*/ 0 w 160"/>
                <a:gd name="T25" fmla="*/ 76 h 158"/>
                <a:gd name="T26" fmla="*/ 5 w 160"/>
                <a:gd name="T27" fmla="*/ 96 h 158"/>
                <a:gd name="T28" fmla="*/ 24 w 160"/>
                <a:gd name="T29" fmla="*/ 103 h 158"/>
                <a:gd name="T30" fmla="*/ 20 w 160"/>
                <a:gd name="T31" fmla="*/ 127 h 158"/>
                <a:gd name="T32" fmla="*/ 33 w 160"/>
                <a:gd name="T33" fmla="*/ 143 h 158"/>
                <a:gd name="T34" fmla="*/ 40 w 160"/>
                <a:gd name="T35" fmla="*/ 144 h 158"/>
                <a:gd name="T36" fmla="*/ 58 w 160"/>
                <a:gd name="T37" fmla="*/ 136 h 158"/>
                <a:gd name="T38" fmla="*/ 64 w 160"/>
                <a:gd name="T39" fmla="*/ 139 h 158"/>
                <a:gd name="T40" fmla="*/ 74 w 160"/>
                <a:gd name="T41" fmla="*/ 157 h 158"/>
                <a:gd name="T42" fmla="*/ 78 w 160"/>
                <a:gd name="T43" fmla="*/ 158 h 158"/>
                <a:gd name="T44" fmla="*/ 98 w 160"/>
                <a:gd name="T45" fmla="*/ 154 h 158"/>
                <a:gd name="T46" fmla="*/ 108 w 160"/>
                <a:gd name="T47" fmla="*/ 133 h 158"/>
                <a:gd name="T48" fmla="*/ 111 w 160"/>
                <a:gd name="T49" fmla="*/ 133 h 158"/>
                <a:gd name="T50" fmla="*/ 130 w 160"/>
                <a:gd name="T51" fmla="*/ 139 h 158"/>
                <a:gd name="T52" fmla="*/ 135 w 160"/>
                <a:gd name="T53" fmla="*/ 138 h 158"/>
                <a:gd name="T54" fmla="*/ 146 w 160"/>
                <a:gd name="T55" fmla="*/ 120 h 158"/>
                <a:gd name="T56" fmla="*/ 138 w 160"/>
                <a:gd name="T57" fmla="*/ 99 h 158"/>
                <a:gd name="T58" fmla="*/ 157 w 160"/>
                <a:gd name="T59" fmla="*/ 88 h 158"/>
                <a:gd name="T60" fmla="*/ 158 w 160"/>
                <a:gd name="T61" fmla="*/ 67 h 158"/>
                <a:gd name="T62" fmla="*/ 138 w 160"/>
                <a:gd name="T63" fmla="*/ 56 h 158"/>
                <a:gd name="T64" fmla="*/ 134 w 160"/>
                <a:gd name="T65" fmla="*/ 46 h 158"/>
                <a:gd name="T66" fmla="*/ 139 w 160"/>
                <a:gd name="T67" fmla="*/ 31 h 158"/>
                <a:gd name="T68" fmla="*/ 127 w 160"/>
                <a:gd name="T69" fmla="*/ 15 h 158"/>
                <a:gd name="T70" fmla="*/ 119 w 160"/>
                <a:gd name="T71" fmla="*/ 14 h 158"/>
                <a:gd name="T72" fmla="*/ 101 w 160"/>
                <a:gd name="T73" fmla="*/ 22 h 158"/>
                <a:gd name="T74" fmla="*/ 95 w 160"/>
                <a:gd name="T75" fmla="*/ 19 h 158"/>
                <a:gd name="T76" fmla="*/ 82 w 160"/>
                <a:gd name="T77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60" h="158">
                  <a:moveTo>
                    <a:pt x="80" y="107"/>
                  </a:moveTo>
                  <a:cubicBezTo>
                    <a:pt x="73" y="107"/>
                    <a:pt x="67" y="105"/>
                    <a:pt x="61" y="100"/>
                  </a:cubicBezTo>
                  <a:cubicBezTo>
                    <a:pt x="49" y="89"/>
                    <a:pt x="48" y="71"/>
                    <a:pt x="58" y="60"/>
                  </a:cubicBezTo>
                  <a:cubicBezTo>
                    <a:pt x="64" y="54"/>
                    <a:pt x="71" y="51"/>
                    <a:pt x="79" y="51"/>
                  </a:cubicBezTo>
                  <a:cubicBezTo>
                    <a:pt x="86" y="51"/>
                    <a:pt x="93" y="53"/>
                    <a:pt x="98" y="58"/>
                  </a:cubicBezTo>
                  <a:cubicBezTo>
                    <a:pt x="110" y="68"/>
                    <a:pt x="111" y="87"/>
                    <a:pt x="101" y="98"/>
                  </a:cubicBezTo>
                  <a:cubicBezTo>
                    <a:pt x="96" y="104"/>
                    <a:pt x="88" y="107"/>
                    <a:pt x="80" y="107"/>
                  </a:cubicBezTo>
                  <a:moveTo>
                    <a:pt x="82" y="0"/>
                  </a:moveTo>
                  <a:cubicBezTo>
                    <a:pt x="81" y="0"/>
                    <a:pt x="81" y="0"/>
                    <a:pt x="81" y="0"/>
                  </a:cubicBezTo>
                  <a:cubicBezTo>
                    <a:pt x="76" y="0"/>
                    <a:pt x="72" y="0"/>
                    <a:pt x="67" y="0"/>
                  </a:cubicBezTo>
                  <a:cubicBezTo>
                    <a:pt x="64" y="0"/>
                    <a:pt x="62" y="2"/>
                    <a:pt x="61" y="4"/>
                  </a:cubicBezTo>
                  <a:cubicBezTo>
                    <a:pt x="60" y="9"/>
                    <a:pt x="58" y="14"/>
                    <a:pt x="56" y="19"/>
                  </a:cubicBezTo>
                  <a:cubicBezTo>
                    <a:pt x="56" y="22"/>
                    <a:pt x="54" y="23"/>
                    <a:pt x="51" y="24"/>
                  </a:cubicBezTo>
                  <a:cubicBezTo>
                    <a:pt x="51" y="25"/>
                    <a:pt x="50" y="25"/>
                    <a:pt x="49" y="25"/>
                  </a:cubicBezTo>
                  <a:cubicBezTo>
                    <a:pt x="49" y="25"/>
                    <a:pt x="49" y="25"/>
                    <a:pt x="48" y="25"/>
                  </a:cubicBezTo>
                  <a:cubicBezTo>
                    <a:pt x="45" y="23"/>
                    <a:pt x="41" y="22"/>
                    <a:pt x="38" y="21"/>
                  </a:cubicBezTo>
                  <a:cubicBezTo>
                    <a:pt x="35" y="20"/>
                    <a:pt x="32" y="19"/>
                    <a:pt x="30" y="19"/>
                  </a:cubicBezTo>
                  <a:cubicBezTo>
                    <a:pt x="29" y="18"/>
                    <a:pt x="29" y="18"/>
                    <a:pt x="28" y="18"/>
                  </a:cubicBezTo>
                  <a:cubicBezTo>
                    <a:pt x="27" y="18"/>
                    <a:pt x="26" y="19"/>
                    <a:pt x="25" y="20"/>
                  </a:cubicBezTo>
                  <a:cubicBezTo>
                    <a:pt x="22" y="24"/>
                    <a:pt x="19" y="28"/>
                    <a:pt x="15" y="31"/>
                  </a:cubicBezTo>
                  <a:cubicBezTo>
                    <a:pt x="13" y="33"/>
                    <a:pt x="13" y="36"/>
                    <a:pt x="14" y="39"/>
                  </a:cubicBezTo>
                  <a:cubicBezTo>
                    <a:pt x="17" y="44"/>
                    <a:pt x="19" y="49"/>
                    <a:pt x="22" y="54"/>
                  </a:cubicBezTo>
                  <a:cubicBezTo>
                    <a:pt x="22" y="55"/>
                    <a:pt x="23" y="56"/>
                    <a:pt x="23" y="56"/>
                  </a:cubicBezTo>
                  <a:cubicBezTo>
                    <a:pt x="22" y="58"/>
                    <a:pt x="21" y="61"/>
                    <a:pt x="18" y="63"/>
                  </a:cubicBezTo>
                  <a:cubicBezTo>
                    <a:pt x="13" y="65"/>
                    <a:pt x="8" y="68"/>
                    <a:pt x="3" y="70"/>
                  </a:cubicBezTo>
                  <a:cubicBezTo>
                    <a:pt x="1" y="71"/>
                    <a:pt x="0" y="73"/>
                    <a:pt x="0" y="76"/>
                  </a:cubicBezTo>
                  <a:cubicBezTo>
                    <a:pt x="1" y="81"/>
                    <a:pt x="1" y="86"/>
                    <a:pt x="1" y="90"/>
                  </a:cubicBezTo>
                  <a:cubicBezTo>
                    <a:pt x="1" y="93"/>
                    <a:pt x="2" y="95"/>
                    <a:pt x="5" y="96"/>
                  </a:cubicBezTo>
                  <a:cubicBezTo>
                    <a:pt x="11" y="98"/>
                    <a:pt x="16" y="100"/>
                    <a:pt x="22" y="102"/>
                  </a:cubicBezTo>
                  <a:cubicBezTo>
                    <a:pt x="23" y="102"/>
                    <a:pt x="23" y="102"/>
                    <a:pt x="24" y="103"/>
                  </a:cubicBezTo>
                  <a:cubicBezTo>
                    <a:pt x="25" y="105"/>
                    <a:pt x="27" y="108"/>
                    <a:pt x="25" y="111"/>
                  </a:cubicBezTo>
                  <a:cubicBezTo>
                    <a:pt x="23" y="116"/>
                    <a:pt x="22" y="122"/>
                    <a:pt x="20" y="127"/>
                  </a:cubicBezTo>
                  <a:cubicBezTo>
                    <a:pt x="20" y="129"/>
                    <a:pt x="20" y="131"/>
                    <a:pt x="22" y="133"/>
                  </a:cubicBezTo>
                  <a:cubicBezTo>
                    <a:pt x="26" y="136"/>
                    <a:pt x="30" y="139"/>
                    <a:pt x="33" y="143"/>
                  </a:cubicBezTo>
                  <a:cubicBezTo>
                    <a:pt x="35" y="144"/>
                    <a:pt x="36" y="145"/>
                    <a:pt x="37" y="145"/>
                  </a:cubicBezTo>
                  <a:cubicBezTo>
                    <a:pt x="38" y="145"/>
                    <a:pt x="39" y="144"/>
                    <a:pt x="40" y="144"/>
                  </a:cubicBezTo>
                  <a:cubicBezTo>
                    <a:pt x="45" y="142"/>
                    <a:pt x="49" y="140"/>
                    <a:pt x="53" y="137"/>
                  </a:cubicBezTo>
                  <a:cubicBezTo>
                    <a:pt x="55" y="137"/>
                    <a:pt x="57" y="136"/>
                    <a:pt x="58" y="136"/>
                  </a:cubicBezTo>
                  <a:cubicBezTo>
                    <a:pt x="59" y="136"/>
                    <a:pt x="61" y="136"/>
                    <a:pt x="62" y="137"/>
                  </a:cubicBezTo>
                  <a:cubicBezTo>
                    <a:pt x="63" y="137"/>
                    <a:pt x="64" y="138"/>
                    <a:pt x="64" y="139"/>
                  </a:cubicBezTo>
                  <a:cubicBezTo>
                    <a:pt x="66" y="144"/>
                    <a:pt x="69" y="148"/>
                    <a:pt x="71" y="153"/>
                  </a:cubicBezTo>
                  <a:cubicBezTo>
                    <a:pt x="72" y="154"/>
                    <a:pt x="73" y="156"/>
                    <a:pt x="74" y="157"/>
                  </a:cubicBezTo>
                  <a:cubicBezTo>
                    <a:pt x="75" y="158"/>
                    <a:pt x="77" y="158"/>
                    <a:pt x="78" y="158"/>
                  </a:cubicBezTo>
                  <a:cubicBezTo>
                    <a:pt x="78" y="158"/>
                    <a:pt x="78" y="158"/>
                    <a:pt x="78" y="158"/>
                  </a:cubicBezTo>
                  <a:cubicBezTo>
                    <a:pt x="83" y="158"/>
                    <a:pt x="88" y="158"/>
                    <a:pt x="93" y="158"/>
                  </a:cubicBezTo>
                  <a:cubicBezTo>
                    <a:pt x="96" y="158"/>
                    <a:pt x="97" y="156"/>
                    <a:pt x="98" y="154"/>
                  </a:cubicBezTo>
                  <a:cubicBezTo>
                    <a:pt x="100" y="149"/>
                    <a:pt x="102" y="144"/>
                    <a:pt x="103" y="139"/>
                  </a:cubicBezTo>
                  <a:cubicBezTo>
                    <a:pt x="104" y="136"/>
                    <a:pt x="105" y="134"/>
                    <a:pt x="108" y="133"/>
                  </a:cubicBezTo>
                  <a:cubicBezTo>
                    <a:pt x="109" y="133"/>
                    <a:pt x="110" y="133"/>
                    <a:pt x="110" y="133"/>
                  </a:cubicBezTo>
                  <a:cubicBezTo>
                    <a:pt x="111" y="133"/>
                    <a:pt x="111" y="133"/>
                    <a:pt x="111" y="133"/>
                  </a:cubicBezTo>
                  <a:cubicBezTo>
                    <a:pt x="115" y="135"/>
                    <a:pt x="118" y="136"/>
                    <a:pt x="122" y="137"/>
                  </a:cubicBezTo>
                  <a:cubicBezTo>
                    <a:pt x="125" y="138"/>
                    <a:pt x="127" y="139"/>
                    <a:pt x="130" y="139"/>
                  </a:cubicBezTo>
                  <a:cubicBezTo>
                    <a:pt x="131" y="139"/>
                    <a:pt x="131" y="140"/>
                    <a:pt x="131" y="140"/>
                  </a:cubicBezTo>
                  <a:cubicBezTo>
                    <a:pt x="133" y="140"/>
                    <a:pt x="134" y="139"/>
                    <a:pt x="135" y="138"/>
                  </a:cubicBezTo>
                  <a:cubicBezTo>
                    <a:pt x="138" y="134"/>
                    <a:pt x="141" y="130"/>
                    <a:pt x="144" y="127"/>
                  </a:cubicBezTo>
                  <a:cubicBezTo>
                    <a:pt x="147" y="125"/>
                    <a:pt x="147" y="122"/>
                    <a:pt x="146" y="120"/>
                  </a:cubicBezTo>
                  <a:cubicBezTo>
                    <a:pt x="143" y="115"/>
                    <a:pt x="141" y="110"/>
                    <a:pt x="138" y="105"/>
                  </a:cubicBezTo>
                  <a:cubicBezTo>
                    <a:pt x="137" y="103"/>
                    <a:pt x="137" y="101"/>
                    <a:pt x="138" y="99"/>
                  </a:cubicBezTo>
                  <a:cubicBezTo>
                    <a:pt x="138" y="97"/>
                    <a:pt x="139" y="96"/>
                    <a:pt x="141" y="95"/>
                  </a:cubicBezTo>
                  <a:cubicBezTo>
                    <a:pt x="146" y="93"/>
                    <a:pt x="151" y="90"/>
                    <a:pt x="157" y="88"/>
                  </a:cubicBezTo>
                  <a:cubicBezTo>
                    <a:pt x="159" y="86"/>
                    <a:pt x="160" y="85"/>
                    <a:pt x="159" y="82"/>
                  </a:cubicBezTo>
                  <a:cubicBezTo>
                    <a:pt x="159" y="77"/>
                    <a:pt x="159" y="72"/>
                    <a:pt x="158" y="67"/>
                  </a:cubicBezTo>
                  <a:cubicBezTo>
                    <a:pt x="158" y="65"/>
                    <a:pt x="157" y="63"/>
                    <a:pt x="155" y="62"/>
                  </a:cubicBezTo>
                  <a:cubicBezTo>
                    <a:pt x="149" y="60"/>
                    <a:pt x="144" y="58"/>
                    <a:pt x="138" y="56"/>
                  </a:cubicBezTo>
                  <a:cubicBezTo>
                    <a:pt x="136" y="56"/>
                    <a:pt x="136" y="55"/>
                    <a:pt x="135" y="54"/>
                  </a:cubicBezTo>
                  <a:cubicBezTo>
                    <a:pt x="133" y="51"/>
                    <a:pt x="133" y="49"/>
                    <a:pt x="134" y="46"/>
                  </a:cubicBezTo>
                  <a:cubicBezTo>
                    <a:pt x="135" y="45"/>
                    <a:pt x="135" y="44"/>
                    <a:pt x="136" y="43"/>
                  </a:cubicBezTo>
                  <a:cubicBezTo>
                    <a:pt x="137" y="39"/>
                    <a:pt x="138" y="35"/>
                    <a:pt x="139" y="31"/>
                  </a:cubicBezTo>
                  <a:cubicBezTo>
                    <a:pt x="140" y="29"/>
                    <a:pt x="139" y="27"/>
                    <a:pt x="137" y="25"/>
                  </a:cubicBezTo>
                  <a:cubicBezTo>
                    <a:pt x="133" y="22"/>
                    <a:pt x="130" y="19"/>
                    <a:pt x="127" y="15"/>
                  </a:cubicBezTo>
                  <a:cubicBezTo>
                    <a:pt x="125" y="14"/>
                    <a:pt x="124" y="13"/>
                    <a:pt x="122" y="13"/>
                  </a:cubicBezTo>
                  <a:cubicBezTo>
                    <a:pt x="121" y="13"/>
                    <a:pt x="120" y="14"/>
                    <a:pt x="119" y="14"/>
                  </a:cubicBezTo>
                  <a:cubicBezTo>
                    <a:pt x="115" y="16"/>
                    <a:pt x="110" y="18"/>
                    <a:pt x="106" y="21"/>
                  </a:cubicBezTo>
                  <a:cubicBezTo>
                    <a:pt x="104" y="21"/>
                    <a:pt x="103" y="22"/>
                    <a:pt x="101" y="22"/>
                  </a:cubicBezTo>
                  <a:cubicBezTo>
                    <a:pt x="100" y="22"/>
                    <a:pt x="99" y="22"/>
                    <a:pt x="98" y="21"/>
                  </a:cubicBezTo>
                  <a:cubicBezTo>
                    <a:pt x="97" y="21"/>
                    <a:pt x="96" y="20"/>
                    <a:pt x="95" y="19"/>
                  </a:cubicBezTo>
                  <a:cubicBezTo>
                    <a:pt x="93" y="13"/>
                    <a:pt x="90" y="8"/>
                    <a:pt x="87" y="3"/>
                  </a:cubicBezTo>
                  <a:cubicBezTo>
                    <a:pt x="86" y="0"/>
                    <a:pt x="84" y="0"/>
                    <a:pt x="82" y="0"/>
                  </a:cubicBezTo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Freeform 8"/>
            <p:cNvSpPr>
              <a:spLocks noEditPoints="1"/>
            </p:cNvSpPr>
            <p:nvPr/>
          </p:nvSpPr>
          <p:spPr bwMode="auto">
            <a:xfrm>
              <a:off x="8064166" y="3681579"/>
              <a:ext cx="140117" cy="140117"/>
            </a:xfrm>
            <a:custGeom>
              <a:avLst/>
              <a:gdLst>
                <a:gd name="T0" fmla="*/ 28 w 73"/>
                <a:gd name="T1" fmla="*/ 46 h 73"/>
                <a:gd name="T2" fmla="*/ 37 w 73"/>
                <a:gd name="T3" fmla="*/ 24 h 73"/>
                <a:gd name="T4" fmla="*/ 47 w 73"/>
                <a:gd name="T5" fmla="*/ 45 h 73"/>
                <a:gd name="T6" fmla="*/ 38 w 73"/>
                <a:gd name="T7" fmla="*/ 0 h 73"/>
                <a:gd name="T8" fmla="*/ 31 w 73"/>
                <a:gd name="T9" fmla="*/ 1 h 73"/>
                <a:gd name="T10" fmla="*/ 26 w 73"/>
                <a:gd name="T11" fmla="*/ 9 h 73"/>
                <a:gd name="T12" fmla="*/ 23 w 73"/>
                <a:gd name="T13" fmla="*/ 12 h 73"/>
                <a:gd name="T14" fmla="*/ 18 w 73"/>
                <a:gd name="T15" fmla="*/ 10 h 73"/>
                <a:gd name="T16" fmla="*/ 13 w 73"/>
                <a:gd name="T17" fmla="*/ 9 h 73"/>
                <a:gd name="T18" fmla="*/ 7 w 73"/>
                <a:gd name="T19" fmla="*/ 15 h 73"/>
                <a:gd name="T20" fmla="*/ 10 w 73"/>
                <a:gd name="T21" fmla="*/ 25 h 73"/>
                <a:gd name="T22" fmla="*/ 9 w 73"/>
                <a:gd name="T23" fmla="*/ 29 h 73"/>
                <a:gd name="T24" fmla="*/ 1 w 73"/>
                <a:gd name="T25" fmla="*/ 35 h 73"/>
                <a:gd name="T26" fmla="*/ 3 w 73"/>
                <a:gd name="T27" fmla="*/ 44 h 73"/>
                <a:gd name="T28" fmla="*/ 11 w 73"/>
                <a:gd name="T29" fmla="*/ 48 h 73"/>
                <a:gd name="T30" fmla="*/ 10 w 73"/>
                <a:gd name="T31" fmla="*/ 59 h 73"/>
                <a:gd name="T32" fmla="*/ 16 w 73"/>
                <a:gd name="T33" fmla="*/ 66 h 73"/>
                <a:gd name="T34" fmla="*/ 19 w 73"/>
                <a:gd name="T35" fmla="*/ 66 h 73"/>
                <a:gd name="T36" fmla="*/ 27 w 73"/>
                <a:gd name="T37" fmla="*/ 63 h 73"/>
                <a:gd name="T38" fmla="*/ 30 w 73"/>
                <a:gd name="T39" fmla="*/ 64 h 73"/>
                <a:gd name="T40" fmla="*/ 34 w 73"/>
                <a:gd name="T41" fmla="*/ 73 h 73"/>
                <a:gd name="T42" fmla="*/ 36 w 73"/>
                <a:gd name="T43" fmla="*/ 73 h 73"/>
                <a:gd name="T44" fmla="*/ 45 w 73"/>
                <a:gd name="T45" fmla="*/ 71 h 73"/>
                <a:gd name="T46" fmla="*/ 50 w 73"/>
                <a:gd name="T47" fmla="*/ 62 h 73"/>
                <a:gd name="T48" fmla="*/ 51 w 73"/>
                <a:gd name="T49" fmla="*/ 61 h 73"/>
                <a:gd name="T50" fmla="*/ 60 w 73"/>
                <a:gd name="T51" fmla="*/ 64 h 73"/>
                <a:gd name="T52" fmla="*/ 62 w 73"/>
                <a:gd name="T53" fmla="*/ 64 h 73"/>
                <a:gd name="T54" fmla="*/ 67 w 73"/>
                <a:gd name="T55" fmla="*/ 55 h 73"/>
                <a:gd name="T56" fmla="*/ 63 w 73"/>
                <a:gd name="T57" fmla="*/ 46 h 73"/>
                <a:gd name="T58" fmla="*/ 72 w 73"/>
                <a:gd name="T59" fmla="*/ 41 h 73"/>
                <a:gd name="T60" fmla="*/ 73 w 73"/>
                <a:gd name="T61" fmla="*/ 31 h 73"/>
                <a:gd name="T62" fmla="*/ 63 w 73"/>
                <a:gd name="T63" fmla="*/ 26 h 73"/>
                <a:gd name="T64" fmla="*/ 62 w 73"/>
                <a:gd name="T65" fmla="*/ 22 h 73"/>
                <a:gd name="T66" fmla="*/ 64 w 73"/>
                <a:gd name="T67" fmla="*/ 15 h 73"/>
                <a:gd name="T68" fmla="*/ 58 w 73"/>
                <a:gd name="T69" fmla="*/ 8 h 73"/>
                <a:gd name="T70" fmla="*/ 55 w 73"/>
                <a:gd name="T71" fmla="*/ 7 h 73"/>
                <a:gd name="T72" fmla="*/ 47 w 73"/>
                <a:gd name="T73" fmla="*/ 11 h 73"/>
                <a:gd name="T74" fmla="*/ 44 w 73"/>
                <a:gd name="T75" fmla="*/ 9 h 73"/>
                <a:gd name="T76" fmla="*/ 38 w 73"/>
                <a:gd name="T77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73" h="73">
                  <a:moveTo>
                    <a:pt x="37" y="50"/>
                  </a:moveTo>
                  <a:cubicBezTo>
                    <a:pt x="34" y="50"/>
                    <a:pt x="31" y="49"/>
                    <a:pt x="28" y="46"/>
                  </a:cubicBezTo>
                  <a:cubicBezTo>
                    <a:pt x="23" y="41"/>
                    <a:pt x="22" y="33"/>
                    <a:pt x="27" y="28"/>
                  </a:cubicBezTo>
                  <a:cubicBezTo>
                    <a:pt x="30" y="25"/>
                    <a:pt x="33" y="24"/>
                    <a:pt x="37" y="24"/>
                  </a:cubicBezTo>
                  <a:cubicBezTo>
                    <a:pt x="40" y="24"/>
                    <a:pt x="43" y="25"/>
                    <a:pt x="45" y="27"/>
                  </a:cubicBezTo>
                  <a:cubicBezTo>
                    <a:pt x="51" y="32"/>
                    <a:pt x="51" y="40"/>
                    <a:pt x="47" y="45"/>
                  </a:cubicBezTo>
                  <a:cubicBezTo>
                    <a:pt x="44" y="48"/>
                    <a:pt x="41" y="50"/>
                    <a:pt x="37" y="50"/>
                  </a:cubicBezTo>
                  <a:moveTo>
                    <a:pt x="38" y="0"/>
                  </a:moveTo>
                  <a:cubicBezTo>
                    <a:pt x="38" y="0"/>
                    <a:pt x="37" y="0"/>
                    <a:pt x="37" y="0"/>
                  </a:cubicBezTo>
                  <a:cubicBezTo>
                    <a:pt x="35" y="1"/>
                    <a:pt x="33" y="1"/>
                    <a:pt x="31" y="1"/>
                  </a:cubicBezTo>
                  <a:cubicBezTo>
                    <a:pt x="30" y="1"/>
                    <a:pt x="29" y="1"/>
                    <a:pt x="28" y="3"/>
                  </a:cubicBezTo>
                  <a:cubicBezTo>
                    <a:pt x="28" y="5"/>
                    <a:pt x="27" y="7"/>
                    <a:pt x="26" y="9"/>
                  </a:cubicBezTo>
                  <a:cubicBezTo>
                    <a:pt x="26" y="10"/>
                    <a:pt x="25" y="11"/>
                    <a:pt x="24" y="12"/>
                  </a:cubicBezTo>
                  <a:cubicBezTo>
                    <a:pt x="24" y="12"/>
                    <a:pt x="23" y="12"/>
                    <a:pt x="23" y="12"/>
                  </a:cubicBezTo>
                  <a:cubicBezTo>
                    <a:pt x="23" y="12"/>
                    <a:pt x="23" y="12"/>
                    <a:pt x="22" y="12"/>
                  </a:cubicBezTo>
                  <a:cubicBezTo>
                    <a:pt x="21" y="11"/>
                    <a:pt x="19" y="11"/>
                    <a:pt x="18" y="10"/>
                  </a:cubicBezTo>
                  <a:cubicBezTo>
                    <a:pt x="16" y="10"/>
                    <a:pt x="15" y="9"/>
                    <a:pt x="14" y="9"/>
                  </a:cubicBezTo>
                  <a:cubicBezTo>
                    <a:pt x="14" y="9"/>
                    <a:pt x="14" y="9"/>
                    <a:pt x="13" y="9"/>
                  </a:cubicBezTo>
                  <a:cubicBezTo>
                    <a:pt x="13" y="9"/>
                    <a:pt x="12" y="9"/>
                    <a:pt x="12" y="10"/>
                  </a:cubicBezTo>
                  <a:cubicBezTo>
                    <a:pt x="10" y="12"/>
                    <a:pt x="9" y="13"/>
                    <a:pt x="7" y="15"/>
                  </a:cubicBezTo>
                  <a:cubicBezTo>
                    <a:pt x="6" y="16"/>
                    <a:pt x="6" y="17"/>
                    <a:pt x="7" y="18"/>
                  </a:cubicBezTo>
                  <a:cubicBezTo>
                    <a:pt x="8" y="21"/>
                    <a:pt x="9" y="23"/>
                    <a:pt x="10" y="25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0" y="27"/>
                    <a:pt x="10" y="29"/>
                    <a:pt x="9" y="29"/>
                  </a:cubicBezTo>
                  <a:cubicBezTo>
                    <a:pt x="6" y="30"/>
                    <a:pt x="4" y="31"/>
                    <a:pt x="2" y="33"/>
                  </a:cubicBezTo>
                  <a:cubicBezTo>
                    <a:pt x="1" y="33"/>
                    <a:pt x="0" y="34"/>
                    <a:pt x="1" y="35"/>
                  </a:cubicBezTo>
                  <a:cubicBezTo>
                    <a:pt x="1" y="38"/>
                    <a:pt x="1" y="40"/>
                    <a:pt x="1" y="42"/>
                  </a:cubicBezTo>
                  <a:cubicBezTo>
                    <a:pt x="1" y="43"/>
                    <a:pt x="2" y="44"/>
                    <a:pt x="3" y="44"/>
                  </a:cubicBezTo>
                  <a:cubicBezTo>
                    <a:pt x="5" y="45"/>
                    <a:pt x="8" y="46"/>
                    <a:pt x="11" y="47"/>
                  </a:cubicBezTo>
                  <a:cubicBezTo>
                    <a:pt x="11" y="48"/>
                    <a:pt x="11" y="48"/>
                    <a:pt x="11" y="48"/>
                  </a:cubicBezTo>
                  <a:cubicBezTo>
                    <a:pt x="12" y="49"/>
                    <a:pt x="13" y="50"/>
                    <a:pt x="12" y="51"/>
                  </a:cubicBezTo>
                  <a:cubicBezTo>
                    <a:pt x="11" y="54"/>
                    <a:pt x="11" y="56"/>
                    <a:pt x="10" y="59"/>
                  </a:cubicBezTo>
                  <a:cubicBezTo>
                    <a:pt x="9" y="60"/>
                    <a:pt x="10" y="61"/>
                    <a:pt x="11" y="61"/>
                  </a:cubicBezTo>
                  <a:cubicBezTo>
                    <a:pt x="12" y="63"/>
                    <a:pt x="14" y="64"/>
                    <a:pt x="16" y="66"/>
                  </a:cubicBezTo>
                  <a:cubicBezTo>
                    <a:pt x="16" y="66"/>
                    <a:pt x="17" y="67"/>
                    <a:pt x="18" y="67"/>
                  </a:cubicBezTo>
                  <a:cubicBezTo>
                    <a:pt x="18" y="67"/>
                    <a:pt x="18" y="67"/>
                    <a:pt x="19" y="66"/>
                  </a:cubicBezTo>
                  <a:cubicBezTo>
                    <a:pt x="21" y="65"/>
                    <a:pt x="23" y="64"/>
                    <a:pt x="25" y="63"/>
                  </a:cubicBezTo>
                  <a:cubicBezTo>
                    <a:pt x="26" y="63"/>
                    <a:pt x="26" y="63"/>
                    <a:pt x="27" y="63"/>
                  </a:cubicBezTo>
                  <a:cubicBezTo>
                    <a:pt x="28" y="63"/>
                    <a:pt x="28" y="63"/>
                    <a:pt x="29" y="63"/>
                  </a:cubicBezTo>
                  <a:cubicBezTo>
                    <a:pt x="29" y="63"/>
                    <a:pt x="29" y="64"/>
                    <a:pt x="30" y="64"/>
                  </a:cubicBezTo>
                  <a:cubicBezTo>
                    <a:pt x="31" y="66"/>
                    <a:pt x="32" y="68"/>
                    <a:pt x="33" y="70"/>
                  </a:cubicBezTo>
                  <a:cubicBezTo>
                    <a:pt x="33" y="71"/>
                    <a:pt x="34" y="72"/>
                    <a:pt x="34" y="73"/>
                  </a:cubicBezTo>
                  <a:cubicBezTo>
                    <a:pt x="35" y="73"/>
                    <a:pt x="35" y="73"/>
                    <a:pt x="36" y="73"/>
                  </a:cubicBezTo>
                  <a:cubicBezTo>
                    <a:pt x="36" y="73"/>
                    <a:pt x="36" y="73"/>
                    <a:pt x="36" y="73"/>
                  </a:cubicBezTo>
                  <a:cubicBezTo>
                    <a:pt x="38" y="73"/>
                    <a:pt x="40" y="73"/>
                    <a:pt x="43" y="73"/>
                  </a:cubicBezTo>
                  <a:cubicBezTo>
                    <a:pt x="44" y="73"/>
                    <a:pt x="45" y="72"/>
                    <a:pt x="45" y="71"/>
                  </a:cubicBezTo>
                  <a:cubicBezTo>
                    <a:pt x="46" y="69"/>
                    <a:pt x="47" y="66"/>
                    <a:pt x="48" y="64"/>
                  </a:cubicBezTo>
                  <a:cubicBezTo>
                    <a:pt x="48" y="63"/>
                    <a:pt x="49" y="62"/>
                    <a:pt x="50" y="62"/>
                  </a:cubicBezTo>
                  <a:cubicBezTo>
                    <a:pt x="50" y="61"/>
                    <a:pt x="50" y="61"/>
                    <a:pt x="51" y="61"/>
                  </a:cubicBezTo>
                  <a:cubicBezTo>
                    <a:pt x="51" y="61"/>
                    <a:pt x="51" y="61"/>
                    <a:pt x="51" y="61"/>
                  </a:cubicBezTo>
                  <a:cubicBezTo>
                    <a:pt x="53" y="62"/>
                    <a:pt x="54" y="63"/>
                    <a:pt x="56" y="63"/>
                  </a:cubicBezTo>
                  <a:cubicBezTo>
                    <a:pt x="57" y="64"/>
                    <a:pt x="59" y="64"/>
                    <a:pt x="60" y="64"/>
                  </a:cubicBezTo>
                  <a:cubicBezTo>
                    <a:pt x="60" y="64"/>
                    <a:pt x="60" y="64"/>
                    <a:pt x="60" y="64"/>
                  </a:cubicBezTo>
                  <a:cubicBezTo>
                    <a:pt x="61" y="64"/>
                    <a:pt x="61" y="64"/>
                    <a:pt x="62" y="64"/>
                  </a:cubicBezTo>
                  <a:cubicBezTo>
                    <a:pt x="63" y="62"/>
                    <a:pt x="65" y="60"/>
                    <a:pt x="66" y="58"/>
                  </a:cubicBezTo>
                  <a:cubicBezTo>
                    <a:pt x="67" y="57"/>
                    <a:pt x="68" y="56"/>
                    <a:pt x="67" y="55"/>
                  </a:cubicBezTo>
                  <a:cubicBezTo>
                    <a:pt x="66" y="53"/>
                    <a:pt x="65" y="51"/>
                    <a:pt x="64" y="49"/>
                  </a:cubicBezTo>
                  <a:cubicBezTo>
                    <a:pt x="63" y="48"/>
                    <a:pt x="63" y="47"/>
                    <a:pt x="63" y="46"/>
                  </a:cubicBezTo>
                  <a:cubicBezTo>
                    <a:pt x="64" y="45"/>
                    <a:pt x="64" y="45"/>
                    <a:pt x="65" y="44"/>
                  </a:cubicBezTo>
                  <a:cubicBezTo>
                    <a:pt x="67" y="43"/>
                    <a:pt x="70" y="42"/>
                    <a:pt x="72" y="41"/>
                  </a:cubicBezTo>
                  <a:cubicBezTo>
                    <a:pt x="73" y="40"/>
                    <a:pt x="73" y="39"/>
                    <a:pt x="73" y="38"/>
                  </a:cubicBezTo>
                  <a:cubicBezTo>
                    <a:pt x="73" y="36"/>
                    <a:pt x="73" y="34"/>
                    <a:pt x="73" y="31"/>
                  </a:cubicBezTo>
                  <a:cubicBezTo>
                    <a:pt x="73" y="30"/>
                    <a:pt x="72" y="29"/>
                    <a:pt x="71" y="29"/>
                  </a:cubicBezTo>
                  <a:cubicBezTo>
                    <a:pt x="69" y="28"/>
                    <a:pt x="66" y="27"/>
                    <a:pt x="63" y="26"/>
                  </a:cubicBezTo>
                  <a:cubicBezTo>
                    <a:pt x="63" y="26"/>
                    <a:pt x="62" y="26"/>
                    <a:pt x="62" y="25"/>
                  </a:cubicBezTo>
                  <a:cubicBezTo>
                    <a:pt x="61" y="24"/>
                    <a:pt x="61" y="23"/>
                    <a:pt x="62" y="22"/>
                  </a:cubicBezTo>
                  <a:cubicBezTo>
                    <a:pt x="62" y="21"/>
                    <a:pt x="62" y="21"/>
                    <a:pt x="62" y="20"/>
                  </a:cubicBezTo>
                  <a:cubicBezTo>
                    <a:pt x="63" y="18"/>
                    <a:pt x="63" y="17"/>
                    <a:pt x="64" y="15"/>
                  </a:cubicBezTo>
                  <a:cubicBezTo>
                    <a:pt x="64" y="14"/>
                    <a:pt x="64" y="13"/>
                    <a:pt x="63" y="12"/>
                  </a:cubicBezTo>
                  <a:cubicBezTo>
                    <a:pt x="61" y="11"/>
                    <a:pt x="60" y="9"/>
                    <a:pt x="58" y="8"/>
                  </a:cubicBezTo>
                  <a:cubicBezTo>
                    <a:pt x="58" y="7"/>
                    <a:pt x="57" y="7"/>
                    <a:pt x="56" y="7"/>
                  </a:cubicBezTo>
                  <a:cubicBezTo>
                    <a:pt x="56" y="7"/>
                    <a:pt x="55" y="7"/>
                    <a:pt x="55" y="7"/>
                  </a:cubicBezTo>
                  <a:cubicBezTo>
                    <a:pt x="53" y="8"/>
                    <a:pt x="51" y="9"/>
                    <a:pt x="49" y="10"/>
                  </a:cubicBezTo>
                  <a:cubicBezTo>
                    <a:pt x="48" y="10"/>
                    <a:pt x="47" y="11"/>
                    <a:pt x="47" y="11"/>
                  </a:cubicBezTo>
                  <a:cubicBezTo>
                    <a:pt x="46" y="11"/>
                    <a:pt x="46" y="11"/>
                    <a:pt x="45" y="10"/>
                  </a:cubicBezTo>
                  <a:cubicBezTo>
                    <a:pt x="45" y="10"/>
                    <a:pt x="44" y="10"/>
                    <a:pt x="44" y="9"/>
                  </a:cubicBezTo>
                  <a:cubicBezTo>
                    <a:pt x="43" y="7"/>
                    <a:pt x="41" y="4"/>
                    <a:pt x="40" y="2"/>
                  </a:cubicBezTo>
                  <a:cubicBezTo>
                    <a:pt x="40" y="1"/>
                    <a:pt x="39" y="0"/>
                    <a:pt x="38" y="0"/>
                  </a:cubicBezTo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9"/>
            <p:cNvSpPr>
              <a:spLocks noEditPoints="1"/>
            </p:cNvSpPr>
            <p:nvPr/>
          </p:nvSpPr>
          <p:spPr bwMode="auto">
            <a:xfrm>
              <a:off x="4630464" y="5049356"/>
              <a:ext cx="310377" cy="303860"/>
            </a:xfrm>
            <a:custGeom>
              <a:avLst/>
              <a:gdLst>
                <a:gd name="T0" fmla="*/ 52 w 161"/>
                <a:gd name="T1" fmla="*/ 80 h 158"/>
                <a:gd name="T2" fmla="*/ 80 w 161"/>
                <a:gd name="T3" fmla="*/ 51 h 158"/>
                <a:gd name="T4" fmla="*/ 82 w 161"/>
                <a:gd name="T5" fmla="*/ 107 h 158"/>
                <a:gd name="T6" fmla="*/ 83 w 161"/>
                <a:gd name="T7" fmla="*/ 0 h 158"/>
                <a:gd name="T8" fmla="*/ 68 w 161"/>
                <a:gd name="T9" fmla="*/ 1 h 158"/>
                <a:gd name="T10" fmla="*/ 58 w 161"/>
                <a:gd name="T11" fmla="*/ 19 h 158"/>
                <a:gd name="T12" fmla="*/ 50 w 161"/>
                <a:gd name="T13" fmla="*/ 25 h 158"/>
                <a:gd name="T14" fmla="*/ 34 w 161"/>
                <a:gd name="T15" fmla="*/ 20 h 158"/>
                <a:gd name="T16" fmla="*/ 25 w 161"/>
                <a:gd name="T17" fmla="*/ 21 h 158"/>
                <a:gd name="T18" fmla="*/ 14 w 161"/>
                <a:gd name="T19" fmla="*/ 39 h 158"/>
                <a:gd name="T20" fmla="*/ 22 w 161"/>
                <a:gd name="T21" fmla="*/ 60 h 158"/>
                <a:gd name="T22" fmla="*/ 9 w 161"/>
                <a:gd name="T23" fmla="*/ 67 h 158"/>
                <a:gd name="T24" fmla="*/ 0 w 161"/>
                <a:gd name="T25" fmla="*/ 76 h 158"/>
                <a:gd name="T26" fmla="*/ 5 w 161"/>
                <a:gd name="T27" fmla="*/ 96 h 158"/>
                <a:gd name="T28" fmla="*/ 25 w 161"/>
                <a:gd name="T29" fmla="*/ 105 h 158"/>
                <a:gd name="T30" fmla="*/ 20 w 161"/>
                <a:gd name="T31" fmla="*/ 127 h 158"/>
                <a:gd name="T32" fmla="*/ 33 w 161"/>
                <a:gd name="T33" fmla="*/ 143 h 158"/>
                <a:gd name="T34" fmla="*/ 39 w 161"/>
                <a:gd name="T35" fmla="*/ 144 h 158"/>
                <a:gd name="T36" fmla="*/ 58 w 161"/>
                <a:gd name="T37" fmla="*/ 135 h 158"/>
                <a:gd name="T38" fmla="*/ 65 w 161"/>
                <a:gd name="T39" fmla="*/ 141 h 158"/>
                <a:gd name="T40" fmla="*/ 72 w 161"/>
                <a:gd name="T41" fmla="*/ 154 h 158"/>
                <a:gd name="T42" fmla="*/ 78 w 161"/>
                <a:gd name="T43" fmla="*/ 157 h 158"/>
                <a:gd name="T44" fmla="*/ 98 w 161"/>
                <a:gd name="T45" fmla="*/ 153 h 158"/>
                <a:gd name="T46" fmla="*/ 108 w 161"/>
                <a:gd name="T47" fmla="*/ 132 h 158"/>
                <a:gd name="T48" fmla="*/ 112 w 161"/>
                <a:gd name="T49" fmla="*/ 132 h 158"/>
                <a:gd name="T50" fmla="*/ 131 w 161"/>
                <a:gd name="T51" fmla="*/ 138 h 158"/>
                <a:gd name="T52" fmla="*/ 145 w 161"/>
                <a:gd name="T53" fmla="*/ 125 h 158"/>
                <a:gd name="T54" fmla="*/ 140 w 161"/>
                <a:gd name="T55" fmla="*/ 105 h 158"/>
                <a:gd name="T56" fmla="*/ 141 w 161"/>
                <a:gd name="T57" fmla="*/ 95 h 158"/>
                <a:gd name="T58" fmla="*/ 158 w 161"/>
                <a:gd name="T59" fmla="*/ 86 h 158"/>
                <a:gd name="T60" fmla="*/ 160 w 161"/>
                <a:gd name="T61" fmla="*/ 67 h 158"/>
                <a:gd name="T62" fmla="*/ 139 w 161"/>
                <a:gd name="T63" fmla="*/ 55 h 158"/>
                <a:gd name="T64" fmla="*/ 135 w 161"/>
                <a:gd name="T65" fmla="*/ 47 h 158"/>
                <a:gd name="T66" fmla="*/ 138 w 161"/>
                <a:gd name="T67" fmla="*/ 24 h 158"/>
                <a:gd name="T68" fmla="*/ 124 w 161"/>
                <a:gd name="T69" fmla="*/ 13 h 158"/>
                <a:gd name="T70" fmla="*/ 105 w 161"/>
                <a:gd name="T71" fmla="*/ 22 h 158"/>
                <a:gd name="T72" fmla="*/ 103 w 161"/>
                <a:gd name="T73" fmla="*/ 22 h 158"/>
                <a:gd name="T74" fmla="*/ 88 w 161"/>
                <a:gd name="T75" fmla="*/ 3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61" h="158">
                  <a:moveTo>
                    <a:pt x="80" y="107"/>
                  </a:moveTo>
                  <a:cubicBezTo>
                    <a:pt x="65" y="107"/>
                    <a:pt x="53" y="95"/>
                    <a:pt x="52" y="80"/>
                  </a:cubicBezTo>
                  <a:cubicBezTo>
                    <a:pt x="51" y="65"/>
                    <a:pt x="63" y="52"/>
                    <a:pt x="79" y="51"/>
                  </a:cubicBezTo>
                  <a:cubicBezTo>
                    <a:pt x="79" y="51"/>
                    <a:pt x="80" y="51"/>
                    <a:pt x="80" y="51"/>
                  </a:cubicBezTo>
                  <a:cubicBezTo>
                    <a:pt x="95" y="51"/>
                    <a:pt x="108" y="62"/>
                    <a:pt x="109" y="77"/>
                  </a:cubicBezTo>
                  <a:cubicBezTo>
                    <a:pt x="110" y="92"/>
                    <a:pt x="98" y="106"/>
                    <a:pt x="82" y="107"/>
                  </a:cubicBezTo>
                  <a:cubicBezTo>
                    <a:pt x="81" y="107"/>
                    <a:pt x="81" y="107"/>
                    <a:pt x="80" y="107"/>
                  </a:cubicBezTo>
                  <a:moveTo>
                    <a:pt x="83" y="0"/>
                  </a:moveTo>
                  <a:cubicBezTo>
                    <a:pt x="83" y="0"/>
                    <a:pt x="83" y="0"/>
                    <a:pt x="83" y="0"/>
                  </a:cubicBezTo>
                  <a:cubicBezTo>
                    <a:pt x="78" y="0"/>
                    <a:pt x="73" y="1"/>
                    <a:pt x="68" y="1"/>
                  </a:cubicBezTo>
                  <a:cubicBezTo>
                    <a:pt x="65" y="1"/>
                    <a:pt x="63" y="2"/>
                    <a:pt x="62" y="5"/>
                  </a:cubicBezTo>
                  <a:cubicBezTo>
                    <a:pt x="61" y="9"/>
                    <a:pt x="59" y="14"/>
                    <a:pt x="58" y="19"/>
                  </a:cubicBezTo>
                  <a:cubicBezTo>
                    <a:pt x="57" y="22"/>
                    <a:pt x="55" y="24"/>
                    <a:pt x="52" y="25"/>
                  </a:cubicBezTo>
                  <a:cubicBezTo>
                    <a:pt x="51" y="25"/>
                    <a:pt x="51" y="25"/>
                    <a:pt x="50" y="25"/>
                  </a:cubicBezTo>
                  <a:cubicBezTo>
                    <a:pt x="50" y="25"/>
                    <a:pt x="49" y="25"/>
                    <a:pt x="49" y="25"/>
                  </a:cubicBezTo>
                  <a:cubicBezTo>
                    <a:pt x="44" y="23"/>
                    <a:pt x="39" y="22"/>
                    <a:pt x="34" y="20"/>
                  </a:cubicBezTo>
                  <a:cubicBezTo>
                    <a:pt x="32" y="20"/>
                    <a:pt x="31" y="20"/>
                    <a:pt x="29" y="19"/>
                  </a:cubicBezTo>
                  <a:cubicBezTo>
                    <a:pt x="28" y="20"/>
                    <a:pt x="26" y="20"/>
                    <a:pt x="25" y="21"/>
                  </a:cubicBezTo>
                  <a:cubicBezTo>
                    <a:pt x="22" y="25"/>
                    <a:pt x="19" y="29"/>
                    <a:pt x="16" y="32"/>
                  </a:cubicBezTo>
                  <a:cubicBezTo>
                    <a:pt x="13" y="34"/>
                    <a:pt x="13" y="36"/>
                    <a:pt x="14" y="39"/>
                  </a:cubicBezTo>
                  <a:cubicBezTo>
                    <a:pt x="16" y="44"/>
                    <a:pt x="19" y="48"/>
                    <a:pt x="21" y="52"/>
                  </a:cubicBezTo>
                  <a:cubicBezTo>
                    <a:pt x="23" y="55"/>
                    <a:pt x="23" y="58"/>
                    <a:pt x="22" y="60"/>
                  </a:cubicBezTo>
                  <a:cubicBezTo>
                    <a:pt x="21" y="61"/>
                    <a:pt x="21" y="62"/>
                    <a:pt x="19" y="63"/>
                  </a:cubicBezTo>
                  <a:cubicBezTo>
                    <a:pt x="16" y="64"/>
                    <a:pt x="13" y="66"/>
                    <a:pt x="9" y="67"/>
                  </a:cubicBezTo>
                  <a:cubicBezTo>
                    <a:pt x="7" y="69"/>
                    <a:pt x="4" y="70"/>
                    <a:pt x="2" y="72"/>
                  </a:cubicBezTo>
                  <a:cubicBezTo>
                    <a:pt x="0" y="73"/>
                    <a:pt x="0" y="74"/>
                    <a:pt x="0" y="76"/>
                  </a:cubicBezTo>
                  <a:cubicBezTo>
                    <a:pt x="0" y="81"/>
                    <a:pt x="1" y="86"/>
                    <a:pt x="1" y="91"/>
                  </a:cubicBezTo>
                  <a:cubicBezTo>
                    <a:pt x="1" y="94"/>
                    <a:pt x="2" y="96"/>
                    <a:pt x="5" y="96"/>
                  </a:cubicBezTo>
                  <a:cubicBezTo>
                    <a:pt x="10" y="98"/>
                    <a:pt x="15" y="100"/>
                    <a:pt x="21" y="102"/>
                  </a:cubicBezTo>
                  <a:cubicBezTo>
                    <a:pt x="23" y="102"/>
                    <a:pt x="24" y="103"/>
                    <a:pt x="25" y="105"/>
                  </a:cubicBezTo>
                  <a:cubicBezTo>
                    <a:pt x="26" y="107"/>
                    <a:pt x="26" y="109"/>
                    <a:pt x="25" y="111"/>
                  </a:cubicBezTo>
                  <a:cubicBezTo>
                    <a:pt x="23" y="116"/>
                    <a:pt x="22" y="121"/>
                    <a:pt x="20" y="127"/>
                  </a:cubicBezTo>
                  <a:cubicBezTo>
                    <a:pt x="19" y="129"/>
                    <a:pt x="20" y="131"/>
                    <a:pt x="22" y="133"/>
                  </a:cubicBezTo>
                  <a:cubicBezTo>
                    <a:pt x="26" y="136"/>
                    <a:pt x="29" y="139"/>
                    <a:pt x="33" y="143"/>
                  </a:cubicBezTo>
                  <a:cubicBezTo>
                    <a:pt x="34" y="144"/>
                    <a:pt x="35" y="144"/>
                    <a:pt x="37" y="144"/>
                  </a:cubicBezTo>
                  <a:cubicBezTo>
                    <a:pt x="37" y="144"/>
                    <a:pt x="38" y="144"/>
                    <a:pt x="39" y="144"/>
                  </a:cubicBezTo>
                  <a:cubicBezTo>
                    <a:pt x="44" y="141"/>
                    <a:pt x="50" y="139"/>
                    <a:pt x="55" y="136"/>
                  </a:cubicBezTo>
                  <a:cubicBezTo>
                    <a:pt x="56" y="136"/>
                    <a:pt x="57" y="135"/>
                    <a:pt x="58" y="135"/>
                  </a:cubicBezTo>
                  <a:cubicBezTo>
                    <a:pt x="58" y="135"/>
                    <a:pt x="59" y="135"/>
                    <a:pt x="59" y="136"/>
                  </a:cubicBezTo>
                  <a:cubicBezTo>
                    <a:pt x="62" y="136"/>
                    <a:pt x="64" y="138"/>
                    <a:pt x="65" y="141"/>
                  </a:cubicBezTo>
                  <a:cubicBezTo>
                    <a:pt x="65" y="142"/>
                    <a:pt x="66" y="143"/>
                    <a:pt x="66" y="144"/>
                  </a:cubicBezTo>
                  <a:cubicBezTo>
                    <a:pt x="68" y="147"/>
                    <a:pt x="70" y="151"/>
                    <a:pt x="72" y="154"/>
                  </a:cubicBezTo>
                  <a:cubicBezTo>
                    <a:pt x="73" y="156"/>
                    <a:pt x="75" y="158"/>
                    <a:pt x="77" y="158"/>
                  </a:cubicBezTo>
                  <a:cubicBezTo>
                    <a:pt x="78" y="158"/>
                    <a:pt x="78" y="158"/>
                    <a:pt x="78" y="157"/>
                  </a:cubicBezTo>
                  <a:cubicBezTo>
                    <a:pt x="83" y="157"/>
                    <a:pt x="87" y="157"/>
                    <a:pt x="92" y="157"/>
                  </a:cubicBezTo>
                  <a:cubicBezTo>
                    <a:pt x="95" y="157"/>
                    <a:pt x="97" y="155"/>
                    <a:pt x="98" y="153"/>
                  </a:cubicBezTo>
                  <a:cubicBezTo>
                    <a:pt x="100" y="148"/>
                    <a:pt x="102" y="143"/>
                    <a:pt x="103" y="139"/>
                  </a:cubicBezTo>
                  <a:cubicBezTo>
                    <a:pt x="104" y="135"/>
                    <a:pt x="105" y="133"/>
                    <a:pt x="108" y="132"/>
                  </a:cubicBezTo>
                  <a:cubicBezTo>
                    <a:pt x="109" y="132"/>
                    <a:pt x="110" y="132"/>
                    <a:pt x="110" y="132"/>
                  </a:cubicBezTo>
                  <a:cubicBezTo>
                    <a:pt x="111" y="132"/>
                    <a:pt x="111" y="132"/>
                    <a:pt x="112" y="132"/>
                  </a:cubicBezTo>
                  <a:cubicBezTo>
                    <a:pt x="118" y="134"/>
                    <a:pt x="123" y="136"/>
                    <a:pt x="129" y="138"/>
                  </a:cubicBezTo>
                  <a:cubicBezTo>
                    <a:pt x="130" y="138"/>
                    <a:pt x="130" y="138"/>
                    <a:pt x="131" y="138"/>
                  </a:cubicBezTo>
                  <a:cubicBezTo>
                    <a:pt x="133" y="138"/>
                    <a:pt x="134" y="137"/>
                    <a:pt x="136" y="136"/>
                  </a:cubicBezTo>
                  <a:cubicBezTo>
                    <a:pt x="139" y="132"/>
                    <a:pt x="142" y="129"/>
                    <a:pt x="145" y="125"/>
                  </a:cubicBezTo>
                  <a:cubicBezTo>
                    <a:pt x="147" y="123"/>
                    <a:pt x="148" y="121"/>
                    <a:pt x="146" y="118"/>
                  </a:cubicBezTo>
                  <a:cubicBezTo>
                    <a:pt x="144" y="114"/>
                    <a:pt x="142" y="109"/>
                    <a:pt x="140" y="105"/>
                  </a:cubicBezTo>
                  <a:cubicBezTo>
                    <a:pt x="138" y="102"/>
                    <a:pt x="138" y="100"/>
                    <a:pt x="139" y="97"/>
                  </a:cubicBezTo>
                  <a:cubicBezTo>
                    <a:pt x="140" y="96"/>
                    <a:pt x="140" y="95"/>
                    <a:pt x="141" y="95"/>
                  </a:cubicBezTo>
                  <a:cubicBezTo>
                    <a:pt x="144" y="93"/>
                    <a:pt x="148" y="92"/>
                    <a:pt x="151" y="90"/>
                  </a:cubicBezTo>
                  <a:cubicBezTo>
                    <a:pt x="154" y="89"/>
                    <a:pt x="156" y="87"/>
                    <a:pt x="158" y="86"/>
                  </a:cubicBezTo>
                  <a:cubicBezTo>
                    <a:pt x="160" y="85"/>
                    <a:pt x="161" y="83"/>
                    <a:pt x="161" y="81"/>
                  </a:cubicBezTo>
                  <a:cubicBezTo>
                    <a:pt x="160" y="77"/>
                    <a:pt x="160" y="72"/>
                    <a:pt x="160" y="67"/>
                  </a:cubicBezTo>
                  <a:cubicBezTo>
                    <a:pt x="160" y="64"/>
                    <a:pt x="158" y="62"/>
                    <a:pt x="155" y="61"/>
                  </a:cubicBezTo>
                  <a:cubicBezTo>
                    <a:pt x="150" y="59"/>
                    <a:pt x="144" y="57"/>
                    <a:pt x="139" y="55"/>
                  </a:cubicBezTo>
                  <a:cubicBezTo>
                    <a:pt x="138" y="55"/>
                    <a:pt x="137" y="55"/>
                    <a:pt x="137" y="55"/>
                  </a:cubicBezTo>
                  <a:cubicBezTo>
                    <a:pt x="136" y="52"/>
                    <a:pt x="134" y="50"/>
                    <a:pt x="135" y="47"/>
                  </a:cubicBezTo>
                  <a:cubicBezTo>
                    <a:pt x="138" y="42"/>
                    <a:pt x="139" y="36"/>
                    <a:pt x="141" y="31"/>
                  </a:cubicBezTo>
                  <a:cubicBezTo>
                    <a:pt x="142" y="28"/>
                    <a:pt x="141" y="26"/>
                    <a:pt x="138" y="24"/>
                  </a:cubicBezTo>
                  <a:cubicBezTo>
                    <a:pt x="135" y="21"/>
                    <a:pt x="131" y="18"/>
                    <a:pt x="128" y="15"/>
                  </a:cubicBezTo>
                  <a:cubicBezTo>
                    <a:pt x="127" y="14"/>
                    <a:pt x="125" y="13"/>
                    <a:pt x="124" y="13"/>
                  </a:cubicBezTo>
                  <a:cubicBezTo>
                    <a:pt x="123" y="13"/>
                    <a:pt x="122" y="13"/>
                    <a:pt x="121" y="14"/>
                  </a:cubicBezTo>
                  <a:cubicBezTo>
                    <a:pt x="116" y="16"/>
                    <a:pt x="110" y="19"/>
                    <a:pt x="105" y="22"/>
                  </a:cubicBezTo>
                  <a:cubicBezTo>
                    <a:pt x="104" y="22"/>
                    <a:pt x="104" y="22"/>
                    <a:pt x="103" y="22"/>
                  </a:cubicBezTo>
                  <a:cubicBezTo>
                    <a:pt x="103" y="22"/>
                    <a:pt x="103" y="22"/>
                    <a:pt x="103" y="22"/>
                  </a:cubicBezTo>
                  <a:cubicBezTo>
                    <a:pt x="100" y="21"/>
                    <a:pt x="97" y="21"/>
                    <a:pt x="96" y="18"/>
                  </a:cubicBezTo>
                  <a:cubicBezTo>
                    <a:pt x="94" y="12"/>
                    <a:pt x="91" y="8"/>
                    <a:pt x="88" y="3"/>
                  </a:cubicBezTo>
                  <a:cubicBezTo>
                    <a:pt x="87" y="1"/>
                    <a:pt x="86" y="0"/>
                    <a:pt x="83" y="0"/>
                  </a:cubicBezTo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10"/>
            <p:cNvSpPr>
              <a:spLocks noEditPoints="1"/>
            </p:cNvSpPr>
            <p:nvPr/>
          </p:nvSpPr>
          <p:spPr bwMode="auto">
            <a:xfrm>
              <a:off x="4522117" y="5274196"/>
              <a:ext cx="140932" cy="139303"/>
            </a:xfrm>
            <a:custGeom>
              <a:avLst/>
              <a:gdLst>
                <a:gd name="T0" fmla="*/ 24 w 73"/>
                <a:gd name="T1" fmla="*/ 37 h 72"/>
                <a:gd name="T2" fmla="*/ 37 w 73"/>
                <a:gd name="T3" fmla="*/ 23 h 72"/>
                <a:gd name="T4" fmla="*/ 37 w 73"/>
                <a:gd name="T5" fmla="*/ 49 h 72"/>
                <a:gd name="T6" fmla="*/ 38 w 73"/>
                <a:gd name="T7" fmla="*/ 0 h 72"/>
                <a:gd name="T8" fmla="*/ 31 w 73"/>
                <a:gd name="T9" fmla="*/ 1 h 72"/>
                <a:gd name="T10" fmla="*/ 26 w 73"/>
                <a:gd name="T11" fmla="*/ 9 h 72"/>
                <a:gd name="T12" fmla="*/ 23 w 73"/>
                <a:gd name="T13" fmla="*/ 12 h 72"/>
                <a:gd name="T14" fmla="*/ 16 w 73"/>
                <a:gd name="T15" fmla="*/ 10 h 72"/>
                <a:gd name="T16" fmla="*/ 12 w 73"/>
                <a:gd name="T17" fmla="*/ 10 h 72"/>
                <a:gd name="T18" fmla="*/ 7 w 73"/>
                <a:gd name="T19" fmla="*/ 18 h 72"/>
                <a:gd name="T20" fmla="*/ 10 w 73"/>
                <a:gd name="T21" fmla="*/ 28 h 72"/>
                <a:gd name="T22" fmla="*/ 4 w 73"/>
                <a:gd name="T23" fmla="*/ 31 h 72"/>
                <a:gd name="T24" fmla="*/ 0 w 73"/>
                <a:gd name="T25" fmla="*/ 35 h 72"/>
                <a:gd name="T26" fmla="*/ 2 w 73"/>
                <a:gd name="T27" fmla="*/ 44 h 72"/>
                <a:gd name="T28" fmla="*/ 11 w 73"/>
                <a:gd name="T29" fmla="*/ 48 h 72"/>
                <a:gd name="T30" fmla="*/ 9 w 73"/>
                <a:gd name="T31" fmla="*/ 58 h 72"/>
                <a:gd name="T32" fmla="*/ 15 w 73"/>
                <a:gd name="T33" fmla="*/ 65 h 72"/>
                <a:gd name="T34" fmla="*/ 18 w 73"/>
                <a:gd name="T35" fmla="*/ 66 h 72"/>
                <a:gd name="T36" fmla="*/ 26 w 73"/>
                <a:gd name="T37" fmla="*/ 62 h 72"/>
                <a:gd name="T38" fmla="*/ 30 w 73"/>
                <a:gd name="T39" fmla="*/ 64 h 72"/>
                <a:gd name="T40" fmla="*/ 33 w 73"/>
                <a:gd name="T41" fmla="*/ 71 h 72"/>
                <a:gd name="T42" fmla="*/ 36 w 73"/>
                <a:gd name="T43" fmla="*/ 72 h 72"/>
                <a:gd name="T44" fmla="*/ 45 w 73"/>
                <a:gd name="T45" fmla="*/ 70 h 72"/>
                <a:gd name="T46" fmla="*/ 50 w 73"/>
                <a:gd name="T47" fmla="*/ 61 h 72"/>
                <a:gd name="T48" fmla="*/ 51 w 73"/>
                <a:gd name="T49" fmla="*/ 61 h 72"/>
                <a:gd name="T50" fmla="*/ 60 w 73"/>
                <a:gd name="T51" fmla="*/ 63 h 72"/>
                <a:gd name="T52" fmla="*/ 66 w 73"/>
                <a:gd name="T53" fmla="*/ 58 h 72"/>
                <a:gd name="T54" fmla="*/ 64 w 73"/>
                <a:gd name="T55" fmla="*/ 48 h 72"/>
                <a:gd name="T56" fmla="*/ 65 w 73"/>
                <a:gd name="T57" fmla="*/ 44 h 72"/>
                <a:gd name="T58" fmla="*/ 72 w 73"/>
                <a:gd name="T59" fmla="*/ 40 h 72"/>
                <a:gd name="T60" fmla="*/ 73 w 73"/>
                <a:gd name="T61" fmla="*/ 31 h 72"/>
                <a:gd name="T62" fmla="*/ 63 w 73"/>
                <a:gd name="T63" fmla="*/ 25 h 72"/>
                <a:gd name="T64" fmla="*/ 62 w 73"/>
                <a:gd name="T65" fmla="*/ 22 h 72"/>
                <a:gd name="T66" fmla="*/ 63 w 73"/>
                <a:gd name="T67" fmla="*/ 11 h 72"/>
                <a:gd name="T68" fmla="*/ 57 w 73"/>
                <a:gd name="T69" fmla="*/ 6 h 72"/>
                <a:gd name="T70" fmla="*/ 48 w 73"/>
                <a:gd name="T71" fmla="*/ 10 h 72"/>
                <a:gd name="T72" fmla="*/ 44 w 73"/>
                <a:gd name="T73" fmla="*/ 8 h 72"/>
                <a:gd name="T74" fmla="*/ 38 w 73"/>
                <a:gd name="T75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3" h="72">
                  <a:moveTo>
                    <a:pt x="37" y="49"/>
                  </a:moveTo>
                  <a:cubicBezTo>
                    <a:pt x="30" y="49"/>
                    <a:pt x="24" y="44"/>
                    <a:pt x="24" y="37"/>
                  </a:cubicBezTo>
                  <a:cubicBezTo>
                    <a:pt x="23" y="30"/>
                    <a:pt x="29" y="24"/>
                    <a:pt x="36" y="23"/>
                  </a:cubicBezTo>
                  <a:cubicBezTo>
                    <a:pt x="36" y="23"/>
                    <a:pt x="37" y="23"/>
                    <a:pt x="37" y="23"/>
                  </a:cubicBezTo>
                  <a:cubicBezTo>
                    <a:pt x="44" y="23"/>
                    <a:pt x="49" y="29"/>
                    <a:pt x="50" y="35"/>
                  </a:cubicBezTo>
                  <a:cubicBezTo>
                    <a:pt x="50" y="42"/>
                    <a:pt x="45" y="49"/>
                    <a:pt x="37" y="49"/>
                  </a:cubicBezTo>
                  <a:cubicBezTo>
                    <a:pt x="37" y="49"/>
                    <a:pt x="37" y="49"/>
                    <a:pt x="37" y="49"/>
                  </a:cubicBezTo>
                  <a:moveTo>
                    <a:pt x="38" y="0"/>
                  </a:moveTo>
                  <a:cubicBezTo>
                    <a:pt x="38" y="0"/>
                    <a:pt x="38" y="0"/>
                    <a:pt x="38" y="0"/>
                  </a:cubicBezTo>
                  <a:cubicBezTo>
                    <a:pt x="36" y="0"/>
                    <a:pt x="33" y="1"/>
                    <a:pt x="31" y="1"/>
                  </a:cubicBezTo>
                  <a:cubicBezTo>
                    <a:pt x="30" y="1"/>
                    <a:pt x="29" y="1"/>
                    <a:pt x="29" y="2"/>
                  </a:cubicBezTo>
                  <a:cubicBezTo>
                    <a:pt x="28" y="5"/>
                    <a:pt x="27" y="7"/>
                    <a:pt x="26" y="9"/>
                  </a:cubicBezTo>
                  <a:cubicBezTo>
                    <a:pt x="26" y="10"/>
                    <a:pt x="25" y="11"/>
                    <a:pt x="24" y="12"/>
                  </a:cubicBezTo>
                  <a:cubicBezTo>
                    <a:pt x="24" y="12"/>
                    <a:pt x="23" y="12"/>
                    <a:pt x="23" y="12"/>
                  </a:cubicBezTo>
                  <a:cubicBezTo>
                    <a:pt x="23" y="12"/>
                    <a:pt x="23" y="12"/>
                    <a:pt x="22" y="12"/>
                  </a:cubicBezTo>
                  <a:cubicBezTo>
                    <a:pt x="20" y="11"/>
                    <a:pt x="18" y="10"/>
                    <a:pt x="16" y="10"/>
                  </a:cubicBezTo>
                  <a:cubicBezTo>
                    <a:pt x="15" y="9"/>
                    <a:pt x="14" y="9"/>
                    <a:pt x="13" y="9"/>
                  </a:cubicBezTo>
                  <a:cubicBezTo>
                    <a:pt x="13" y="9"/>
                    <a:pt x="12" y="10"/>
                    <a:pt x="12" y="10"/>
                  </a:cubicBezTo>
                  <a:cubicBezTo>
                    <a:pt x="10" y="12"/>
                    <a:pt x="9" y="13"/>
                    <a:pt x="7" y="15"/>
                  </a:cubicBezTo>
                  <a:cubicBezTo>
                    <a:pt x="6" y="16"/>
                    <a:pt x="6" y="17"/>
                    <a:pt x="7" y="18"/>
                  </a:cubicBezTo>
                  <a:cubicBezTo>
                    <a:pt x="8" y="20"/>
                    <a:pt x="9" y="22"/>
                    <a:pt x="10" y="24"/>
                  </a:cubicBezTo>
                  <a:cubicBezTo>
                    <a:pt x="10" y="25"/>
                    <a:pt x="11" y="27"/>
                    <a:pt x="10" y="28"/>
                  </a:cubicBezTo>
                  <a:cubicBezTo>
                    <a:pt x="10" y="28"/>
                    <a:pt x="9" y="29"/>
                    <a:pt x="9" y="29"/>
                  </a:cubicBezTo>
                  <a:cubicBezTo>
                    <a:pt x="7" y="30"/>
                    <a:pt x="6" y="30"/>
                    <a:pt x="4" y="31"/>
                  </a:cubicBezTo>
                  <a:cubicBezTo>
                    <a:pt x="3" y="32"/>
                    <a:pt x="2" y="32"/>
                    <a:pt x="1" y="33"/>
                  </a:cubicBezTo>
                  <a:cubicBezTo>
                    <a:pt x="0" y="33"/>
                    <a:pt x="0" y="34"/>
                    <a:pt x="0" y="35"/>
                  </a:cubicBezTo>
                  <a:cubicBezTo>
                    <a:pt x="0" y="37"/>
                    <a:pt x="0" y="39"/>
                    <a:pt x="0" y="42"/>
                  </a:cubicBezTo>
                  <a:cubicBezTo>
                    <a:pt x="0" y="43"/>
                    <a:pt x="1" y="44"/>
                    <a:pt x="2" y="44"/>
                  </a:cubicBezTo>
                  <a:cubicBezTo>
                    <a:pt x="5" y="45"/>
                    <a:pt x="7" y="46"/>
                    <a:pt x="9" y="47"/>
                  </a:cubicBezTo>
                  <a:cubicBezTo>
                    <a:pt x="10" y="47"/>
                    <a:pt x="11" y="47"/>
                    <a:pt x="11" y="48"/>
                  </a:cubicBezTo>
                  <a:cubicBezTo>
                    <a:pt x="12" y="49"/>
                    <a:pt x="12" y="50"/>
                    <a:pt x="12" y="51"/>
                  </a:cubicBezTo>
                  <a:cubicBezTo>
                    <a:pt x="11" y="53"/>
                    <a:pt x="10" y="56"/>
                    <a:pt x="9" y="58"/>
                  </a:cubicBezTo>
                  <a:cubicBezTo>
                    <a:pt x="9" y="59"/>
                    <a:pt x="9" y="60"/>
                    <a:pt x="10" y="61"/>
                  </a:cubicBezTo>
                  <a:cubicBezTo>
                    <a:pt x="12" y="62"/>
                    <a:pt x="13" y="64"/>
                    <a:pt x="15" y="65"/>
                  </a:cubicBezTo>
                  <a:cubicBezTo>
                    <a:pt x="16" y="66"/>
                    <a:pt x="16" y="66"/>
                    <a:pt x="17" y="66"/>
                  </a:cubicBezTo>
                  <a:cubicBezTo>
                    <a:pt x="17" y="66"/>
                    <a:pt x="18" y="66"/>
                    <a:pt x="18" y="66"/>
                  </a:cubicBezTo>
                  <a:cubicBezTo>
                    <a:pt x="20" y="65"/>
                    <a:pt x="23" y="64"/>
                    <a:pt x="25" y="62"/>
                  </a:cubicBezTo>
                  <a:cubicBezTo>
                    <a:pt x="26" y="62"/>
                    <a:pt x="26" y="62"/>
                    <a:pt x="26" y="62"/>
                  </a:cubicBezTo>
                  <a:cubicBezTo>
                    <a:pt x="27" y="62"/>
                    <a:pt x="27" y="62"/>
                    <a:pt x="27" y="62"/>
                  </a:cubicBezTo>
                  <a:cubicBezTo>
                    <a:pt x="28" y="62"/>
                    <a:pt x="29" y="63"/>
                    <a:pt x="30" y="64"/>
                  </a:cubicBezTo>
                  <a:cubicBezTo>
                    <a:pt x="30" y="65"/>
                    <a:pt x="30" y="65"/>
                    <a:pt x="30" y="66"/>
                  </a:cubicBezTo>
                  <a:cubicBezTo>
                    <a:pt x="31" y="68"/>
                    <a:pt x="32" y="69"/>
                    <a:pt x="33" y="71"/>
                  </a:cubicBezTo>
                  <a:cubicBezTo>
                    <a:pt x="34" y="72"/>
                    <a:pt x="34" y="72"/>
                    <a:pt x="35" y="72"/>
                  </a:cubicBezTo>
                  <a:cubicBezTo>
                    <a:pt x="35" y="72"/>
                    <a:pt x="36" y="72"/>
                    <a:pt x="36" y="72"/>
                  </a:cubicBezTo>
                  <a:cubicBezTo>
                    <a:pt x="38" y="72"/>
                    <a:pt x="40" y="72"/>
                    <a:pt x="42" y="72"/>
                  </a:cubicBezTo>
                  <a:cubicBezTo>
                    <a:pt x="44" y="72"/>
                    <a:pt x="44" y="71"/>
                    <a:pt x="45" y="70"/>
                  </a:cubicBezTo>
                  <a:cubicBezTo>
                    <a:pt x="46" y="68"/>
                    <a:pt x="47" y="66"/>
                    <a:pt x="47" y="64"/>
                  </a:cubicBezTo>
                  <a:cubicBezTo>
                    <a:pt x="48" y="62"/>
                    <a:pt x="48" y="61"/>
                    <a:pt x="50" y="61"/>
                  </a:cubicBezTo>
                  <a:cubicBezTo>
                    <a:pt x="50" y="61"/>
                    <a:pt x="50" y="61"/>
                    <a:pt x="50" y="61"/>
                  </a:cubicBezTo>
                  <a:cubicBezTo>
                    <a:pt x="51" y="61"/>
                    <a:pt x="51" y="61"/>
                    <a:pt x="51" y="61"/>
                  </a:cubicBezTo>
                  <a:cubicBezTo>
                    <a:pt x="54" y="62"/>
                    <a:pt x="56" y="62"/>
                    <a:pt x="59" y="63"/>
                  </a:cubicBezTo>
                  <a:cubicBezTo>
                    <a:pt x="59" y="63"/>
                    <a:pt x="60" y="63"/>
                    <a:pt x="60" y="63"/>
                  </a:cubicBezTo>
                  <a:cubicBezTo>
                    <a:pt x="61" y="63"/>
                    <a:pt x="61" y="63"/>
                    <a:pt x="62" y="62"/>
                  </a:cubicBezTo>
                  <a:cubicBezTo>
                    <a:pt x="63" y="61"/>
                    <a:pt x="65" y="59"/>
                    <a:pt x="66" y="58"/>
                  </a:cubicBezTo>
                  <a:cubicBezTo>
                    <a:pt x="67" y="57"/>
                    <a:pt x="67" y="56"/>
                    <a:pt x="67" y="54"/>
                  </a:cubicBezTo>
                  <a:cubicBezTo>
                    <a:pt x="66" y="52"/>
                    <a:pt x="65" y="50"/>
                    <a:pt x="64" y="48"/>
                  </a:cubicBezTo>
                  <a:cubicBezTo>
                    <a:pt x="63" y="47"/>
                    <a:pt x="63" y="46"/>
                    <a:pt x="64" y="45"/>
                  </a:cubicBezTo>
                  <a:cubicBezTo>
                    <a:pt x="64" y="44"/>
                    <a:pt x="64" y="44"/>
                    <a:pt x="65" y="44"/>
                  </a:cubicBezTo>
                  <a:cubicBezTo>
                    <a:pt x="66" y="43"/>
                    <a:pt x="68" y="42"/>
                    <a:pt x="69" y="41"/>
                  </a:cubicBezTo>
                  <a:cubicBezTo>
                    <a:pt x="70" y="41"/>
                    <a:pt x="71" y="40"/>
                    <a:pt x="72" y="40"/>
                  </a:cubicBezTo>
                  <a:cubicBezTo>
                    <a:pt x="73" y="39"/>
                    <a:pt x="73" y="38"/>
                    <a:pt x="73" y="37"/>
                  </a:cubicBezTo>
                  <a:cubicBezTo>
                    <a:pt x="73" y="35"/>
                    <a:pt x="73" y="33"/>
                    <a:pt x="73" y="31"/>
                  </a:cubicBezTo>
                  <a:cubicBezTo>
                    <a:pt x="73" y="29"/>
                    <a:pt x="72" y="28"/>
                    <a:pt x="71" y="28"/>
                  </a:cubicBezTo>
                  <a:cubicBezTo>
                    <a:pt x="68" y="27"/>
                    <a:pt x="66" y="26"/>
                    <a:pt x="63" y="25"/>
                  </a:cubicBezTo>
                  <a:cubicBezTo>
                    <a:pt x="63" y="25"/>
                    <a:pt x="63" y="25"/>
                    <a:pt x="63" y="25"/>
                  </a:cubicBezTo>
                  <a:cubicBezTo>
                    <a:pt x="62" y="24"/>
                    <a:pt x="61" y="23"/>
                    <a:pt x="62" y="22"/>
                  </a:cubicBezTo>
                  <a:cubicBezTo>
                    <a:pt x="63" y="19"/>
                    <a:pt x="64" y="17"/>
                    <a:pt x="64" y="14"/>
                  </a:cubicBezTo>
                  <a:cubicBezTo>
                    <a:pt x="65" y="13"/>
                    <a:pt x="64" y="12"/>
                    <a:pt x="63" y="11"/>
                  </a:cubicBezTo>
                  <a:cubicBezTo>
                    <a:pt x="62" y="10"/>
                    <a:pt x="60" y="9"/>
                    <a:pt x="58" y="7"/>
                  </a:cubicBezTo>
                  <a:cubicBezTo>
                    <a:pt x="58" y="7"/>
                    <a:pt x="57" y="6"/>
                    <a:pt x="57" y="6"/>
                  </a:cubicBezTo>
                  <a:cubicBezTo>
                    <a:pt x="56" y="6"/>
                    <a:pt x="56" y="6"/>
                    <a:pt x="56" y="7"/>
                  </a:cubicBezTo>
                  <a:cubicBezTo>
                    <a:pt x="53" y="8"/>
                    <a:pt x="50" y="9"/>
                    <a:pt x="48" y="10"/>
                  </a:cubicBezTo>
                  <a:cubicBezTo>
                    <a:pt x="47" y="10"/>
                    <a:pt x="47" y="10"/>
                    <a:pt x="47" y="10"/>
                  </a:cubicBezTo>
                  <a:cubicBezTo>
                    <a:pt x="46" y="10"/>
                    <a:pt x="45" y="10"/>
                    <a:pt x="44" y="8"/>
                  </a:cubicBezTo>
                  <a:cubicBezTo>
                    <a:pt x="43" y="6"/>
                    <a:pt x="42" y="4"/>
                    <a:pt x="40" y="2"/>
                  </a:cubicBezTo>
                  <a:cubicBezTo>
                    <a:pt x="40" y="1"/>
                    <a:pt x="39" y="0"/>
                    <a:pt x="38" y="0"/>
                  </a:cubicBezTo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11"/>
            <p:cNvSpPr>
              <a:spLocks noEditPoints="1"/>
            </p:cNvSpPr>
            <p:nvPr/>
          </p:nvSpPr>
          <p:spPr bwMode="auto">
            <a:xfrm>
              <a:off x="5172199" y="4253455"/>
              <a:ext cx="207733" cy="396729"/>
            </a:xfrm>
            <a:custGeom>
              <a:avLst/>
              <a:gdLst>
                <a:gd name="T0" fmla="*/ 54 w 108"/>
                <a:gd name="T1" fmla="*/ 199 h 206"/>
                <a:gd name="T2" fmla="*/ 43 w 108"/>
                <a:gd name="T3" fmla="*/ 188 h 206"/>
                <a:gd name="T4" fmla="*/ 54 w 108"/>
                <a:gd name="T5" fmla="*/ 177 h 206"/>
                <a:gd name="T6" fmla="*/ 65 w 108"/>
                <a:gd name="T7" fmla="*/ 188 h 206"/>
                <a:gd name="T8" fmla="*/ 54 w 108"/>
                <a:gd name="T9" fmla="*/ 199 h 206"/>
                <a:gd name="T10" fmla="*/ 12 w 108"/>
                <a:gd name="T11" fmla="*/ 167 h 206"/>
                <a:gd name="T12" fmla="*/ 12 w 108"/>
                <a:gd name="T13" fmla="*/ 40 h 206"/>
                <a:gd name="T14" fmla="*/ 96 w 108"/>
                <a:gd name="T15" fmla="*/ 40 h 206"/>
                <a:gd name="T16" fmla="*/ 96 w 108"/>
                <a:gd name="T17" fmla="*/ 167 h 206"/>
                <a:gd name="T18" fmla="*/ 12 w 108"/>
                <a:gd name="T19" fmla="*/ 167 h 206"/>
                <a:gd name="T20" fmla="*/ 41 w 108"/>
                <a:gd name="T21" fmla="*/ 25 h 206"/>
                <a:gd name="T22" fmla="*/ 37 w 108"/>
                <a:gd name="T23" fmla="*/ 21 h 206"/>
                <a:gd name="T24" fmla="*/ 41 w 108"/>
                <a:gd name="T25" fmla="*/ 17 h 206"/>
                <a:gd name="T26" fmla="*/ 68 w 108"/>
                <a:gd name="T27" fmla="*/ 17 h 206"/>
                <a:gd name="T28" fmla="*/ 72 w 108"/>
                <a:gd name="T29" fmla="*/ 21 h 206"/>
                <a:gd name="T30" fmla="*/ 68 w 108"/>
                <a:gd name="T31" fmla="*/ 25 h 206"/>
                <a:gd name="T32" fmla="*/ 41 w 108"/>
                <a:gd name="T33" fmla="*/ 25 h 206"/>
                <a:gd name="T34" fmla="*/ 94 w 108"/>
                <a:gd name="T35" fmla="*/ 0 h 206"/>
                <a:gd name="T36" fmla="*/ 14 w 108"/>
                <a:gd name="T37" fmla="*/ 0 h 206"/>
                <a:gd name="T38" fmla="*/ 0 w 108"/>
                <a:gd name="T39" fmla="*/ 15 h 206"/>
                <a:gd name="T40" fmla="*/ 0 w 108"/>
                <a:gd name="T41" fmla="*/ 192 h 206"/>
                <a:gd name="T42" fmla="*/ 14 w 108"/>
                <a:gd name="T43" fmla="*/ 206 h 206"/>
                <a:gd name="T44" fmla="*/ 94 w 108"/>
                <a:gd name="T45" fmla="*/ 206 h 206"/>
                <a:gd name="T46" fmla="*/ 108 w 108"/>
                <a:gd name="T47" fmla="*/ 192 h 206"/>
                <a:gd name="T48" fmla="*/ 108 w 108"/>
                <a:gd name="T49" fmla="*/ 15 h 206"/>
                <a:gd name="T50" fmla="*/ 94 w 108"/>
                <a:gd name="T51" fmla="*/ 0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08" h="206">
                  <a:moveTo>
                    <a:pt x="54" y="199"/>
                  </a:moveTo>
                  <a:cubicBezTo>
                    <a:pt x="48" y="199"/>
                    <a:pt x="43" y="194"/>
                    <a:pt x="43" y="188"/>
                  </a:cubicBezTo>
                  <a:cubicBezTo>
                    <a:pt x="43" y="182"/>
                    <a:pt x="48" y="177"/>
                    <a:pt x="54" y="177"/>
                  </a:cubicBezTo>
                  <a:cubicBezTo>
                    <a:pt x="60" y="177"/>
                    <a:pt x="65" y="182"/>
                    <a:pt x="65" y="188"/>
                  </a:cubicBezTo>
                  <a:cubicBezTo>
                    <a:pt x="65" y="194"/>
                    <a:pt x="60" y="199"/>
                    <a:pt x="54" y="199"/>
                  </a:cubicBezTo>
                  <a:moveTo>
                    <a:pt x="12" y="167"/>
                  </a:moveTo>
                  <a:cubicBezTo>
                    <a:pt x="12" y="40"/>
                    <a:pt x="12" y="40"/>
                    <a:pt x="12" y="40"/>
                  </a:cubicBezTo>
                  <a:cubicBezTo>
                    <a:pt x="96" y="40"/>
                    <a:pt x="96" y="40"/>
                    <a:pt x="96" y="40"/>
                  </a:cubicBezTo>
                  <a:cubicBezTo>
                    <a:pt x="96" y="167"/>
                    <a:pt x="96" y="167"/>
                    <a:pt x="96" y="167"/>
                  </a:cubicBezTo>
                  <a:cubicBezTo>
                    <a:pt x="12" y="167"/>
                    <a:pt x="12" y="167"/>
                    <a:pt x="12" y="167"/>
                  </a:cubicBezTo>
                  <a:moveTo>
                    <a:pt x="41" y="25"/>
                  </a:moveTo>
                  <a:cubicBezTo>
                    <a:pt x="39" y="25"/>
                    <a:pt x="37" y="23"/>
                    <a:pt x="37" y="21"/>
                  </a:cubicBezTo>
                  <a:cubicBezTo>
                    <a:pt x="37" y="19"/>
                    <a:pt x="39" y="17"/>
                    <a:pt x="41" y="17"/>
                  </a:cubicBezTo>
                  <a:cubicBezTo>
                    <a:pt x="68" y="17"/>
                    <a:pt x="68" y="17"/>
                    <a:pt x="68" y="17"/>
                  </a:cubicBezTo>
                  <a:cubicBezTo>
                    <a:pt x="70" y="17"/>
                    <a:pt x="72" y="19"/>
                    <a:pt x="72" y="21"/>
                  </a:cubicBezTo>
                  <a:cubicBezTo>
                    <a:pt x="72" y="23"/>
                    <a:pt x="70" y="25"/>
                    <a:pt x="68" y="25"/>
                  </a:cubicBezTo>
                  <a:cubicBezTo>
                    <a:pt x="41" y="25"/>
                    <a:pt x="41" y="25"/>
                    <a:pt x="41" y="25"/>
                  </a:cubicBezTo>
                  <a:moveTo>
                    <a:pt x="94" y="0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7"/>
                    <a:pt x="0" y="15"/>
                  </a:cubicBezTo>
                  <a:cubicBezTo>
                    <a:pt x="0" y="192"/>
                    <a:pt x="0" y="192"/>
                    <a:pt x="0" y="192"/>
                  </a:cubicBezTo>
                  <a:cubicBezTo>
                    <a:pt x="0" y="200"/>
                    <a:pt x="6" y="206"/>
                    <a:pt x="14" y="206"/>
                  </a:cubicBezTo>
                  <a:cubicBezTo>
                    <a:pt x="94" y="206"/>
                    <a:pt x="94" y="206"/>
                    <a:pt x="94" y="206"/>
                  </a:cubicBezTo>
                  <a:cubicBezTo>
                    <a:pt x="102" y="206"/>
                    <a:pt x="108" y="200"/>
                    <a:pt x="108" y="192"/>
                  </a:cubicBezTo>
                  <a:cubicBezTo>
                    <a:pt x="108" y="15"/>
                    <a:pt x="108" y="15"/>
                    <a:pt x="108" y="15"/>
                  </a:cubicBezTo>
                  <a:cubicBezTo>
                    <a:pt x="108" y="7"/>
                    <a:pt x="102" y="0"/>
                    <a:pt x="94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12"/>
            <p:cNvSpPr>
              <a:spLocks noEditPoints="1"/>
            </p:cNvSpPr>
            <p:nvPr/>
          </p:nvSpPr>
          <p:spPr bwMode="auto">
            <a:xfrm>
              <a:off x="7098819" y="4062829"/>
              <a:ext cx="250094" cy="238689"/>
            </a:xfrm>
            <a:custGeom>
              <a:avLst/>
              <a:gdLst>
                <a:gd name="T0" fmla="*/ 86 w 130"/>
                <a:gd name="T1" fmla="*/ 74 h 124"/>
                <a:gd name="T2" fmla="*/ 55 w 130"/>
                <a:gd name="T3" fmla="*/ 44 h 124"/>
                <a:gd name="T4" fmla="*/ 86 w 130"/>
                <a:gd name="T5" fmla="*/ 13 h 124"/>
                <a:gd name="T6" fmla="*/ 116 w 130"/>
                <a:gd name="T7" fmla="*/ 44 h 124"/>
                <a:gd name="T8" fmla="*/ 86 w 130"/>
                <a:gd name="T9" fmla="*/ 74 h 124"/>
                <a:gd name="T10" fmla="*/ 86 w 130"/>
                <a:gd name="T11" fmla="*/ 0 h 124"/>
                <a:gd name="T12" fmla="*/ 42 w 130"/>
                <a:gd name="T13" fmla="*/ 44 h 124"/>
                <a:gd name="T14" fmla="*/ 46 w 130"/>
                <a:gd name="T15" fmla="*/ 62 h 124"/>
                <a:gd name="T16" fmla="*/ 3 w 130"/>
                <a:gd name="T17" fmla="*/ 104 h 124"/>
                <a:gd name="T18" fmla="*/ 3 w 130"/>
                <a:gd name="T19" fmla="*/ 116 h 124"/>
                <a:gd name="T20" fmla="*/ 8 w 130"/>
                <a:gd name="T21" fmla="*/ 121 h 124"/>
                <a:gd name="T22" fmla="*/ 14 w 130"/>
                <a:gd name="T23" fmla="*/ 124 h 124"/>
                <a:gd name="T24" fmla="*/ 20 w 130"/>
                <a:gd name="T25" fmla="*/ 121 h 124"/>
                <a:gd name="T26" fmla="*/ 61 w 130"/>
                <a:gd name="T27" fmla="*/ 80 h 124"/>
                <a:gd name="T28" fmla="*/ 86 w 130"/>
                <a:gd name="T29" fmla="*/ 88 h 124"/>
                <a:gd name="T30" fmla="*/ 130 w 130"/>
                <a:gd name="T31" fmla="*/ 44 h 124"/>
                <a:gd name="T32" fmla="*/ 86 w 130"/>
                <a:gd name="T33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0" h="124">
                  <a:moveTo>
                    <a:pt x="86" y="74"/>
                  </a:moveTo>
                  <a:cubicBezTo>
                    <a:pt x="69" y="74"/>
                    <a:pt x="55" y="61"/>
                    <a:pt x="55" y="44"/>
                  </a:cubicBezTo>
                  <a:cubicBezTo>
                    <a:pt x="55" y="27"/>
                    <a:pt x="69" y="13"/>
                    <a:pt x="86" y="13"/>
                  </a:cubicBezTo>
                  <a:cubicBezTo>
                    <a:pt x="103" y="13"/>
                    <a:pt x="116" y="27"/>
                    <a:pt x="116" y="44"/>
                  </a:cubicBezTo>
                  <a:cubicBezTo>
                    <a:pt x="116" y="61"/>
                    <a:pt x="103" y="74"/>
                    <a:pt x="86" y="74"/>
                  </a:cubicBezTo>
                  <a:moveTo>
                    <a:pt x="86" y="0"/>
                  </a:moveTo>
                  <a:cubicBezTo>
                    <a:pt x="62" y="0"/>
                    <a:pt x="42" y="19"/>
                    <a:pt x="42" y="44"/>
                  </a:cubicBezTo>
                  <a:cubicBezTo>
                    <a:pt x="42" y="50"/>
                    <a:pt x="43" y="56"/>
                    <a:pt x="46" y="62"/>
                  </a:cubicBezTo>
                  <a:cubicBezTo>
                    <a:pt x="3" y="104"/>
                    <a:pt x="3" y="104"/>
                    <a:pt x="3" y="104"/>
                  </a:cubicBezTo>
                  <a:cubicBezTo>
                    <a:pt x="0" y="108"/>
                    <a:pt x="0" y="113"/>
                    <a:pt x="3" y="116"/>
                  </a:cubicBezTo>
                  <a:cubicBezTo>
                    <a:pt x="8" y="121"/>
                    <a:pt x="8" y="121"/>
                    <a:pt x="8" y="121"/>
                  </a:cubicBezTo>
                  <a:cubicBezTo>
                    <a:pt x="10" y="123"/>
                    <a:pt x="12" y="124"/>
                    <a:pt x="14" y="124"/>
                  </a:cubicBezTo>
                  <a:cubicBezTo>
                    <a:pt x="16" y="124"/>
                    <a:pt x="19" y="123"/>
                    <a:pt x="20" y="121"/>
                  </a:cubicBezTo>
                  <a:cubicBezTo>
                    <a:pt x="61" y="80"/>
                    <a:pt x="61" y="80"/>
                    <a:pt x="61" y="80"/>
                  </a:cubicBezTo>
                  <a:cubicBezTo>
                    <a:pt x="68" y="85"/>
                    <a:pt x="77" y="88"/>
                    <a:pt x="86" y="88"/>
                  </a:cubicBezTo>
                  <a:cubicBezTo>
                    <a:pt x="110" y="88"/>
                    <a:pt x="130" y="68"/>
                    <a:pt x="130" y="44"/>
                  </a:cubicBezTo>
                  <a:cubicBezTo>
                    <a:pt x="130" y="19"/>
                    <a:pt x="110" y="0"/>
                    <a:pt x="86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13"/>
            <p:cNvSpPr>
              <a:spLocks/>
            </p:cNvSpPr>
            <p:nvPr/>
          </p:nvSpPr>
          <p:spPr bwMode="auto">
            <a:xfrm>
              <a:off x="5272399" y="5561764"/>
              <a:ext cx="53766" cy="59469"/>
            </a:xfrm>
            <a:custGeom>
              <a:avLst/>
              <a:gdLst>
                <a:gd name="T0" fmla="*/ 1 w 28"/>
                <a:gd name="T1" fmla="*/ 0 h 31"/>
                <a:gd name="T2" fmla="*/ 0 w 28"/>
                <a:gd name="T3" fmla="*/ 8 h 31"/>
                <a:gd name="T4" fmla="*/ 21 w 28"/>
                <a:gd name="T5" fmla="*/ 31 h 31"/>
                <a:gd name="T6" fmla="*/ 21 w 28"/>
                <a:gd name="T7" fmla="*/ 31 h 31"/>
                <a:gd name="T8" fmla="*/ 28 w 28"/>
                <a:gd name="T9" fmla="*/ 21 h 31"/>
                <a:gd name="T10" fmla="*/ 9 w 28"/>
                <a:gd name="T11" fmla="*/ 1 h 31"/>
                <a:gd name="T12" fmla="*/ 1 w 28"/>
                <a:gd name="T1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31">
                  <a:moveTo>
                    <a:pt x="1" y="0"/>
                  </a:moveTo>
                  <a:cubicBezTo>
                    <a:pt x="0" y="8"/>
                    <a:pt x="0" y="8"/>
                    <a:pt x="0" y="8"/>
                  </a:cubicBezTo>
                  <a:cubicBezTo>
                    <a:pt x="21" y="31"/>
                    <a:pt x="21" y="31"/>
                    <a:pt x="21" y="31"/>
                  </a:cubicBezTo>
                  <a:cubicBezTo>
                    <a:pt x="21" y="31"/>
                    <a:pt x="21" y="31"/>
                    <a:pt x="21" y="31"/>
                  </a:cubicBezTo>
                  <a:cubicBezTo>
                    <a:pt x="21" y="26"/>
                    <a:pt x="24" y="23"/>
                    <a:pt x="28" y="2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14"/>
            <p:cNvSpPr>
              <a:spLocks/>
            </p:cNvSpPr>
            <p:nvPr/>
          </p:nvSpPr>
          <p:spPr bwMode="auto">
            <a:xfrm>
              <a:off x="5347346" y="5586203"/>
              <a:ext cx="70874" cy="40732"/>
            </a:xfrm>
            <a:custGeom>
              <a:avLst/>
              <a:gdLst>
                <a:gd name="T0" fmla="*/ 30 w 37"/>
                <a:gd name="T1" fmla="*/ 0 h 21"/>
                <a:gd name="T2" fmla="*/ 0 w 37"/>
                <a:gd name="T3" fmla="*/ 10 h 21"/>
                <a:gd name="T4" fmla="*/ 3 w 37"/>
                <a:gd name="T5" fmla="*/ 18 h 21"/>
                <a:gd name="T6" fmla="*/ 3 w 37"/>
                <a:gd name="T7" fmla="*/ 21 h 21"/>
                <a:gd name="T8" fmla="*/ 34 w 37"/>
                <a:gd name="T9" fmla="*/ 10 h 21"/>
                <a:gd name="T10" fmla="*/ 37 w 37"/>
                <a:gd name="T11" fmla="*/ 3 h 21"/>
                <a:gd name="T12" fmla="*/ 30 w 37"/>
                <a:gd name="T13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" h="21">
                  <a:moveTo>
                    <a:pt x="30" y="0"/>
                  </a:moveTo>
                  <a:cubicBezTo>
                    <a:pt x="0" y="10"/>
                    <a:pt x="0" y="10"/>
                    <a:pt x="0" y="10"/>
                  </a:cubicBezTo>
                  <a:cubicBezTo>
                    <a:pt x="2" y="12"/>
                    <a:pt x="3" y="15"/>
                    <a:pt x="3" y="18"/>
                  </a:cubicBezTo>
                  <a:cubicBezTo>
                    <a:pt x="3" y="19"/>
                    <a:pt x="3" y="20"/>
                    <a:pt x="3" y="21"/>
                  </a:cubicBezTo>
                  <a:cubicBezTo>
                    <a:pt x="34" y="10"/>
                    <a:pt x="34" y="10"/>
                    <a:pt x="34" y="10"/>
                  </a:cubicBezTo>
                  <a:cubicBezTo>
                    <a:pt x="37" y="3"/>
                    <a:pt x="37" y="3"/>
                    <a:pt x="37" y="3"/>
                  </a:cubicBezTo>
                  <a:cubicBezTo>
                    <a:pt x="30" y="0"/>
                    <a:pt x="30" y="0"/>
                    <a:pt x="30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15"/>
            <p:cNvSpPr>
              <a:spLocks noEditPoints="1"/>
            </p:cNvSpPr>
            <p:nvPr/>
          </p:nvSpPr>
          <p:spPr bwMode="auto">
            <a:xfrm>
              <a:off x="5189307" y="5486818"/>
              <a:ext cx="286753" cy="267202"/>
            </a:xfrm>
            <a:custGeom>
              <a:avLst/>
              <a:gdLst>
                <a:gd name="T0" fmla="*/ 70 w 149"/>
                <a:gd name="T1" fmla="*/ 15 h 139"/>
                <a:gd name="T2" fmla="*/ 70 w 149"/>
                <a:gd name="T3" fmla="*/ 6 h 139"/>
                <a:gd name="T4" fmla="*/ 75 w 149"/>
                <a:gd name="T5" fmla="*/ 2 h 139"/>
                <a:gd name="T6" fmla="*/ 79 w 149"/>
                <a:gd name="T7" fmla="*/ 6 h 139"/>
                <a:gd name="T8" fmla="*/ 79 w 149"/>
                <a:gd name="T9" fmla="*/ 15 h 139"/>
                <a:gd name="T10" fmla="*/ 133 w 149"/>
                <a:gd name="T11" fmla="*/ 66 h 139"/>
                <a:gd name="T12" fmla="*/ 142 w 149"/>
                <a:gd name="T13" fmla="*/ 66 h 139"/>
                <a:gd name="T14" fmla="*/ 147 w 149"/>
                <a:gd name="T15" fmla="*/ 70 h 139"/>
                <a:gd name="T16" fmla="*/ 142 w 149"/>
                <a:gd name="T17" fmla="*/ 74 h 139"/>
                <a:gd name="T18" fmla="*/ 133 w 149"/>
                <a:gd name="T19" fmla="*/ 74 h 139"/>
                <a:gd name="T20" fmla="*/ 79 w 149"/>
                <a:gd name="T21" fmla="*/ 124 h 139"/>
                <a:gd name="T22" fmla="*/ 79 w 149"/>
                <a:gd name="T23" fmla="*/ 133 h 139"/>
                <a:gd name="T24" fmla="*/ 75 w 149"/>
                <a:gd name="T25" fmla="*/ 137 h 139"/>
                <a:gd name="T26" fmla="*/ 70 w 149"/>
                <a:gd name="T27" fmla="*/ 133 h 139"/>
                <a:gd name="T28" fmla="*/ 70 w 149"/>
                <a:gd name="T29" fmla="*/ 124 h 139"/>
                <a:gd name="T30" fmla="*/ 16 w 149"/>
                <a:gd name="T31" fmla="*/ 74 h 139"/>
                <a:gd name="T32" fmla="*/ 7 w 149"/>
                <a:gd name="T33" fmla="*/ 74 h 139"/>
                <a:gd name="T34" fmla="*/ 2 w 149"/>
                <a:gd name="T35" fmla="*/ 70 h 139"/>
                <a:gd name="T36" fmla="*/ 7 w 149"/>
                <a:gd name="T37" fmla="*/ 66 h 139"/>
                <a:gd name="T38" fmla="*/ 16 w 149"/>
                <a:gd name="T39" fmla="*/ 66 h 139"/>
                <a:gd name="T40" fmla="*/ 70 w 149"/>
                <a:gd name="T41" fmla="*/ 15 h 139"/>
                <a:gd name="T42" fmla="*/ 75 w 149"/>
                <a:gd name="T43" fmla="*/ 0 h 139"/>
                <a:gd name="T44" fmla="*/ 0 w 149"/>
                <a:gd name="T45" fmla="*/ 70 h 139"/>
                <a:gd name="T46" fmla="*/ 75 w 149"/>
                <a:gd name="T47" fmla="*/ 139 h 139"/>
                <a:gd name="T48" fmla="*/ 149 w 149"/>
                <a:gd name="T49" fmla="*/ 70 h 139"/>
                <a:gd name="T50" fmla="*/ 75 w 149"/>
                <a:gd name="T51" fmla="*/ 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49" h="139">
                  <a:moveTo>
                    <a:pt x="70" y="15"/>
                  </a:moveTo>
                  <a:cubicBezTo>
                    <a:pt x="70" y="6"/>
                    <a:pt x="70" y="6"/>
                    <a:pt x="70" y="6"/>
                  </a:cubicBezTo>
                  <a:cubicBezTo>
                    <a:pt x="70" y="4"/>
                    <a:pt x="72" y="2"/>
                    <a:pt x="75" y="2"/>
                  </a:cubicBezTo>
                  <a:cubicBezTo>
                    <a:pt x="77" y="2"/>
                    <a:pt x="79" y="4"/>
                    <a:pt x="79" y="6"/>
                  </a:cubicBezTo>
                  <a:cubicBezTo>
                    <a:pt x="79" y="15"/>
                    <a:pt x="79" y="15"/>
                    <a:pt x="79" y="15"/>
                  </a:cubicBezTo>
                  <a:cubicBezTo>
                    <a:pt x="108" y="17"/>
                    <a:pt x="131" y="39"/>
                    <a:pt x="133" y="66"/>
                  </a:cubicBezTo>
                  <a:cubicBezTo>
                    <a:pt x="142" y="66"/>
                    <a:pt x="142" y="66"/>
                    <a:pt x="142" y="66"/>
                  </a:cubicBezTo>
                  <a:cubicBezTo>
                    <a:pt x="145" y="66"/>
                    <a:pt x="147" y="67"/>
                    <a:pt x="147" y="70"/>
                  </a:cubicBezTo>
                  <a:cubicBezTo>
                    <a:pt x="147" y="72"/>
                    <a:pt x="145" y="74"/>
                    <a:pt x="142" y="74"/>
                  </a:cubicBezTo>
                  <a:cubicBezTo>
                    <a:pt x="133" y="74"/>
                    <a:pt x="133" y="74"/>
                    <a:pt x="133" y="74"/>
                  </a:cubicBezTo>
                  <a:cubicBezTo>
                    <a:pt x="131" y="101"/>
                    <a:pt x="108" y="122"/>
                    <a:pt x="79" y="124"/>
                  </a:cubicBezTo>
                  <a:cubicBezTo>
                    <a:pt x="79" y="133"/>
                    <a:pt x="79" y="133"/>
                    <a:pt x="79" y="133"/>
                  </a:cubicBezTo>
                  <a:cubicBezTo>
                    <a:pt x="79" y="135"/>
                    <a:pt x="77" y="137"/>
                    <a:pt x="75" y="137"/>
                  </a:cubicBezTo>
                  <a:cubicBezTo>
                    <a:pt x="72" y="137"/>
                    <a:pt x="70" y="135"/>
                    <a:pt x="70" y="133"/>
                  </a:cubicBezTo>
                  <a:cubicBezTo>
                    <a:pt x="70" y="124"/>
                    <a:pt x="70" y="124"/>
                    <a:pt x="70" y="124"/>
                  </a:cubicBezTo>
                  <a:cubicBezTo>
                    <a:pt x="41" y="122"/>
                    <a:pt x="18" y="101"/>
                    <a:pt x="16" y="74"/>
                  </a:cubicBezTo>
                  <a:cubicBezTo>
                    <a:pt x="7" y="74"/>
                    <a:pt x="7" y="74"/>
                    <a:pt x="7" y="74"/>
                  </a:cubicBezTo>
                  <a:cubicBezTo>
                    <a:pt x="4" y="74"/>
                    <a:pt x="2" y="72"/>
                    <a:pt x="2" y="70"/>
                  </a:cubicBezTo>
                  <a:cubicBezTo>
                    <a:pt x="2" y="67"/>
                    <a:pt x="4" y="66"/>
                    <a:pt x="7" y="66"/>
                  </a:cubicBezTo>
                  <a:cubicBezTo>
                    <a:pt x="16" y="66"/>
                    <a:pt x="16" y="66"/>
                    <a:pt x="16" y="66"/>
                  </a:cubicBezTo>
                  <a:cubicBezTo>
                    <a:pt x="18" y="39"/>
                    <a:pt x="41" y="17"/>
                    <a:pt x="70" y="15"/>
                  </a:cubicBezTo>
                  <a:moveTo>
                    <a:pt x="75" y="0"/>
                  </a:moveTo>
                  <a:cubicBezTo>
                    <a:pt x="34" y="0"/>
                    <a:pt x="0" y="31"/>
                    <a:pt x="0" y="70"/>
                  </a:cubicBezTo>
                  <a:cubicBezTo>
                    <a:pt x="0" y="108"/>
                    <a:pt x="34" y="139"/>
                    <a:pt x="75" y="139"/>
                  </a:cubicBezTo>
                  <a:cubicBezTo>
                    <a:pt x="116" y="139"/>
                    <a:pt x="149" y="108"/>
                    <a:pt x="149" y="70"/>
                  </a:cubicBezTo>
                  <a:cubicBezTo>
                    <a:pt x="149" y="31"/>
                    <a:pt x="116" y="0"/>
                    <a:pt x="75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Freeform 16"/>
            <p:cNvSpPr>
              <a:spLocks/>
            </p:cNvSpPr>
            <p:nvPr/>
          </p:nvSpPr>
          <p:spPr bwMode="auto">
            <a:xfrm>
              <a:off x="5312317" y="5601681"/>
              <a:ext cx="40732" cy="39102"/>
            </a:xfrm>
            <a:custGeom>
              <a:avLst/>
              <a:gdLst>
                <a:gd name="T0" fmla="*/ 11 w 21"/>
                <a:gd name="T1" fmla="*/ 0 h 20"/>
                <a:gd name="T2" fmla="*/ 7 w 21"/>
                <a:gd name="T3" fmla="*/ 0 h 20"/>
                <a:gd name="T4" fmla="*/ 0 w 21"/>
                <a:gd name="T5" fmla="*/ 10 h 20"/>
                <a:gd name="T6" fmla="*/ 0 w 21"/>
                <a:gd name="T7" fmla="*/ 10 h 20"/>
                <a:gd name="T8" fmla="*/ 11 w 21"/>
                <a:gd name="T9" fmla="*/ 20 h 20"/>
                <a:gd name="T10" fmla="*/ 21 w 21"/>
                <a:gd name="T11" fmla="*/ 13 h 20"/>
                <a:gd name="T12" fmla="*/ 21 w 21"/>
                <a:gd name="T13" fmla="*/ 10 h 20"/>
                <a:gd name="T14" fmla="*/ 18 w 21"/>
                <a:gd name="T15" fmla="*/ 2 h 20"/>
                <a:gd name="T16" fmla="*/ 11 w 21"/>
                <a:gd name="T17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" h="20">
                  <a:moveTo>
                    <a:pt x="11" y="0"/>
                  </a:moveTo>
                  <a:cubicBezTo>
                    <a:pt x="9" y="0"/>
                    <a:pt x="8" y="0"/>
                    <a:pt x="7" y="0"/>
                  </a:cubicBezTo>
                  <a:cubicBezTo>
                    <a:pt x="3" y="2"/>
                    <a:pt x="0" y="5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5"/>
                    <a:pt x="5" y="20"/>
                    <a:pt x="11" y="20"/>
                  </a:cubicBezTo>
                  <a:cubicBezTo>
                    <a:pt x="15" y="20"/>
                    <a:pt x="19" y="17"/>
                    <a:pt x="21" y="13"/>
                  </a:cubicBezTo>
                  <a:cubicBezTo>
                    <a:pt x="21" y="12"/>
                    <a:pt x="21" y="11"/>
                    <a:pt x="21" y="10"/>
                  </a:cubicBezTo>
                  <a:cubicBezTo>
                    <a:pt x="21" y="7"/>
                    <a:pt x="20" y="4"/>
                    <a:pt x="18" y="2"/>
                  </a:cubicBezTo>
                  <a:cubicBezTo>
                    <a:pt x="16" y="1"/>
                    <a:pt x="13" y="0"/>
                    <a:pt x="11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17"/>
            <p:cNvSpPr>
              <a:spLocks/>
            </p:cNvSpPr>
            <p:nvPr/>
          </p:nvSpPr>
          <p:spPr bwMode="auto">
            <a:xfrm>
              <a:off x="5323721" y="5698623"/>
              <a:ext cx="17922" cy="51322"/>
            </a:xfrm>
            <a:custGeom>
              <a:avLst/>
              <a:gdLst>
                <a:gd name="T0" fmla="*/ 5 w 9"/>
                <a:gd name="T1" fmla="*/ 0 h 27"/>
                <a:gd name="T2" fmla="*/ 0 w 9"/>
                <a:gd name="T3" fmla="*/ 4 h 27"/>
                <a:gd name="T4" fmla="*/ 0 w 9"/>
                <a:gd name="T5" fmla="*/ 14 h 27"/>
                <a:gd name="T6" fmla="*/ 0 w 9"/>
                <a:gd name="T7" fmla="*/ 23 h 27"/>
                <a:gd name="T8" fmla="*/ 5 w 9"/>
                <a:gd name="T9" fmla="*/ 27 h 27"/>
                <a:gd name="T10" fmla="*/ 9 w 9"/>
                <a:gd name="T11" fmla="*/ 23 h 27"/>
                <a:gd name="T12" fmla="*/ 9 w 9"/>
                <a:gd name="T13" fmla="*/ 14 h 27"/>
                <a:gd name="T14" fmla="*/ 9 w 9"/>
                <a:gd name="T15" fmla="*/ 4 h 27"/>
                <a:gd name="T16" fmla="*/ 5 w 9"/>
                <a:gd name="T17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27">
                  <a:moveTo>
                    <a:pt x="5" y="0"/>
                  </a:moveTo>
                  <a:cubicBezTo>
                    <a:pt x="2" y="0"/>
                    <a:pt x="0" y="1"/>
                    <a:pt x="0" y="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5"/>
                    <a:pt x="2" y="27"/>
                    <a:pt x="5" y="27"/>
                  </a:cubicBezTo>
                  <a:cubicBezTo>
                    <a:pt x="7" y="27"/>
                    <a:pt x="9" y="25"/>
                    <a:pt x="9" y="23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1"/>
                    <a:pt x="7" y="0"/>
                    <a:pt x="5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8"/>
            <p:cNvSpPr>
              <a:spLocks/>
            </p:cNvSpPr>
            <p:nvPr/>
          </p:nvSpPr>
          <p:spPr bwMode="auto">
            <a:xfrm>
              <a:off x="5323721" y="5490076"/>
              <a:ext cx="17922" cy="53766"/>
            </a:xfrm>
            <a:custGeom>
              <a:avLst/>
              <a:gdLst>
                <a:gd name="T0" fmla="*/ 5 w 9"/>
                <a:gd name="T1" fmla="*/ 0 h 28"/>
                <a:gd name="T2" fmla="*/ 0 w 9"/>
                <a:gd name="T3" fmla="*/ 4 h 28"/>
                <a:gd name="T4" fmla="*/ 0 w 9"/>
                <a:gd name="T5" fmla="*/ 13 h 28"/>
                <a:gd name="T6" fmla="*/ 0 w 9"/>
                <a:gd name="T7" fmla="*/ 24 h 28"/>
                <a:gd name="T8" fmla="*/ 5 w 9"/>
                <a:gd name="T9" fmla="*/ 28 h 28"/>
                <a:gd name="T10" fmla="*/ 9 w 9"/>
                <a:gd name="T11" fmla="*/ 24 h 28"/>
                <a:gd name="T12" fmla="*/ 9 w 9"/>
                <a:gd name="T13" fmla="*/ 13 h 28"/>
                <a:gd name="T14" fmla="*/ 9 w 9"/>
                <a:gd name="T15" fmla="*/ 4 h 28"/>
                <a:gd name="T16" fmla="*/ 5 w 9"/>
                <a:gd name="T17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28">
                  <a:moveTo>
                    <a:pt x="5" y="0"/>
                  </a:moveTo>
                  <a:cubicBezTo>
                    <a:pt x="2" y="0"/>
                    <a:pt x="0" y="2"/>
                    <a:pt x="0" y="4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6"/>
                    <a:pt x="2" y="28"/>
                    <a:pt x="5" y="28"/>
                  </a:cubicBezTo>
                  <a:cubicBezTo>
                    <a:pt x="7" y="28"/>
                    <a:pt x="9" y="26"/>
                    <a:pt x="9" y="24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2"/>
                    <a:pt x="7" y="0"/>
                    <a:pt x="5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9"/>
            <p:cNvSpPr>
              <a:spLocks/>
            </p:cNvSpPr>
            <p:nvPr/>
          </p:nvSpPr>
          <p:spPr bwMode="auto">
            <a:xfrm>
              <a:off x="5414961" y="5613901"/>
              <a:ext cx="57025" cy="15479"/>
            </a:xfrm>
            <a:custGeom>
              <a:avLst/>
              <a:gdLst>
                <a:gd name="T0" fmla="*/ 25 w 30"/>
                <a:gd name="T1" fmla="*/ 0 h 8"/>
                <a:gd name="T2" fmla="*/ 16 w 30"/>
                <a:gd name="T3" fmla="*/ 0 h 8"/>
                <a:gd name="T4" fmla="*/ 5 w 30"/>
                <a:gd name="T5" fmla="*/ 0 h 8"/>
                <a:gd name="T6" fmla="*/ 0 w 30"/>
                <a:gd name="T7" fmla="*/ 4 h 8"/>
                <a:gd name="T8" fmla="*/ 5 w 30"/>
                <a:gd name="T9" fmla="*/ 8 h 8"/>
                <a:gd name="T10" fmla="*/ 16 w 30"/>
                <a:gd name="T11" fmla="*/ 8 h 8"/>
                <a:gd name="T12" fmla="*/ 25 w 30"/>
                <a:gd name="T13" fmla="*/ 8 h 8"/>
                <a:gd name="T14" fmla="*/ 30 w 30"/>
                <a:gd name="T15" fmla="*/ 4 h 8"/>
                <a:gd name="T16" fmla="*/ 25 w 30"/>
                <a:gd name="T1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" h="8">
                  <a:moveTo>
                    <a:pt x="25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1"/>
                    <a:pt x="0" y="4"/>
                  </a:cubicBezTo>
                  <a:cubicBezTo>
                    <a:pt x="0" y="6"/>
                    <a:pt x="2" y="8"/>
                    <a:pt x="5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25" y="8"/>
                    <a:pt x="25" y="8"/>
                    <a:pt x="25" y="8"/>
                  </a:cubicBezTo>
                  <a:cubicBezTo>
                    <a:pt x="28" y="8"/>
                    <a:pt x="30" y="6"/>
                    <a:pt x="30" y="4"/>
                  </a:cubicBezTo>
                  <a:cubicBezTo>
                    <a:pt x="30" y="1"/>
                    <a:pt x="28" y="0"/>
                    <a:pt x="25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20"/>
            <p:cNvSpPr>
              <a:spLocks/>
            </p:cNvSpPr>
            <p:nvPr/>
          </p:nvSpPr>
          <p:spPr bwMode="auto">
            <a:xfrm>
              <a:off x="5193379" y="5613901"/>
              <a:ext cx="57025" cy="15479"/>
            </a:xfrm>
            <a:custGeom>
              <a:avLst/>
              <a:gdLst>
                <a:gd name="T0" fmla="*/ 25 w 30"/>
                <a:gd name="T1" fmla="*/ 0 h 8"/>
                <a:gd name="T2" fmla="*/ 14 w 30"/>
                <a:gd name="T3" fmla="*/ 0 h 8"/>
                <a:gd name="T4" fmla="*/ 5 w 30"/>
                <a:gd name="T5" fmla="*/ 0 h 8"/>
                <a:gd name="T6" fmla="*/ 0 w 30"/>
                <a:gd name="T7" fmla="*/ 4 h 8"/>
                <a:gd name="T8" fmla="*/ 5 w 30"/>
                <a:gd name="T9" fmla="*/ 8 h 8"/>
                <a:gd name="T10" fmla="*/ 14 w 30"/>
                <a:gd name="T11" fmla="*/ 8 h 8"/>
                <a:gd name="T12" fmla="*/ 25 w 30"/>
                <a:gd name="T13" fmla="*/ 8 h 8"/>
                <a:gd name="T14" fmla="*/ 30 w 30"/>
                <a:gd name="T15" fmla="*/ 4 h 8"/>
                <a:gd name="T16" fmla="*/ 25 w 30"/>
                <a:gd name="T1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" h="8">
                  <a:moveTo>
                    <a:pt x="25" y="0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1"/>
                    <a:pt x="0" y="4"/>
                  </a:cubicBezTo>
                  <a:cubicBezTo>
                    <a:pt x="0" y="6"/>
                    <a:pt x="2" y="8"/>
                    <a:pt x="5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25" y="8"/>
                    <a:pt x="25" y="8"/>
                    <a:pt x="25" y="8"/>
                  </a:cubicBezTo>
                  <a:cubicBezTo>
                    <a:pt x="28" y="8"/>
                    <a:pt x="30" y="6"/>
                    <a:pt x="30" y="4"/>
                  </a:cubicBezTo>
                  <a:cubicBezTo>
                    <a:pt x="30" y="1"/>
                    <a:pt x="28" y="0"/>
                    <a:pt x="25" y="0"/>
                  </a:cubicBezTo>
                </a:path>
              </a:pathLst>
            </a:custGeom>
            <a:solidFill>
              <a:srgbClr val="A3A3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22"/>
            <p:cNvSpPr>
              <a:spLocks noEditPoints="1"/>
            </p:cNvSpPr>
            <p:nvPr/>
          </p:nvSpPr>
          <p:spPr bwMode="auto">
            <a:xfrm>
              <a:off x="6782740" y="2134580"/>
              <a:ext cx="269645" cy="391026"/>
            </a:xfrm>
            <a:custGeom>
              <a:avLst/>
              <a:gdLst>
                <a:gd name="T0" fmla="*/ 45 w 140"/>
                <a:gd name="T1" fmla="*/ 199 h 203"/>
                <a:gd name="T2" fmla="*/ 34 w 140"/>
                <a:gd name="T3" fmla="*/ 184 h 203"/>
                <a:gd name="T4" fmla="*/ 25 w 140"/>
                <a:gd name="T5" fmla="*/ 158 h 203"/>
                <a:gd name="T6" fmla="*/ 25 w 140"/>
                <a:gd name="T7" fmla="*/ 142 h 203"/>
                <a:gd name="T8" fmla="*/ 16 w 140"/>
                <a:gd name="T9" fmla="*/ 112 h 203"/>
                <a:gd name="T10" fmla="*/ 3 w 140"/>
                <a:gd name="T11" fmla="*/ 57 h 203"/>
                <a:gd name="T12" fmla="*/ 64 w 140"/>
                <a:gd name="T13" fmla="*/ 0 h 203"/>
                <a:gd name="T14" fmla="*/ 74 w 140"/>
                <a:gd name="T15" fmla="*/ 0 h 203"/>
                <a:gd name="T16" fmla="*/ 118 w 140"/>
                <a:gd name="T17" fmla="*/ 20 h 203"/>
                <a:gd name="T18" fmla="*/ 130 w 140"/>
                <a:gd name="T19" fmla="*/ 101 h 203"/>
                <a:gd name="T20" fmla="*/ 116 w 140"/>
                <a:gd name="T21" fmla="*/ 136 h 203"/>
                <a:gd name="T22" fmla="*/ 116 w 140"/>
                <a:gd name="T23" fmla="*/ 148 h 203"/>
                <a:gd name="T24" fmla="*/ 114 w 140"/>
                <a:gd name="T25" fmla="*/ 161 h 203"/>
                <a:gd name="T26" fmla="*/ 104 w 140"/>
                <a:gd name="T27" fmla="*/ 186 h 203"/>
                <a:gd name="T28" fmla="*/ 83 w 140"/>
                <a:gd name="T29" fmla="*/ 203 h 203"/>
                <a:gd name="T30" fmla="*/ 70 w 140"/>
                <a:gd name="T31" fmla="*/ 140 h 203"/>
                <a:gd name="T32" fmla="*/ 104 w 140"/>
                <a:gd name="T33" fmla="*/ 135 h 203"/>
                <a:gd name="T34" fmla="*/ 108 w 140"/>
                <a:gd name="T35" fmla="*/ 116 h 203"/>
                <a:gd name="T36" fmla="*/ 125 w 140"/>
                <a:gd name="T37" fmla="*/ 59 h 203"/>
                <a:gd name="T38" fmla="*/ 41 w 140"/>
                <a:gd name="T39" fmla="*/ 21 h 203"/>
                <a:gd name="T40" fmla="*/ 24 w 140"/>
                <a:gd name="T41" fmla="*/ 101 h 203"/>
                <a:gd name="T42" fmla="*/ 42 w 140"/>
                <a:gd name="T43" fmla="*/ 140 h 203"/>
                <a:gd name="T44" fmla="*/ 70 w 140"/>
                <a:gd name="T45" fmla="*/ 157 h 203"/>
                <a:gd name="T46" fmla="*/ 103 w 140"/>
                <a:gd name="T47" fmla="*/ 153 h 203"/>
                <a:gd name="T48" fmla="*/ 59 w 140"/>
                <a:gd name="T49" fmla="*/ 146 h 203"/>
                <a:gd name="T50" fmla="*/ 37 w 140"/>
                <a:gd name="T51" fmla="*/ 149 h 203"/>
                <a:gd name="T52" fmla="*/ 61 w 140"/>
                <a:gd name="T53" fmla="*/ 157 h 203"/>
                <a:gd name="T54" fmla="*/ 70 w 140"/>
                <a:gd name="T55" fmla="*/ 162 h 203"/>
                <a:gd name="T56" fmla="*/ 37 w 140"/>
                <a:gd name="T57" fmla="*/ 166 h 203"/>
                <a:gd name="T58" fmla="*/ 82 w 140"/>
                <a:gd name="T59" fmla="*/ 173 h 203"/>
                <a:gd name="T60" fmla="*/ 103 w 140"/>
                <a:gd name="T61" fmla="*/ 170 h 203"/>
                <a:gd name="T62" fmla="*/ 70 w 140"/>
                <a:gd name="T63" fmla="*/ 162 h 203"/>
                <a:gd name="T64" fmla="*/ 48 w 140"/>
                <a:gd name="T65" fmla="*/ 179 h 203"/>
                <a:gd name="T66" fmla="*/ 82 w 140"/>
                <a:gd name="T67" fmla="*/ 190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40" h="203">
                  <a:moveTo>
                    <a:pt x="56" y="203"/>
                  </a:moveTo>
                  <a:cubicBezTo>
                    <a:pt x="53" y="202"/>
                    <a:pt x="49" y="201"/>
                    <a:pt x="45" y="199"/>
                  </a:cubicBezTo>
                  <a:cubicBezTo>
                    <a:pt x="41" y="196"/>
                    <a:pt x="38" y="192"/>
                    <a:pt x="37" y="187"/>
                  </a:cubicBezTo>
                  <a:cubicBezTo>
                    <a:pt x="36" y="186"/>
                    <a:pt x="35" y="185"/>
                    <a:pt x="34" y="184"/>
                  </a:cubicBezTo>
                  <a:cubicBezTo>
                    <a:pt x="26" y="180"/>
                    <a:pt x="22" y="170"/>
                    <a:pt x="25" y="161"/>
                  </a:cubicBezTo>
                  <a:cubicBezTo>
                    <a:pt x="26" y="160"/>
                    <a:pt x="25" y="159"/>
                    <a:pt x="25" y="158"/>
                  </a:cubicBezTo>
                  <a:cubicBezTo>
                    <a:pt x="24" y="154"/>
                    <a:pt x="23" y="149"/>
                    <a:pt x="25" y="145"/>
                  </a:cubicBezTo>
                  <a:cubicBezTo>
                    <a:pt x="25" y="144"/>
                    <a:pt x="25" y="143"/>
                    <a:pt x="25" y="142"/>
                  </a:cubicBezTo>
                  <a:cubicBezTo>
                    <a:pt x="24" y="139"/>
                    <a:pt x="23" y="135"/>
                    <a:pt x="23" y="132"/>
                  </a:cubicBezTo>
                  <a:cubicBezTo>
                    <a:pt x="22" y="125"/>
                    <a:pt x="19" y="118"/>
                    <a:pt x="16" y="112"/>
                  </a:cubicBezTo>
                  <a:cubicBezTo>
                    <a:pt x="13" y="106"/>
                    <a:pt x="9" y="100"/>
                    <a:pt x="6" y="93"/>
                  </a:cubicBezTo>
                  <a:cubicBezTo>
                    <a:pt x="1" y="82"/>
                    <a:pt x="0" y="69"/>
                    <a:pt x="3" y="57"/>
                  </a:cubicBezTo>
                  <a:cubicBezTo>
                    <a:pt x="7" y="33"/>
                    <a:pt x="21" y="16"/>
                    <a:pt x="43" y="5"/>
                  </a:cubicBezTo>
                  <a:cubicBezTo>
                    <a:pt x="50" y="2"/>
                    <a:pt x="57" y="1"/>
                    <a:pt x="64" y="0"/>
                  </a:cubicBezTo>
                  <a:cubicBezTo>
                    <a:pt x="65" y="0"/>
                    <a:pt x="65" y="0"/>
                    <a:pt x="66" y="0"/>
                  </a:cubicBezTo>
                  <a:cubicBezTo>
                    <a:pt x="69" y="0"/>
                    <a:pt x="71" y="0"/>
                    <a:pt x="74" y="0"/>
                  </a:cubicBezTo>
                  <a:cubicBezTo>
                    <a:pt x="78" y="1"/>
                    <a:pt x="83" y="1"/>
                    <a:pt x="88" y="2"/>
                  </a:cubicBezTo>
                  <a:cubicBezTo>
                    <a:pt x="99" y="5"/>
                    <a:pt x="110" y="11"/>
                    <a:pt x="118" y="20"/>
                  </a:cubicBezTo>
                  <a:cubicBezTo>
                    <a:pt x="127" y="29"/>
                    <a:pt x="133" y="40"/>
                    <a:pt x="136" y="52"/>
                  </a:cubicBezTo>
                  <a:cubicBezTo>
                    <a:pt x="140" y="69"/>
                    <a:pt x="138" y="86"/>
                    <a:pt x="130" y="101"/>
                  </a:cubicBezTo>
                  <a:cubicBezTo>
                    <a:pt x="127" y="106"/>
                    <a:pt x="125" y="111"/>
                    <a:pt x="122" y="116"/>
                  </a:cubicBezTo>
                  <a:cubicBezTo>
                    <a:pt x="119" y="122"/>
                    <a:pt x="117" y="129"/>
                    <a:pt x="116" y="136"/>
                  </a:cubicBezTo>
                  <a:cubicBezTo>
                    <a:pt x="116" y="137"/>
                    <a:pt x="116" y="138"/>
                    <a:pt x="116" y="139"/>
                  </a:cubicBezTo>
                  <a:cubicBezTo>
                    <a:pt x="115" y="141"/>
                    <a:pt x="115" y="146"/>
                    <a:pt x="116" y="148"/>
                  </a:cubicBezTo>
                  <a:cubicBezTo>
                    <a:pt x="116" y="152"/>
                    <a:pt x="116" y="155"/>
                    <a:pt x="114" y="158"/>
                  </a:cubicBezTo>
                  <a:cubicBezTo>
                    <a:pt x="114" y="159"/>
                    <a:pt x="114" y="160"/>
                    <a:pt x="114" y="161"/>
                  </a:cubicBezTo>
                  <a:cubicBezTo>
                    <a:pt x="118" y="170"/>
                    <a:pt x="114" y="180"/>
                    <a:pt x="105" y="184"/>
                  </a:cubicBezTo>
                  <a:cubicBezTo>
                    <a:pt x="105" y="185"/>
                    <a:pt x="104" y="185"/>
                    <a:pt x="104" y="186"/>
                  </a:cubicBezTo>
                  <a:cubicBezTo>
                    <a:pt x="100" y="196"/>
                    <a:pt x="94" y="201"/>
                    <a:pt x="84" y="203"/>
                  </a:cubicBezTo>
                  <a:cubicBezTo>
                    <a:pt x="83" y="203"/>
                    <a:pt x="83" y="203"/>
                    <a:pt x="83" y="203"/>
                  </a:cubicBezTo>
                  <a:cubicBezTo>
                    <a:pt x="74" y="203"/>
                    <a:pt x="65" y="203"/>
                    <a:pt x="56" y="203"/>
                  </a:cubicBezTo>
                  <a:moveTo>
                    <a:pt x="70" y="140"/>
                  </a:moveTo>
                  <a:cubicBezTo>
                    <a:pt x="79" y="140"/>
                    <a:pt x="88" y="140"/>
                    <a:pt x="98" y="140"/>
                  </a:cubicBezTo>
                  <a:cubicBezTo>
                    <a:pt x="101" y="140"/>
                    <a:pt x="103" y="138"/>
                    <a:pt x="104" y="135"/>
                  </a:cubicBezTo>
                  <a:cubicBezTo>
                    <a:pt x="104" y="135"/>
                    <a:pt x="104" y="134"/>
                    <a:pt x="104" y="133"/>
                  </a:cubicBezTo>
                  <a:cubicBezTo>
                    <a:pt x="105" y="127"/>
                    <a:pt x="106" y="121"/>
                    <a:pt x="108" y="116"/>
                  </a:cubicBezTo>
                  <a:cubicBezTo>
                    <a:pt x="111" y="109"/>
                    <a:pt x="114" y="103"/>
                    <a:pt x="118" y="97"/>
                  </a:cubicBezTo>
                  <a:cubicBezTo>
                    <a:pt x="124" y="85"/>
                    <a:pt x="127" y="72"/>
                    <a:pt x="125" y="59"/>
                  </a:cubicBezTo>
                  <a:cubicBezTo>
                    <a:pt x="122" y="43"/>
                    <a:pt x="114" y="30"/>
                    <a:pt x="101" y="22"/>
                  </a:cubicBezTo>
                  <a:cubicBezTo>
                    <a:pt x="81" y="9"/>
                    <a:pt x="61" y="9"/>
                    <a:pt x="41" y="21"/>
                  </a:cubicBezTo>
                  <a:cubicBezTo>
                    <a:pt x="21" y="33"/>
                    <a:pt x="11" y="56"/>
                    <a:pt x="15" y="79"/>
                  </a:cubicBezTo>
                  <a:cubicBezTo>
                    <a:pt x="17" y="87"/>
                    <a:pt x="20" y="94"/>
                    <a:pt x="24" y="101"/>
                  </a:cubicBezTo>
                  <a:cubicBezTo>
                    <a:pt x="31" y="112"/>
                    <a:pt x="35" y="122"/>
                    <a:pt x="36" y="135"/>
                  </a:cubicBezTo>
                  <a:cubicBezTo>
                    <a:pt x="36" y="139"/>
                    <a:pt x="38" y="140"/>
                    <a:pt x="42" y="140"/>
                  </a:cubicBezTo>
                  <a:cubicBezTo>
                    <a:pt x="52" y="140"/>
                    <a:pt x="61" y="140"/>
                    <a:pt x="70" y="140"/>
                  </a:cubicBezTo>
                  <a:moveTo>
                    <a:pt x="70" y="157"/>
                  </a:moveTo>
                  <a:cubicBezTo>
                    <a:pt x="79" y="157"/>
                    <a:pt x="88" y="157"/>
                    <a:pt x="97" y="157"/>
                  </a:cubicBezTo>
                  <a:cubicBezTo>
                    <a:pt x="100" y="157"/>
                    <a:pt x="102" y="156"/>
                    <a:pt x="103" y="153"/>
                  </a:cubicBezTo>
                  <a:cubicBezTo>
                    <a:pt x="104" y="150"/>
                    <a:pt x="102" y="146"/>
                    <a:pt x="97" y="146"/>
                  </a:cubicBezTo>
                  <a:cubicBezTo>
                    <a:pt x="84" y="146"/>
                    <a:pt x="71" y="146"/>
                    <a:pt x="59" y="146"/>
                  </a:cubicBezTo>
                  <a:cubicBezTo>
                    <a:pt x="53" y="146"/>
                    <a:pt x="48" y="146"/>
                    <a:pt x="43" y="146"/>
                  </a:cubicBezTo>
                  <a:cubicBezTo>
                    <a:pt x="40" y="146"/>
                    <a:pt x="38" y="147"/>
                    <a:pt x="37" y="149"/>
                  </a:cubicBezTo>
                  <a:cubicBezTo>
                    <a:pt x="35" y="153"/>
                    <a:pt x="38" y="157"/>
                    <a:pt x="43" y="157"/>
                  </a:cubicBezTo>
                  <a:cubicBezTo>
                    <a:pt x="49" y="157"/>
                    <a:pt x="55" y="157"/>
                    <a:pt x="61" y="157"/>
                  </a:cubicBezTo>
                  <a:cubicBezTo>
                    <a:pt x="64" y="157"/>
                    <a:pt x="67" y="157"/>
                    <a:pt x="70" y="157"/>
                  </a:cubicBezTo>
                  <a:moveTo>
                    <a:pt x="70" y="162"/>
                  </a:moveTo>
                  <a:cubicBezTo>
                    <a:pt x="61" y="162"/>
                    <a:pt x="52" y="162"/>
                    <a:pt x="43" y="162"/>
                  </a:cubicBezTo>
                  <a:cubicBezTo>
                    <a:pt x="40" y="162"/>
                    <a:pt x="38" y="163"/>
                    <a:pt x="37" y="166"/>
                  </a:cubicBezTo>
                  <a:cubicBezTo>
                    <a:pt x="35" y="170"/>
                    <a:pt x="38" y="173"/>
                    <a:pt x="43" y="173"/>
                  </a:cubicBezTo>
                  <a:cubicBezTo>
                    <a:pt x="56" y="173"/>
                    <a:pt x="69" y="173"/>
                    <a:pt x="82" y="173"/>
                  </a:cubicBezTo>
                  <a:cubicBezTo>
                    <a:pt x="87" y="173"/>
                    <a:pt x="92" y="173"/>
                    <a:pt x="97" y="173"/>
                  </a:cubicBezTo>
                  <a:cubicBezTo>
                    <a:pt x="100" y="173"/>
                    <a:pt x="102" y="172"/>
                    <a:pt x="103" y="170"/>
                  </a:cubicBezTo>
                  <a:cubicBezTo>
                    <a:pt x="104" y="166"/>
                    <a:pt x="102" y="162"/>
                    <a:pt x="97" y="162"/>
                  </a:cubicBezTo>
                  <a:cubicBezTo>
                    <a:pt x="88" y="162"/>
                    <a:pt x="79" y="162"/>
                    <a:pt x="70" y="162"/>
                  </a:cubicBezTo>
                  <a:moveTo>
                    <a:pt x="92" y="179"/>
                  </a:moveTo>
                  <a:cubicBezTo>
                    <a:pt x="77" y="179"/>
                    <a:pt x="62" y="179"/>
                    <a:pt x="48" y="179"/>
                  </a:cubicBezTo>
                  <a:cubicBezTo>
                    <a:pt x="48" y="185"/>
                    <a:pt x="52" y="190"/>
                    <a:pt x="58" y="190"/>
                  </a:cubicBezTo>
                  <a:cubicBezTo>
                    <a:pt x="66" y="190"/>
                    <a:pt x="74" y="190"/>
                    <a:pt x="82" y="190"/>
                  </a:cubicBezTo>
                  <a:cubicBezTo>
                    <a:pt x="88" y="190"/>
                    <a:pt x="92" y="185"/>
                    <a:pt x="92" y="179"/>
                  </a:cubicBezTo>
                </a:path>
              </a:pathLst>
            </a:custGeom>
            <a:solidFill>
              <a:srgbClr val="8E8E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24"/>
            <p:cNvSpPr>
              <a:spLocks noEditPoints="1"/>
            </p:cNvSpPr>
            <p:nvPr/>
          </p:nvSpPr>
          <p:spPr bwMode="auto">
            <a:xfrm>
              <a:off x="3392215" y="5775199"/>
              <a:ext cx="270459" cy="391026"/>
            </a:xfrm>
            <a:custGeom>
              <a:avLst/>
              <a:gdLst>
                <a:gd name="T0" fmla="*/ 45 w 140"/>
                <a:gd name="T1" fmla="*/ 199 h 203"/>
                <a:gd name="T2" fmla="*/ 34 w 140"/>
                <a:gd name="T3" fmla="*/ 185 h 203"/>
                <a:gd name="T4" fmla="*/ 25 w 140"/>
                <a:gd name="T5" fmla="*/ 159 h 203"/>
                <a:gd name="T6" fmla="*/ 25 w 140"/>
                <a:gd name="T7" fmla="*/ 142 h 203"/>
                <a:gd name="T8" fmla="*/ 16 w 140"/>
                <a:gd name="T9" fmla="*/ 112 h 203"/>
                <a:gd name="T10" fmla="*/ 2 w 140"/>
                <a:gd name="T11" fmla="*/ 57 h 203"/>
                <a:gd name="T12" fmla="*/ 64 w 140"/>
                <a:gd name="T13" fmla="*/ 1 h 203"/>
                <a:gd name="T14" fmla="*/ 74 w 140"/>
                <a:gd name="T15" fmla="*/ 0 h 203"/>
                <a:gd name="T16" fmla="*/ 118 w 140"/>
                <a:gd name="T17" fmla="*/ 20 h 203"/>
                <a:gd name="T18" fmla="*/ 130 w 140"/>
                <a:gd name="T19" fmla="*/ 102 h 203"/>
                <a:gd name="T20" fmla="*/ 116 w 140"/>
                <a:gd name="T21" fmla="*/ 137 h 203"/>
                <a:gd name="T22" fmla="*/ 115 w 140"/>
                <a:gd name="T23" fmla="*/ 148 h 203"/>
                <a:gd name="T24" fmla="*/ 114 w 140"/>
                <a:gd name="T25" fmla="*/ 161 h 203"/>
                <a:gd name="T26" fmla="*/ 103 w 140"/>
                <a:gd name="T27" fmla="*/ 186 h 203"/>
                <a:gd name="T28" fmla="*/ 83 w 140"/>
                <a:gd name="T29" fmla="*/ 203 h 203"/>
                <a:gd name="T30" fmla="*/ 70 w 140"/>
                <a:gd name="T31" fmla="*/ 141 h 203"/>
                <a:gd name="T32" fmla="*/ 103 w 140"/>
                <a:gd name="T33" fmla="*/ 136 h 203"/>
                <a:gd name="T34" fmla="*/ 108 w 140"/>
                <a:gd name="T35" fmla="*/ 116 h 203"/>
                <a:gd name="T36" fmla="*/ 124 w 140"/>
                <a:gd name="T37" fmla="*/ 60 h 203"/>
                <a:gd name="T38" fmla="*/ 40 w 140"/>
                <a:gd name="T39" fmla="*/ 21 h 203"/>
                <a:gd name="T40" fmla="*/ 24 w 140"/>
                <a:gd name="T41" fmla="*/ 102 h 203"/>
                <a:gd name="T42" fmla="*/ 42 w 140"/>
                <a:gd name="T43" fmla="*/ 141 h 203"/>
                <a:gd name="T44" fmla="*/ 70 w 140"/>
                <a:gd name="T45" fmla="*/ 157 h 203"/>
                <a:gd name="T46" fmla="*/ 102 w 140"/>
                <a:gd name="T47" fmla="*/ 154 h 203"/>
                <a:gd name="T48" fmla="*/ 58 w 140"/>
                <a:gd name="T49" fmla="*/ 146 h 203"/>
                <a:gd name="T50" fmla="*/ 37 w 140"/>
                <a:gd name="T51" fmla="*/ 150 h 203"/>
                <a:gd name="T52" fmla="*/ 61 w 140"/>
                <a:gd name="T53" fmla="*/ 157 h 203"/>
                <a:gd name="T54" fmla="*/ 70 w 140"/>
                <a:gd name="T55" fmla="*/ 163 h 203"/>
                <a:gd name="T56" fmla="*/ 37 w 140"/>
                <a:gd name="T57" fmla="*/ 166 h 203"/>
                <a:gd name="T58" fmla="*/ 82 w 140"/>
                <a:gd name="T59" fmla="*/ 174 h 203"/>
                <a:gd name="T60" fmla="*/ 102 w 140"/>
                <a:gd name="T61" fmla="*/ 171 h 203"/>
                <a:gd name="T62" fmla="*/ 70 w 140"/>
                <a:gd name="T63" fmla="*/ 163 h 203"/>
                <a:gd name="T64" fmla="*/ 47 w 140"/>
                <a:gd name="T65" fmla="*/ 180 h 203"/>
                <a:gd name="T66" fmla="*/ 81 w 140"/>
                <a:gd name="T67" fmla="*/ 191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40" h="203">
                  <a:moveTo>
                    <a:pt x="56" y="203"/>
                  </a:moveTo>
                  <a:cubicBezTo>
                    <a:pt x="52" y="202"/>
                    <a:pt x="48" y="201"/>
                    <a:pt x="45" y="199"/>
                  </a:cubicBezTo>
                  <a:cubicBezTo>
                    <a:pt x="41" y="196"/>
                    <a:pt x="38" y="192"/>
                    <a:pt x="36" y="188"/>
                  </a:cubicBezTo>
                  <a:cubicBezTo>
                    <a:pt x="36" y="186"/>
                    <a:pt x="35" y="185"/>
                    <a:pt x="34" y="185"/>
                  </a:cubicBezTo>
                  <a:cubicBezTo>
                    <a:pt x="25" y="181"/>
                    <a:pt x="21" y="170"/>
                    <a:pt x="25" y="162"/>
                  </a:cubicBezTo>
                  <a:cubicBezTo>
                    <a:pt x="25" y="161"/>
                    <a:pt x="25" y="159"/>
                    <a:pt x="25" y="159"/>
                  </a:cubicBezTo>
                  <a:cubicBezTo>
                    <a:pt x="23" y="154"/>
                    <a:pt x="23" y="150"/>
                    <a:pt x="25" y="146"/>
                  </a:cubicBezTo>
                  <a:cubicBezTo>
                    <a:pt x="25" y="144"/>
                    <a:pt x="25" y="143"/>
                    <a:pt x="25" y="142"/>
                  </a:cubicBezTo>
                  <a:cubicBezTo>
                    <a:pt x="24" y="139"/>
                    <a:pt x="23" y="136"/>
                    <a:pt x="23" y="133"/>
                  </a:cubicBezTo>
                  <a:cubicBezTo>
                    <a:pt x="22" y="125"/>
                    <a:pt x="19" y="119"/>
                    <a:pt x="16" y="112"/>
                  </a:cubicBezTo>
                  <a:cubicBezTo>
                    <a:pt x="12" y="106"/>
                    <a:pt x="9" y="100"/>
                    <a:pt x="6" y="94"/>
                  </a:cubicBezTo>
                  <a:cubicBezTo>
                    <a:pt x="1" y="82"/>
                    <a:pt x="0" y="70"/>
                    <a:pt x="2" y="57"/>
                  </a:cubicBezTo>
                  <a:cubicBezTo>
                    <a:pt x="7" y="33"/>
                    <a:pt x="20" y="16"/>
                    <a:pt x="43" y="6"/>
                  </a:cubicBezTo>
                  <a:cubicBezTo>
                    <a:pt x="49" y="3"/>
                    <a:pt x="57" y="1"/>
                    <a:pt x="64" y="1"/>
                  </a:cubicBezTo>
                  <a:cubicBezTo>
                    <a:pt x="64" y="1"/>
                    <a:pt x="65" y="0"/>
                    <a:pt x="66" y="0"/>
                  </a:cubicBezTo>
                  <a:cubicBezTo>
                    <a:pt x="68" y="0"/>
                    <a:pt x="71" y="0"/>
                    <a:pt x="74" y="0"/>
                  </a:cubicBezTo>
                  <a:cubicBezTo>
                    <a:pt x="78" y="1"/>
                    <a:pt x="83" y="2"/>
                    <a:pt x="87" y="3"/>
                  </a:cubicBezTo>
                  <a:cubicBezTo>
                    <a:pt x="99" y="6"/>
                    <a:pt x="109" y="12"/>
                    <a:pt x="118" y="20"/>
                  </a:cubicBezTo>
                  <a:cubicBezTo>
                    <a:pt x="127" y="29"/>
                    <a:pt x="133" y="40"/>
                    <a:pt x="136" y="52"/>
                  </a:cubicBezTo>
                  <a:cubicBezTo>
                    <a:pt x="140" y="70"/>
                    <a:pt x="138" y="86"/>
                    <a:pt x="130" y="102"/>
                  </a:cubicBezTo>
                  <a:cubicBezTo>
                    <a:pt x="127" y="107"/>
                    <a:pt x="124" y="111"/>
                    <a:pt x="122" y="116"/>
                  </a:cubicBezTo>
                  <a:cubicBezTo>
                    <a:pt x="118" y="123"/>
                    <a:pt x="117" y="130"/>
                    <a:pt x="116" y="137"/>
                  </a:cubicBezTo>
                  <a:cubicBezTo>
                    <a:pt x="116" y="138"/>
                    <a:pt x="116" y="139"/>
                    <a:pt x="116" y="140"/>
                  </a:cubicBezTo>
                  <a:cubicBezTo>
                    <a:pt x="115" y="142"/>
                    <a:pt x="115" y="147"/>
                    <a:pt x="115" y="148"/>
                  </a:cubicBezTo>
                  <a:cubicBezTo>
                    <a:pt x="116" y="152"/>
                    <a:pt x="115" y="155"/>
                    <a:pt x="114" y="159"/>
                  </a:cubicBezTo>
                  <a:cubicBezTo>
                    <a:pt x="114" y="160"/>
                    <a:pt x="114" y="161"/>
                    <a:pt x="114" y="161"/>
                  </a:cubicBezTo>
                  <a:cubicBezTo>
                    <a:pt x="118" y="171"/>
                    <a:pt x="114" y="181"/>
                    <a:pt x="105" y="185"/>
                  </a:cubicBezTo>
                  <a:cubicBezTo>
                    <a:pt x="104" y="185"/>
                    <a:pt x="104" y="186"/>
                    <a:pt x="103" y="186"/>
                  </a:cubicBezTo>
                  <a:cubicBezTo>
                    <a:pt x="100" y="196"/>
                    <a:pt x="93" y="202"/>
                    <a:pt x="83" y="203"/>
                  </a:cubicBezTo>
                  <a:cubicBezTo>
                    <a:pt x="83" y="203"/>
                    <a:pt x="83" y="203"/>
                    <a:pt x="83" y="203"/>
                  </a:cubicBezTo>
                  <a:cubicBezTo>
                    <a:pt x="74" y="203"/>
                    <a:pt x="65" y="203"/>
                    <a:pt x="56" y="203"/>
                  </a:cubicBezTo>
                  <a:moveTo>
                    <a:pt x="70" y="141"/>
                  </a:moveTo>
                  <a:cubicBezTo>
                    <a:pt x="79" y="141"/>
                    <a:pt x="88" y="141"/>
                    <a:pt x="97" y="141"/>
                  </a:cubicBezTo>
                  <a:cubicBezTo>
                    <a:pt x="101" y="141"/>
                    <a:pt x="103" y="139"/>
                    <a:pt x="103" y="136"/>
                  </a:cubicBezTo>
                  <a:cubicBezTo>
                    <a:pt x="104" y="135"/>
                    <a:pt x="104" y="134"/>
                    <a:pt x="104" y="134"/>
                  </a:cubicBezTo>
                  <a:cubicBezTo>
                    <a:pt x="104" y="128"/>
                    <a:pt x="105" y="122"/>
                    <a:pt x="108" y="116"/>
                  </a:cubicBezTo>
                  <a:cubicBezTo>
                    <a:pt x="111" y="110"/>
                    <a:pt x="114" y="103"/>
                    <a:pt x="118" y="97"/>
                  </a:cubicBezTo>
                  <a:cubicBezTo>
                    <a:pt x="124" y="85"/>
                    <a:pt x="126" y="73"/>
                    <a:pt x="124" y="60"/>
                  </a:cubicBezTo>
                  <a:cubicBezTo>
                    <a:pt x="122" y="44"/>
                    <a:pt x="114" y="31"/>
                    <a:pt x="100" y="22"/>
                  </a:cubicBezTo>
                  <a:cubicBezTo>
                    <a:pt x="81" y="10"/>
                    <a:pt x="60" y="9"/>
                    <a:pt x="40" y="21"/>
                  </a:cubicBezTo>
                  <a:cubicBezTo>
                    <a:pt x="20" y="33"/>
                    <a:pt x="11" y="56"/>
                    <a:pt x="15" y="80"/>
                  </a:cubicBezTo>
                  <a:cubicBezTo>
                    <a:pt x="16" y="88"/>
                    <a:pt x="20" y="95"/>
                    <a:pt x="24" y="102"/>
                  </a:cubicBezTo>
                  <a:cubicBezTo>
                    <a:pt x="30" y="112"/>
                    <a:pt x="34" y="123"/>
                    <a:pt x="36" y="135"/>
                  </a:cubicBezTo>
                  <a:cubicBezTo>
                    <a:pt x="36" y="139"/>
                    <a:pt x="38" y="141"/>
                    <a:pt x="42" y="141"/>
                  </a:cubicBezTo>
                  <a:cubicBezTo>
                    <a:pt x="51" y="141"/>
                    <a:pt x="60" y="141"/>
                    <a:pt x="70" y="141"/>
                  </a:cubicBezTo>
                  <a:moveTo>
                    <a:pt x="70" y="157"/>
                  </a:moveTo>
                  <a:cubicBezTo>
                    <a:pt x="79" y="157"/>
                    <a:pt x="88" y="157"/>
                    <a:pt x="97" y="157"/>
                  </a:cubicBezTo>
                  <a:cubicBezTo>
                    <a:pt x="99" y="157"/>
                    <a:pt x="101" y="156"/>
                    <a:pt x="102" y="154"/>
                  </a:cubicBezTo>
                  <a:cubicBezTo>
                    <a:pt x="104" y="150"/>
                    <a:pt x="101" y="146"/>
                    <a:pt x="97" y="146"/>
                  </a:cubicBezTo>
                  <a:cubicBezTo>
                    <a:pt x="84" y="146"/>
                    <a:pt x="71" y="146"/>
                    <a:pt x="58" y="146"/>
                  </a:cubicBezTo>
                  <a:cubicBezTo>
                    <a:pt x="53" y="146"/>
                    <a:pt x="48" y="146"/>
                    <a:pt x="42" y="146"/>
                  </a:cubicBezTo>
                  <a:cubicBezTo>
                    <a:pt x="40" y="146"/>
                    <a:pt x="38" y="147"/>
                    <a:pt x="37" y="150"/>
                  </a:cubicBezTo>
                  <a:cubicBezTo>
                    <a:pt x="35" y="153"/>
                    <a:pt x="38" y="157"/>
                    <a:pt x="42" y="157"/>
                  </a:cubicBezTo>
                  <a:cubicBezTo>
                    <a:pt x="48" y="157"/>
                    <a:pt x="55" y="157"/>
                    <a:pt x="61" y="157"/>
                  </a:cubicBezTo>
                  <a:cubicBezTo>
                    <a:pt x="64" y="157"/>
                    <a:pt x="67" y="157"/>
                    <a:pt x="70" y="157"/>
                  </a:cubicBezTo>
                  <a:moveTo>
                    <a:pt x="70" y="163"/>
                  </a:moveTo>
                  <a:cubicBezTo>
                    <a:pt x="61" y="163"/>
                    <a:pt x="51" y="163"/>
                    <a:pt x="42" y="163"/>
                  </a:cubicBezTo>
                  <a:cubicBezTo>
                    <a:pt x="40" y="163"/>
                    <a:pt x="38" y="164"/>
                    <a:pt x="37" y="166"/>
                  </a:cubicBezTo>
                  <a:cubicBezTo>
                    <a:pt x="35" y="170"/>
                    <a:pt x="38" y="174"/>
                    <a:pt x="42" y="174"/>
                  </a:cubicBezTo>
                  <a:cubicBezTo>
                    <a:pt x="56" y="174"/>
                    <a:pt x="69" y="174"/>
                    <a:pt x="82" y="174"/>
                  </a:cubicBezTo>
                  <a:cubicBezTo>
                    <a:pt x="87" y="174"/>
                    <a:pt x="92" y="174"/>
                    <a:pt x="97" y="174"/>
                  </a:cubicBezTo>
                  <a:cubicBezTo>
                    <a:pt x="100" y="174"/>
                    <a:pt x="101" y="173"/>
                    <a:pt x="102" y="171"/>
                  </a:cubicBezTo>
                  <a:cubicBezTo>
                    <a:pt x="104" y="167"/>
                    <a:pt x="101" y="163"/>
                    <a:pt x="97" y="163"/>
                  </a:cubicBezTo>
                  <a:cubicBezTo>
                    <a:pt x="88" y="163"/>
                    <a:pt x="79" y="163"/>
                    <a:pt x="70" y="163"/>
                  </a:cubicBezTo>
                  <a:moveTo>
                    <a:pt x="92" y="180"/>
                  </a:moveTo>
                  <a:cubicBezTo>
                    <a:pt x="77" y="180"/>
                    <a:pt x="62" y="180"/>
                    <a:pt x="47" y="180"/>
                  </a:cubicBezTo>
                  <a:cubicBezTo>
                    <a:pt x="48" y="186"/>
                    <a:pt x="52" y="190"/>
                    <a:pt x="58" y="191"/>
                  </a:cubicBezTo>
                  <a:cubicBezTo>
                    <a:pt x="66" y="191"/>
                    <a:pt x="74" y="191"/>
                    <a:pt x="81" y="191"/>
                  </a:cubicBezTo>
                  <a:cubicBezTo>
                    <a:pt x="87" y="190"/>
                    <a:pt x="92" y="186"/>
                    <a:pt x="92" y="180"/>
                  </a:cubicBezTo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26"/>
            <p:cNvSpPr>
              <a:spLocks/>
            </p:cNvSpPr>
            <p:nvPr/>
          </p:nvSpPr>
          <p:spPr bwMode="auto">
            <a:xfrm>
              <a:off x="5990911" y="5688847"/>
              <a:ext cx="228913" cy="246836"/>
            </a:xfrm>
            <a:custGeom>
              <a:avLst/>
              <a:gdLst>
                <a:gd name="T0" fmla="*/ 115 w 119"/>
                <a:gd name="T1" fmla="*/ 5 h 128"/>
                <a:gd name="T2" fmla="*/ 117 w 119"/>
                <a:gd name="T3" fmla="*/ 11 h 128"/>
                <a:gd name="T4" fmla="*/ 110 w 119"/>
                <a:gd name="T5" fmla="*/ 64 h 128"/>
                <a:gd name="T6" fmla="*/ 28 w 119"/>
                <a:gd name="T7" fmla="*/ 127 h 128"/>
                <a:gd name="T8" fmla="*/ 11 w 119"/>
                <a:gd name="T9" fmla="*/ 128 h 128"/>
                <a:gd name="T10" fmla="*/ 1 w 119"/>
                <a:gd name="T11" fmla="*/ 118 h 128"/>
                <a:gd name="T12" fmla="*/ 8 w 119"/>
                <a:gd name="T13" fmla="*/ 107 h 128"/>
                <a:gd name="T14" fmla="*/ 14 w 119"/>
                <a:gd name="T15" fmla="*/ 106 h 128"/>
                <a:gd name="T16" fmla="*/ 41 w 119"/>
                <a:gd name="T17" fmla="*/ 102 h 128"/>
                <a:gd name="T18" fmla="*/ 81 w 119"/>
                <a:gd name="T19" fmla="*/ 72 h 128"/>
                <a:gd name="T20" fmla="*/ 94 w 119"/>
                <a:gd name="T21" fmla="*/ 40 h 128"/>
                <a:gd name="T22" fmla="*/ 96 w 119"/>
                <a:gd name="T23" fmla="*/ 20 h 128"/>
                <a:gd name="T24" fmla="*/ 96 w 119"/>
                <a:gd name="T25" fmla="*/ 11 h 128"/>
                <a:gd name="T26" fmla="*/ 102 w 119"/>
                <a:gd name="T27" fmla="*/ 2 h 128"/>
                <a:gd name="T28" fmla="*/ 115 w 119"/>
                <a:gd name="T29" fmla="*/ 5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19" h="128">
                  <a:moveTo>
                    <a:pt x="115" y="5"/>
                  </a:moveTo>
                  <a:cubicBezTo>
                    <a:pt x="116" y="6"/>
                    <a:pt x="117" y="8"/>
                    <a:pt x="117" y="11"/>
                  </a:cubicBezTo>
                  <a:cubicBezTo>
                    <a:pt x="119" y="30"/>
                    <a:pt x="117" y="48"/>
                    <a:pt x="110" y="64"/>
                  </a:cubicBezTo>
                  <a:cubicBezTo>
                    <a:pt x="94" y="100"/>
                    <a:pt x="66" y="121"/>
                    <a:pt x="28" y="127"/>
                  </a:cubicBezTo>
                  <a:cubicBezTo>
                    <a:pt x="22" y="128"/>
                    <a:pt x="16" y="128"/>
                    <a:pt x="11" y="128"/>
                  </a:cubicBezTo>
                  <a:cubicBezTo>
                    <a:pt x="5" y="128"/>
                    <a:pt x="1" y="124"/>
                    <a:pt x="1" y="118"/>
                  </a:cubicBezTo>
                  <a:cubicBezTo>
                    <a:pt x="0" y="113"/>
                    <a:pt x="3" y="108"/>
                    <a:pt x="8" y="107"/>
                  </a:cubicBezTo>
                  <a:cubicBezTo>
                    <a:pt x="10" y="106"/>
                    <a:pt x="12" y="106"/>
                    <a:pt x="14" y="106"/>
                  </a:cubicBezTo>
                  <a:cubicBezTo>
                    <a:pt x="23" y="106"/>
                    <a:pt x="32" y="105"/>
                    <a:pt x="41" y="102"/>
                  </a:cubicBezTo>
                  <a:cubicBezTo>
                    <a:pt x="57" y="96"/>
                    <a:pt x="71" y="86"/>
                    <a:pt x="81" y="72"/>
                  </a:cubicBezTo>
                  <a:cubicBezTo>
                    <a:pt x="87" y="62"/>
                    <a:pt x="92" y="52"/>
                    <a:pt x="94" y="40"/>
                  </a:cubicBezTo>
                  <a:cubicBezTo>
                    <a:pt x="96" y="34"/>
                    <a:pt x="96" y="27"/>
                    <a:pt x="96" y="20"/>
                  </a:cubicBezTo>
                  <a:cubicBezTo>
                    <a:pt x="96" y="17"/>
                    <a:pt x="95" y="14"/>
                    <a:pt x="96" y="11"/>
                  </a:cubicBezTo>
                  <a:cubicBezTo>
                    <a:pt x="96" y="7"/>
                    <a:pt x="98" y="4"/>
                    <a:pt x="102" y="2"/>
                  </a:cubicBezTo>
                  <a:cubicBezTo>
                    <a:pt x="106" y="0"/>
                    <a:pt x="111" y="1"/>
                    <a:pt x="115" y="5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27"/>
            <p:cNvSpPr>
              <a:spLocks/>
            </p:cNvSpPr>
            <p:nvPr/>
          </p:nvSpPr>
          <p:spPr bwMode="auto">
            <a:xfrm>
              <a:off x="5985208" y="5692921"/>
              <a:ext cx="153967" cy="167001"/>
            </a:xfrm>
            <a:custGeom>
              <a:avLst/>
              <a:gdLst>
                <a:gd name="T0" fmla="*/ 62 w 80"/>
                <a:gd name="T1" fmla="*/ 68 h 87"/>
                <a:gd name="T2" fmla="*/ 18 w 80"/>
                <a:gd name="T3" fmla="*/ 86 h 87"/>
                <a:gd name="T4" fmla="*/ 7 w 80"/>
                <a:gd name="T5" fmla="*/ 85 h 87"/>
                <a:gd name="T6" fmla="*/ 1 w 80"/>
                <a:gd name="T7" fmla="*/ 73 h 87"/>
                <a:gd name="T8" fmla="*/ 11 w 80"/>
                <a:gd name="T9" fmla="*/ 63 h 87"/>
                <a:gd name="T10" fmla="*/ 20 w 80"/>
                <a:gd name="T11" fmla="*/ 62 h 87"/>
                <a:gd name="T12" fmla="*/ 56 w 80"/>
                <a:gd name="T13" fmla="*/ 22 h 87"/>
                <a:gd name="T14" fmla="*/ 56 w 80"/>
                <a:gd name="T15" fmla="*/ 12 h 87"/>
                <a:gd name="T16" fmla="*/ 67 w 80"/>
                <a:gd name="T17" fmla="*/ 1 h 87"/>
                <a:gd name="T18" fmla="*/ 79 w 80"/>
                <a:gd name="T19" fmla="*/ 10 h 87"/>
                <a:gd name="T20" fmla="*/ 80 w 80"/>
                <a:gd name="T21" fmla="*/ 22 h 87"/>
                <a:gd name="T22" fmla="*/ 72 w 80"/>
                <a:gd name="T23" fmla="*/ 55 h 87"/>
                <a:gd name="T24" fmla="*/ 62 w 80"/>
                <a:gd name="T25" fmla="*/ 68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0" h="87">
                  <a:moveTo>
                    <a:pt x="62" y="68"/>
                  </a:moveTo>
                  <a:cubicBezTo>
                    <a:pt x="50" y="80"/>
                    <a:pt x="35" y="86"/>
                    <a:pt x="18" y="86"/>
                  </a:cubicBezTo>
                  <a:cubicBezTo>
                    <a:pt x="14" y="87"/>
                    <a:pt x="11" y="87"/>
                    <a:pt x="7" y="85"/>
                  </a:cubicBezTo>
                  <a:cubicBezTo>
                    <a:pt x="3" y="83"/>
                    <a:pt x="0" y="78"/>
                    <a:pt x="1" y="73"/>
                  </a:cubicBezTo>
                  <a:cubicBezTo>
                    <a:pt x="2" y="68"/>
                    <a:pt x="6" y="63"/>
                    <a:pt x="11" y="63"/>
                  </a:cubicBezTo>
                  <a:cubicBezTo>
                    <a:pt x="14" y="63"/>
                    <a:pt x="17" y="63"/>
                    <a:pt x="20" y="62"/>
                  </a:cubicBezTo>
                  <a:cubicBezTo>
                    <a:pt x="41" y="61"/>
                    <a:pt x="56" y="44"/>
                    <a:pt x="56" y="22"/>
                  </a:cubicBezTo>
                  <a:cubicBezTo>
                    <a:pt x="56" y="19"/>
                    <a:pt x="56" y="15"/>
                    <a:pt x="56" y="12"/>
                  </a:cubicBezTo>
                  <a:cubicBezTo>
                    <a:pt x="56" y="6"/>
                    <a:pt x="61" y="1"/>
                    <a:pt x="67" y="1"/>
                  </a:cubicBezTo>
                  <a:cubicBezTo>
                    <a:pt x="72" y="0"/>
                    <a:pt x="78" y="4"/>
                    <a:pt x="79" y="10"/>
                  </a:cubicBezTo>
                  <a:cubicBezTo>
                    <a:pt x="80" y="14"/>
                    <a:pt x="80" y="18"/>
                    <a:pt x="80" y="22"/>
                  </a:cubicBezTo>
                  <a:cubicBezTo>
                    <a:pt x="80" y="33"/>
                    <a:pt x="78" y="45"/>
                    <a:pt x="72" y="55"/>
                  </a:cubicBezTo>
                  <a:cubicBezTo>
                    <a:pt x="69" y="59"/>
                    <a:pt x="66" y="64"/>
                    <a:pt x="62" y="68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8"/>
            <p:cNvSpPr>
              <a:spLocks/>
            </p:cNvSpPr>
            <p:nvPr/>
          </p:nvSpPr>
          <p:spPr bwMode="auto">
            <a:xfrm>
              <a:off x="5977062" y="5692921"/>
              <a:ext cx="80650" cy="82279"/>
            </a:xfrm>
            <a:custGeom>
              <a:avLst/>
              <a:gdLst>
                <a:gd name="T0" fmla="*/ 34 w 42"/>
                <a:gd name="T1" fmla="*/ 7 h 43"/>
                <a:gd name="T2" fmla="*/ 35 w 42"/>
                <a:gd name="T3" fmla="*/ 34 h 43"/>
                <a:gd name="T4" fmla="*/ 8 w 42"/>
                <a:gd name="T5" fmla="*/ 35 h 43"/>
                <a:gd name="T6" fmla="*/ 7 w 42"/>
                <a:gd name="T7" fmla="*/ 8 h 43"/>
                <a:gd name="T8" fmla="*/ 34 w 42"/>
                <a:gd name="T9" fmla="*/ 7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3">
                  <a:moveTo>
                    <a:pt x="34" y="7"/>
                  </a:moveTo>
                  <a:cubicBezTo>
                    <a:pt x="42" y="15"/>
                    <a:pt x="42" y="27"/>
                    <a:pt x="35" y="34"/>
                  </a:cubicBezTo>
                  <a:cubicBezTo>
                    <a:pt x="28" y="42"/>
                    <a:pt x="16" y="43"/>
                    <a:pt x="8" y="35"/>
                  </a:cubicBezTo>
                  <a:cubicBezTo>
                    <a:pt x="0" y="28"/>
                    <a:pt x="0" y="16"/>
                    <a:pt x="7" y="8"/>
                  </a:cubicBezTo>
                  <a:cubicBezTo>
                    <a:pt x="14" y="1"/>
                    <a:pt x="26" y="0"/>
                    <a:pt x="34" y="7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9"/>
            <p:cNvSpPr>
              <a:spLocks/>
            </p:cNvSpPr>
            <p:nvPr/>
          </p:nvSpPr>
          <p:spPr bwMode="auto">
            <a:xfrm>
              <a:off x="7601450" y="1614026"/>
              <a:ext cx="286753" cy="190626"/>
            </a:xfrm>
            <a:custGeom>
              <a:avLst/>
              <a:gdLst>
                <a:gd name="T0" fmla="*/ 1 w 149"/>
                <a:gd name="T1" fmla="*/ 92 h 99"/>
                <a:gd name="T2" fmla="*/ 1 w 149"/>
                <a:gd name="T3" fmla="*/ 85 h 99"/>
                <a:gd name="T4" fmla="*/ 27 w 149"/>
                <a:gd name="T5" fmla="*/ 38 h 99"/>
                <a:gd name="T6" fmla="*/ 125 w 149"/>
                <a:gd name="T7" fmla="*/ 8 h 99"/>
                <a:gd name="T8" fmla="*/ 142 w 149"/>
                <a:gd name="T9" fmla="*/ 13 h 99"/>
                <a:gd name="T10" fmla="*/ 148 w 149"/>
                <a:gd name="T11" fmla="*/ 26 h 99"/>
                <a:gd name="T12" fmla="*/ 136 w 149"/>
                <a:gd name="T13" fmla="*/ 34 h 99"/>
                <a:gd name="T14" fmla="*/ 131 w 149"/>
                <a:gd name="T15" fmla="*/ 32 h 99"/>
                <a:gd name="T16" fmla="*/ 104 w 149"/>
                <a:gd name="T17" fmla="*/ 27 h 99"/>
                <a:gd name="T18" fmla="*/ 56 w 149"/>
                <a:gd name="T19" fmla="*/ 41 h 99"/>
                <a:gd name="T20" fmla="*/ 32 w 149"/>
                <a:gd name="T21" fmla="*/ 66 h 99"/>
                <a:gd name="T22" fmla="*/ 24 w 149"/>
                <a:gd name="T23" fmla="*/ 84 h 99"/>
                <a:gd name="T24" fmla="*/ 21 w 149"/>
                <a:gd name="T25" fmla="*/ 92 h 99"/>
                <a:gd name="T26" fmla="*/ 11 w 149"/>
                <a:gd name="T27" fmla="*/ 99 h 99"/>
                <a:gd name="T28" fmla="*/ 1 w 149"/>
                <a:gd name="T29" fmla="*/ 92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49" h="99">
                  <a:moveTo>
                    <a:pt x="1" y="92"/>
                  </a:moveTo>
                  <a:cubicBezTo>
                    <a:pt x="0" y="90"/>
                    <a:pt x="0" y="87"/>
                    <a:pt x="1" y="85"/>
                  </a:cubicBezTo>
                  <a:cubicBezTo>
                    <a:pt x="6" y="67"/>
                    <a:pt x="14" y="51"/>
                    <a:pt x="27" y="38"/>
                  </a:cubicBezTo>
                  <a:cubicBezTo>
                    <a:pt x="54" y="10"/>
                    <a:pt x="87" y="0"/>
                    <a:pt x="125" y="8"/>
                  </a:cubicBezTo>
                  <a:cubicBezTo>
                    <a:pt x="131" y="9"/>
                    <a:pt x="136" y="11"/>
                    <a:pt x="142" y="13"/>
                  </a:cubicBezTo>
                  <a:cubicBezTo>
                    <a:pt x="147" y="15"/>
                    <a:pt x="149" y="20"/>
                    <a:pt x="148" y="26"/>
                  </a:cubicBezTo>
                  <a:cubicBezTo>
                    <a:pt x="146" y="31"/>
                    <a:pt x="141" y="34"/>
                    <a:pt x="136" y="34"/>
                  </a:cubicBezTo>
                  <a:cubicBezTo>
                    <a:pt x="134" y="33"/>
                    <a:pt x="133" y="33"/>
                    <a:pt x="131" y="32"/>
                  </a:cubicBezTo>
                  <a:cubicBezTo>
                    <a:pt x="122" y="29"/>
                    <a:pt x="113" y="27"/>
                    <a:pt x="104" y="27"/>
                  </a:cubicBezTo>
                  <a:cubicBezTo>
                    <a:pt x="86" y="27"/>
                    <a:pt x="71" y="31"/>
                    <a:pt x="56" y="41"/>
                  </a:cubicBezTo>
                  <a:cubicBezTo>
                    <a:pt x="47" y="48"/>
                    <a:pt x="39" y="56"/>
                    <a:pt x="32" y="66"/>
                  </a:cubicBezTo>
                  <a:cubicBezTo>
                    <a:pt x="29" y="71"/>
                    <a:pt x="26" y="78"/>
                    <a:pt x="24" y="84"/>
                  </a:cubicBezTo>
                  <a:cubicBezTo>
                    <a:pt x="23" y="87"/>
                    <a:pt x="22" y="90"/>
                    <a:pt x="21" y="92"/>
                  </a:cubicBezTo>
                  <a:cubicBezTo>
                    <a:pt x="19" y="96"/>
                    <a:pt x="16" y="98"/>
                    <a:pt x="11" y="99"/>
                  </a:cubicBezTo>
                  <a:cubicBezTo>
                    <a:pt x="7" y="99"/>
                    <a:pt x="3" y="96"/>
                    <a:pt x="1" y="92"/>
                  </a:cubicBez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30"/>
            <p:cNvSpPr>
              <a:spLocks/>
            </p:cNvSpPr>
            <p:nvPr/>
          </p:nvSpPr>
          <p:spPr bwMode="auto">
            <a:xfrm>
              <a:off x="7674768" y="1697119"/>
              <a:ext cx="190626" cy="134415"/>
            </a:xfrm>
            <a:custGeom>
              <a:avLst/>
              <a:gdLst>
                <a:gd name="T0" fmla="*/ 38 w 99"/>
                <a:gd name="T1" fmla="*/ 7 h 70"/>
                <a:gd name="T2" fmla="*/ 86 w 99"/>
                <a:gd name="T3" fmla="*/ 6 h 70"/>
                <a:gd name="T4" fmla="*/ 95 w 99"/>
                <a:gd name="T5" fmla="*/ 10 h 70"/>
                <a:gd name="T6" fmla="*/ 97 w 99"/>
                <a:gd name="T7" fmla="*/ 24 h 70"/>
                <a:gd name="T8" fmla="*/ 84 w 99"/>
                <a:gd name="T9" fmla="*/ 30 h 70"/>
                <a:gd name="T10" fmla="*/ 76 w 99"/>
                <a:gd name="T11" fmla="*/ 28 h 70"/>
                <a:gd name="T12" fmla="*/ 27 w 99"/>
                <a:gd name="T13" fmla="*/ 52 h 70"/>
                <a:gd name="T14" fmla="*/ 24 w 99"/>
                <a:gd name="T15" fmla="*/ 62 h 70"/>
                <a:gd name="T16" fmla="*/ 10 w 99"/>
                <a:gd name="T17" fmla="*/ 68 h 70"/>
                <a:gd name="T18" fmla="*/ 1 w 99"/>
                <a:gd name="T19" fmla="*/ 56 h 70"/>
                <a:gd name="T20" fmla="*/ 5 w 99"/>
                <a:gd name="T21" fmla="*/ 44 h 70"/>
                <a:gd name="T22" fmla="*/ 24 w 99"/>
                <a:gd name="T23" fmla="*/ 16 h 70"/>
                <a:gd name="T24" fmla="*/ 37 w 99"/>
                <a:gd name="T25" fmla="*/ 7 h 70"/>
                <a:gd name="T26" fmla="*/ 38 w 99"/>
                <a:gd name="T27" fmla="*/ 7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9" h="70">
                  <a:moveTo>
                    <a:pt x="38" y="7"/>
                  </a:moveTo>
                  <a:cubicBezTo>
                    <a:pt x="53" y="0"/>
                    <a:pt x="69" y="0"/>
                    <a:pt x="86" y="6"/>
                  </a:cubicBezTo>
                  <a:cubicBezTo>
                    <a:pt x="89" y="7"/>
                    <a:pt x="93" y="8"/>
                    <a:pt x="95" y="10"/>
                  </a:cubicBezTo>
                  <a:cubicBezTo>
                    <a:pt x="99" y="14"/>
                    <a:pt x="99" y="20"/>
                    <a:pt x="97" y="24"/>
                  </a:cubicBezTo>
                  <a:cubicBezTo>
                    <a:pt x="94" y="29"/>
                    <a:pt x="89" y="31"/>
                    <a:pt x="84" y="30"/>
                  </a:cubicBezTo>
                  <a:cubicBezTo>
                    <a:pt x="81" y="29"/>
                    <a:pt x="78" y="28"/>
                    <a:pt x="76" y="28"/>
                  </a:cubicBezTo>
                  <a:cubicBezTo>
                    <a:pt x="55" y="21"/>
                    <a:pt x="34" y="32"/>
                    <a:pt x="27" y="52"/>
                  </a:cubicBezTo>
                  <a:cubicBezTo>
                    <a:pt x="26" y="56"/>
                    <a:pt x="25" y="59"/>
                    <a:pt x="24" y="62"/>
                  </a:cubicBezTo>
                  <a:cubicBezTo>
                    <a:pt x="22" y="67"/>
                    <a:pt x="16" y="70"/>
                    <a:pt x="10" y="68"/>
                  </a:cubicBezTo>
                  <a:cubicBezTo>
                    <a:pt x="4" y="67"/>
                    <a:pt x="0" y="61"/>
                    <a:pt x="1" y="56"/>
                  </a:cubicBezTo>
                  <a:cubicBezTo>
                    <a:pt x="2" y="52"/>
                    <a:pt x="3" y="48"/>
                    <a:pt x="5" y="44"/>
                  </a:cubicBezTo>
                  <a:cubicBezTo>
                    <a:pt x="9" y="33"/>
                    <a:pt x="15" y="24"/>
                    <a:pt x="24" y="16"/>
                  </a:cubicBezTo>
                  <a:cubicBezTo>
                    <a:pt x="28" y="13"/>
                    <a:pt x="33" y="10"/>
                    <a:pt x="37" y="7"/>
                  </a:cubicBezTo>
                  <a:lnTo>
                    <a:pt x="38" y="7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31"/>
            <p:cNvSpPr>
              <a:spLocks/>
            </p:cNvSpPr>
            <p:nvPr/>
          </p:nvSpPr>
          <p:spPr bwMode="auto">
            <a:xfrm>
              <a:off x="7755417" y="1783471"/>
              <a:ext cx="83093" cy="83093"/>
            </a:xfrm>
            <a:custGeom>
              <a:avLst/>
              <a:gdLst>
                <a:gd name="T0" fmla="*/ 4 w 43"/>
                <a:gd name="T1" fmla="*/ 30 h 43"/>
                <a:gd name="T2" fmla="*/ 13 w 43"/>
                <a:gd name="T3" fmla="*/ 5 h 43"/>
                <a:gd name="T4" fmla="*/ 39 w 43"/>
                <a:gd name="T5" fmla="*/ 13 h 43"/>
                <a:gd name="T6" fmla="*/ 30 w 43"/>
                <a:gd name="T7" fmla="*/ 39 h 43"/>
                <a:gd name="T8" fmla="*/ 4 w 43"/>
                <a:gd name="T9" fmla="*/ 3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3">
                  <a:moveTo>
                    <a:pt x="4" y="30"/>
                  </a:moveTo>
                  <a:cubicBezTo>
                    <a:pt x="0" y="21"/>
                    <a:pt x="4" y="9"/>
                    <a:pt x="13" y="5"/>
                  </a:cubicBezTo>
                  <a:cubicBezTo>
                    <a:pt x="22" y="0"/>
                    <a:pt x="34" y="4"/>
                    <a:pt x="39" y="13"/>
                  </a:cubicBezTo>
                  <a:cubicBezTo>
                    <a:pt x="43" y="22"/>
                    <a:pt x="39" y="34"/>
                    <a:pt x="30" y="39"/>
                  </a:cubicBezTo>
                  <a:cubicBezTo>
                    <a:pt x="21" y="43"/>
                    <a:pt x="9" y="40"/>
                    <a:pt x="4" y="30"/>
                  </a:cubicBez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32"/>
            <p:cNvSpPr>
              <a:spLocks/>
            </p:cNvSpPr>
            <p:nvPr/>
          </p:nvSpPr>
          <p:spPr bwMode="auto">
            <a:xfrm>
              <a:off x="4321717" y="5978044"/>
              <a:ext cx="281864" cy="175147"/>
            </a:xfrm>
            <a:custGeom>
              <a:avLst/>
              <a:gdLst>
                <a:gd name="T0" fmla="*/ 108 w 146"/>
                <a:gd name="T1" fmla="*/ 0 h 91"/>
                <a:gd name="T2" fmla="*/ 109 w 146"/>
                <a:gd name="T3" fmla="*/ 1 h 91"/>
                <a:gd name="T4" fmla="*/ 145 w 146"/>
                <a:gd name="T5" fmla="*/ 28 h 91"/>
                <a:gd name="T6" fmla="*/ 146 w 146"/>
                <a:gd name="T7" fmla="*/ 29 h 91"/>
                <a:gd name="T8" fmla="*/ 107 w 146"/>
                <a:gd name="T9" fmla="*/ 58 h 91"/>
                <a:gd name="T10" fmla="*/ 107 w 146"/>
                <a:gd name="T11" fmla="*/ 39 h 91"/>
                <a:gd name="T12" fmla="*/ 106 w 146"/>
                <a:gd name="T13" fmla="*/ 39 h 91"/>
                <a:gd name="T14" fmla="*/ 49 w 146"/>
                <a:gd name="T15" fmla="*/ 39 h 91"/>
                <a:gd name="T16" fmla="*/ 20 w 146"/>
                <a:gd name="T17" fmla="*/ 70 h 91"/>
                <a:gd name="T18" fmla="*/ 21 w 146"/>
                <a:gd name="T19" fmla="*/ 77 h 91"/>
                <a:gd name="T20" fmla="*/ 21 w 146"/>
                <a:gd name="T21" fmla="*/ 79 h 91"/>
                <a:gd name="T22" fmla="*/ 6 w 146"/>
                <a:gd name="T23" fmla="*/ 91 h 91"/>
                <a:gd name="T24" fmla="*/ 2 w 146"/>
                <a:gd name="T25" fmla="*/ 82 h 91"/>
                <a:gd name="T26" fmla="*/ 1 w 146"/>
                <a:gd name="T27" fmla="*/ 73 h 91"/>
                <a:gd name="T28" fmla="*/ 0 w 146"/>
                <a:gd name="T29" fmla="*/ 71 h 91"/>
                <a:gd name="T30" fmla="*/ 0 w 146"/>
                <a:gd name="T31" fmla="*/ 65 h 91"/>
                <a:gd name="T32" fmla="*/ 1 w 146"/>
                <a:gd name="T33" fmla="*/ 60 h 91"/>
                <a:gd name="T34" fmla="*/ 18 w 146"/>
                <a:gd name="T35" fmla="*/ 30 h 91"/>
                <a:gd name="T36" fmla="*/ 50 w 146"/>
                <a:gd name="T37" fmla="*/ 19 h 91"/>
                <a:gd name="T38" fmla="*/ 105 w 146"/>
                <a:gd name="T39" fmla="*/ 19 h 91"/>
                <a:gd name="T40" fmla="*/ 107 w 146"/>
                <a:gd name="T41" fmla="*/ 19 h 91"/>
                <a:gd name="T42" fmla="*/ 107 w 146"/>
                <a:gd name="T43" fmla="*/ 0 h 91"/>
                <a:gd name="T44" fmla="*/ 108 w 146"/>
                <a:gd name="T45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46" h="91">
                  <a:moveTo>
                    <a:pt x="108" y="0"/>
                  </a:moveTo>
                  <a:cubicBezTo>
                    <a:pt x="108" y="0"/>
                    <a:pt x="108" y="1"/>
                    <a:pt x="109" y="1"/>
                  </a:cubicBezTo>
                  <a:cubicBezTo>
                    <a:pt x="121" y="10"/>
                    <a:pt x="133" y="19"/>
                    <a:pt x="145" y="28"/>
                  </a:cubicBezTo>
                  <a:cubicBezTo>
                    <a:pt x="145" y="28"/>
                    <a:pt x="145" y="28"/>
                    <a:pt x="146" y="29"/>
                  </a:cubicBezTo>
                  <a:cubicBezTo>
                    <a:pt x="133" y="39"/>
                    <a:pt x="120" y="48"/>
                    <a:pt x="107" y="58"/>
                  </a:cubicBezTo>
                  <a:cubicBezTo>
                    <a:pt x="107" y="52"/>
                    <a:pt x="107" y="45"/>
                    <a:pt x="107" y="39"/>
                  </a:cubicBezTo>
                  <a:cubicBezTo>
                    <a:pt x="107" y="39"/>
                    <a:pt x="106" y="39"/>
                    <a:pt x="106" y="39"/>
                  </a:cubicBezTo>
                  <a:cubicBezTo>
                    <a:pt x="87" y="39"/>
                    <a:pt x="68" y="39"/>
                    <a:pt x="49" y="39"/>
                  </a:cubicBezTo>
                  <a:cubicBezTo>
                    <a:pt x="32" y="39"/>
                    <a:pt x="19" y="53"/>
                    <a:pt x="20" y="70"/>
                  </a:cubicBezTo>
                  <a:cubicBezTo>
                    <a:pt x="20" y="72"/>
                    <a:pt x="21" y="75"/>
                    <a:pt x="21" y="77"/>
                  </a:cubicBezTo>
                  <a:cubicBezTo>
                    <a:pt x="21" y="78"/>
                    <a:pt x="21" y="79"/>
                    <a:pt x="21" y="79"/>
                  </a:cubicBezTo>
                  <a:cubicBezTo>
                    <a:pt x="16" y="83"/>
                    <a:pt x="11" y="87"/>
                    <a:pt x="6" y="91"/>
                  </a:cubicBezTo>
                  <a:cubicBezTo>
                    <a:pt x="5" y="88"/>
                    <a:pt x="3" y="85"/>
                    <a:pt x="2" y="82"/>
                  </a:cubicBezTo>
                  <a:cubicBezTo>
                    <a:pt x="2" y="79"/>
                    <a:pt x="1" y="76"/>
                    <a:pt x="1" y="73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0" y="69"/>
                    <a:pt x="0" y="67"/>
                    <a:pt x="0" y="65"/>
                  </a:cubicBezTo>
                  <a:cubicBezTo>
                    <a:pt x="0" y="63"/>
                    <a:pt x="1" y="62"/>
                    <a:pt x="1" y="60"/>
                  </a:cubicBezTo>
                  <a:cubicBezTo>
                    <a:pt x="3" y="48"/>
                    <a:pt x="9" y="38"/>
                    <a:pt x="18" y="30"/>
                  </a:cubicBezTo>
                  <a:cubicBezTo>
                    <a:pt x="28" y="23"/>
                    <a:pt x="38" y="19"/>
                    <a:pt x="50" y="19"/>
                  </a:cubicBezTo>
                  <a:cubicBezTo>
                    <a:pt x="68" y="19"/>
                    <a:pt x="87" y="19"/>
                    <a:pt x="105" y="19"/>
                  </a:cubicBezTo>
                  <a:cubicBezTo>
                    <a:pt x="106" y="19"/>
                    <a:pt x="107" y="19"/>
                    <a:pt x="107" y="19"/>
                  </a:cubicBezTo>
                  <a:cubicBezTo>
                    <a:pt x="107" y="13"/>
                    <a:pt x="107" y="6"/>
                    <a:pt x="107" y="0"/>
                  </a:cubicBezTo>
                  <a:cubicBezTo>
                    <a:pt x="108" y="0"/>
                    <a:pt x="108" y="0"/>
                    <a:pt x="108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33"/>
            <p:cNvSpPr>
              <a:spLocks/>
            </p:cNvSpPr>
            <p:nvPr/>
          </p:nvSpPr>
          <p:spPr bwMode="auto">
            <a:xfrm>
              <a:off x="4341268" y="6064395"/>
              <a:ext cx="281050" cy="175147"/>
            </a:xfrm>
            <a:custGeom>
              <a:avLst/>
              <a:gdLst>
                <a:gd name="T0" fmla="*/ 39 w 146"/>
                <a:gd name="T1" fmla="*/ 91 h 91"/>
                <a:gd name="T2" fmla="*/ 38 w 146"/>
                <a:gd name="T3" fmla="*/ 90 h 91"/>
                <a:gd name="T4" fmla="*/ 1 w 146"/>
                <a:gd name="T5" fmla="*/ 63 h 91"/>
                <a:gd name="T6" fmla="*/ 0 w 146"/>
                <a:gd name="T7" fmla="*/ 62 h 91"/>
                <a:gd name="T8" fmla="*/ 39 w 146"/>
                <a:gd name="T9" fmla="*/ 33 h 91"/>
                <a:gd name="T10" fmla="*/ 39 w 146"/>
                <a:gd name="T11" fmla="*/ 52 h 91"/>
                <a:gd name="T12" fmla="*/ 40 w 146"/>
                <a:gd name="T13" fmla="*/ 52 h 91"/>
                <a:gd name="T14" fmla="*/ 97 w 146"/>
                <a:gd name="T15" fmla="*/ 52 h 91"/>
                <a:gd name="T16" fmla="*/ 126 w 146"/>
                <a:gd name="T17" fmla="*/ 21 h 91"/>
                <a:gd name="T18" fmla="*/ 125 w 146"/>
                <a:gd name="T19" fmla="*/ 13 h 91"/>
                <a:gd name="T20" fmla="*/ 125 w 146"/>
                <a:gd name="T21" fmla="*/ 12 h 91"/>
                <a:gd name="T22" fmla="*/ 140 w 146"/>
                <a:gd name="T23" fmla="*/ 0 h 91"/>
                <a:gd name="T24" fmla="*/ 144 w 146"/>
                <a:gd name="T25" fmla="*/ 9 h 91"/>
                <a:gd name="T26" fmla="*/ 146 w 146"/>
                <a:gd name="T27" fmla="*/ 18 h 91"/>
                <a:gd name="T28" fmla="*/ 146 w 146"/>
                <a:gd name="T29" fmla="*/ 19 h 91"/>
                <a:gd name="T30" fmla="*/ 146 w 146"/>
                <a:gd name="T31" fmla="*/ 26 h 91"/>
                <a:gd name="T32" fmla="*/ 145 w 146"/>
                <a:gd name="T33" fmla="*/ 30 h 91"/>
                <a:gd name="T34" fmla="*/ 128 w 146"/>
                <a:gd name="T35" fmla="*/ 61 h 91"/>
                <a:gd name="T36" fmla="*/ 96 w 146"/>
                <a:gd name="T37" fmla="*/ 71 h 91"/>
                <a:gd name="T38" fmla="*/ 41 w 146"/>
                <a:gd name="T39" fmla="*/ 71 h 91"/>
                <a:gd name="T40" fmla="*/ 39 w 146"/>
                <a:gd name="T41" fmla="*/ 71 h 91"/>
                <a:gd name="T42" fmla="*/ 39 w 146"/>
                <a:gd name="T43" fmla="*/ 91 h 91"/>
                <a:gd name="T44" fmla="*/ 39 w 146"/>
                <a:gd name="T45" fmla="*/ 9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46" h="91">
                  <a:moveTo>
                    <a:pt x="39" y="91"/>
                  </a:moveTo>
                  <a:cubicBezTo>
                    <a:pt x="38" y="91"/>
                    <a:pt x="38" y="90"/>
                    <a:pt x="38" y="90"/>
                  </a:cubicBezTo>
                  <a:cubicBezTo>
                    <a:pt x="26" y="81"/>
                    <a:pt x="13" y="72"/>
                    <a:pt x="1" y="63"/>
                  </a:cubicBezTo>
                  <a:cubicBezTo>
                    <a:pt x="1" y="63"/>
                    <a:pt x="1" y="62"/>
                    <a:pt x="0" y="62"/>
                  </a:cubicBezTo>
                  <a:cubicBezTo>
                    <a:pt x="13" y="52"/>
                    <a:pt x="26" y="42"/>
                    <a:pt x="39" y="33"/>
                  </a:cubicBezTo>
                  <a:cubicBezTo>
                    <a:pt x="39" y="39"/>
                    <a:pt x="39" y="45"/>
                    <a:pt x="39" y="52"/>
                  </a:cubicBezTo>
                  <a:cubicBezTo>
                    <a:pt x="39" y="52"/>
                    <a:pt x="40" y="52"/>
                    <a:pt x="40" y="52"/>
                  </a:cubicBezTo>
                  <a:cubicBezTo>
                    <a:pt x="59" y="52"/>
                    <a:pt x="78" y="52"/>
                    <a:pt x="97" y="52"/>
                  </a:cubicBezTo>
                  <a:cubicBezTo>
                    <a:pt x="114" y="52"/>
                    <a:pt x="127" y="38"/>
                    <a:pt x="126" y="21"/>
                  </a:cubicBezTo>
                  <a:cubicBezTo>
                    <a:pt x="126" y="19"/>
                    <a:pt x="125" y="16"/>
                    <a:pt x="125" y="13"/>
                  </a:cubicBezTo>
                  <a:cubicBezTo>
                    <a:pt x="125" y="13"/>
                    <a:pt x="125" y="12"/>
                    <a:pt x="125" y="12"/>
                  </a:cubicBezTo>
                  <a:cubicBezTo>
                    <a:pt x="130" y="8"/>
                    <a:pt x="135" y="4"/>
                    <a:pt x="140" y="0"/>
                  </a:cubicBezTo>
                  <a:cubicBezTo>
                    <a:pt x="142" y="3"/>
                    <a:pt x="143" y="6"/>
                    <a:pt x="144" y="9"/>
                  </a:cubicBezTo>
                  <a:cubicBezTo>
                    <a:pt x="145" y="12"/>
                    <a:pt x="145" y="15"/>
                    <a:pt x="146" y="18"/>
                  </a:cubicBezTo>
                  <a:cubicBezTo>
                    <a:pt x="146" y="19"/>
                    <a:pt x="146" y="19"/>
                    <a:pt x="146" y="19"/>
                  </a:cubicBezTo>
                  <a:cubicBezTo>
                    <a:pt x="146" y="21"/>
                    <a:pt x="146" y="24"/>
                    <a:pt x="146" y="26"/>
                  </a:cubicBezTo>
                  <a:cubicBezTo>
                    <a:pt x="146" y="27"/>
                    <a:pt x="145" y="29"/>
                    <a:pt x="145" y="30"/>
                  </a:cubicBezTo>
                  <a:cubicBezTo>
                    <a:pt x="143" y="43"/>
                    <a:pt x="137" y="53"/>
                    <a:pt x="128" y="61"/>
                  </a:cubicBezTo>
                  <a:cubicBezTo>
                    <a:pt x="119" y="68"/>
                    <a:pt x="108" y="72"/>
                    <a:pt x="96" y="71"/>
                  </a:cubicBezTo>
                  <a:cubicBezTo>
                    <a:pt x="78" y="71"/>
                    <a:pt x="59" y="71"/>
                    <a:pt x="41" y="71"/>
                  </a:cubicBezTo>
                  <a:cubicBezTo>
                    <a:pt x="40" y="71"/>
                    <a:pt x="40" y="71"/>
                    <a:pt x="39" y="71"/>
                  </a:cubicBezTo>
                  <a:cubicBezTo>
                    <a:pt x="39" y="78"/>
                    <a:pt x="39" y="84"/>
                    <a:pt x="39" y="91"/>
                  </a:cubicBezTo>
                  <a:cubicBezTo>
                    <a:pt x="39" y="91"/>
                    <a:pt x="39" y="91"/>
                    <a:pt x="39" y="91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34"/>
            <p:cNvSpPr>
              <a:spLocks noEditPoints="1"/>
            </p:cNvSpPr>
            <p:nvPr/>
          </p:nvSpPr>
          <p:spPr bwMode="auto">
            <a:xfrm>
              <a:off x="7933009" y="1644983"/>
              <a:ext cx="866775" cy="866775"/>
            </a:xfrm>
            <a:custGeom>
              <a:avLst/>
              <a:gdLst>
                <a:gd name="T0" fmla="*/ 447 w 450"/>
                <a:gd name="T1" fmla="*/ 224 h 450"/>
                <a:gd name="T2" fmla="*/ 446 w 450"/>
                <a:gd name="T3" fmla="*/ 186 h 450"/>
                <a:gd name="T4" fmla="*/ 435 w 450"/>
                <a:gd name="T5" fmla="*/ 164 h 450"/>
                <a:gd name="T6" fmla="*/ 425 w 450"/>
                <a:gd name="T7" fmla="*/ 131 h 450"/>
                <a:gd name="T8" fmla="*/ 407 w 450"/>
                <a:gd name="T9" fmla="*/ 100 h 450"/>
                <a:gd name="T10" fmla="*/ 388 w 450"/>
                <a:gd name="T11" fmla="*/ 70 h 450"/>
                <a:gd name="T12" fmla="*/ 351 w 450"/>
                <a:gd name="T13" fmla="*/ 39 h 450"/>
                <a:gd name="T14" fmla="*/ 331 w 450"/>
                <a:gd name="T15" fmla="*/ 27 h 450"/>
                <a:gd name="T16" fmla="*/ 299 w 450"/>
                <a:gd name="T17" fmla="*/ 13 h 450"/>
                <a:gd name="T18" fmla="*/ 252 w 450"/>
                <a:gd name="T19" fmla="*/ 2 h 450"/>
                <a:gd name="T20" fmla="*/ 228 w 450"/>
                <a:gd name="T21" fmla="*/ 2 h 450"/>
                <a:gd name="T22" fmla="*/ 193 w 450"/>
                <a:gd name="T23" fmla="*/ 6 h 450"/>
                <a:gd name="T24" fmla="*/ 182 w 450"/>
                <a:gd name="T25" fmla="*/ 8 h 450"/>
                <a:gd name="T26" fmla="*/ 148 w 450"/>
                <a:gd name="T27" fmla="*/ 14 h 450"/>
                <a:gd name="T28" fmla="*/ 125 w 450"/>
                <a:gd name="T29" fmla="*/ 24 h 450"/>
                <a:gd name="T30" fmla="*/ 115 w 450"/>
                <a:gd name="T31" fmla="*/ 51 h 450"/>
                <a:gd name="T32" fmla="*/ 88 w 450"/>
                <a:gd name="T33" fmla="*/ 51 h 450"/>
                <a:gd name="T34" fmla="*/ 69 w 450"/>
                <a:gd name="T35" fmla="*/ 65 h 450"/>
                <a:gd name="T36" fmla="*/ 66 w 450"/>
                <a:gd name="T37" fmla="*/ 92 h 450"/>
                <a:gd name="T38" fmla="*/ 40 w 450"/>
                <a:gd name="T39" fmla="*/ 100 h 450"/>
                <a:gd name="T40" fmla="*/ 28 w 450"/>
                <a:gd name="T41" fmla="*/ 120 h 450"/>
                <a:gd name="T42" fmla="*/ 32 w 450"/>
                <a:gd name="T43" fmla="*/ 147 h 450"/>
                <a:gd name="T44" fmla="*/ 12 w 450"/>
                <a:gd name="T45" fmla="*/ 164 h 450"/>
                <a:gd name="T46" fmla="*/ 3 w 450"/>
                <a:gd name="T47" fmla="*/ 185 h 450"/>
                <a:gd name="T48" fmla="*/ 17 w 450"/>
                <a:gd name="T49" fmla="*/ 209 h 450"/>
                <a:gd name="T50" fmla="*/ 2 w 450"/>
                <a:gd name="T51" fmla="*/ 231 h 450"/>
                <a:gd name="T52" fmla="*/ 4 w 450"/>
                <a:gd name="T53" fmla="*/ 254 h 450"/>
                <a:gd name="T54" fmla="*/ 7 w 450"/>
                <a:gd name="T55" fmla="*/ 265 h 450"/>
                <a:gd name="T56" fmla="*/ 15 w 450"/>
                <a:gd name="T57" fmla="*/ 299 h 450"/>
                <a:gd name="T58" fmla="*/ 23 w 450"/>
                <a:gd name="T59" fmla="*/ 320 h 450"/>
                <a:gd name="T60" fmla="*/ 41 w 450"/>
                <a:gd name="T61" fmla="*/ 348 h 450"/>
                <a:gd name="T62" fmla="*/ 48 w 450"/>
                <a:gd name="T63" fmla="*/ 358 h 450"/>
                <a:gd name="T64" fmla="*/ 70 w 450"/>
                <a:gd name="T65" fmla="*/ 384 h 450"/>
                <a:gd name="T66" fmla="*/ 95 w 450"/>
                <a:gd name="T67" fmla="*/ 408 h 450"/>
                <a:gd name="T68" fmla="*/ 116 w 450"/>
                <a:gd name="T69" fmla="*/ 418 h 450"/>
                <a:gd name="T70" fmla="*/ 147 w 450"/>
                <a:gd name="T71" fmla="*/ 433 h 450"/>
                <a:gd name="T72" fmla="*/ 180 w 450"/>
                <a:gd name="T73" fmla="*/ 440 h 450"/>
                <a:gd name="T74" fmla="*/ 191 w 450"/>
                <a:gd name="T75" fmla="*/ 443 h 450"/>
                <a:gd name="T76" fmla="*/ 226 w 450"/>
                <a:gd name="T77" fmla="*/ 449 h 450"/>
                <a:gd name="T78" fmla="*/ 250 w 450"/>
                <a:gd name="T79" fmla="*/ 448 h 450"/>
                <a:gd name="T80" fmla="*/ 295 w 450"/>
                <a:gd name="T81" fmla="*/ 438 h 450"/>
                <a:gd name="T82" fmla="*/ 325 w 450"/>
                <a:gd name="T83" fmla="*/ 421 h 450"/>
                <a:gd name="T84" fmla="*/ 354 w 450"/>
                <a:gd name="T85" fmla="*/ 384 h 450"/>
                <a:gd name="T86" fmla="*/ 381 w 450"/>
                <a:gd name="T87" fmla="*/ 380 h 450"/>
                <a:gd name="T88" fmla="*/ 406 w 450"/>
                <a:gd name="T89" fmla="*/ 355 h 450"/>
                <a:gd name="T90" fmla="*/ 425 w 450"/>
                <a:gd name="T91" fmla="*/ 325 h 450"/>
                <a:gd name="T92" fmla="*/ 431 w 450"/>
                <a:gd name="T93" fmla="*/ 304 h 450"/>
                <a:gd name="T94" fmla="*/ 421 w 450"/>
                <a:gd name="T95" fmla="*/ 276 h 450"/>
                <a:gd name="T96" fmla="*/ 445 w 450"/>
                <a:gd name="T97" fmla="*/ 257 h 450"/>
                <a:gd name="T98" fmla="*/ 447 w 450"/>
                <a:gd name="T99" fmla="*/ 234 h 450"/>
                <a:gd name="T100" fmla="*/ 280 w 450"/>
                <a:gd name="T101" fmla="*/ 313 h 450"/>
                <a:gd name="T102" fmla="*/ 277 w 450"/>
                <a:gd name="T103" fmla="*/ 75 h 450"/>
                <a:gd name="T104" fmla="*/ 120 w 450"/>
                <a:gd name="T105" fmla="*/ 170 h 450"/>
                <a:gd name="T106" fmla="*/ 125 w 450"/>
                <a:gd name="T107" fmla="*/ 287 h 450"/>
                <a:gd name="T108" fmla="*/ 231 w 450"/>
                <a:gd name="T109" fmla="*/ 399 h 4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450" h="450">
                  <a:moveTo>
                    <a:pt x="447" y="234"/>
                  </a:moveTo>
                  <a:cubicBezTo>
                    <a:pt x="448" y="234"/>
                    <a:pt x="449" y="234"/>
                    <a:pt x="449" y="234"/>
                  </a:cubicBezTo>
                  <a:cubicBezTo>
                    <a:pt x="450" y="230"/>
                    <a:pt x="449" y="226"/>
                    <a:pt x="449" y="222"/>
                  </a:cubicBezTo>
                  <a:cubicBezTo>
                    <a:pt x="449" y="222"/>
                    <a:pt x="448" y="223"/>
                    <a:pt x="447" y="223"/>
                  </a:cubicBezTo>
                  <a:cubicBezTo>
                    <a:pt x="447" y="223"/>
                    <a:pt x="447" y="224"/>
                    <a:pt x="447" y="224"/>
                  </a:cubicBezTo>
                  <a:cubicBezTo>
                    <a:pt x="447" y="224"/>
                    <a:pt x="447" y="224"/>
                    <a:pt x="447" y="224"/>
                  </a:cubicBezTo>
                  <a:cubicBezTo>
                    <a:pt x="435" y="224"/>
                    <a:pt x="427" y="219"/>
                    <a:pt x="427" y="213"/>
                  </a:cubicBezTo>
                  <a:cubicBezTo>
                    <a:pt x="426" y="206"/>
                    <a:pt x="435" y="200"/>
                    <a:pt x="443" y="199"/>
                  </a:cubicBezTo>
                  <a:cubicBezTo>
                    <a:pt x="443" y="199"/>
                    <a:pt x="443" y="199"/>
                    <a:pt x="443" y="199"/>
                  </a:cubicBezTo>
                  <a:cubicBezTo>
                    <a:pt x="444" y="198"/>
                    <a:pt x="444" y="198"/>
                    <a:pt x="444" y="198"/>
                  </a:cubicBezTo>
                  <a:cubicBezTo>
                    <a:pt x="445" y="198"/>
                    <a:pt x="446" y="198"/>
                    <a:pt x="447" y="198"/>
                  </a:cubicBezTo>
                  <a:cubicBezTo>
                    <a:pt x="447" y="194"/>
                    <a:pt x="446" y="190"/>
                    <a:pt x="446" y="186"/>
                  </a:cubicBezTo>
                  <a:cubicBezTo>
                    <a:pt x="445" y="187"/>
                    <a:pt x="444" y="187"/>
                    <a:pt x="443" y="187"/>
                  </a:cubicBezTo>
                  <a:cubicBezTo>
                    <a:pt x="442" y="188"/>
                    <a:pt x="442" y="188"/>
                    <a:pt x="442" y="188"/>
                  </a:cubicBezTo>
                  <a:cubicBezTo>
                    <a:pt x="442" y="188"/>
                    <a:pt x="442" y="188"/>
                    <a:pt x="442" y="188"/>
                  </a:cubicBezTo>
                  <a:cubicBezTo>
                    <a:pt x="432" y="188"/>
                    <a:pt x="422" y="187"/>
                    <a:pt x="421" y="180"/>
                  </a:cubicBezTo>
                  <a:cubicBezTo>
                    <a:pt x="419" y="174"/>
                    <a:pt x="427" y="166"/>
                    <a:pt x="435" y="164"/>
                  </a:cubicBezTo>
                  <a:cubicBezTo>
                    <a:pt x="435" y="164"/>
                    <a:pt x="435" y="164"/>
                    <a:pt x="435" y="164"/>
                  </a:cubicBezTo>
                  <a:cubicBezTo>
                    <a:pt x="436" y="164"/>
                    <a:pt x="436" y="164"/>
                    <a:pt x="436" y="164"/>
                  </a:cubicBezTo>
                  <a:cubicBezTo>
                    <a:pt x="438" y="163"/>
                    <a:pt x="439" y="163"/>
                    <a:pt x="440" y="163"/>
                  </a:cubicBezTo>
                  <a:cubicBezTo>
                    <a:pt x="439" y="159"/>
                    <a:pt x="438" y="155"/>
                    <a:pt x="437" y="151"/>
                  </a:cubicBezTo>
                  <a:cubicBezTo>
                    <a:pt x="436" y="152"/>
                    <a:pt x="435" y="152"/>
                    <a:pt x="434" y="153"/>
                  </a:cubicBezTo>
                  <a:cubicBezTo>
                    <a:pt x="424" y="157"/>
                    <a:pt x="414" y="155"/>
                    <a:pt x="412" y="149"/>
                  </a:cubicBezTo>
                  <a:cubicBezTo>
                    <a:pt x="409" y="143"/>
                    <a:pt x="415" y="135"/>
                    <a:pt x="425" y="131"/>
                  </a:cubicBezTo>
                  <a:cubicBezTo>
                    <a:pt x="426" y="130"/>
                    <a:pt x="427" y="130"/>
                    <a:pt x="428" y="130"/>
                  </a:cubicBezTo>
                  <a:cubicBezTo>
                    <a:pt x="426" y="126"/>
                    <a:pt x="424" y="122"/>
                    <a:pt x="423" y="119"/>
                  </a:cubicBezTo>
                  <a:cubicBezTo>
                    <a:pt x="422" y="119"/>
                    <a:pt x="421" y="120"/>
                    <a:pt x="420" y="120"/>
                  </a:cubicBezTo>
                  <a:cubicBezTo>
                    <a:pt x="419" y="121"/>
                    <a:pt x="419" y="121"/>
                    <a:pt x="419" y="121"/>
                  </a:cubicBezTo>
                  <a:cubicBezTo>
                    <a:pt x="410" y="126"/>
                    <a:pt x="401" y="126"/>
                    <a:pt x="397" y="121"/>
                  </a:cubicBezTo>
                  <a:cubicBezTo>
                    <a:pt x="394" y="115"/>
                    <a:pt x="398" y="106"/>
                    <a:pt x="407" y="100"/>
                  </a:cubicBezTo>
                  <a:cubicBezTo>
                    <a:pt x="408" y="99"/>
                    <a:pt x="409" y="99"/>
                    <a:pt x="410" y="98"/>
                  </a:cubicBezTo>
                  <a:cubicBezTo>
                    <a:pt x="408" y="95"/>
                    <a:pt x="406" y="92"/>
                    <a:pt x="403" y="89"/>
                  </a:cubicBezTo>
                  <a:cubicBezTo>
                    <a:pt x="402" y="89"/>
                    <a:pt x="402" y="90"/>
                    <a:pt x="401" y="91"/>
                  </a:cubicBezTo>
                  <a:cubicBezTo>
                    <a:pt x="393" y="98"/>
                    <a:pt x="383" y="99"/>
                    <a:pt x="379" y="94"/>
                  </a:cubicBezTo>
                  <a:cubicBezTo>
                    <a:pt x="374" y="89"/>
                    <a:pt x="377" y="80"/>
                    <a:pt x="385" y="73"/>
                  </a:cubicBezTo>
                  <a:cubicBezTo>
                    <a:pt x="386" y="72"/>
                    <a:pt x="387" y="71"/>
                    <a:pt x="388" y="70"/>
                  </a:cubicBezTo>
                  <a:cubicBezTo>
                    <a:pt x="385" y="68"/>
                    <a:pt x="382" y="65"/>
                    <a:pt x="379" y="62"/>
                  </a:cubicBezTo>
                  <a:cubicBezTo>
                    <a:pt x="379" y="63"/>
                    <a:pt x="378" y="63"/>
                    <a:pt x="377" y="64"/>
                  </a:cubicBezTo>
                  <a:cubicBezTo>
                    <a:pt x="371" y="72"/>
                    <a:pt x="361" y="76"/>
                    <a:pt x="356" y="71"/>
                  </a:cubicBezTo>
                  <a:cubicBezTo>
                    <a:pt x="351" y="67"/>
                    <a:pt x="352" y="57"/>
                    <a:pt x="359" y="49"/>
                  </a:cubicBezTo>
                  <a:cubicBezTo>
                    <a:pt x="360" y="48"/>
                    <a:pt x="361" y="47"/>
                    <a:pt x="361" y="46"/>
                  </a:cubicBezTo>
                  <a:cubicBezTo>
                    <a:pt x="358" y="44"/>
                    <a:pt x="355" y="42"/>
                    <a:pt x="351" y="39"/>
                  </a:cubicBezTo>
                  <a:cubicBezTo>
                    <a:pt x="351" y="40"/>
                    <a:pt x="351" y="41"/>
                    <a:pt x="350" y="42"/>
                  </a:cubicBezTo>
                  <a:cubicBezTo>
                    <a:pt x="345" y="51"/>
                    <a:pt x="336" y="56"/>
                    <a:pt x="330" y="52"/>
                  </a:cubicBezTo>
                  <a:cubicBezTo>
                    <a:pt x="324" y="49"/>
                    <a:pt x="324" y="39"/>
                    <a:pt x="329" y="30"/>
                  </a:cubicBezTo>
                  <a:cubicBezTo>
                    <a:pt x="329" y="30"/>
                    <a:pt x="329" y="30"/>
                    <a:pt x="329" y="30"/>
                  </a:cubicBezTo>
                  <a:cubicBezTo>
                    <a:pt x="330" y="30"/>
                    <a:pt x="330" y="30"/>
                    <a:pt x="330" y="30"/>
                  </a:cubicBezTo>
                  <a:cubicBezTo>
                    <a:pt x="330" y="29"/>
                    <a:pt x="331" y="28"/>
                    <a:pt x="331" y="27"/>
                  </a:cubicBezTo>
                  <a:cubicBezTo>
                    <a:pt x="328" y="25"/>
                    <a:pt x="324" y="23"/>
                    <a:pt x="321" y="22"/>
                  </a:cubicBezTo>
                  <a:cubicBezTo>
                    <a:pt x="320" y="22"/>
                    <a:pt x="320" y="23"/>
                    <a:pt x="320" y="24"/>
                  </a:cubicBezTo>
                  <a:cubicBezTo>
                    <a:pt x="316" y="34"/>
                    <a:pt x="307" y="40"/>
                    <a:pt x="301" y="37"/>
                  </a:cubicBezTo>
                  <a:cubicBezTo>
                    <a:pt x="295" y="35"/>
                    <a:pt x="294" y="26"/>
                    <a:pt x="297" y="16"/>
                  </a:cubicBezTo>
                  <a:cubicBezTo>
                    <a:pt x="297" y="16"/>
                    <a:pt x="297" y="15"/>
                    <a:pt x="297" y="15"/>
                  </a:cubicBezTo>
                  <a:cubicBezTo>
                    <a:pt x="298" y="14"/>
                    <a:pt x="298" y="13"/>
                    <a:pt x="299" y="13"/>
                  </a:cubicBezTo>
                  <a:cubicBezTo>
                    <a:pt x="295" y="11"/>
                    <a:pt x="291" y="10"/>
                    <a:pt x="287" y="9"/>
                  </a:cubicBezTo>
                  <a:cubicBezTo>
                    <a:pt x="287" y="10"/>
                    <a:pt x="287" y="10"/>
                    <a:pt x="287" y="11"/>
                  </a:cubicBezTo>
                  <a:cubicBezTo>
                    <a:pt x="284" y="21"/>
                    <a:pt x="277" y="29"/>
                    <a:pt x="271" y="27"/>
                  </a:cubicBezTo>
                  <a:cubicBezTo>
                    <a:pt x="264" y="26"/>
                    <a:pt x="261" y="16"/>
                    <a:pt x="263" y="6"/>
                  </a:cubicBezTo>
                  <a:cubicBezTo>
                    <a:pt x="264" y="5"/>
                    <a:pt x="264" y="4"/>
                    <a:pt x="264" y="4"/>
                  </a:cubicBezTo>
                  <a:cubicBezTo>
                    <a:pt x="260" y="3"/>
                    <a:pt x="256" y="2"/>
                    <a:pt x="252" y="2"/>
                  </a:cubicBezTo>
                  <a:cubicBezTo>
                    <a:pt x="252" y="2"/>
                    <a:pt x="252" y="3"/>
                    <a:pt x="252" y="4"/>
                  </a:cubicBezTo>
                  <a:cubicBezTo>
                    <a:pt x="252" y="4"/>
                    <a:pt x="252" y="5"/>
                    <a:pt x="252" y="6"/>
                  </a:cubicBezTo>
                  <a:cubicBezTo>
                    <a:pt x="251" y="15"/>
                    <a:pt x="245" y="22"/>
                    <a:pt x="239" y="22"/>
                  </a:cubicBezTo>
                  <a:cubicBezTo>
                    <a:pt x="233" y="21"/>
                    <a:pt x="228" y="13"/>
                    <a:pt x="228" y="4"/>
                  </a:cubicBezTo>
                  <a:cubicBezTo>
                    <a:pt x="228" y="4"/>
                    <a:pt x="228" y="4"/>
                    <a:pt x="228" y="4"/>
                  </a:cubicBezTo>
                  <a:cubicBezTo>
                    <a:pt x="228" y="4"/>
                    <a:pt x="228" y="2"/>
                    <a:pt x="228" y="2"/>
                  </a:cubicBezTo>
                  <a:cubicBezTo>
                    <a:pt x="228" y="1"/>
                    <a:pt x="228" y="1"/>
                    <a:pt x="228" y="0"/>
                  </a:cubicBezTo>
                  <a:cubicBezTo>
                    <a:pt x="225" y="0"/>
                    <a:pt x="221" y="0"/>
                    <a:pt x="217" y="0"/>
                  </a:cubicBezTo>
                  <a:cubicBezTo>
                    <a:pt x="217" y="1"/>
                    <a:pt x="217" y="1"/>
                    <a:pt x="217" y="1"/>
                  </a:cubicBezTo>
                  <a:cubicBezTo>
                    <a:pt x="217" y="2"/>
                    <a:pt x="217" y="3"/>
                    <a:pt x="217" y="4"/>
                  </a:cubicBezTo>
                  <a:cubicBezTo>
                    <a:pt x="217" y="14"/>
                    <a:pt x="213" y="21"/>
                    <a:pt x="207" y="22"/>
                  </a:cubicBezTo>
                  <a:cubicBezTo>
                    <a:pt x="201" y="22"/>
                    <a:pt x="195" y="16"/>
                    <a:pt x="193" y="6"/>
                  </a:cubicBezTo>
                  <a:cubicBezTo>
                    <a:pt x="193" y="6"/>
                    <a:pt x="193" y="6"/>
                    <a:pt x="193" y="6"/>
                  </a:cubicBezTo>
                  <a:cubicBezTo>
                    <a:pt x="193" y="6"/>
                    <a:pt x="193" y="4"/>
                    <a:pt x="193" y="4"/>
                  </a:cubicBezTo>
                  <a:cubicBezTo>
                    <a:pt x="193" y="3"/>
                    <a:pt x="193" y="3"/>
                    <a:pt x="193" y="2"/>
                  </a:cubicBezTo>
                  <a:cubicBezTo>
                    <a:pt x="189" y="3"/>
                    <a:pt x="185" y="3"/>
                    <a:pt x="182" y="4"/>
                  </a:cubicBezTo>
                  <a:cubicBezTo>
                    <a:pt x="182" y="5"/>
                    <a:pt x="182" y="5"/>
                    <a:pt x="182" y="5"/>
                  </a:cubicBezTo>
                  <a:cubicBezTo>
                    <a:pt x="182" y="6"/>
                    <a:pt x="182" y="7"/>
                    <a:pt x="182" y="8"/>
                  </a:cubicBezTo>
                  <a:cubicBezTo>
                    <a:pt x="184" y="17"/>
                    <a:pt x="181" y="25"/>
                    <a:pt x="175" y="27"/>
                  </a:cubicBezTo>
                  <a:cubicBezTo>
                    <a:pt x="169" y="28"/>
                    <a:pt x="163" y="22"/>
                    <a:pt x="159" y="14"/>
                  </a:cubicBezTo>
                  <a:cubicBezTo>
                    <a:pt x="159" y="13"/>
                    <a:pt x="159" y="12"/>
                    <a:pt x="158" y="11"/>
                  </a:cubicBezTo>
                  <a:cubicBezTo>
                    <a:pt x="158" y="10"/>
                    <a:pt x="158" y="10"/>
                    <a:pt x="158" y="10"/>
                  </a:cubicBezTo>
                  <a:cubicBezTo>
                    <a:pt x="155" y="11"/>
                    <a:pt x="151" y="12"/>
                    <a:pt x="147" y="14"/>
                  </a:cubicBezTo>
                  <a:cubicBezTo>
                    <a:pt x="148" y="14"/>
                    <a:pt x="148" y="14"/>
                    <a:pt x="148" y="14"/>
                  </a:cubicBezTo>
                  <a:cubicBezTo>
                    <a:pt x="148" y="14"/>
                    <a:pt x="148" y="15"/>
                    <a:pt x="148" y="16"/>
                  </a:cubicBezTo>
                  <a:cubicBezTo>
                    <a:pt x="148" y="16"/>
                    <a:pt x="149" y="17"/>
                    <a:pt x="149" y="17"/>
                  </a:cubicBezTo>
                  <a:cubicBezTo>
                    <a:pt x="151" y="26"/>
                    <a:pt x="149" y="34"/>
                    <a:pt x="144" y="37"/>
                  </a:cubicBezTo>
                  <a:cubicBezTo>
                    <a:pt x="139" y="39"/>
                    <a:pt x="132" y="35"/>
                    <a:pt x="127" y="27"/>
                  </a:cubicBezTo>
                  <a:cubicBezTo>
                    <a:pt x="127" y="27"/>
                    <a:pt x="127" y="27"/>
                    <a:pt x="127" y="27"/>
                  </a:cubicBezTo>
                  <a:cubicBezTo>
                    <a:pt x="127" y="25"/>
                    <a:pt x="126" y="25"/>
                    <a:pt x="125" y="24"/>
                  </a:cubicBezTo>
                  <a:cubicBezTo>
                    <a:pt x="125" y="23"/>
                    <a:pt x="125" y="23"/>
                    <a:pt x="125" y="23"/>
                  </a:cubicBezTo>
                  <a:cubicBezTo>
                    <a:pt x="122" y="25"/>
                    <a:pt x="119" y="27"/>
                    <a:pt x="115" y="28"/>
                  </a:cubicBezTo>
                  <a:cubicBezTo>
                    <a:pt x="116" y="29"/>
                    <a:pt x="116" y="30"/>
                    <a:pt x="116" y="30"/>
                  </a:cubicBezTo>
                  <a:cubicBezTo>
                    <a:pt x="116" y="30"/>
                    <a:pt x="116" y="30"/>
                    <a:pt x="116" y="30"/>
                  </a:cubicBezTo>
                  <a:cubicBezTo>
                    <a:pt x="117" y="31"/>
                    <a:pt x="117" y="31"/>
                    <a:pt x="117" y="32"/>
                  </a:cubicBezTo>
                  <a:cubicBezTo>
                    <a:pt x="121" y="40"/>
                    <a:pt x="120" y="48"/>
                    <a:pt x="115" y="51"/>
                  </a:cubicBezTo>
                  <a:cubicBezTo>
                    <a:pt x="110" y="54"/>
                    <a:pt x="103" y="51"/>
                    <a:pt x="97" y="44"/>
                  </a:cubicBezTo>
                  <a:cubicBezTo>
                    <a:pt x="97" y="43"/>
                    <a:pt x="96" y="42"/>
                    <a:pt x="95" y="41"/>
                  </a:cubicBezTo>
                  <a:cubicBezTo>
                    <a:pt x="92" y="43"/>
                    <a:pt x="89" y="45"/>
                    <a:pt x="86" y="48"/>
                  </a:cubicBezTo>
                  <a:cubicBezTo>
                    <a:pt x="86" y="48"/>
                    <a:pt x="87" y="49"/>
                    <a:pt x="87" y="49"/>
                  </a:cubicBezTo>
                  <a:cubicBezTo>
                    <a:pt x="87" y="49"/>
                    <a:pt x="87" y="49"/>
                    <a:pt x="87" y="49"/>
                  </a:cubicBezTo>
                  <a:cubicBezTo>
                    <a:pt x="88" y="50"/>
                    <a:pt x="88" y="51"/>
                    <a:pt x="88" y="51"/>
                  </a:cubicBezTo>
                  <a:cubicBezTo>
                    <a:pt x="88" y="51"/>
                    <a:pt x="88" y="51"/>
                    <a:pt x="88" y="51"/>
                  </a:cubicBezTo>
                  <a:cubicBezTo>
                    <a:pt x="93" y="58"/>
                    <a:pt x="93" y="66"/>
                    <a:pt x="89" y="70"/>
                  </a:cubicBezTo>
                  <a:cubicBezTo>
                    <a:pt x="85" y="73"/>
                    <a:pt x="77" y="72"/>
                    <a:pt x="71" y="66"/>
                  </a:cubicBezTo>
                  <a:cubicBezTo>
                    <a:pt x="71" y="66"/>
                    <a:pt x="71" y="66"/>
                    <a:pt x="71" y="66"/>
                  </a:cubicBezTo>
                  <a:cubicBezTo>
                    <a:pt x="70" y="66"/>
                    <a:pt x="70" y="65"/>
                    <a:pt x="69" y="65"/>
                  </a:cubicBezTo>
                  <a:cubicBezTo>
                    <a:pt x="69" y="65"/>
                    <a:pt x="69" y="65"/>
                    <a:pt x="69" y="65"/>
                  </a:cubicBezTo>
                  <a:cubicBezTo>
                    <a:pt x="69" y="64"/>
                    <a:pt x="68" y="64"/>
                    <a:pt x="68" y="63"/>
                  </a:cubicBezTo>
                  <a:cubicBezTo>
                    <a:pt x="65" y="66"/>
                    <a:pt x="63" y="69"/>
                    <a:pt x="60" y="71"/>
                  </a:cubicBezTo>
                  <a:cubicBezTo>
                    <a:pt x="61" y="72"/>
                    <a:pt x="61" y="72"/>
                    <a:pt x="61" y="73"/>
                  </a:cubicBezTo>
                  <a:cubicBezTo>
                    <a:pt x="62" y="73"/>
                    <a:pt x="62" y="73"/>
                    <a:pt x="62" y="73"/>
                  </a:cubicBezTo>
                  <a:cubicBezTo>
                    <a:pt x="62" y="73"/>
                    <a:pt x="62" y="74"/>
                    <a:pt x="63" y="74"/>
                  </a:cubicBezTo>
                  <a:cubicBezTo>
                    <a:pt x="68" y="81"/>
                    <a:pt x="70" y="88"/>
                    <a:pt x="66" y="92"/>
                  </a:cubicBezTo>
                  <a:cubicBezTo>
                    <a:pt x="63" y="96"/>
                    <a:pt x="55" y="96"/>
                    <a:pt x="48" y="92"/>
                  </a:cubicBezTo>
                  <a:cubicBezTo>
                    <a:pt x="48" y="92"/>
                    <a:pt x="47" y="91"/>
                    <a:pt x="46" y="91"/>
                  </a:cubicBezTo>
                  <a:cubicBezTo>
                    <a:pt x="46" y="91"/>
                    <a:pt x="46" y="91"/>
                    <a:pt x="46" y="91"/>
                  </a:cubicBezTo>
                  <a:cubicBezTo>
                    <a:pt x="46" y="91"/>
                    <a:pt x="45" y="90"/>
                    <a:pt x="45" y="90"/>
                  </a:cubicBezTo>
                  <a:cubicBezTo>
                    <a:pt x="42" y="93"/>
                    <a:pt x="40" y="96"/>
                    <a:pt x="38" y="99"/>
                  </a:cubicBezTo>
                  <a:cubicBezTo>
                    <a:pt x="39" y="99"/>
                    <a:pt x="39" y="100"/>
                    <a:pt x="40" y="100"/>
                  </a:cubicBezTo>
                  <a:cubicBezTo>
                    <a:pt x="40" y="100"/>
                    <a:pt x="40" y="100"/>
                    <a:pt x="40" y="100"/>
                  </a:cubicBezTo>
                  <a:cubicBezTo>
                    <a:pt x="40" y="101"/>
                    <a:pt x="41" y="101"/>
                    <a:pt x="41" y="101"/>
                  </a:cubicBezTo>
                  <a:cubicBezTo>
                    <a:pt x="47" y="107"/>
                    <a:pt x="50" y="114"/>
                    <a:pt x="47" y="118"/>
                  </a:cubicBezTo>
                  <a:cubicBezTo>
                    <a:pt x="44" y="123"/>
                    <a:pt x="37" y="124"/>
                    <a:pt x="30" y="121"/>
                  </a:cubicBezTo>
                  <a:cubicBezTo>
                    <a:pt x="30" y="121"/>
                    <a:pt x="30" y="121"/>
                    <a:pt x="30" y="121"/>
                  </a:cubicBezTo>
                  <a:cubicBezTo>
                    <a:pt x="29" y="121"/>
                    <a:pt x="28" y="121"/>
                    <a:pt x="28" y="120"/>
                  </a:cubicBezTo>
                  <a:cubicBezTo>
                    <a:pt x="28" y="120"/>
                    <a:pt x="28" y="120"/>
                    <a:pt x="28" y="120"/>
                  </a:cubicBezTo>
                  <a:cubicBezTo>
                    <a:pt x="27" y="120"/>
                    <a:pt x="27" y="120"/>
                    <a:pt x="26" y="119"/>
                  </a:cubicBezTo>
                  <a:cubicBezTo>
                    <a:pt x="24" y="123"/>
                    <a:pt x="22" y="126"/>
                    <a:pt x="21" y="129"/>
                  </a:cubicBezTo>
                  <a:cubicBezTo>
                    <a:pt x="22" y="130"/>
                    <a:pt x="24" y="131"/>
                    <a:pt x="24" y="131"/>
                  </a:cubicBezTo>
                  <a:cubicBezTo>
                    <a:pt x="24" y="131"/>
                    <a:pt x="24" y="131"/>
                    <a:pt x="24" y="131"/>
                  </a:cubicBezTo>
                  <a:cubicBezTo>
                    <a:pt x="32" y="136"/>
                    <a:pt x="34" y="142"/>
                    <a:pt x="32" y="147"/>
                  </a:cubicBezTo>
                  <a:cubicBezTo>
                    <a:pt x="30" y="152"/>
                    <a:pt x="24" y="154"/>
                    <a:pt x="16" y="152"/>
                  </a:cubicBezTo>
                  <a:cubicBezTo>
                    <a:pt x="15" y="152"/>
                    <a:pt x="15" y="152"/>
                    <a:pt x="14" y="152"/>
                  </a:cubicBezTo>
                  <a:cubicBezTo>
                    <a:pt x="14" y="152"/>
                    <a:pt x="14" y="152"/>
                    <a:pt x="14" y="152"/>
                  </a:cubicBezTo>
                  <a:cubicBezTo>
                    <a:pt x="13" y="152"/>
                    <a:pt x="13" y="152"/>
                    <a:pt x="12" y="151"/>
                  </a:cubicBezTo>
                  <a:cubicBezTo>
                    <a:pt x="11" y="155"/>
                    <a:pt x="10" y="159"/>
                    <a:pt x="9" y="162"/>
                  </a:cubicBezTo>
                  <a:cubicBezTo>
                    <a:pt x="10" y="163"/>
                    <a:pt x="11" y="163"/>
                    <a:pt x="12" y="164"/>
                  </a:cubicBezTo>
                  <a:cubicBezTo>
                    <a:pt x="19" y="167"/>
                    <a:pt x="23" y="172"/>
                    <a:pt x="22" y="177"/>
                  </a:cubicBezTo>
                  <a:cubicBezTo>
                    <a:pt x="21" y="182"/>
                    <a:pt x="15" y="185"/>
                    <a:pt x="7" y="185"/>
                  </a:cubicBezTo>
                  <a:cubicBezTo>
                    <a:pt x="7" y="185"/>
                    <a:pt x="7" y="185"/>
                    <a:pt x="7" y="185"/>
                  </a:cubicBezTo>
                  <a:cubicBezTo>
                    <a:pt x="7" y="185"/>
                    <a:pt x="6" y="185"/>
                    <a:pt x="5" y="185"/>
                  </a:cubicBezTo>
                  <a:cubicBezTo>
                    <a:pt x="5" y="185"/>
                    <a:pt x="5" y="185"/>
                    <a:pt x="5" y="185"/>
                  </a:cubicBezTo>
                  <a:cubicBezTo>
                    <a:pt x="5" y="185"/>
                    <a:pt x="4" y="185"/>
                    <a:pt x="3" y="185"/>
                  </a:cubicBezTo>
                  <a:cubicBezTo>
                    <a:pt x="3" y="189"/>
                    <a:pt x="2" y="193"/>
                    <a:pt x="2" y="196"/>
                  </a:cubicBezTo>
                  <a:cubicBezTo>
                    <a:pt x="2" y="196"/>
                    <a:pt x="3" y="197"/>
                    <a:pt x="4" y="197"/>
                  </a:cubicBezTo>
                  <a:cubicBezTo>
                    <a:pt x="4" y="197"/>
                    <a:pt x="4" y="197"/>
                    <a:pt x="4" y="197"/>
                  </a:cubicBezTo>
                  <a:cubicBezTo>
                    <a:pt x="4" y="197"/>
                    <a:pt x="5" y="197"/>
                    <a:pt x="5" y="197"/>
                  </a:cubicBezTo>
                  <a:cubicBezTo>
                    <a:pt x="5" y="197"/>
                    <a:pt x="5" y="197"/>
                    <a:pt x="5" y="197"/>
                  </a:cubicBezTo>
                  <a:cubicBezTo>
                    <a:pt x="12" y="199"/>
                    <a:pt x="17" y="204"/>
                    <a:pt x="17" y="209"/>
                  </a:cubicBezTo>
                  <a:cubicBezTo>
                    <a:pt x="16" y="214"/>
                    <a:pt x="11" y="218"/>
                    <a:pt x="4" y="219"/>
                  </a:cubicBezTo>
                  <a:cubicBezTo>
                    <a:pt x="3" y="219"/>
                    <a:pt x="3" y="220"/>
                    <a:pt x="2" y="220"/>
                  </a:cubicBezTo>
                  <a:cubicBezTo>
                    <a:pt x="2" y="220"/>
                    <a:pt x="2" y="220"/>
                    <a:pt x="2" y="220"/>
                  </a:cubicBezTo>
                  <a:cubicBezTo>
                    <a:pt x="1" y="220"/>
                    <a:pt x="0" y="220"/>
                    <a:pt x="0" y="220"/>
                  </a:cubicBezTo>
                  <a:cubicBezTo>
                    <a:pt x="0" y="224"/>
                    <a:pt x="0" y="227"/>
                    <a:pt x="0" y="231"/>
                  </a:cubicBezTo>
                  <a:cubicBezTo>
                    <a:pt x="0" y="231"/>
                    <a:pt x="1" y="231"/>
                    <a:pt x="2" y="231"/>
                  </a:cubicBezTo>
                  <a:cubicBezTo>
                    <a:pt x="2" y="231"/>
                    <a:pt x="2" y="231"/>
                    <a:pt x="2" y="231"/>
                  </a:cubicBezTo>
                  <a:cubicBezTo>
                    <a:pt x="3" y="231"/>
                    <a:pt x="3" y="231"/>
                    <a:pt x="4" y="231"/>
                  </a:cubicBezTo>
                  <a:cubicBezTo>
                    <a:pt x="11" y="233"/>
                    <a:pt x="16" y="236"/>
                    <a:pt x="16" y="241"/>
                  </a:cubicBezTo>
                  <a:cubicBezTo>
                    <a:pt x="17" y="246"/>
                    <a:pt x="12" y="251"/>
                    <a:pt x="6" y="253"/>
                  </a:cubicBezTo>
                  <a:cubicBezTo>
                    <a:pt x="6" y="253"/>
                    <a:pt x="6" y="253"/>
                    <a:pt x="6" y="253"/>
                  </a:cubicBezTo>
                  <a:cubicBezTo>
                    <a:pt x="5" y="254"/>
                    <a:pt x="4" y="254"/>
                    <a:pt x="4" y="254"/>
                  </a:cubicBezTo>
                  <a:cubicBezTo>
                    <a:pt x="4" y="254"/>
                    <a:pt x="4" y="254"/>
                    <a:pt x="4" y="254"/>
                  </a:cubicBezTo>
                  <a:cubicBezTo>
                    <a:pt x="3" y="254"/>
                    <a:pt x="2" y="254"/>
                    <a:pt x="2" y="255"/>
                  </a:cubicBezTo>
                  <a:cubicBezTo>
                    <a:pt x="2" y="258"/>
                    <a:pt x="3" y="262"/>
                    <a:pt x="3" y="266"/>
                  </a:cubicBezTo>
                  <a:cubicBezTo>
                    <a:pt x="4" y="266"/>
                    <a:pt x="5" y="265"/>
                    <a:pt x="5" y="265"/>
                  </a:cubicBezTo>
                  <a:cubicBezTo>
                    <a:pt x="6" y="265"/>
                    <a:pt x="6" y="265"/>
                    <a:pt x="6" y="265"/>
                  </a:cubicBezTo>
                  <a:cubicBezTo>
                    <a:pt x="6" y="265"/>
                    <a:pt x="7" y="265"/>
                    <a:pt x="7" y="265"/>
                  </a:cubicBezTo>
                  <a:cubicBezTo>
                    <a:pt x="14" y="266"/>
                    <a:pt x="20" y="268"/>
                    <a:pt x="21" y="273"/>
                  </a:cubicBezTo>
                  <a:cubicBezTo>
                    <a:pt x="22" y="278"/>
                    <a:pt x="19" y="283"/>
                    <a:pt x="13" y="287"/>
                  </a:cubicBezTo>
                  <a:cubicBezTo>
                    <a:pt x="13" y="287"/>
                    <a:pt x="13" y="287"/>
                    <a:pt x="13" y="287"/>
                  </a:cubicBezTo>
                  <a:cubicBezTo>
                    <a:pt x="11" y="287"/>
                    <a:pt x="10" y="288"/>
                    <a:pt x="9" y="288"/>
                  </a:cubicBezTo>
                  <a:cubicBezTo>
                    <a:pt x="10" y="292"/>
                    <a:pt x="11" y="296"/>
                    <a:pt x="12" y="299"/>
                  </a:cubicBezTo>
                  <a:cubicBezTo>
                    <a:pt x="13" y="299"/>
                    <a:pt x="14" y="299"/>
                    <a:pt x="15" y="299"/>
                  </a:cubicBezTo>
                  <a:cubicBezTo>
                    <a:pt x="16" y="298"/>
                    <a:pt x="16" y="298"/>
                    <a:pt x="16" y="298"/>
                  </a:cubicBezTo>
                  <a:cubicBezTo>
                    <a:pt x="23" y="297"/>
                    <a:pt x="29" y="299"/>
                    <a:pt x="31" y="304"/>
                  </a:cubicBezTo>
                  <a:cubicBezTo>
                    <a:pt x="33" y="308"/>
                    <a:pt x="30" y="314"/>
                    <a:pt x="25" y="319"/>
                  </a:cubicBezTo>
                  <a:cubicBezTo>
                    <a:pt x="25" y="319"/>
                    <a:pt x="25" y="319"/>
                    <a:pt x="25" y="319"/>
                  </a:cubicBezTo>
                  <a:cubicBezTo>
                    <a:pt x="24" y="319"/>
                    <a:pt x="24" y="319"/>
                    <a:pt x="23" y="320"/>
                  </a:cubicBezTo>
                  <a:cubicBezTo>
                    <a:pt x="23" y="320"/>
                    <a:pt x="23" y="320"/>
                    <a:pt x="23" y="320"/>
                  </a:cubicBezTo>
                  <a:cubicBezTo>
                    <a:pt x="22" y="320"/>
                    <a:pt x="22" y="321"/>
                    <a:pt x="21" y="321"/>
                  </a:cubicBezTo>
                  <a:cubicBezTo>
                    <a:pt x="23" y="324"/>
                    <a:pt x="25" y="328"/>
                    <a:pt x="26" y="331"/>
                  </a:cubicBezTo>
                  <a:cubicBezTo>
                    <a:pt x="27" y="331"/>
                    <a:pt x="28" y="330"/>
                    <a:pt x="29" y="330"/>
                  </a:cubicBezTo>
                  <a:cubicBezTo>
                    <a:pt x="30" y="330"/>
                    <a:pt x="30" y="330"/>
                    <a:pt x="30" y="330"/>
                  </a:cubicBezTo>
                  <a:cubicBezTo>
                    <a:pt x="37" y="328"/>
                    <a:pt x="43" y="329"/>
                    <a:pt x="45" y="333"/>
                  </a:cubicBezTo>
                  <a:cubicBezTo>
                    <a:pt x="48" y="337"/>
                    <a:pt x="46" y="343"/>
                    <a:pt x="41" y="348"/>
                  </a:cubicBezTo>
                  <a:cubicBezTo>
                    <a:pt x="41" y="349"/>
                    <a:pt x="41" y="349"/>
                    <a:pt x="40" y="350"/>
                  </a:cubicBezTo>
                  <a:cubicBezTo>
                    <a:pt x="40" y="350"/>
                    <a:pt x="40" y="350"/>
                    <a:pt x="40" y="350"/>
                  </a:cubicBezTo>
                  <a:cubicBezTo>
                    <a:pt x="40" y="350"/>
                    <a:pt x="39" y="351"/>
                    <a:pt x="39" y="351"/>
                  </a:cubicBezTo>
                  <a:cubicBezTo>
                    <a:pt x="41" y="354"/>
                    <a:pt x="43" y="357"/>
                    <a:pt x="45" y="360"/>
                  </a:cubicBezTo>
                  <a:cubicBezTo>
                    <a:pt x="46" y="360"/>
                    <a:pt x="47" y="359"/>
                    <a:pt x="47" y="359"/>
                  </a:cubicBezTo>
                  <a:cubicBezTo>
                    <a:pt x="48" y="358"/>
                    <a:pt x="48" y="358"/>
                    <a:pt x="48" y="358"/>
                  </a:cubicBezTo>
                  <a:cubicBezTo>
                    <a:pt x="55" y="355"/>
                    <a:pt x="61" y="355"/>
                    <a:pt x="64" y="359"/>
                  </a:cubicBezTo>
                  <a:cubicBezTo>
                    <a:pt x="68" y="363"/>
                    <a:pt x="67" y="369"/>
                    <a:pt x="62" y="375"/>
                  </a:cubicBezTo>
                  <a:cubicBezTo>
                    <a:pt x="62" y="376"/>
                    <a:pt x="62" y="376"/>
                    <a:pt x="62" y="376"/>
                  </a:cubicBezTo>
                  <a:cubicBezTo>
                    <a:pt x="61" y="377"/>
                    <a:pt x="61" y="377"/>
                    <a:pt x="60" y="378"/>
                  </a:cubicBezTo>
                  <a:cubicBezTo>
                    <a:pt x="63" y="381"/>
                    <a:pt x="65" y="384"/>
                    <a:pt x="68" y="386"/>
                  </a:cubicBezTo>
                  <a:cubicBezTo>
                    <a:pt x="69" y="386"/>
                    <a:pt x="69" y="385"/>
                    <a:pt x="70" y="384"/>
                  </a:cubicBezTo>
                  <a:cubicBezTo>
                    <a:pt x="71" y="384"/>
                    <a:pt x="71" y="384"/>
                    <a:pt x="71" y="384"/>
                  </a:cubicBezTo>
                  <a:cubicBezTo>
                    <a:pt x="77" y="380"/>
                    <a:pt x="83" y="379"/>
                    <a:pt x="87" y="382"/>
                  </a:cubicBezTo>
                  <a:cubicBezTo>
                    <a:pt x="91" y="385"/>
                    <a:pt x="91" y="392"/>
                    <a:pt x="88" y="398"/>
                  </a:cubicBezTo>
                  <a:cubicBezTo>
                    <a:pt x="87" y="399"/>
                    <a:pt x="87" y="399"/>
                    <a:pt x="87" y="399"/>
                  </a:cubicBezTo>
                  <a:cubicBezTo>
                    <a:pt x="87" y="400"/>
                    <a:pt x="86" y="401"/>
                    <a:pt x="86" y="402"/>
                  </a:cubicBezTo>
                  <a:cubicBezTo>
                    <a:pt x="89" y="404"/>
                    <a:pt x="92" y="406"/>
                    <a:pt x="95" y="408"/>
                  </a:cubicBezTo>
                  <a:cubicBezTo>
                    <a:pt x="95" y="408"/>
                    <a:pt x="96" y="407"/>
                    <a:pt x="96" y="407"/>
                  </a:cubicBezTo>
                  <a:cubicBezTo>
                    <a:pt x="96" y="407"/>
                    <a:pt x="96" y="407"/>
                    <a:pt x="96" y="407"/>
                  </a:cubicBezTo>
                  <a:cubicBezTo>
                    <a:pt x="97" y="406"/>
                    <a:pt x="97" y="406"/>
                    <a:pt x="97" y="405"/>
                  </a:cubicBezTo>
                  <a:cubicBezTo>
                    <a:pt x="102" y="400"/>
                    <a:pt x="109" y="399"/>
                    <a:pt x="113" y="401"/>
                  </a:cubicBezTo>
                  <a:cubicBezTo>
                    <a:pt x="117" y="404"/>
                    <a:pt x="118" y="410"/>
                    <a:pt x="116" y="417"/>
                  </a:cubicBezTo>
                  <a:cubicBezTo>
                    <a:pt x="116" y="418"/>
                    <a:pt x="116" y="418"/>
                    <a:pt x="116" y="418"/>
                  </a:cubicBezTo>
                  <a:cubicBezTo>
                    <a:pt x="115" y="419"/>
                    <a:pt x="115" y="420"/>
                    <a:pt x="115" y="421"/>
                  </a:cubicBezTo>
                  <a:cubicBezTo>
                    <a:pt x="118" y="423"/>
                    <a:pt x="121" y="424"/>
                    <a:pt x="125" y="426"/>
                  </a:cubicBezTo>
                  <a:cubicBezTo>
                    <a:pt x="125" y="425"/>
                    <a:pt x="126" y="424"/>
                    <a:pt x="127" y="423"/>
                  </a:cubicBezTo>
                  <a:cubicBezTo>
                    <a:pt x="131" y="417"/>
                    <a:pt x="137" y="414"/>
                    <a:pt x="141" y="416"/>
                  </a:cubicBezTo>
                  <a:cubicBezTo>
                    <a:pt x="146" y="418"/>
                    <a:pt x="148" y="424"/>
                    <a:pt x="147" y="432"/>
                  </a:cubicBezTo>
                  <a:cubicBezTo>
                    <a:pt x="147" y="432"/>
                    <a:pt x="147" y="433"/>
                    <a:pt x="147" y="433"/>
                  </a:cubicBezTo>
                  <a:cubicBezTo>
                    <a:pt x="147" y="434"/>
                    <a:pt x="147" y="434"/>
                    <a:pt x="147" y="434"/>
                  </a:cubicBezTo>
                  <a:cubicBezTo>
                    <a:pt x="147" y="434"/>
                    <a:pt x="147" y="435"/>
                    <a:pt x="146" y="435"/>
                  </a:cubicBezTo>
                  <a:cubicBezTo>
                    <a:pt x="150" y="437"/>
                    <a:pt x="153" y="438"/>
                    <a:pt x="157" y="439"/>
                  </a:cubicBezTo>
                  <a:cubicBezTo>
                    <a:pt x="157" y="438"/>
                    <a:pt x="158" y="437"/>
                    <a:pt x="158" y="436"/>
                  </a:cubicBezTo>
                  <a:cubicBezTo>
                    <a:pt x="162" y="429"/>
                    <a:pt x="167" y="424"/>
                    <a:pt x="172" y="426"/>
                  </a:cubicBezTo>
                  <a:cubicBezTo>
                    <a:pt x="177" y="427"/>
                    <a:pt x="180" y="433"/>
                    <a:pt x="180" y="440"/>
                  </a:cubicBezTo>
                  <a:cubicBezTo>
                    <a:pt x="180" y="442"/>
                    <a:pt x="180" y="443"/>
                    <a:pt x="180" y="444"/>
                  </a:cubicBezTo>
                  <a:cubicBezTo>
                    <a:pt x="184" y="445"/>
                    <a:pt x="187" y="446"/>
                    <a:pt x="191" y="447"/>
                  </a:cubicBezTo>
                  <a:cubicBezTo>
                    <a:pt x="191" y="446"/>
                    <a:pt x="191" y="446"/>
                    <a:pt x="191" y="445"/>
                  </a:cubicBezTo>
                  <a:cubicBezTo>
                    <a:pt x="191" y="445"/>
                    <a:pt x="191" y="445"/>
                    <a:pt x="191" y="445"/>
                  </a:cubicBezTo>
                  <a:cubicBezTo>
                    <a:pt x="191" y="444"/>
                    <a:pt x="191" y="444"/>
                    <a:pt x="191" y="443"/>
                  </a:cubicBezTo>
                  <a:cubicBezTo>
                    <a:pt x="191" y="443"/>
                    <a:pt x="191" y="443"/>
                    <a:pt x="191" y="443"/>
                  </a:cubicBezTo>
                  <a:cubicBezTo>
                    <a:pt x="191" y="436"/>
                    <a:pt x="198" y="431"/>
                    <a:pt x="203" y="431"/>
                  </a:cubicBezTo>
                  <a:cubicBezTo>
                    <a:pt x="209" y="432"/>
                    <a:pt x="213" y="438"/>
                    <a:pt x="214" y="445"/>
                  </a:cubicBezTo>
                  <a:cubicBezTo>
                    <a:pt x="214" y="446"/>
                    <a:pt x="214" y="447"/>
                    <a:pt x="214" y="447"/>
                  </a:cubicBezTo>
                  <a:cubicBezTo>
                    <a:pt x="214" y="447"/>
                    <a:pt x="214" y="447"/>
                    <a:pt x="214" y="447"/>
                  </a:cubicBezTo>
                  <a:cubicBezTo>
                    <a:pt x="214" y="448"/>
                    <a:pt x="215" y="449"/>
                    <a:pt x="215" y="449"/>
                  </a:cubicBezTo>
                  <a:cubicBezTo>
                    <a:pt x="218" y="449"/>
                    <a:pt x="222" y="450"/>
                    <a:pt x="226" y="449"/>
                  </a:cubicBezTo>
                  <a:cubicBezTo>
                    <a:pt x="226" y="449"/>
                    <a:pt x="226" y="448"/>
                    <a:pt x="226" y="448"/>
                  </a:cubicBezTo>
                  <a:cubicBezTo>
                    <a:pt x="226" y="447"/>
                    <a:pt x="226" y="447"/>
                    <a:pt x="226" y="447"/>
                  </a:cubicBezTo>
                  <a:cubicBezTo>
                    <a:pt x="226" y="447"/>
                    <a:pt x="226" y="446"/>
                    <a:pt x="226" y="446"/>
                  </a:cubicBezTo>
                  <a:cubicBezTo>
                    <a:pt x="227" y="438"/>
                    <a:pt x="231" y="432"/>
                    <a:pt x="236" y="432"/>
                  </a:cubicBezTo>
                  <a:cubicBezTo>
                    <a:pt x="241" y="431"/>
                    <a:pt x="247" y="437"/>
                    <a:pt x="249" y="444"/>
                  </a:cubicBezTo>
                  <a:cubicBezTo>
                    <a:pt x="249" y="446"/>
                    <a:pt x="249" y="447"/>
                    <a:pt x="250" y="448"/>
                  </a:cubicBezTo>
                  <a:cubicBezTo>
                    <a:pt x="253" y="448"/>
                    <a:pt x="257" y="447"/>
                    <a:pt x="261" y="447"/>
                  </a:cubicBezTo>
                  <a:cubicBezTo>
                    <a:pt x="260" y="445"/>
                    <a:pt x="260" y="444"/>
                    <a:pt x="260" y="443"/>
                  </a:cubicBezTo>
                  <a:cubicBezTo>
                    <a:pt x="260" y="435"/>
                    <a:pt x="263" y="428"/>
                    <a:pt x="268" y="427"/>
                  </a:cubicBezTo>
                  <a:cubicBezTo>
                    <a:pt x="273" y="425"/>
                    <a:pt x="279" y="430"/>
                    <a:pt x="283" y="438"/>
                  </a:cubicBezTo>
                  <a:cubicBezTo>
                    <a:pt x="283" y="439"/>
                    <a:pt x="284" y="440"/>
                    <a:pt x="284" y="441"/>
                  </a:cubicBezTo>
                  <a:cubicBezTo>
                    <a:pt x="288" y="441"/>
                    <a:pt x="291" y="439"/>
                    <a:pt x="295" y="438"/>
                  </a:cubicBezTo>
                  <a:cubicBezTo>
                    <a:pt x="294" y="437"/>
                    <a:pt x="294" y="436"/>
                    <a:pt x="294" y="435"/>
                  </a:cubicBezTo>
                  <a:cubicBezTo>
                    <a:pt x="292" y="427"/>
                    <a:pt x="294" y="419"/>
                    <a:pt x="299" y="417"/>
                  </a:cubicBezTo>
                  <a:cubicBezTo>
                    <a:pt x="304" y="415"/>
                    <a:pt x="311" y="419"/>
                    <a:pt x="315" y="426"/>
                  </a:cubicBezTo>
                  <a:cubicBezTo>
                    <a:pt x="316" y="427"/>
                    <a:pt x="316" y="428"/>
                    <a:pt x="317" y="430"/>
                  </a:cubicBezTo>
                  <a:cubicBezTo>
                    <a:pt x="320" y="428"/>
                    <a:pt x="324" y="426"/>
                    <a:pt x="327" y="425"/>
                  </a:cubicBezTo>
                  <a:cubicBezTo>
                    <a:pt x="327" y="423"/>
                    <a:pt x="326" y="422"/>
                    <a:pt x="325" y="421"/>
                  </a:cubicBezTo>
                  <a:cubicBezTo>
                    <a:pt x="322" y="413"/>
                    <a:pt x="323" y="406"/>
                    <a:pt x="327" y="403"/>
                  </a:cubicBezTo>
                  <a:cubicBezTo>
                    <a:pt x="332" y="400"/>
                    <a:pt x="340" y="403"/>
                    <a:pt x="346" y="409"/>
                  </a:cubicBezTo>
                  <a:cubicBezTo>
                    <a:pt x="346" y="410"/>
                    <a:pt x="347" y="411"/>
                    <a:pt x="348" y="413"/>
                  </a:cubicBezTo>
                  <a:cubicBezTo>
                    <a:pt x="351" y="410"/>
                    <a:pt x="354" y="408"/>
                    <a:pt x="357" y="406"/>
                  </a:cubicBezTo>
                  <a:cubicBezTo>
                    <a:pt x="356" y="405"/>
                    <a:pt x="356" y="404"/>
                    <a:pt x="355" y="403"/>
                  </a:cubicBezTo>
                  <a:cubicBezTo>
                    <a:pt x="350" y="396"/>
                    <a:pt x="349" y="388"/>
                    <a:pt x="354" y="384"/>
                  </a:cubicBezTo>
                  <a:cubicBezTo>
                    <a:pt x="358" y="380"/>
                    <a:pt x="366" y="382"/>
                    <a:pt x="373" y="388"/>
                  </a:cubicBezTo>
                  <a:cubicBezTo>
                    <a:pt x="374" y="389"/>
                    <a:pt x="375" y="390"/>
                    <a:pt x="375" y="390"/>
                  </a:cubicBezTo>
                  <a:cubicBezTo>
                    <a:pt x="376" y="391"/>
                    <a:pt x="376" y="391"/>
                    <a:pt x="376" y="391"/>
                  </a:cubicBezTo>
                  <a:cubicBezTo>
                    <a:pt x="379" y="388"/>
                    <a:pt x="381" y="386"/>
                    <a:pt x="384" y="383"/>
                  </a:cubicBezTo>
                  <a:cubicBezTo>
                    <a:pt x="384" y="383"/>
                    <a:pt x="384" y="383"/>
                    <a:pt x="384" y="383"/>
                  </a:cubicBezTo>
                  <a:cubicBezTo>
                    <a:pt x="383" y="382"/>
                    <a:pt x="382" y="381"/>
                    <a:pt x="381" y="380"/>
                  </a:cubicBezTo>
                  <a:cubicBezTo>
                    <a:pt x="375" y="374"/>
                    <a:pt x="373" y="366"/>
                    <a:pt x="377" y="361"/>
                  </a:cubicBezTo>
                  <a:cubicBezTo>
                    <a:pt x="381" y="357"/>
                    <a:pt x="389" y="357"/>
                    <a:pt x="397" y="363"/>
                  </a:cubicBezTo>
                  <a:cubicBezTo>
                    <a:pt x="398" y="363"/>
                    <a:pt x="398" y="364"/>
                    <a:pt x="399" y="364"/>
                  </a:cubicBezTo>
                  <a:cubicBezTo>
                    <a:pt x="400" y="365"/>
                    <a:pt x="400" y="365"/>
                    <a:pt x="400" y="365"/>
                  </a:cubicBezTo>
                  <a:cubicBezTo>
                    <a:pt x="402" y="362"/>
                    <a:pt x="405" y="359"/>
                    <a:pt x="407" y="356"/>
                  </a:cubicBezTo>
                  <a:cubicBezTo>
                    <a:pt x="406" y="355"/>
                    <a:pt x="406" y="355"/>
                    <a:pt x="406" y="355"/>
                  </a:cubicBezTo>
                  <a:cubicBezTo>
                    <a:pt x="405" y="355"/>
                    <a:pt x="405" y="354"/>
                    <a:pt x="404" y="354"/>
                  </a:cubicBezTo>
                  <a:cubicBezTo>
                    <a:pt x="396" y="348"/>
                    <a:pt x="393" y="340"/>
                    <a:pt x="396" y="335"/>
                  </a:cubicBezTo>
                  <a:cubicBezTo>
                    <a:pt x="399" y="330"/>
                    <a:pt x="408" y="329"/>
                    <a:pt x="417" y="334"/>
                  </a:cubicBezTo>
                  <a:cubicBezTo>
                    <a:pt x="417" y="334"/>
                    <a:pt x="418" y="334"/>
                    <a:pt x="419" y="335"/>
                  </a:cubicBezTo>
                  <a:cubicBezTo>
                    <a:pt x="419" y="335"/>
                    <a:pt x="419" y="335"/>
                    <a:pt x="420" y="336"/>
                  </a:cubicBezTo>
                  <a:cubicBezTo>
                    <a:pt x="422" y="332"/>
                    <a:pt x="424" y="329"/>
                    <a:pt x="425" y="325"/>
                  </a:cubicBezTo>
                  <a:cubicBezTo>
                    <a:pt x="425" y="325"/>
                    <a:pt x="425" y="325"/>
                    <a:pt x="425" y="325"/>
                  </a:cubicBezTo>
                  <a:cubicBezTo>
                    <a:pt x="424" y="325"/>
                    <a:pt x="423" y="324"/>
                    <a:pt x="423" y="324"/>
                  </a:cubicBezTo>
                  <a:cubicBezTo>
                    <a:pt x="423" y="324"/>
                    <a:pt x="423" y="324"/>
                    <a:pt x="423" y="324"/>
                  </a:cubicBezTo>
                  <a:cubicBezTo>
                    <a:pt x="413" y="320"/>
                    <a:pt x="409" y="313"/>
                    <a:pt x="411" y="308"/>
                  </a:cubicBezTo>
                  <a:cubicBezTo>
                    <a:pt x="413" y="302"/>
                    <a:pt x="422" y="296"/>
                    <a:pt x="432" y="304"/>
                  </a:cubicBezTo>
                  <a:cubicBezTo>
                    <a:pt x="431" y="304"/>
                    <a:pt x="431" y="304"/>
                    <a:pt x="431" y="304"/>
                  </a:cubicBezTo>
                  <a:cubicBezTo>
                    <a:pt x="432" y="304"/>
                    <a:pt x="433" y="303"/>
                    <a:pt x="433" y="304"/>
                  </a:cubicBezTo>
                  <a:cubicBezTo>
                    <a:pt x="434" y="304"/>
                    <a:pt x="434" y="304"/>
                    <a:pt x="435" y="304"/>
                  </a:cubicBezTo>
                  <a:cubicBezTo>
                    <a:pt x="436" y="300"/>
                    <a:pt x="438" y="296"/>
                    <a:pt x="439" y="293"/>
                  </a:cubicBezTo>
                  <a:cubicBezTo>
                    <a:pt x="438" y="293"/>
                    <a:pt x="438" y="292"/>
                    <a:pt x="437" y="292"/>
                  </a:cubicBezTo>
                  <a:cubicBezTo>
                    <a:pt x="436" y="292"/>
                    <a:pt x="436" y="292"/>
                    <a:pt x="435" y="292"/>
                  </a:cubicBezTo>
                  <a:cubicBezTo>
                    <a:pt x="426" y="289"/>
                    <a:pt x="420" y="282"/>
                    <a:pt x="421" y="276"/>
                  </a:cubicBezTo>
                  <a:cubicBezTo>
                    <a:pt x="423" y="270"/>
                    <a:pt x="432" y="267"/>
                    <a:pt x="442" y="268"/>
                  </a:cubicBezTo>
                  <a:cubicBezTo>
                    <a:pt x="442" y="268"/>
                    <a:pt x="442" y="268"/>
                    <a:pt x="442" y="268"/>
                  </a:cubicBezTo>
                  <a:cubicBezTo>
                    <a:pt x="442" y="268"/>
                    <a:pt x="442" y="269"/>
                    <a:pt x="443" y="269"/>
                  </a:cubicBezTo>
                  <a:cubicBezTo>
                    <a:pt x="444" y="269"/>
                    <a:pt x="444" y="269"/>
                    <a:pt x="445" y="269"/>
                  </a:cubicBezTo>
                  <a:cubicBezTo>
                    <a:pt x="446" y="265"/>
                    <a:pt x="446" y="261"/>
                    <a:pt x="447" y="258"/>
                  </a:cubicBezTo>
                  <a:cubicBezTo>
                    <a:pt x="446" y="258"/>
                    <a:pt x="445" y="257"/>
                    <a:pt x="445" y="257"/>
                  </a:cubicBezTo>
                  <a:cubicBezTo>
                    <a:pt x="444" y="257"/>
                    <a:pt x="443" y="256"/>
                    <a:pt x="443" y="256"/>
                  </a:cubicBezTo>
                  <a:cubicBezTo>
                    <a:pt x="443" y="256"/>
                    <a:pt x="443" y="256"/>
                    <a:pt x="443" y="256"/>
                  </a:cubicBezTo>
                  <a:cubicBezTo>
                    <a:pt x="433" y="256"/>
                    <a:pt x="427" y="250"/>
                    <a:pt x="427" y="244"/>
                  </a:cubicBezTo>
                  <a:cubicBezTo>
                    <a:pt x="427" y="237"/>
                    <a:pt x="435" y="233"/>
                    <a:pt x="447" y="234"/>
                  </a:cubicBezTo>
                  <a:cubicBezTo>
                    <a:pt x="447" y="234"/>
                    <a:pt x="447" y="234"/>
                    <a:pt x="447" y="234"/>
                  </a:cubicBezTo>
                  <a:cubicBezTo>
                    <a:pt x="447" y="234"/>
                    <a:pt x="447" y="234"/>
                    <a:pt x="447" y="234"/>
                  </a:cubicBezTo>
                  <a:moveTo>
                    <a:pt x="319" y="97"/>
                  </a:moveTo>
                  <a:cubicBezTo>
                    <a:pt x="333" y="88"/>
                    <a:pt x="355" y="106"/>
                    <a:pt x="372" y="132"/>
                  </a:cubicBezTo>
                  <a:cubicBezTo>
                    <a:pt x="388" y="159"/>
                    <a:pt x="395" y="187"/>
                    <a:pt x="381" y="196"/>
                  </a:cubicBezTo>
                  <a:cubicBezTo>
                    <a:pt x="369" y="203"/>
                    <a:pt x="340" y="187"/>
                    <a:pt x="324" y="162"/>
                  </a:cubicBezTo>
                  <a:cubicBezTo>
                    <a:pt x="309" y="138"/>
                    <a:pt x="307" y="104"/>
                    <a:pt x="319" y="97"/>
                  </a:cubicBezTo>
                  <a:moveTo>
                    <a:pt x="280" y="313"/>
                  </a:moveTo>
                  <a:cubicBezTo>
                    <a:pt x="231" y="344"/>
                    <a:pt x="167" y="329"/>
                    <a:pt x="136" y="280"/>
                  </a:cubicBezTo>
                  <a:cubicBezTo>
                    <a:pt x="106" y="231"/>
                    <a:pt x="120" y="167"/>
                    <a:pt x="169" y="137"/>
                  </a:cubicBezTo>
                  <a:cubicBezTo>
                    <a:pt x="218" y="106"/>
                    <a:pt x="282" y="121"/>
                    <a:pt x="313" y="169"/>
                  </a:cubicBezTo>
                  <a:cubicBezTo>
                    <a:pt x="343" y="218"/>
                    <a:pt x="329" y="283"/>
                    <a:pt x="280" y="313"/>
                  </a:cubicBezTo>
                  <a:moveTo>
                    <a:pt x="218" y="51"/>
                  </a:moveTo>
                  <a:cubicBezTo>
                    <a:pt x="249" y="50"/>
                    <a:pt x="277" y="58"/>
                    <a:pt x="277" y="75"/>
                  </a:cubicBezTo>
                  <a:cubicBezTo>
                    <a:pt x="278" y="89"/>
                    <a:pt x="249" y="106"/>
                    <a:pt x="220" y="107"/>
                  </a:cubicBezTo>
                  <a:cubicBezTo>
                    <a:pt x="191" y="108"/>
                    <a:pt x="161" y="93"/>
                    <a:pt x="161" y="79"/>
                  </a:cubicBezTo>
                  <a:cubicBezTo>
                    <a:pt x="160" y="62"/>
                    <a:pt x="187" y="52"/>
                    <a:pt x="218" y="51"/>
                  </a:cubicBezTo>
                  <a:moveTo>
                    <a:pt x="71" y="144"/>
                  </a:moveTo>
                  <a:cubicBezTo>
                    <a:pt x="85" y="116"/>
                    <a:pt x="106" y="96"/>
                    <a:pt x="121" y="104"/>
                  </a:cubicBezTo>
                  <a:cubicBezTo>
                    <a:pt x="133" y="110"/>
                    <a:pt x="134" y="144"/>
                    <a:pt x="120" y="170"/>
                  </a:cubicBezTo>
                  <a:cubicBezTo>
                    <a:pt x="107" y="195"/>
                    <a:pt x="79" y="214"/>
                    <a:pt x="66" y="207"/>
                  </a:cubicBezTo>
                  <a:cubicBezTo>
                    <a:pt x="51" y="199"/>
                    <a:pt x="56" y="171"/>
                    <a:pt x="71" y="144"/>
                  </a:cubicBezTo>
                  <a:moveTo>
                    <a:pt x="130" y="353"/>
                  </a:moveTo>
                  <a:cubicBezTo>
                    <a:pt x="116" y="362"/>
                    <a:pt x="94" y="343"/>
                    <a:pt x="77" y="317"/>
                  </a:cubicBezTo>
                  <a:cubicBezTo>
                    <a:pt x="61" y="291"/>
                    <a:pt x="54" y="263"/>
                    <a:pt x="68" y="254"/>
                  </a:cubicBezTo>
                  <a:cubicBezTo>
                    <a:pt x="80" y="247"/>
                    <a:pt x="109" y="263"/>
                    <a:pt x="125" y="287"/>
                  </a:cubicBezTo>
                  <a:cubicBezTo>
                    <a:pt x="140" y="312"/>
                    <a:pt x="142" y="346"/>
                    <a:pt x="130" y="353"/>
                  </a:cubicBezTo>
                  <a:moveTo>
                    <a:pt x="231" y="399"/>
                  </a:moveTo>
                  <a:cubicBezTo>
                    <a:pt x="200" y="400"/>
                    <a:pt x="172" y="392"/>
                    <a:pt x="172" y="375"/>
                  </a:cubicBezTo>
                  <a:cubicBezTo>
                    <a:pt x="171" y="361"/>
                    <a:pt x="200" y="344"/>
                    <a:pt x="229" y="343"/>
                  </a:cubicBezTo>
                  <a:cubicBezTo>
                    <a:pt x="258" y="342"/>
                    <a:pt x="288" y="357"/>
                    <a:pt x="288" y="371"/>
                  </a:cubicBezTo>
                  <a:cubicBezTo>
                    <a:pt x="289" y="387"/>
                    <a:pt x="262" y="397"/>
                    <a:pt x="231" y="399"/>
                  </a:cubicBezTo>
                  <a:moveTo>
                    <a:pt x="378" y="306"/>
                  </a:moveTo>
                  <a:cubicBezTo>
                    <a:pt x="364" y="334"/>
                    <a:pt x="343" y="354"/>
                    <a:pt x="328" y="346"/>
                  </a:cubicBezTo>
                  <a:cubicBezTo>
                    <a:pt x="316" y="339"/>
                    <a:pt x="315" y="306"/>
                    <a:pt x="329" y="280"/>
                  </a:cubicBezTo>
                  <a:cubicBezTo>
                    <a:pt x="342" y="254"/>
                    <a:pt x="370" y="236"/>
                    <a:pt x="383" y="243"/>
                  </a:cubicBezTo>
                  <a:cubicBezTo>
                    <a:pt x="398" y="250"/>
                    <a:pt x="393" y="279"/>
                    <a:pt x="378" y="306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Freeform 35"/>
            <p:cNvSpPr>
              <a:spLocks noEditPoints="1"/>
            </p:cNvSpPr>
            <p:nvPr/>
          </p:nvSpPr>
          <p:spPr bwMode="auto">
            <a:xfrm>
              <a:off x="6932633" y="2390376"/>
              <a:ext cx="1191002" cy="1192631"/>
            </a:xfrm>
            <a:custGeom>
              <a:avLst/>
              <a:gdLst>
                <a:gd name="T0" fmla="*/ 207 w 618"/>
                <a:gd name="T1" fmla="*/ 17 h 619"/>
                <a:gd name="T2" fmla="*/ 187 w 618"/>
                <a:gd name="T3" fmla="*/ 58 h 619"/>
                <a:gd name="T4" fmla="*/ 140 w 618"/>
                <a:gd name="T5" fmla="*/ 72 h 619"/>
                <a:gd name="T6" fmla="*/ 105 w 618"/>
                <a:gd name="T7" fmla="*/ 77 h 619"/>
                <a:gd name="T8" fmla="*/ 60 w 618"/>
                <a:gd name="T9" fmla="*/ 126 h 619"/>
                <a:gd name="T10" fmla="*/ 67 w 618"/>
                <a:gd name="T11" fmla="*/ 170 h 619"/>
                <a:gd name="T12" fmla="*/ 13 w 618"/>
                <a:gd name="T13" fmla="*/ 220 h 619"/>
                <a:gd name="T14" fmla="*/ 30 w 618"/>
                <a:gd name="T15" fmla="*/ 291 h 619"/>
                <a:gd name="T16" fmla="*/ 0 w 618"/>
                <a:gd name="T17" fmla="*/ 324 h 619"/>
                <a:gd name="T18" fmla="*/ 10 w 618"/>
                <a:gd name="T19" fmla="*/ 390 h 619"/>
                <a:gd name="T20" fmla="*/ 49 w 618"/>
                <a:gd name="T21" fmla="*/ 413 h 619"/>
                <a:gd name="T22" fmla="*/ 55 w 618"/>
                <a:gd name="T23" fmla="*/ 485 h 619"/>
                <a:gd name="T24" fmla="*/ 121 w 618"/>
                <a:gd name="T25" fmla="*/ 516 h 619"/>
                <a:gd name="T26" fmla="*/ 128 w 618"/>
                <a:gd name="T27" fmla="*/ 561 h 619"/>
                <a:gd name="T28" fmla="*/ 186 w 618"/>
                <a:gd name="T29" fmla="*/ 594 h 619"/>
                <a:gd name="T30" fmla="*/ 228 w 618"/>
                <a:gd name="T31" fmla="*/ 577 h 619"/>
                <a:gd name="T32" fmla="*/ 288 w 618"/>
                <a:gd name="T33" fmla="*/ 618 h 619"/>
                <a:gd name="T34" fmla="*/ 307 w 618"/>
                <a:gd name="T35" fmla="*/ 602 h 619"/>
                <a:gd name="T36" fmla="*/ 368 w 618"/>
                <a:gd name="T37" fmla="*/ 614 h 619"/>
                <a:gd name="T38" fmla="*/ 393 w 618"/>
                <a:gd name="T39" fmla="*/ 577 h 619"/>
                <a:gd name="T40" fmla="*/ 455 w 618"/>
                <a:gd name="T41" fmla="*/ 583 h 619"/>
                <a:gd name="T42" fmla="*/ 468 w 618"/>
                <a:gd name="T43" fmla="*/ 540 h 619"/>
                <a:gd name="T44" fmla="*/ 538 w 618"/>
                <a:gd name="T45" fmla="*/ 519 h 619"/>
                <a:gd name="T46" fmla="*/ 553 w 618"/>
                <a:gd name="T47" fmla="*/ 448 h 619"/>
                <a:gd name="T48" fmla="*/ 595 w 618"/>
                <a:gd name="T49" fmla="*/ 430 h 619"/>
                <a:gd name="T50" fmla="*/ 576 w 618"/>
                <a:gd name="T51" fmla="*/ 395 h 619"/>
                <a:gd name="T52" fmla="*/ 616 w 618"/>
                <a:gd name="T53" fmla="*/ 354 h 619"/>
                <a:gd name="T54" fmla="*/ 589 w 618"/>
                <a:gd name="T55" fmla="*/ 286 h 619"/>
                <a:gd name="T56" fmla="*/ 614 w 618"/>
                <a:gd name="T57" fmla="*/ 249 h 619"/>
                <a:gd name="T58" fmla="*/ 570 w 618"/>
                <a:gd name="T59" fmla="*/ 205 h 619"/>
                <a:gd name="T60" fmla="*/ 582 w 618"/>
                <a:gd name="T61" fmla="*/ 162 h 619"/>
                <a:gd name="T62" fmla="*/ 544 w 618"/>
                <a:gd name="T63" fmla="*/ 107 h 619"/>
                <a:gd name="T64" fmla="*/ 499 w 618"/>
                <a:gd name="T65" fmla="*/ 103 h 619"/>
                <a:gd name="T66" fmla="*/ 466 w 618"/>
                <a:gd name="T67" fmla="*/ 77 h 619"/>
                <a:gd name="T68" fmla="*/ 452 w 618"/>
                <a:gd name="T69" fmla="*/ 34 h 619"/>
                <a:gd name="T70" fmla="*/ 390 w 618"/>
                <a:gd name="T71" fmla="*/ 10 h 619"/>
                <a:gd name="T72" fmla="*/ 350 w 618"/>
                <a:gd name="T73" fmla="*/ 32 h 619"/>
                <a:gd name="T74" fmla="*/ 285 w 618"/>
                <a:gd name="T75" fmla="*/ 1 h 619"/>
                <a:gd name="T76" fmla="*/ 225 w 618"/>
                <a:gd name="T77" fmla="*/ 42 h 619"/>
                <a:gd name="T78" fmla="*/ 188 w 618"/>
                <a:gd name="T79" fmla="*/ 286 h 619"/>
                <a:gd name="T80" fmla="*/ 228 w 618"/>
                <a:gd name="T81" fmla="*/ 335 h 619"/>
                <a:gd name="T82" fmla="*/ 334 w 618"/>
                <a:gd name="T83" fmla="*/ 390 h 619"/>
                <a:gd name="T84" fmla="*/ 223 w 618"/>
                <a:gd name="T85" fmla="*/ 399 h 619"/>
                <a:gd name="T86" fmla="*/ 82 w 618"/>
                <a:gd name="T87" fmla="*/ 398 h 619"/>
                <a:gd name="T88" fmla="*/ 323 w 618"/>
                <a:gd name="T89" fmla="*/ 552 h 619"/>
                <a:gd name="T90" fmla="*/ 534 w 618"/>
                <a:gd name="T91" fmla="*/ 402 h 619"/>
                <a:gd name="T92" fmla="*/ 437 w 618"/>
                <a:gd name="T93" fmla="*/ 291 h 619"/>
                <a:gd name="T94" fmla="*/ 541 w 618"/>
                <a:gd name="T95" fmla="*/ 237 h 619"/>
                <a:gd name="T96" fmla="*/ 295 w 618"/>
                <a:gd name="T97" fmla="*/ 186 h 619"/>
                <a:gd name="T98" fmla="*/ 441 w 618"/>
                <a:gd name="T99" fmla="*/ 105 h 6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618" h="619">
                  <a:moveTo>
                    <a:pt x="225" y="42"/>
                  </a:moveTo>
                  <a:cubicBezTo>
                    <a:pt x="225" y="42"/>
                    <a:pt x="225" y="42"/>
                    <a:pt x="225" y="42"/>
                  </a:cubicBezTo>
                  <a:cubicBezTo>
                    <a:pt x="207" y="17"/>
                    <a:pt x="207" y="17"/>
                    <a:pt x="207" y="17"/>
                  </a:cubicBezTo>
                  <a:cubicBezTo>
                    <a:pt x="195" y="22"/>
                    <a:pt x="195" y="22"/>
                    <a:pt x="195" y="22"/>
                  </a:cubicBezTo>
                  <a:cubicBezTo>
                    <a:pt x="183" y="27"/>
                    <a:pt x="183" y="27"/>
                    <a:pt x="183" y="27"/>
                  </a:cubicBezTo>
                  <a:cubicBezTo>
                    <a:pt x="187" y="58"/>
                    <a:pt x="187" y="58"/>
                    <a:pt x="187" y="58"/>
                  </a:cubicBezTo>
                  <a:cubicBezTo>
                    <a:pt x="174" y="64"/>
                    <a:pt x="162" y="71"/>
                    <a:pt x="150" y="79"/>
                  </a:cubicBezTo>
                  <a:cubicBezTo>
                    <a:pt x="140" y="72"/>
                    <a:pt x="140" y="72"/>
                    <a:pt x="140" y="72"/>
                  </a:cubicBezTo>
                  <a:cubicBezTo>
                    <a:pt x="140" y="72"/>
                    <a:pt x="140" y="72"/>
                    <a:pt x="140" y="72"/>
                  </a:cubicBezTo>
                  <a:cubicBezTo>
                    <a:pt x="125" y="60"/>
                    <a:pt x="125" y="60"/>
                    <a:pt x="125" y="60"/>
                  </a:cubicBezTo>
                  <a:cubicBezTo>
                    <a:pt x="115" y="68"/>
                    <a:pt x="115" y="68"/>
                    <a:pt x="115" y="68"/>
                  </a:cubicBezTo>
                  <a:cubicBezTo>
                    <a:pt x="105" y="77"/>
                    <a:pt x="105" y="77"/>
                    <a:pt x="105" y="77"/>
                  </a:cubicBezTo>
                  <a:cubicBezTo>
                    <a:pt x="118" y="105"/>
                    <a:pt x="118" y="105"/>
                    <a:pt x="118" y="105"/>
                  </a:cubicBezTo>
                  <a:cubicBezTo>
                    <a:pt x="108" y="115"/>
                    <a:pt x="98" y="125"/>
                    <a:pt x="89" y="137"/>
                  </a:cubicBezTo>
                  <a:cubicBezTo>
                    <a:pt x="60" y="126"/>
                    <a:pt x="60" y="126"/>
                    <a:pt x="60" y="126"/>
                  </a:cubicBezTo>
                  <a:cubicBezTo>
                    <a:pt x="53" y="137"/>
                    <a:pt x="53" y="137"/>
                    <a:pt x="53" y="137"/>
                  </a:cubicBezTo>
                  <a:cubicBezTo>
                    <a:pt x="45" y="147"/>
                    <a:pt x="45" y="147"/>
                    <a:pt x="45" y="147"/>
                  </a:cubicBezTo>
                  <a:cubicBezTo>
                    <a:pt x="67" y="170"/>
                    <a:pt x="67" y="170"/>
                    <a:pt x="67" y="170"/>
                  </a:cubicBezTo>
                  <a:cubicBezTo>
                    <a:pt x="59" y="183"/>
                    <a:pt x="53" y="196"/>
                    <a:pt x="48" y="209"/>
                  </a:cubicBezTo>
                  <a:cubicBezTo>
                    <a:pt x="17" y="207"/>
                    <a:pt x="17" y="207"/>
                    <a:pt x="17" y="207"/>
                  </a:cubicBezTo>
                  <a:cubicBezTo>
                    <a:pt x="13" y="220"/>
                    <a:pt x="13" y="220"/>
                    <a:pt x="13" y="220"/>
                  </a:cubicBezTo>
                  <a:cubicBezTo>
                    <a:pt x="9" y="232"/>
                    <a:pt x="9" y="232"/>
                    <a:pt x="9" y="232"/>
                  </a:cubicBezTo>
                  <a:cubicBezTo>
                    <a:pt x="36" y="248"/>
                    <a:pt x="36" y="248"/>
                    <a:pt x="36" y="248"/>
                  </a:cubicBezTo>
                  <a:cubicBezTo>
                    <a:pt x="33" y="262"/>
                    <a:pt x="31" y="276"/>
                    <a:pt x="30" y="291"/>
                  </a:cubicBezTo>
                  <a:cubicBezTo>
                    <a:pt x="0" y="298"/>
                    <a:pt x="0" y="298"/>
                    <a:pt x="0" y="298"/>
                  </a:cubicBezTo>
                  <a:cubicBezTo>
                    <a:pt x="0" y="311"/>
                    <a:pt x="0" y="311"/>
                    <a:pt x="0" y="311"/>
                  </a:cubicBezTo>
                  <a:cubicBezTo>
                    <a:pt x="0" y="324"/>
                    <a:pt x="0" y="324"/>
                    <a:pt x="0" y="324"/>
                  </a:cubicBezTo>
                  <a:cubicBezTo>
                    <a:pt x="30" y="331"/>
                    <a:pt x="30" y="331"/>
                    <a:pt x="30" y="331"/>
                  </a:cubicBezTo>
                  <a:cubicBezTo>
                    <a:pt x="31" y="346"/>
                    <a:pt x="34" y="360"/>
                    <a:pt x="37" y="374"/>
                  </a:cubicBezTo>
                  <a:cubicBezTo>
                    <a:pt x="10" y="390"/>
                    <a:pt x="10" y="390"/>
                    <a:pt x="10" y="390"/>
                  </a:cubicBezTo>
                  <a:cubicBezTo>
                    <a:pt x="14" y="403"/>
                    <a:pt x="14" y="403"/>
                    <a:pt x="14" y="403"/>
                  </a:cubicBezTo>
                  <a:cubicBezTo>
                    <a:pt x="18" y="415"/>
                    <a:pt x="18" y="415"/>
                    <a:pt x="18" y="415"/>
                  </a:cubicBezTo>
                  <a:cubicBezTo>
                    <a:pt x="49" y="413"/>
                    <a:pt x="49" y="413"/>
                    <a:pt x="49" y="413"/>
                  </a:cubicBezTo>
                  <a:cubicBezTo>
                    <a:pt x="55" y="426"/>
                    <a:pt x="61" y="439"/>
                    <a:pt x="68" y="452"/>
                  </a:cubicBezTo>
                  <a:cubicBezTo>
                    <a:pt x="47" y="475"/>
                    <a:pt x="47" y="475"/>
                    <a:pt x="47" y="475"/>
                  </a:cubicBezTo>
                  <a:cubicBezTo>
                    <a:pt x="55" y="485"/>
                    <a:pt x="55" y="485"/>
                    <a:pt x="55" y="485"/>
                  </a:cubicBezTo>
                  <a:cubicBezTo>
                    <a:pt x="62" y="496"/>
                    <a:pt x="62" y="496"/>
                    <a:pt x="62" y="496"/>
                  </a:cubicBezTo>
                  <a:cubicBezTo>
                    <a:pt x="91" y="485"/>
                    <a:pt x="91" y="485"/>
                    <a:pt x="91" y="485"/>
                  </a:cubicBezTo>
                  <a:cubicBezTo>
                    <a:pt x="100" y="496"/>
                    <a:pt x="110" y="507"/>
                    <a:pt x="121" y="516"/>
                  </a:cubicBezTo>
                  <a:cubicBezTo>
                    <a:pt x="108" y="545"/>
                    <a:pt x="108" y="545"/>
                    <a:pt x="108" y="545"/>
                  </a:cubicBezTo>
                  <a:cubicBezTo>
                    <a:pt x="118" y="553"/>
                    <a:pt x="118" y="553"/>
                    <a:pt x="118" y="553"/>
                  </a:cubicBezTo>
                  <a:cubicBezTo>
                    <a:pt x="128" y="561"/>
                    <a:pt x="128" y="561"/>
                    <a:pt x="128" y="561"/>
                  </a:cubicBezTo>
                  <a:cubicBezTo>
                    <a:pt x="153" y="542"/>
                    <a:pt x="153" y="542"/>
                    <a:pt x="153" y="542"/>
                  </a:cubicBezTo>
                  <a:cubicBezTo>
                    <a:pt x="165" y="550"/>
                    <a:pt x="177" y="557"/>
                    <a:pt x="190" y="563"/>
                  </a:cubicBezTo>
                  <a:cubicBezTo>
                    <a:pt x="186" y="594"/>
                    <a:pt x="186" y="594"/>
                    <a:pt x="186" y="594"/>
                  </a:cubicBezTo>
                  <a:cubicBezTo>
                    <a:pt x="198" y="598"/>
                    <a:pt x="198" y="598"/>
                    <a:pt x="198" y="598"/>
                  </a:cubicBezTo>
                  <a:cubicBezTo>
                    <a:pt x="210" y="603"/>
                    <a:pt x="210" y="603"/>
                    <a:pt x="210" y="603"/>
                  </a:cubicBezTo>
                  <a:cubicBezTo>
                    <a:pt x="228" y="577"/>
                    <a:pt x="228" y="577"/>
                    <a:pt x="228" y="577"/>
                  </a:cubicBezTo>
                  <a:cubicBezTo>
                    <a:pt x="242" y="582"/>
                    <a:pt x="256" y="585"/>
                    <a:pt x="270" y="587"/>
                  </a:cubicBezTo>
                  <a:cubicBezTo>
                    <a:pt x="275" y="618"/>
                    <a:pt x="275" y="618"/>
                    <a:pt x="275" y="618"/>
                  </a:cubicBezTo>
                  <a:cubicBezTo>
                    <a:pt x="288" y="618"/>
                    <a:pt x="288" y="618"/>
                    <a:pt x="288" y="618"/>
                  </a:cubicBezTo>
                  <a:cubicBezTo>
                    <a:pt x="301" y="619"/>
                    <a:pt x="301" y="619"/>
                    <a:pt x="301" y="619"/>
                  </a:cubicBezTo>
                  <a:cubicBezTo>
                    <a:pt x="307" y="602"/>
                    <a:pt x="307" y="602"/>
                    <a:pt x="307" y="602"/>
                  </a:cubicBezTo>
                  <a:cubicBezTo>
                    <a:pt x="307" y="602"/>
                    <a:pt x="307" y="602"/>
                    <a:pt x="307" y="602"/>
                  </a:cubicBezTo>
                  <a:cubicBezTo>
                    <a:pt x="311" y="590"/>
                    <a:pt x="311" y="590"/>
                    <a:pt x="311" y="590"/>
                  </a:cubicBezTo>
                  <a:cubicBezTo>
                    <a:pt x="325" y="590"/>
                    <a:pt x="339" y="588"/>
                    <a:pt x="354" y="586"/>
                  </a:cubicBezTo>
                  <a:cubicBezTo>
                    <a:pt x="368" y="614"/>
                    <a:pt x="368" y="614"/>
                    <a:pt x="368" y="614"/>
                  </a:cubicBezTo>
                  <a:cubicBezTo>
                    <a:pt x="380" y="611"/>
                    <a:pt x="380" y="611"/>
                    <a:pt x="380" y="611"/>
                  </a:cubicBezTo>
                  <a:cubicBezTo>
                    <a:pt x="393" y="608"/>
                    <a:pt x="393" y="608"/>
                    <a:pt x="393" y="608"/>
                  </a:cubicBezTo>
                  <a:cubicBezTo>
                    <a:pt x="393" y="577"/>
                    <a:pt x="393" y="577"/>
                    <a:pt x="393" y="577"/>
                  </a:cubicBezTo>
                  <a:cubicBezTo>
                    <a:pt x="394" y="577"/>
                    <a:pt x="394" y="577"/>
                    <a:pt x="394" y="577"/>
                  </a:cubicBezTo>
                  <a:cubicBezTo>
                    <a:pt x="408" y="572"/>
                    <a:pt x="421" y="567"/>
                    <a:pt x="433" y="561"/>
                  </a:cubicBezTo>
                  <a:cubicBezTo>
                    <a:pt x="455" y="583"/>
                    <a:pt x="455" y="583"/>
                    <a:pt x="455" y="583"/>
                  </a:cubicBezTo>
                  <a:cubicBezTo>
                    <a:pt x="466" y="577"/>
                    <a:pt x="466" y="577"/>
                    <a:pt x="466" y="577"/>
                  </a:cubicBezTo>
                  <a:cubicBezTo>
                    <a:pt x="477" y="570"/>
                    <a:pt x="477" y="570"/>
                    <a:pt x="477" y="570"/>
                  </a:cubicBezTo>
                  <a:cubicBezTo>
                    <a:pt x="468" y="540"/>
                    <a:pt x="468" y="540"/>
                    <a:pt x="468" y="540"/>
                  </a:cubicBezTo>
                  <a:cubicBezTo>
                    <a:pt x="480" y="532"/>
                    <a:pt x="491" y="523"/>
                    <a:pt x="502" y="513"/>
                  </a:cubicBezTo>
                  <a:cubicBezTo>
                    <a:pt x="529" y="528"/>
                    <a:pt x="529" y="528"/>
                    <a:pt x="529" y="528"/>
                  </a:cubicBezTo>
                  <a:cubicBezTo>
                    <a:pt x="538" y="519"/>
                    <a:pt x="538" y="519"/>
                    <a:pt x="538" y="519"/>
                  </a:cubicBezTo>
                  <a:cubicBezTo>
                    <a:pt x="547" y="509"/>
                    <a:pt x="547" y="509"/>
                    <a:pt x="547" y="509"/>
                  </a:cubicBezTo>
                  <a:cubicBezTo>
                    <a:pt x="529" y="483"/>
                    <a:pt x="529" y="483"/>
                    <a:pt x="529" y="483"/>
                  </a:cubicBezTo>
                  <a:cubicBezTo>
                    <a:pt x="538" y="472"/>
                    <a:pt x="546" y="460"/>
                    <a:pt x="553" y="448"/>
                  </a:cubicBezTo>
                  <a:cubicBezTo>
                    <a:pt x="584" y="454"/>
                    <a:pt x="584" y="454"/>
                    <a:pt x="584" y="454"/>
                  </a:cubicBezTo>
                  <a:cubicBezTo>
                    <a:pt x="589" y="442"/>
                    <a:pt x="589" y="442"/>
                    <a:pt x="589" y="442"/>
                  </a:cubicBezTo>
                  <a:cubicBezTo>
                    <a:pt x="595" y="430"/>
                    <a:pt x="595" y="430"/>
                    <a:pt x="595" y="430"/>
                  </a:cubicBezTo>
                  <a:cubicBezTo>
                    <a:pt x="571" y="411"/>
                    <a:pt x="571" y="411"/>
                    <a:pt x="571" y="411"/>
                  </a:cubicBezTo>
                  <a:cubicBezTo>
                    <a:pt x="572" y="408"/>
                    <a:pt x="573" y="405"/>
                    <a:pt x="574" y="402"/>
                  </a:cubicBezTo>
                  <a:cubicBezTo>
                    <a:pt x="576" y="395"/>
                    <a:pt x="576" y="395"/>
                    <a:pt x="576" y="395"/>
                  </a:cubicBezTo>
                  <a:cubicBezTo>
                    <a:pt x="579" y="386"/>
                    <a:pt x="581" y="378"/>
                    <a:pt x="583" y="370"/>
                  </a:cubicBezTo>
                  <a:cubicBezTo>
                    <a:pt x="614" y="367"/>
                    <a:pt x="614" y="367"/>
                    <a:pt x="614" y="367"/>
                  </a:cubicBezTo>
                  <a:cubicBezTo>
                    <a:pt x="616" y="354"/>
                    <a:pt x="616" y="354"/>
                    <a:pt x="616" y="354"/>
                  </a:cubicBezTo>
                  <a:cubicBezTo>
                    <a:pt x="618" y="341"/>
                    <a:pt x="618" y="341"/>
                    <a:pt x="618" y="341"/>
                  </a:cubicBezTo>
                  <a:cubicBezTo>
                    <a:pt x="589" y="329"/>
                    <a:pt x="589" y="329"/>
                    <a:pt x="589" y="329"/>
                  </a:cubicBezTo>
                  <a:cubicBezTo>
                    <a:pt x="590" y="315"/>
                    <a:pt x="590" y="301"/>
                    <a:pt x="589" y="286"/>
                  </a:cubicBezTo>
                  <a:cubicBezTo>
                    <a:pt x="618" y="274"/>
                    <a:pt x="618" y="274"/>
                    <a:pt x="618" y="274"/>
                  </a:cubicBezTo>
                  <a:cubicBezTo>
                    <a:pt x="616" y="261"/>
                    <a:pt x="616" y="261"/>
                    <a:pt x="616" y="261"/>
                  </a:cubicBezTo>
                  <a:cubicBezTo>
                    <a:pt x="614" y="249"/>
                    <a:pt x="614" y="249"/>
                    <a:pt x="614" y="249"/>
                  </a:cubicBezTo>
                  <a:cubicBezTo>
                    <a:pt x="582" y="246"/>
                    <a:pt x="582" y="246"/>
                    <a:pt x="582" y="246"/>
                  </a:cubicBezTo>
                  <a:cubicBezTo>
                    <a:pt x="581" y="239"/>
                    <a:pt x="579" y="232"/>
                    <a:pt x="577" y="225"/>
                  </a:cubicBezTo>
                  <a:cubicBezTo>
                    <a:pt x="575" y="218"/>
                    <a:pt x="572" y="212"/>
                    <a:pt x="570" y="205"/>
                  </a:cubicBezTo>
                  <a:cubicBezTo>
                    <a:pt x="594" y="185"/>
                    <a:pt x="594" y="185"/>
                    <a:pt x="594" y="185"/>
                  </a:cubicBezTo>
                  <a:cubicBezTo>
                    <a:pt x="588" y="173"/>
                    <a:pt x="588" y="173"/>
                    <a:pt x="588" y="173"/>
                  </a:cubicBezTo>
                  <a:cubicBezTo>
                    <a:pt x="582" y="162"/>
                    <a:pt x="582" y="162"/>
                    <a:pt x="582" y="162"/>
                  </a:cubicBezTo>
                  <a:cubicBezTo>
                    <a:pt x="552" y="168"/>
                    <a:pt x="552" y="168"/>
                    <a:pt x="552" y="168"/>
                  </a:cubicBezTo>
                  <a:cubicBezTo>
                    <a:pt x="544" y="156"/>
                    <a:pt x="536" y="144"/>
                    <a:pt x="527" y="133"/>
                  </a:cubicBezTo>
                  <a:cubicBezTo>
                    <a:pt x="544" y="107"/>
                    <a:pt x="544" y="107"/>
                    <a:pt x="544" y="107"/>
                  </a:cubicBezTo>
                  <a:cubicBezTo>
                    <a:pt x="535" y="97"/>
                    <a:pt x="535" y="97"/>
                    <a:pt x="535" y="97"/>
                  </a:cubicBezTo>
                  <a:cubicBezTo>
                    <a:pt x="526" y="88"/>
                    <a:pt x="526" y="88"/>
                    <a:pt x="526" y="88"/>
                  </a:cubicBezTo>
                  <a:cubicBezTo>
                    <a:pt x="499" y="103"/>
                    <a:pt x="499" y="103"/>
                    <a:pt x="499" y="103"/>
                  </a:cubicBezTo>
                  <a:cubicBezTo>
                    <a:pt x="493" y="97"/>
                    <a:pt x="486" y="92"/>
                    <a:pt x="479" y="87"/>
                  </a:cubicBezTo>
                  <a:cubicBezTo>
                    <a:pt x="473" y="82"/>
                    <a:pt x="473" y="82"/>
                    <a:pt x="473" y="82"/>
                  </a:cubicBezTo>
                  <a:cubicBezTo>
                    <a:pt x="471" y="80"/>
                    <a:pt x="468" y="78"/>
                    <a:pt x="466" y="77"/>
                  </a:cubicBezTo>
                  <a:cubicBezTo>
                    <a:pt x="474" y="47"/>
                    <a:pt x="474" y="47"/>
                    <a:pt x="474" y="47"/>
                  </a:cubicBezTo>
                  <a:cubicBezTo>
                    <a:pt x="463" y="40"/>
                    <a:pt x="463" y="40"/>
                    <a:pt x="463" y="40"/>
                  </a:cubicBezTo>
                  <a:cubicBezTo>
                    <a:pt x="452" y="34"/>
                    <a:pt x="452" y="34"/>
                    <a:pt x="452" y="34"/>
                  </a:cubicBezTo>
                  <a:cubicBezTo>
                    <a:pt x="430" y="57"/>
                    <a:pt x="430" y="57"/>
                    <a:pt x="430" y="57"/>
                  </a:cubicBezTo>
                  <a:cubicBezTo>
                    <a:pt x="417" y="50"/>
                    <a:pt x="404" y="45"/>
                    <a:pt x="390" y="41"/>
                  </a:cubicBezTo>
                  <a:cubicBezTo>
                    <a:pt x="390" y="10"/>
                    <a:pt x="390" y="10"/>
                    <a:pt x="390" y="10"/>
                  </a:cubicBezTo>
                  <a:cubicBezTo>
                    <a:pt x="377" y="7"/>
                    <a:pt x="377" y="7"/>
                    <a:pt x="377" y="7"/>
                  </a:cubicBezTo>
                  <a:cubicBezTo>
                    <a:pt x="364" y="4"/>
                    <a:pt x="364" y="4"/>
                    <a:pt x="364" y="4"/>
                  </a:cubicBezTo>
                  <a:cubicBezTo>
                    <a:pt x="350" y="32"/>
                    <a:pt x="350" y="32"/>
                    <a:pt x="350" y="32"/>
                  </a:cubicBezTo>
                  <a:cubicBezTo>
                    <a:pt x="336" y="30"/>
                    <a:pt x="322" y="29"/>
                    <a:pt x="307" y="29"/>
                  </a:cubicBezTo>
                  <a:cubicBezTo>
                    <a:pt x="298" y="0"/>
                    <a:pt x="298" y="0"/>
                    <a:pt x="298" y="0"/>
                  </a:cubicBezTo>
                  <a:cubicBezTo>
                    <a:pt x="285" y="1"/>
                    <a:pt x="285" y="1"/>
                    <a:pt x="285" y="1"/>
                  </a:cubicBezTo>
                  <a:cubicBezTo>
                    <a:pt x="272" y="2"/>
                    <a:pt x="272" y="2"/>
                    <a:pt x="272" y="2"/>
                  </a:cubicBezTo>
                  <a:cubicBezTo>
                    <a:pt x="267" y="33"/>
                    <a:pt x="267" y="33"/>
                    <a:pt x="267" y="33"/>
                  </a:cubicBezTo>
                  <a:cubicBezTo>
                    <a:pt x="253" y="35"/>
                    <a:pt x="239" y="38"/>
                    <a:pt x="225" y="42"/>
                  </a:cubicBezTo>
                  <a:moveTo>
                    <a:pt x="156" y="121"/>
                  </a:moveTo>
                  <a:cubicBezTo>
                    <a:pt x="198" y="255"/>
                    <a:pt x="198" y="255"/>
                    <a:pt x="198" y="255"/>
                  </a:cubicBezTo>
                  <a:cubicBezTo>
                    <a:pt x="201" y="266"/>
                    <a:pt x="197" y="279"/>
                    <a:pt x="188" y="286"/>
                  </a:cubicBezTo>
                  <a:cubicBezTo>
                    <a:pt x="73" y="367"/>
                    <a:pt x="73" y="367"/>
                    <a:pt x="73" y="367"/>
                  </a:cubicBezTo>
                  <a:cubicBezTo>
                    <a:pt x="50" y="274"/>
                    <a:pt x="84" y="179"/>
                    <a:pt x="156" y="121"/>
                  </a:cubicBezTo>
                  <a:moveTo>
                    <a:pt x="228" y="335"/>
                  </a:moveTo>
                  <a:cubicBezTo>
                    <a:pt x="214" y="291"/>
                    <a:pt x="239" y="243"/>
                    <a:pt x="284" y="229"/>
                  </a:cubicBezTo>
                  <a:cubicBezTo>
                    <a:pt x="328" y="215"/>
                    <a:pt x="375" y="240"/>
                    <a:pt x="389" y="284"/>
                  </a:cubicBezTo>
                  <a:cubicBezTo>
                    <a:pt x="404" y="329"/>
                    <a:pt x="379" y="376"/>
                    <a:pt x="334" y="390"/>
                  </a:cubicBezTo>
                  <a:cubicBezTo>
                    <a:pt x="290" y="404"/>
                    <a:pt x="242" y="380"/>
                    <a:pt x="228" y="335"/>
                  </a:cubicBezTo>
                  <a:moveTo>
                    <a:pt x="82" y="398"/>
                  </a:moveTo>
                  <a:cubicBezTo>
                    <a:pt x="223" y="399"/>
                    <a:pt x="223" y="399"/>
                    <a:pt x="223" y="399"/>
                  </a:cubicBezTo>
                  <a:cubicBezTo>
                    <a:pt x="235" y="399"/>
                    <a:pt x="246" y="407"/>
                    <a:pt x="249" y="418"/>
                  </a:cubicBezTo>
                  <a:cubicBezTo>
                    <a:pt x="291" y="552"/>
                    <a:pt x="291" y="552"/>
                    <a:pt x="291" y="552"/>
                  </a:cubicBezTo>
                  <a:cubicBezTo>
                    <a:pt x="200" y="546"/>
                    <a:pt x="117" y="487"/>
                    <a:pt x="82" y="398"/>
                  </a:cubicBezTo>
                  <a:moveTo>
                    <a:pt x="534" y="402"/>
                  </a:moveTo>
                  <a:cubicBezTo>
                    <a:pt x="507" y="466"/>
                    <a:pt x="454" y="519"/>
                    <a:pt x="382" y="542"/>
                  </a:cubicBezTo>
                  <a:cubicBezTo>
                    <a:pt x="363" y="548"/>
                    <a:pt x="343" y="551"/>
                    <a:pt x="323" y="552"/>
                  </a:cubicBezTo>
                  <a:cubicBezTo>
                    <a:pt x="368" y="419"/>
                    <a:pt x="368" y="419"/>
                    <a:pt x="368" y="419"/>
                  </a:cubicBezTo>
                  <a:cubicBezTo>
                    <a:pt x="372" y="408"/>
                    <a:pt x="382" y="400"/>
                    <a:pt x="394" y="401"/>
                  </a:cubicBezTo>
                  <a:cubicBezTo>
                    <a:pt x="534" y="402"/>
                    <a:pt x="534" y="402"/>
                    <a:pt x="534" y="402"/>
                  </a:cubicBezTo>
                  <a:moveTo>
                    <a:pt x="541" y="237"/>
                  </a:moveTo>
                  <a:cubicBezTo>
                    <a:pt x="555" y="282"/>
                    <a:pt x="555" y="328"/>
                    <a:pt x="544" y="371"/>
                  </a:cubicBezTo>
                  <a:cubicBezTo>
                    <a:pt x="437" y="291"/>
                    <a:pt x="437" y="291"/>
                    <a:pt x="437" y="291"/>
                  </a:cubicBezTo>
                  <a:cubicBezTo>
                    <a:pt x="424" y="282"/>
                    <a:pt x="419" y="266"/>
                    <a:pt x="424" y="251"/>
                  </a:cubicBezTo>
                  <a:cubicBezTo>
                    <a:pt x="467" y="125"/>
                    <a:pt x="467" y="125"/>
                    <a:pt x="467" y="125"/>
                  </a:cubicBezTo>
                  <a:cubicBezTo>
                    <a:pt x="500" y="153"/>
                    <a:pt x="527" y="191"/>
                    <a:pt x="541" y="237"/>
                  </a:cubicBezTo>
                  <a:moveTo>
                    <a:pt x="441" y="105"/>
                  </a:moveTo>
                  <a:cubicBezTo>
                    <a:pt x="327" y="186"/>
                    <a:pt x="327" y="186"/>
                    <a:pt x="327" y="186"/>
                  </a:cubicBezTo>
                  <a:cubicBezTo>
                    <a:pt x="317" y="193"/>
                    <a:pt x="304" y="193"/>
                    <a:pt x="295" y="186"/>
                  </a:cubicBezTo>
                  <a:cubicBezTo>
                    <a:pt x="182" y="102"/>
                    <a:pt x="182" y="102"/>
                    <a:pt x="182" y="102"/>
                  </a:cubicBezTo>
                  <a:cubicBezTo>
                    <a:pt x="198" y="92"/>
                    <a:pt x="216" y="84"/>
                    <a:pt x="236" y="78"/>
                  </a:cubicBezTo>
                  <a:cubicBezTo>
                    <a:pt x="308" y="55"/>
                    <a:pt x="382" y="68"/>
                    <a:pt x="441" y="105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36"/>
            <p:cNvSpPr>
              <a:spLocks noEditPoints="1"/>
            </p:cNvSpPr>
            <p:nvPr/>
          </p:nvSpPr>
          <p:spPr bwMode="auto">
            <a:xfrm>
              <a:off x="5942847" y="4075863"/>
              <a:ext cx="597130" cy="597945"/>
            </a:xfrm>
            <a:custGeom>
              <a:avLst/>
              <a:gdLst>
                <a:gd name="T0" fmla="*/ 234 w 310"/>
                <a:gd name="T1" fmla="*/ 262 h 310"/>
                <a:gd name="T2" fmla="*/ 263 w 310"/>
                <a:gd name="T3" fmla="*/ 266 h 310"/>
                <a:gd name="T4" fmla="*/ 264 w 310"/>
                <a:gd name="T5" fmla="*/ 250 h 310"/>
                <a:gd name="T6" fmla="*/ 280 w 310"/>
                <a:gd name="T7" fmla="*/ 234 h 310"/>
                <a:gd name="T8" fmla="*/ 289 w 310"/>
                <a:gd name="T9" fmla="*/ 216 h 310"/>
                <a:gd name="T10" fmla="*/ 288 w 310"/>
                <a:gd name="T11" fmla="*/ 192 h 310"/>
                <a:gd name="T12" fmla="*/ 308 w 310"/>
                <a:gd name="T13" fmla="*/ 184 h 310"/>
                <a:gd name="T14" fmla="*/ 287 w 310"/>
                <a:gd name="T15" fmla="*/ 164 h 310"/>
                <a:gd name="T16" fmla="*/ 310 w 310"/>
                <a:gd name="T17" fmla="*/ 146 h 310"/>
                <a:gd name="T18" fmla="*/ 298 w 310"/>
                <a:gd name="T19" fmla="*/ 135 h 310"/>
                <a:gd name="T20" fmla="*/ 296 w 310"/>
                <a:gd name="T21" fmla="*/ 112 h 310"/>
                <a:gd name="T22" fmla="*/ 290 w 310"/>
                <a:gd name="T23" fmla="*/ 94 h 310"/>
                <a:gd name="T24" fmla="*/ 276 w 310"/>
                <a:gd name="T25" fmla="*/ 76 h 310"/>
                <a:gd name="T26" fmla="*/ 277 w 310"/>
                <a:gd name="T27" fmla="*/ 59 h 310"/>
                <a:gd name="T28" fmla="*/ 250 w 310"/>
                <a:gd name="T29" fmla="*/ 62 h 310"/>
                <a:gd name="T30" fmla="*/ 250 w 310"/>
                <a:gd name="T31" fmla="*/ 32 h 310"/>
                <a:gd name="T32" fmla="*/ 233 w 310"/>
                <a:gd name="T33" fmla="*/ 34 h 310"/>
                <a:gd name="T34" fmla="*/ 214 w 310"/>
                <a:gd name="T35" fmla="*/ 23 h 310"/>
                <a:gd name="T36" fmla="*/ 206 w 310"/>
                <a:gd name="T37" fmla="*/ 8 h 310"/>
                <a:gd name="T38" fmla="*/ 183 w 310"/>
                <a:gd name="T39" fmla="*/ 25 h 310"/>
                <a:gd name="T40" fmla="*/ 169 w 310"/>
                <a:gd name="T41" fmla="*/ 0 h 310"/>
                <a:gd name="T42" fmla="*/ 156 w 310"/>
                <a:gd name="T43" fmla="*/ 11 h 310"/>
                <a:gd name="T44" fmla="*/ 133 w 310"/>
                <a:gd name="T45" fmla="*/ 9 h 310"/>
                <a:gd name="T46" fmla="*/ 114 w 310"/>
                <a:gd name="T47" fmla="*/ 13 h 310"/>
                <a:gd name="T48" fmla="*/ 94 w 310"/>
                <a:gd name="T49" fmla="*/ 24 h 310"/>
                <a:gd name="T50" fmla="*/ 83 w 310"/>
                <a:gd name="T51" fmla="*/ 17 h 310"/>
                <a:gd name="T52" fmla="*/ 78 w 310"/>
                <a:gd name="T53" fmla="*/ 34 h 310"/>
                <a:gd name="T54" fmla="*/ 58 w 310"/>
                <a:gd name="T55" fmla="*/ 44 h 310"/>
                <a:gd name="T56" fmla="*/ 44 w 310"/>
                <a:gd name="T57" fmla="*/ 58 h 310"/>
                <a:gd name="T58" fmla="*/ 33 w 310"/>
                <a:gd name="T59" fmla="*/ 78 h 310"/>
                <a:gd name="T60" fmla="*/ 17 w 310"/>
                <a:gd name="T61" fmla="*/ 84 h 310"/>
                <a:gd name="T62" fmla="*/ 31 w 310"/>
                <a:gd name="T63" fmla="*/ 109 h 310"/>
                <a:gd name="T64" fmla="*/ 4 w 310"/>
                <a:gd name="T65" fmla="*/ 119 h 310"/>
                <a:gd name="T66" fmla="*/ 13 w 310"/>
                <a:gd name="T67" fmla="*/ 134 h 310"/>
                <a:gd name="T68" fmla="*/ 8 w 310"/>
                <a:gd name="T69" fmla="*/ 156 h 310"/>
                <a:gd name="T70" fmla="*/ 9 w 310"/>
                <a:gd name="T71" fmla="*/ 176 h 310"/>
                <a:gd name="T72" fmla="*/ 17 w 310"/>
                <a:gd name="T73" fmla="*/ 197 h 310"/>
                <a:gd name="T74" fmla="*/ 11 w 310"/>
                <a:gd name="T75" fmla="*/ 213 h 310"/>
                <a:gd name="T76" fmla="*/ 39 w 310"/>
                <a:gd name="T77" fmla="*/ 219 h 310"/>
                <a:gd name="T78" fmla="*/ 29 w 310"/>
                <a:gd name="T79" fmla="*/ 246 h 310"/>
                <a:gd name="T80" fmla="*/ 46 w 310"/>
                <a:gd name="T81" fmla="*/ 249 h 310"/>
                <a:gd name="T82" fmla="*/ 60 w 310"/>
                <a:gd name="T83" fmla="*/ 267 h 310"/>
                <a:gd name="T84" fmla="*/ 75 w 310"/>
                <a:gd name="T85" fmla="*/ 279 h 310"/>
                <a:gd name="T86" fmla="*/ 97 w 310"/>
                <a:gd name="T87" fmla="*/ 287 h 310"/>
                <a:gd name="T88" fmla="*/ 104 w 310"/>
                <a:gd name="T89" fmla="*/ 302 h 310"/>
                <a:gd name="T90" fmla="*/ 126 w 310"/>
                <a:gd name="T91" fmla="*/ 284 h 310"/>
                <a:gd name="T92" fmla="*/ 142 w 310"/>
                <a:gd name="T93" fmla="*/ 309 h 310"/>
                <a:gd name="T94" fmla="*/ 155 w 310"/>
                <a:gd name="T95" fmla="*/ 299 h 310"/>
                <a:gd name="T96" fmla="*/ 177 w 310"/>
                <a:gd name="T97" fmla="*/ 301 h 310"/>
                <a:gd name="T98" fmla="*/ 197 w 310"/>
                <a:gd name="T99" fmla="*/ 297 h 310"/>
                <a:gd name="T100" fmla="*/ 217 w 310"/>
                <a:gd name="T101" fmla="*/ 286 h 310"/>
                <a:gd name="T102" fmla="*/ 227 w 310"/>
                <a:gd name="T103" fmla="*/ 292 h 310"/>
                <a:gd name="T104" fmla="*/ 128 w 310"/>
                <a:gd name="T105" fmla="*/ 120 h 310"/>
                <a:gd name="T106" fmla="*/ 141 w 310"/>
                <a:gd name="T107" fmla="*/ 124 h 310"/>
                <a:gd name="T108" fmla="*/ 198 w 310"/>
                <a:gd name="T109" fmla="*/ 143 h 310"/>
                <a:gd name="T110" fmla="*/ 202 w 310"/>
                <a:gd name="T111" fmla="*/ 130 h 310"/>
                <a:gd name="T112" fmla="*/ 126 w 310"/>
                <a:gd name="T113" fmla="*/ 169 h 310"/>
                <a:gd name="T114" fmla="*/ 133 w 310"/>
                <a:gd name="T115" fmla="*/ 166 h 310"/>
                <a:gd name="T116" fmla="*/ 166 w 310"/>
                <a:gd name="T117" fmla="*/ 177 h 310"/>
                <a:gd name="T118" fmla="*/ 171 w 310"/>
                <a:gd name="T119" fmla="*/ 184 h 310"/>
                <a:gd name="T120" fmla="*/ 167 w 310"/>
                <a:gd name="T121" fmla="*/ 197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10" h="310">
                  <a:moveTo>
                    <a:pt x="235" y="279"/>
                  </a:moveTo>
                  <a:cubicBezTo>
                    <a:pt x="233" y="276"/>
                    <a:pt x="233" y="276"/>
                    <a:pt x="233" y="276"/>
                  </a:cubicBezTo>
                  <a:cubicBezTo>
                    <a:pt x="230" y="272"/>
                    <a:pt x="230" y="266"/>
                    <a:pt x="234" y="262"/>
                  </a:cubicBezTo>
                  <a:cubicBezTo>
                    <a:pt x="239" y="257"/>
                    <a:pt x="247" y="258"/>
                    <a:pt x="251" y="263"/>
                  </a:cubicBezTo>
                  <a:cubicBezTo>
                    <a:pt x="253" y="266"/>
                    <a:pt x="253" y="266"/>
                    <a:pt x="253" y="266"/>
                  </a:cubicBezTo>
                  <a:cubicBezTo>
                    <a:pt x="255" y="269"/>
                    <a:pt x="260" y="269"/>
                    <a:pt x="263" y="266"/>
                  </a:cubicBezTo>
                  <a:cubicBezTo>
                    <a:pt x="265" y="265"/>
                    <a:pt x="266" y="264"/>
                    <a:pt x="268" y="262"/>
                  </a:cubicBezTo>
                  <a:cubicBezTo>
                    <a:pt x="270" y="259"/>
                    <a:pt x="270" y="254"/>
                    <a:pt x="267" y="252"/>
                  </a:cubicBezTo>
                  <a:cubicBezTo>
                    <a:pt x="264" y="250"/>
                    <a:pt x="264" y="250"/>
                    <a:pt x="264" y="250"/>
                  </a:cubicBezTo>
                  <a:cubicBezTo>
                    <a:pt x="260" y="246"/>
                    <a:pt x="258" y="240"/>
                    <a:pt x="261" y="235"/>
                  </a:cubicBezTo>
                  <a:cubicBezTo>
                    <a:pt x="264" y="229"/>
                    <a:pt x="272" y="228"/>
                    <a:pt x="277" y="232"/>
                  </a:cubicBezTo>
                  <a:cubicBezTo>
                    <a:pt x="280" y="234"/>
                    <a:pt x="280" y="234"/>
                    <a:pt x="280" y="234"/>
                  </a:cubicBezTo>
                  <a:cubicBezTo>
                    <a:pt x="283" y="236"/>
                    <a:pt x="288" y="235"/>
                    <a:pt x="290" y="232"/>
                  </a:cubicBezTo>
                  <a:cubicBezTo>
                    <a:pt x="291" y="230"/>
                    <a:pt x="292" y="228"/>
                    <a:pt x="293" y="226"/>
                  </a:cubicBezTo>
                  <a:cubicBezTo>
                    <a:pt x="295" y="222"/>
                    <a:pt x="293" y="218"/>
                    <a:pt x="289" y="216"/>
                  </a:cubicBezTo>
                  <a:cubicBezTo>
                    <a:pt x="286" y="215"/>
                    <a:pt x="286" y="215"/>
                    <a:pt x="286" y="215"/>
                  </a:cubicBezTo>
                  <a:cubicBezTo>
                    <a:pt x="280" y="213"/>
                    <a:pt x="277" y="206"/>
                    <a:pt x="280" y="200"/>
                  </a:cubicBezTo>
                  <a:cubicBezTo>
                    <a:pt x="277" y="195"/>
                    <a:pt x="282" y="189"/>
                    <a:pt x="288" y="192"/>
                  </a:cubicBezTo>
                  <a:cubicBezTo>
                    <a:pt x="297" y="195"/>
                    <a:pt x="297" y="195"/>
                    <a:pt x="297" y="195"/>
                  </a:cubicBezTo>
                  <a:cubicBezTo>
                    <a:pt x="301" y="197"/>
                    <a:pt x="305" y="195"/>
                    <a:pt x="306" y="190"/>
                  </a:cubicBezTo>
                  <a:cubicBezTo>
                    <a:pt x="307" y="188"/>
                    <a:pt x="307" y="186"/>
                    <a:pt x="308" y="184"/>
                  </a:cubicBezTo>
                  <a:cubicBezTo>
                    <a:pt x="308" y="180"/>
                    <a:pt x="305" y="176"/>
                    <a:pt x="301" y="176"/>
                  </a:cubicBezTo>
                  <a:cubicBezTo>
                    <a:pt x="298" y="176"/>
                    <a:pt x="298" y="176"/>
                    <a:pt x="298" y="176"/>
                  </a:cubicBezTo>
                  <a:cubicBezTo>
                    <a:pt x="291" y="175"/>
                    <a:pt x="287" y="170"/>
                    <a:pt x="287" y="164"/>
                  </a:cubicBezTo>
                  <a:cubicBezTo>
                    <a:pt x="288" y="157"/>
                    <a:pt x="293" y="153"/>
                    <a:pt x="300" y="153"/>
                  </a:cubicBezTo>
                  <a:cubicBezTo>
                    <a:pt x="303" y="154"/>
                    <a:pt x="303" y="154"/>
                    <a:pt x="303" y="154"/>
                  </a:cubicBezTo>
                  <a:cubicBezTo>
                    <a:pt x="307" y="154"/>
                    <a:pt x="310" y="151"/>
                    <a:pt x="310" y="146"/>
                  </a:cubicBezTo>
                  <a:cubicBezTo>
                    <a:pt x="310" y="144"/>
                    <a:pt x="310" y="142"/>
                    <a:pt x="310" y="140"/>
                  </a:cubicBezTo>
                  <a:cubicBezTo>
                    <a:pt x="309" y="136"/>
                    <a:pt x="305" y="133"/>
                    <a:pt x="301" y="134"/>
                  </a:cubicBezTo>
                  <a:cubicBezTo>
                    <a:pt x="298" y="135"/>
                    <a:pt x="298" y="135"/>
                    <a:pt x="298" y="135"/>
                  </a:cubicBezTo>
                  <a:cubicBezTo>
                    <a:pt x="292" y="136"/>
                    <a:pt x="286" y="132"/>
                    <a:pt x="285" y="126"/>
                  </a:cubicBezTo>
                  <a:cubicBezTo>
                    <a:pt x="283" y="120"/>
                    <a:pt x="287" y="114"/>
                    <a:pt x="293" y="113"/>
                  </a:cubicBezTo>
                  <a:cubicBezTo>
                    <a:pt x="296" y="112"/>
                    <a:pt x="296" y="112"/>
                    <a:pt x="296" y="112"/>
                  </a:cubicBezTo>
                  <a:cubicBezTo>
                    <a:pt x="300" y="111"/>
                    <a:pt x="303" y="107"/>
                    <a:pt x="301" y="103"/>
                  </a:cubicBezTo>
                  <a:cubicBezTo>
                    <a:pt x="301" y="101"/>
                    <a:pt x="300" y="99"/>
                    <a:pt x="299" y="97"/>
                  </a:cubicBezTo>
                  <a:cubicBezTo>
                    <a:pt x="298" y="93"/>
                    <a:pt x="293" y="92"/>
                    <a:pt x="290" y="94"/>
                  </a:cubicBezTo>
                  <a:cubicBezTo>
                    <a:pt x="286" y="95"/>
                    <a:pt x="286" y="95"/>
                    <a:pt x="286" y="95"/>
                  </a:cubicBezTo>
                  <a:cubicBezTo>
                    <a:pt x="281" y="98"/>
                    <a:pt x="274" y="96"/>
                    <a:pt x="271" y="91"/>
                  </a:cubicBezTo>
                  <a:cubicBezTo>
                    <a:pt x="268" y="85"/>
                    <a:pt x="270" y="79"/>
                    <a:pt x="276" y="76"/>
                  </a:cubicBezTo>
                  <a:cubicBezTo>
                    <a:pt x="279" y="74"/>
                    <a:pt x="279" y="74"/>
                    <a:pt x="279" y="74"/>
                  </a:cubicBezTo>
                  <a:cubicBezTo>
                    <a:pt x="282" y="72"/>
                    <a:pt x="283" y="67"/>
                    <a:pt x="281" y="64"/>
                  </a:cubicBezTo>
                  <a:cubicBezTo>
                    <a:pt x="280" y="62"/>
                    <a:pt x="278" y="61"/>
                    <a:pt x="277" y="59"/>
                  </a:cubicBezTo>
                  <a:cubicBezTo>
                    <a:pt x="275" y="56"/>
                    <a:pt x="270" y="55"/>
                    <a:pt x="267" y="58"/>
                  </a:cubicBezTo>
                  <a:cubicBezTo>
                    <a:pt x="264" y="61"/>
                    <a:pt x="264" y="61"/>
                    <a:pt x="264" y="61"/>
                  </a:cubicBezTo>
                  <a:cubicBezTo>
                    <a:pt x="260" y="64"/>
                    <a:pt x="254" y="65"/>
                    <a:pt x="250" y="62"/>
                  </a:cubicBezTo>
                  <a:cubicBezTo>
                    <a:pt x="244" y="58"/>
                    <a:pt x="244" y="50"/>
                    <a:pt x="249" y="45"/>
                  </a:cubicBezTo>
                  <a:cubicBezTo>
                    <a:pt x="251" y="43"/>
                    <a:pt x="251" y="43"/>
                    <a:pt x="251" y="43"/>
                  </a:cubicBezTo>
                  <a:cubicBezTo>
                    <a:pt x="254" y="40"/>
                    <a:pt x="254" y="35"/>
                    <a:pt x="250" y="32"/>
                  </a:cubicBezTo>
                  <a:cubicBezTo>
                    <a:pt x="249" y="31"/>
                    <a:pt x="247" y="30"/>
                    <a:pt x="245" y="28"/>
                  </a:cubicBezTo>
                  <a:cubicBezTo>
                    <a:pt x="242" y="26"/>
                    <a:pt x="237" y="27"/>
                    <a:pt x="235" y="31"/>
                  </a:cubicBezTo>
                  <a:cubicBezTo>
                    <a:pt x="233" y="34"/>
                    <a:pt x="233" y="34"/>
                    <a:pt x="233" y="34"/>
                  </a:cubicBezTo>
                  <a:cubicBezTo>
                    <a:pt x="230" y="39"/>
                    <a:pt x="223" y="41"/>
                    <a:pt x="218" y="38"/>
                  </a:cubicBezTo>
                  <a:cubicBezTo>
                    <a:pt x="218" y="38"/>
                    <a:pt x="218" y="38"/>
                    <a:pt x="218" y="38"/>
                  </a:cubicBezTo>
                  <a:cubicBezTo>
                    <a:pt x="213" y="35"/>
                    <a:pt x="211" y="28"/>
                    <a:pt x="214" y="23"/>
                  </a:cubicBezTo>
                  <a:cubicBezTo>
                    <a:pt x="215" y="20"/>
                    <a:pt x="215" y="20"/>
                    <a:pt x="215" y="20"/>
                  </a:cubicBezTo>
                  <a:cubicBezTo>
                    <a:pt x="217" y="17"/>
                    <a:pt x="216" y="12"/>
                    <a:pt x="212" y="10"/>
                  </a:cubicBezTo>
                  <a:cubicBezTo>
                    <a:pt x="210" y="10"/>
                    <a:pt x="208" y="9"/>
                    <a:pt x="206" y="8"/>
                  </a:cubicBezTo>
                  <a:cubicBezTo>
                    <a:pt x="202" y="7"/>
                    <a:pt x="198" y="9"/>
                    <a:pt x="197" y="13"/>
                  </a:cubicBezTo>
                  <a:cubicBezTo>
                    <a:pt x="196" y="17"/>
                    <a:pt x="196" y="17"/>
                    <a:pt x="196" y="17"/>
                  </a:cubicBezTo>
                  <a:cubicBezTo>
                    <a:pt x="195" y="23"/>
                    <a:pt x="189" y="27"/>
                    <a:pt x="183" y="25"/>
                  </a:cubicBezTo>
                  <a:cubicBezTo>
                    <a:pt x="177" y="24"/>
                    <a:pt x="173" y="18"/>
                    <a:pt x="174" y="12"/>
                  </a:cubicBezTo>
                  <a:cubicBezTo>
                    <a:pt x="175" y="9"/>
                    <a:pt x="175" y="9"/>
                    <a:pt x="175" y="9"/>
                  </a:cubicBezTo>
                  <a:cubicBezTo>
                    <a:pt x="176" y="5"/>
                    <a:pt x="173" y="1"/>
                    <a:pt x="169" y="0"/>
                  </a:cubicBezTo>
                  <a:cubicBezTo>
                    <a:pt x="167" y="0"/>
                    <a:pt x="165" y="0"/>
                    <a:pt x="163" y="0"/>
                  </a:cubicBezTo>
                  <a:cubicBezTo>
                    <a:pt x="158" y="0"/>
                    <a:pt x="155" y="3"/>
                    <a:pt x="155" y="7"/>
                  </a:cubicBezTo>
                  <a:cubicBezTo>
                    <a:pt x="156" y="11"/>
                    <a:pt x="156" y="11"/>
                    <a:pt x="156" y="11"/>
                  </a:cubicBezTo>
                  <a:cubicBezTo>
                    <a:pt x="156" y="17"/>
                    <a:pt x="151" y="22"/>
                    <a:pt x="145" y="23"/>
                  </a:cubicBezTo>
                  <a:cubicBezTo>
                    <a:pt x="139" y="23"/>
                    <a:pt x="134" y="18"/>
                    <a:pt x="133" y="12"/>
                  </a:cubicBezTo>
                  <a:cubicBezTo>
                    <a:pt x="133" y="9"/>
                    <a:pt x="133" y="9"/>
                    <a:pt x="133" y="9"/>
                  </a:cubicBezTo>
                  <a:cubicBezTo>
                    <a:pt x="133" y="5"/>
                    <a:pt x="129" y="2"/>
                    <a:pt x="125" y="3"/>
                  </a:cubicBezTo>
                  <a:cubicBezTo>
                    <a:pt x="123" y="3"/>
                    <a:pt x="121" y="4"/>
                    <a:pt x="119" y="4"/>
                  </a:cubicBezTo>
                  <a:cubicBezTo>
                    <a:pt x="115" y="5"/>
                    <a:pt x="112" y="9"/>
                    <a:pt x="114" y="13"/>
                  </a:cubicBezTo>
                  <a:cubicBezTo>
                    <a:pt x="115" y="17"/>
                    <a:pt x="115" y="17"/>
                    <a:pt x="115" y="17"/>
                  </a:cubicBezTo>
                  <a:cubicBezTo>
                    <a:pt x="117" y="23"/>
                    <a:pt x="114" y="29"/>
                    <a:pt x="108" y="31"/>
                  </a:cubicBezTo>
                  <a:cubicBezTo>
                    <a:pt x="102" y="33"/>
                    <a:pt x="96" y="30"/>
                    <a:pt x="94" y="24"/>
                  </a:cubicBezTo>
                  <a:cubicBezTo>
                    <a:pt x="93" y="21"/>
                    <a:pt x="93" y="21"/>
                    <a:pt x="93" y="21"/>
                  </a:cubicBezTo>
                  <a:cubicBezTo>
                    <a:pt x="92" y="17"/>
                    <a:pt x="87" y="15"/>
                    <a:pt x="83" y="17"/>
                  </a:cubicBezTo>
                  <a:cubicBezTo>
                    <a:pt x="83" y="17"/>
                    <a:pt x="83" y="17"/>
                    <a:pt x="83" y="17"/>
                  </a:cubicBezTo>
                  <a:cubicBezTo>
                    <a:pt x="81" y="18"/>
                    <a:pt x="79" y="19"/>
                    <a:pt x="78" y="21"/>
                  </a:cubicBezTo>
                  <a:cubicBezTo>
                    <a:pt x="74" y="23"/>
                    <a:pt x="73" y="27"/>
                    <a:pt x="75" y="31"/>
                  </a:cubicBezTo>
                  <a:cubicBezTo>
                    <a:pt x="78" y="34"/>
                    <a:pt x="78" y="34"/>
                    <a:pt x="78" y="34"/>
                  </a:cubicBezTo>
                  <a:cubicBezTo>
                    <a:pt x="81" y="39"/>
                    <a:pt x="80" y="46"/>
                    <a:pt x="75" y="49"/>
                  </a:cubicBezTo>
                  <a:cubicBezTo>
                    <a:pt x="70" y="53"/>
                    <a:pt x="63" y="52"/>
                    <a:pt x="60" y="47"/>
                  </a:cubicBezTo>
                  <a:cubicBezTo>
                    <a:pt x="58" y="44"/>
                    <a:pt x="58" y="44"/>
                    <a:pt x="58" y="44"/>
                  </a:cubicBezTo>
                  <a:cubicBezTo>
                    <a:pt x="55" y="41"/>
                    <a:pt x="50" y="40"/>
                    <a:pt x="47" y="43"/>
                  </a:cubicBezTo>
                  <a:cubicBezTo>
                    <a:pt x="46" y="45"/>
                    <a:pt x="44" y="46"/>
                    <a:pt x="43" y="48"/>
                  </a:cubicBezTo>
                  <a:cubicBezTo>
                    <a:pt x="40" y="51"/>
                    <a:pt x="40" y="56"/>
                    <a:pt x="44" y="58"/>
                  </a:cubicBezTo>
                  <a:cubicBezTo>
                    <a:pt x="47" y="60"/>
                    <a:pt x="47" y="60"/>
                    <a:pt x="47" y="60"/>
                  </a:cubicBezTo>
                  <a:cubicBezTo>
                    <a:pt x="52" y="64"/>
                    <a:pt x="52" y="71"/>
                    <a:pt x="49" y="76"/>
                  </a:cubicBezTo>
                  <a:cubicBezTo>
                    <a:pt x="45" y="81"/>
                    <a:pt x="38" y="82"/>
                    <a:pt x="33" y="78"/>
                  </a:cubicBezTo>
                  <a:cubicBezTo>
                    <a:pt x="31" y="76"/>
                    <a:pt x="31" y="76"/>
                    <a:pt x="31" y="76"/>
                  </a:cubicBezTo>
                  <a:cubicBezTo>
                    <a:pt x="27" y="74"/>
                    <a:pt x="22" y="75"/>
                    <a:pt x="20" y="78"/>
                  </a:cubicBezTo>
                  <a:cubicBezTo>
                    <a:pt x="19" y="80"/>
                    <a:pt x="18" y="82"/>
                    <a:pt x="17" y="84"/>
                  </a:cubicBezTo>
                  <a:cubicBezTo>
                    <a:pt x="15" y="87"/>
                    <a:pt x="17" y="92"/>
                    <a:pt x="21" y="93"/>
                  </a:cubicBezTo>
                  <a:cubicBezTo>
                    <a:pt x="24" y="95"/>
                    <a:pt x="24" y="95"/>
                    <a:pt x="24" y="95"/>
                  </a:cubicBezTo>
                  <a:cubicBezTo>
                    <a:pt x="30" y="97"/>
                    <a:pt x="33" y="104"/>
                    <a:pt x="31" y="109"/>
                  </a:cubicBezTo>
                  <a:cubicBezTo>
                    <a:pt x="34" y="114"/>
                    <a:pt x="28" y="120"/>
                    <a:pt x="23" y="118"/>
                  </a:cubicBezTo>
                  <a:cubicBezTo>
                    <a:pt x="14" y="114"/>
                    <a:pt x="14" y="114"/>
                    <a:pt x="14" y="114"/>
                  </a:cubicBezTo>
                  <a:cubicBezTo>
                    <a:pt x="10" y="113"/>
                    <a:pt x="5" y="115"/>
                    <a:pt x="4" y="119"/>
                  </a:cubicBezTo>
                  <a:cubicBezTo>
                    <a:pt x="4" y="121"/>
                    <a:pt x="3" y="123"/>
                    <a:pt x="3" y="125"/>
                  </a:cubicBezTo>
                  <a:cubicBezTo>
                    <a:pt x="2" y="130"/>
                    <a:pt x="5" y="133"/>
                    <a:pt x="9" y="134"/>
                  </a:cubicBezTo>
                  <a:cubicBezTo>
                    <a:pt x="13" y="134"/>
                    <a:pt x="13" y="134"/>
                    <a:pt x="13" y="134"/>
                  </a:cubicBezTo>
                  <a:cubicBezTo>
                    <a:pt x="18" y="135"/>
                    <a:pt x="23" y="139"/>
                    <a:pt x="23" y="144"/>
                  </a:cubicBezTo>
                  <a:cubicBezTo>
                    <a:pt x="24" y="151"/>
                    <a:pt x="18" y="157"/>
                    <a:pt x="11" y="156"/>
                  </a:cubicBezTo>
                  <a:cubicBezTo>
                    <a:pt x="8" y="156"/>
                    <a:pt x="8" y="156"/>
                    <a:pt x="8" y="156"/>
                  </a:cubicBezTo>
                  <a:cubicBezTo>
                    <a:pt x="4" y="156"/>
                    <a:pt x="0" y="159"/>
                    <a:pt x="0" y="163"/>
                  </a:cubicBezTo>
                  <a:cubicBezTo>
                    <a:pt x="0" y="165"/>
                    <a:pt x="1" y="168"/>
                    <a:pt x="1" y="170"/>
                  </a:cubicBezTo>
                  <a:cubicBezTo>
                    <a:pt x="1" y="174"/>
                    <a:pt x="5" y="177"/>
                    <a:pt x="9" y="176"/>
                  </a:cubicBezTo>
                  <a:cubicBezTo>
                    <a:pt x="13" y="175"/>
                    <a:pt x="13" y="175"/>
                    <a:pt x="13" y="175"/>
                  </a:cubicBezTo>
                  <a:cubicBezTo>
                    <a:pt x="18" y="174"/>
                    <a:pt x="23" y="177"/>
                    <a:pt x="25" y="182"/>
                  </a:cubicBezTo>
                  <a:cubicBezTo>
                    <a:pt x="28" y="188"/>
                    <a:pt x="24" y="196"/>
                    <a:pt x="17" y="197"/>
                  </a:cubicBezTo>
                  <a:cubicBezTo>
                    <a:pt x="14" y="198"/>
                    <a:pt x="14" y="198"/>
                    <a:pt x="14" y="198"/>
                  </a:cubicBezTo>
                  <a:cubicBezTo>
                    <a:pt x="10" y="198"/>
                    <a:pt x="8" y="203"/>
                    <a:pt x="9" y="207"/>
                  </a:cubicBezTo>
                  <a:cubicBezTo>
                    <a:pt x="10" y="209"/>
                    <a:pt x="10" y="211"/>
                    <a:pt x="11" y="213"/>
                  </a:cubicBezTo>
                  <a:cubicBezTo>
                    <a:pt x="13" y="216"/>
                    <a:pt x="17" y="218"/>
                    <a:pt x="21" y="216"/>
                  </a:cubicBezTo>
                  <a:cubicBezTo>
                    <a:pt x="24" y="214"/>
                    <a:pt x="24" y="214"/>
                    <a:pt x="24" y="214"/>
                  </a:cubicBezTo>
                  <a:cubicBezTo>
                    <a:pt x="30" y="212"/>
                    <a:pt x="36" y="214"/>
                    <a:pt x="39" y="219"/>
                  </a:cubicBezTo>
                  <a:cubicBezTo>
                    <a:pt x="42" y="224"/>
                    <a:pt x="40" y="231"/>
                    <a:pt x="35" y="234"/>
                  </a:cubicBezTo>
                  <a:cubicBezTo>
                    <a:pt x="32" y="236"/>
                    <a:pt x="32" y="236"/>
                    <a:pt x="32" y="236"/>
                  </a:cubicBezTo>
                  <a:cubicBezTo>
                    <a:pt x="28" y="238"/>
                    <a:pt x="27" y="242"/>
                    <a:pt x="29" y="246"/>
                  </a:cubicBezTo>
                  <a:cubicBezTo>
                    <a:pt x="31" y="248"/>
                    <a:pt x="32" y="249"/>
                    <a:pt x="33" y="251"/>
                  </a:cubicBezTo>
                  <a:cubicBezTo>
                    <a:pt x="36" y="254"/>
                    <a:pt x="41" y="254"/>
                    <a:pt x="44" y="252"/>
                  </a:cubicBezTo>
                  <a:cubicBezTo>
                    <a:pt x="46" y="249"/>
                    <a:pt x="46" y="249"/>
                    <a:pt x="46" y="249"/>
                  </a:cubicBezTo>
                  <a:cubicBezTo>
                    <a:pt x="50" y="245"/>
                    <a:pt x="56" y="245"/>
                    <a:pt x="61" y="248"/>
                  </a:cubicBezTo>
                  <a:cubicBezTo>
                    <a:pt x="66" y="252"/>
                    <a:pt x="67" y="260"/>
                    <a:pt x="62" y="265"/>
                  </a:cubicBezTo>
                  <a:cubicBezTo>
                    <a:pt x="60" y="267"/>
                    <a:pt x="60" y="267"/>
                    <a:pt x="60" y="267"/>
                  </a:cubicBezTo>
                  <a:cubicBezTo>
                    <a:pt x="57" y="270"/>
                    <a:pt x="57" y="275"/>
                    <a:pt x="60" y="278"/>
                  </a:cubicBezTo>
                  <a:cubicBezTo>
                    <a:pt x="62" y="279"/>
                    <a:pt x="63" y="280"/>
                    <a:pt x="65" y="281"/>
                  </a:cubicBezTo>
                  <a:cubicBezTo>
                    <a:pt x="69" y="284"/>
                    <a:pt x="73" y="283"/>
                    <a:pt x="75" y="279"/>
                  </a:cubicBezTo>
                  <a:cubicBezTo>
                    <a:pt x="77" y="276"/>
                    <a:pt x="77" y="276"/>
                    <a:pt x="77" y="276"/>
                  </a:cubicBezTo>
                  <a:cubicBezTo>
                    <a:pt x="80" y="271"/>
                    <a:pt x="85" y="269"/>
                    <a:pt x="91" y="271"/>
                  </a:cubicBezTo>
                  <a:cubicBezTo>
                    <a:pt x="97" y="273"/>
                    <a:pt x="100" y="281"/>
                    <a:pt x="97" y="287"/>
                  </a:cubicBezTo>
                  <a:cubicBezTo>
                    <a:pt x="95" y="289"/>
                    <a:pt x="95" y="289"/>
                    <a:pt x="95" y="289"/>
                  </a:cubicBezTo>
                  <a:cubicBezTo>
                    <a:pt x="93" y="293"/>
                    <a:pt x="95" y="298"/>
                    <a:pt x="99" y="299"/>
                  </a:cubicBezTo>
                  <a:cubicBezTo>
                    <a:pt x="101" y="300"/>
                    <a:pt x="102" y="301"/>
                    <a:pt x="104" y="302"/>
                  </a:cubicBezTo>
                  <a:cubicBezTo>
                    <a:pt x="108" y="303"/>
                    <a:pt x="113" y="301"/>
                    <a:pt x="114" y="297"/>
                  </a:cubicBezTo>
                  <a:cubicBezTo>
                    <a:pt x="114" y="293"/>
                    <a:pt x="114" y="293"/>
                    <a:pt x="114" y="293"/>
                  </a:cubicBezTo>
                  <a:cubicBezTo>
                    <a:pt x="116" y="288"/>
                    <a:pt x="120" y="284"/>
                    <a:pt x="126" y="284"/>
                  </a:cubicBezTo>
                  <a:cubicBezTo>
                    <a:pt x="133" y="285"/>
                    <a:pt x="138" y="291"/>
                    <a:pt x="136" y="298"/>
                  </a:cubicBezTo>
                  <a:cubicBezTo>
                    <a:pt x="135" y="301"/>
                    <a:pt x="135" y="301"/>
                    <a:pt x="135" y="301"/>
                  </a:cubicBezTo>
                  <a:cubicBezTo>
                    <a:pt x="134" y="305"/>
                    <a:pt x="137" y="309"/>
                    <a:pt x="142" y="309"/>
                  </a:cubicBezTo>
                  <a:cubicBezTo>
                    <a:pt x="144" y="310"/>
                    <a:pt x="146" y="310"/>
                    <a:pt x="148" y="310"/>
                  </a:cubicBezTo>
                  <a:cubicBezTo>
                    <a:pt x="152" y="310"/>
                    <a:pt x="155" y="307"/>
                    <a:pt x="155" y="303"/>
                  </a:cubicBezTo>
                  <a:cubicBezTo>
                    <a:pt x="155" y="299"/>
                    <a:pt x="155" y="299"/>
                    <a:pt x="155" y="299"/>
                  </a:cubicBezTo>
                  <a:cubicBezTo>
                    <a:pt x="155" y="293"/>
                    <a:pt x="159" y="287"/>
                    <a:pt x="165" y="287"/>
                  </a:cubicBezTo>
                  <a:cubicBezTo>
                    <a:pt x="171" y="284"/>
                    <a:pt x="177" y="288"/>
                    <a:pt x="177" y="294"/>
                  </a:cubicBezTo>
                  <a:cubicBezTo>
                    <a:pt x="177" y="301"/>
                    <a:pt x="177" y="301"/>
                    <a:pt x="177" y="301"/>
                  </a:cubicBezTo>
                  <a:cubicBezTo>
                    <a:pt x="178" y="305"/>
                    <a:pt x="182" y="308"/>
                    <a:pt x="186" y="307"/>
                  </a:cubicBezTo>
                  <a:cubicBezTo>
                    <a:pt x="188" y="307"/>
                    <a:pt x="190" y="306"/>
                    <a:pt x="192" y="306"/>
                  </a:cubicBezTo>
                  <a:cubicBezTo>
                    <a:pt x="196" y="305"/>
                    <a:pt x="198" y="300"/>
                    <a:pt x="197" y="297"/>
                  </a:cubicBezTo>
                  <a:cubicBezTo>
                    <a:pt x="195" y="293"/>
                    <a:pt x="195" y="293"/>
                    <a:pt x="195" y="293"/>
                  </a:cubicBezTo>
                  <a:cubicBezTo>
                    <a:pt x="193" y="287"/>
                    <a:pt x="197" y="279"/>
                    <a:pt x="204" y="278"/>
                  </a:cubicBezTo>
                  <a:cubicBezTo>
                    <a:pt x="210" y="277"/>
                    <a:pt x="215" y="281"/>
                    <a:pt x="217" y="286"/>
                  </a:cubicBezTo>
                  <a:cubicBezTo>
                    <a:pt x="217" y="288"/>
                    <a:pt x="217" y="288"/>
                    <a:pt x="217" y="288"/>
                  </a:cubicBezTo>
                  <a:cubicBezTo>
                    <a:pt x="219" y="292"/>
                    <a:pt x="224" y="294"/>
                    <a:pt x="227" y="292"/>
                  </a:cubicBezTo>
                  <a:cubicBezTo>
                    <a:pt x="227" y="292"/>
                    <a:pt x="227" y="292"/>
                    <a:pt x="227" y="292"/>
                  </a:cubicBezTo>
                  <a:cubicBezTo>
                    <a:pt x="229" y="291"/>
                    <a:pt x="231" y="290"/>
                    <a:pt x="233" y="289"/>
                  </a:cubicBezTo>
                  <a:cubicBezTo>
                    <a:pt x="236" y="287"/>
                    <a:pt x="237" y="282"/>
                    <a:pt x="235" y="279"/>
                  </a:cubicBezTo>
                  <a:moveTo>
                    <a:pt x="128" y="120"/>
                  </a:moveTo>
                  <a:cubicBezTo>
                    <a:pt x="125" y="116"/>
                    <a:pt x="127" y="110"/>
                    <a:pt x="132" y="108"/>
                  </a:cubicBezTo>
                  <a:cubicBezTo>
                    <a:pt x="136" y="105"/>
                    <a:pt x="142" y="107"/>
                    <a:pt x="145" y="111"/>
                  </a:cubicBezTo>
                  <a:cubicBezTo>
                    <a:pt x="147" y="116"/>
                    <a:pt x="145" y="122"/>
                    <a:pt x="141" y="124"/>
                  </a:cubicBezTo>
                  <a:cubicBezTo>
                    <a:pt x="136" y="127"/>
                    <a:pt x="130" y="125"/>
                    <a:pt x="128" y="120"/>
                  </a:cubicBezTo>
                  <a:moveTo>
                    <a:pt x="202" y="130"/>
                  </a:moveTo>
                  <a:cubicBezTo>
                    <a:pt x="205" y="135"/>
                    <a:pt x="203" y="140"/>
                    <a:pt x="198" y="143"/>
                  </a:cubicBezTo>
                  <a:cubicBezTo>
                    <a:pt x="194" y="145"/>
                    <a:pt x="188" y="144"/>
                    <a:pt x="186" y="139"/>
                  </a:cubicBezTo>
                  <a:cubicBezTo>
                    <a:pt x="183" y="134"/>
                    <a:pt x="185" y="129"/>
                    <a:pt x="190" y="126"/>
                  </a:cubicBezTo>
                  <a:cubicBezTo>
                    <a:pt x="194" y="124"/>
                    <a:pt x="200" y="126"/>
                    <a:pt x="202" y="130"/>
                  </a:cubicBezTo>
                  <a:moveTo>
                    <a:pt x="109" y="178"/>
                  </a:moveTo>
                  <a:cubicBezTo>
                    <a:pt x="107" y="174"/>
                    <a:pt x="108" y="168"/>
                    <a:pt x="113" y="165"/>
                  </a:cubicBezTo>
                  <a:cubicBezTo>
                    <a:pt x="118" y="163"/>
                    <a:pt x="123" y="165"/>
                    <a:pt x="126" y="169"/>
                  </a:cubicBezTo>
                  <a:cubicBezTo>
                    <a:pt x="128" y="174"/>
                    <a:pt x="126" y="180"/>
                    <a:pt x="122" y="182"/>
                  </a:cubicBezTo>
                  <a:cubicBezTo>
                    <a:pt x="117" y="185"/>
                    <a:pt x="112" y="183"/>
                    <a:pt x="109" y="178"/>
                  </a:cubicBezTo>
                  <a:moveTo>
                    <a:pt x="133" y="166"/>
                  </a:moveTo>
                  <a:cubicBezTo>
                    <a:pt x="127" y="154"/>
                    <a:pt x="132" y="140"/>
                    <a:pt x="144" y="133"/>
                  </a:cubicBezTo>
                  <a:cubicBezTo>
                    <a:pt x="156" y="127"/>
                    <a:pt x="170" y="132"/>
                    <a:pt x="177" y="144"/>
                  </a:cubicBezTo>
                  <a:cubicBezTo>
                    <a:pt x="183" y="156"/>
                    <a:pt x="178" y="170"/>
                    <a:pt x="166" y="177"/>
                  </a:cubicBezTo>
                  <a:cubicBezTo>
                    <a:pt x="155" y="183"/>
                    <a:pt x="140" y="178"/>
                    <a:pt x="133" y="166"/>
                  </a:cubicBezTo>
                  <a:moveTo>
                    <a:pt x="167" y="197"/>
                  </a:moveTo>
                  <a:cubicBezTo>
                    <a:pt x="165" y="192"/>
                    <a:pt x="166" y="187"/>
                    <a:pt x="171" y="184"/>
                  </a:cubicBezTo>
                  <a:cubicBezTo>
                    <a:pt x="176" y="182"/>
                    <a:pt x="181" y="183"/>
                    <a:pt x="184" y="188"/>
                  </a:cubicBezTo>
                  <a:cubicBezTo>
                    <a:pt x="186" y="193"/>
                    <a:pt x="184" y="198"/>
                    <a:pt x="180" y="201"/>
                  </a:cubicBezTo>
                  <a:cubicBezTo>
                    <a:pt x="175" y="203"/>
                    <a:pt x="169" y="202"/>
                    <a:pt x="167" y="197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pic>
          <p:nvPicPr>
            <p:cNvPr id="32" name="Picture 38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339514" y="2500352"/>
              <a:ext cx="84722" cy="228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3" name="Picture 39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077200" y="2862866"/>
              <a:ext cx="53766" cy="765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4" name="Freeform 40"/>
            <p:cNvSpPr>
              <a:spLocks noEditPoints="1"/>
            </p:cNvSpPr>
            <p:nvPr/>
          </p:nvSpPr>
          <p:spPr bwMode="auto">
            <a:xfrm>
              <a:off x="8130965" y="2556562"/>
              <a:ext cx="366587" cy="365773"/>
            </a:xfrm>
            <a:custGeom>
              <a:avLst/>
              <a:gdLst>
                <a:gd name="T0" fmla="*/ 143 w 190"/>
                <a:gd name="T1" fmla="*/ 160 h 190"/>
                <a:gd name="T2" fmla="*/ 161 w 190"/>
                <a:gd name="T3" fmla="*/ 163 h 190"/>
                <a:gd name="T4" fmla="*/ 161 w 190"/>
                <a:gd name="T5" fmla="*/ 153 h 190"/>
                <a:gd name="T6" fmla="*/ 171 w 190"/>
                <a:gd name="T7" fmla="*/ 143 h 190"/>
                <a:gd name="T8" fmla="*/ 177 w 190"/>
                <a:gd name="T9" fmla="*/ 133 h 190"/>
                <a:gd name="T10" fmla="*/ 176 w 190"/>
                <a:gd name="T11" fmla="*/ 118 h 190"/>
                <a:gd name="T12" fmla="*/ 188 w 190"/>
                <a:gd name="T13" fmla="*/ 113 h 190"/>
                <a:gd name="T14" fmla="*/ 175 w 190"/>
                <a:gd name="T15" fmla="*/ 100 h 190"/>
                <a:gd name="T16" fmla="*/ 189 w 190"/>
                <a:gd name="T17" fmla="*/ 90 h 190"/>
                <a:gd name="T18" fmla="*/ 182 w 190"/>
                <a:gd name="T19" fmla="*/ 83 h 190"/>
                <a:gd name="T20" fmla="*/ 181 w 190"/>
                <a:gd name="T21" fmla="*/ 69 h 190"/>
                <a:gd name="T22" fmla="*/ 177 w 190"/>
                <a:gd name="T23" fmla="*/ 58 h 190"/>
                <a:gd name="T24" fmla="*/ 168 w 190"/>
                <a:gd name="T25" fmla="*/ 47 h 190"/>
                <a:gd name="T26" fmla="*/ 169 w 190"/>
                <a:gd name="T27" fmla="*/ 37 h 190"/>
                <a:gd name="T28" fmla="*/ 153 w 190"/>
                <a:gd name="T29" fmla="*/ 38 h 190"/>
                <a:gd name="T30" fmla="*/ 153 w 190"/>
                <a:gd name="T31" fmla="*/ 20 h 190"/>
                <a:gd name="T32" fmla="*/ 142 w 190"/>
                <a:gd name="T33" fmla="*/ 21 h 190"/>
                <a:gd name="T34" fmla="*/ 131 w 190"/>
                <a:gd name="T35" fmla="*/ 13 h 190"/>
                <a:gd name="T36" fmla="*/ 120 w 190"/>
                <a:gd name="T37" fmla="*/ 9 h 190"/>
                <a:gd name="T38" fmla="*/ 106 w 190"/>
                <a:gd name="T39" fmla="*/ 8 h 190"/>
                <a:gd name="T40" fmla="*/ 99 w 190"/>
                <a:gd name="T41" fmla="*/ 0 h 190"/>
                <a:gd name="T42" fmla="*/ 89 w 190"/>
                <a:gd name="T43" fmla="*/ 14 h 190"/>
                <a:gd name="T44" fmla="*/ 81 w 190"/>
                <a:gd name="T45" fmla="*/ 6 h 190"/>
                <a:gd name="T46" fmla="*/ 69 w 190"/>
                <a:gd name="T47" fmla="*/ 9 h 190"/>
                <a:gd name="T48" fmla="*/ 57 w 190"/>
                <a:gd name="T49" fmla="*/ 15 h 190"/>
                <a:gd name="T50" fmla="*/ 51 w 190"/>
                <a:gd name="T51" fmla="*/ 11 h 190"/>
                <a:gd name="T52" fmla="*/ 47 w 190"/>
                <a:gd name="T53" fmla="*/ 21 h 190"/>
                <a:gd name="T54" fmla="*/ 35 w 190"/>
                <a:gd name="T55" fmla="*/ 28 h 190"/>
                <a:gd name="T56" fmla="*/ 27 w 190"/>
                <a:gd name="T57" fmla="*/ 36 h 190"/>
                <a:gd name="T58" fmla="*/ 20 w 190"/>
                <a:gd name="T59" fmla="*/ 48 h 190"/>
                <a:gd name="T60" fmla="*/ 11 w 190"/>
                <a:gd name="T61" fmla="*/ 52 h 190"/>
                <a:gd name="T62" fmla="*/ 19 w 190"/>
                <a:gd name="T63" fmla="*/ 67 h 190"/>
                <a:gd name="T64" fmla="*/ 3 w 190"/>
                <a:gd name="T65" fmla="*/ 73 h 190"/>
                <a:gd name="T66" fmla="*/ 8 w 190"/>
                <a:gd name="T67" fmla="*/ 82 h 190"/>
                <a:gd name="T68" fmla="*/ 5 w 190"/>
                <a:gd name="T69" fmla="*/ 96 h 190"/>
                <a:gd name="T70" fmla="*/ 6 w 190"/>
                <a:gd name="T71" fmla="*/ 108 h 190"/>
                <a:gd name="T72" fmla="*/ 10 w 190"/>
                <a:gd name="T73" fmla="*/ 121 h 190"/>
                <a:gd name="T74" fmla="*/ 7 w 190"/>
                <a:gd name="T75" fmla="*/ 130 h 190"/>
                <a:gd name="T76" fmla="*/ 24 w 190"/>
                <a:gd name="T77" fmla="*/ 134 h 190"/>
                <a:gd name="T78" fmla="*/ 18 w 190"/>
                <a:gd name="T79" fmla="*/ 151 h 190"/>
                <a:gd name="T80" fmla="*/ 28 w 190"/>
                <a:gd name="T81" fmla="*/ 153 h 190"/>
                <a:gd name="T82" fmla="*/ 36 w 190"/>
                <a:gd name="T83" fmla="*/ 164 h 190"/>
                <a:gd name="T84" fmla="*/ 46 w 190"/>
                <a:gd name="T85" fmla="*/ 171 h 190"/>
                <a:gd name="T86" fmla="*/ 59 w 190"/>
                <a:gd name="T87" fmla="*/ 176 h 190"/>
                <a:gd name="T88" fmla="*/ 64 w 190"/>
                <a:gd name="T89" fmla="*/ 185 h 190"/>
                <a:gd name="T90" fmla="*/ 77 w 190"/>
                <a:gd name="T91" fmla="*/ 174 h 190"/>
                <a:gd name="T92" fmla="*/ 86 w 190"/>
                <a:gd name="T93" fmla="*/ 189 h 190"/>
                <a:gd name="T94" fmla="*/ 95 w 190"/>
                <a:gd name="T95" fmla="*/ 183 h 190"/>
                <a:gd name="T96" fmla="*/ 108 w 190"/>
                <a:gd name="T97" fmla="*/ 184 h 190"/>
                <a:gd name="T98" fmla="*/ 120 w 190"/>
                <a:gd name="T99" fmla="*/ 182 h 190"/>
                <a:gd name="T100" fmla="*/ 132 w 190"/>
                <a:gd name="T101" fmla="*/ 175 h 190"/>
                <a:gd name="T102" fmla="*/ 139 w 190"/>
                <a:gd name="T103" fmla="*/ 179 h 190"/>
                <a:gd name="T104" fmla="*/ 78 w 190"/>
                <a:gd name="T105" fmla="*/ 74 h 190"/>
                <a:gd name="T106" fmla="*/ 86 w 190"/>
                <a:gd name="T107" fmla="*/ 76 h 190"/>
                <a:gd name="T108" fmla="*/ 121 w 190"/>
                <a:gd name="T109" fmla="*/ 88 h 190"/>
                <a:gd name="T110" fmla="*/ 124 w 190"/>
                <a:gd name="T111" fmla="*/ 80 h 190"/>
                <a:gd name="T112" fmla="*/ 77 w 190"/>
                <a:gd name="T113" fmla="*/ 104 h 190"/>
                <a:gd name="T114" fmla="*/ 81 w 190"/>
                <a:gd name="T115" fmla="*/ 102 h 190"/>
                <a:gd name="T116" fmla="*/ 102 w 190"/>
                <a:gd name="T117" fmla="*/ 108 h 190"/>
                <a:gd name="T118" fmla="*/ 104 w 190"/>
                <a:gd name="T119" fmla="*/ 113 h 190"/>
                <a:gd name="T120" fmla="*/ 102 w 190"/>
                <a:gd name="T121" fmla="*/ 121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90" h="190">
                  <a:moveTo>
                    <a:pt x="143" y="171"/>
                  </a:moveTo>
                  <a:cubicBezTo>
                    <a:pt x="142" y="169"/>
                    <a:pt x="142" y="169"/>
                    <a:pt x="142" y="169"/>
                  </a:cubicBezTo>
                  <a:cubicBezTo>
                    <a:pt x="140" y="167"/>
                    <a:pt x="140" y="163"/>
                    <a:pt x="143" y="160"/>
                  </a:cubicBezTo>
                  <a:cubicBezTo>
                    <a:pt x="146" y="157"/>
                    <a:pt x="151" y="158"/>
                    <a:pt x="153" y="161"/>
                  </a:cubicBezTo>
                  <a:cubicBezTo>
                    <a:pt x="154" y="163"/>
                    <a:pt x="154" y="163"/>
                    <a:pt x="154" y="163"/>
                  </a:cubicBezTo>
                  <a:cubicBezTo>
                    <a:pt x="156" y="165"/>
                    <a:pt x="159" y="165"/>
                    <a:pt x="161" y="163"/>
                  </a:cubicBezTo>
                  <a:cubicBezTo>
                    <a:pt x="162" y="162"/>
                    <a:pt x="162" y="161"/>
                    <a:pt x="163" y="160"/>
                  </a:cubicBezTo>
                  <a:cubicBezTo>
                    <a:pt x="165" y="159"/>
                    <a:pt x="165" y="156"/>
                    <a:pt x="163" y="154"/>
                  </a:cubicBezTo>
                  <a:cubicBezTo>
                    <a:pt x="161" y="153"/>
                    <a:pt x="161" y="153"/>
                    <a:pt x="161" y="153"/>
                  </a:cubicBezTo>
                  <a:cubicBezTo>
                    <a:pt x="159" y="151"/>
                    <a:pt x="158" y="147"/>
                    <a:pt x="159" y="144"/>
                  </a:cubicBezTo>
                  <a:cubicBezTo>
                    <a:pt x="161" y="140"/>
                    <a:pt x="166" y="139"/>
                    <a:pt x="169" y="142"/>
                  </a:cubicBezTo>
                  <a:cubicBezTo>
                    <a:pt x="171" y="143"/>
                    <a:pt x="171" y="143"/>
                    <a:pt x="171" y="143"/>
                  </a:cubicBezTo>
                  <a:cubicBezTo>
                    <a:pt x="173" y="145"/>
                    <a:pt x="176" y="144"/>
                    <a:pt x="177" y="142"/>
                  </a:cubicBezTo>
                  <a:cubicBezTo>
                    <a:pt x="178" y="141"/>
                    <a:pt x="178" y="140"/>
                    <a:pt x="179" y="139"/>
                  </a:cubicBezTo>
                  <a:cubicBezTo>
                    <a:pt x="180" y="136"/>
                    <a:pt x="179" y="134"/>
                    <a:pt x="177" y="133"/>
                  </a:cubicBezTo>
                  <a:cubicBezTo>
                    <a:pt x="175" y="132"/>
                    <a:pt x="175" y="132"/>
                    <a:pt x="175" y="132"/>
                  </a:cubicBezTo>
                  <a:cubicBezTo>
                    <a:pt x="171" y="130"/>
                    <a:pt x="169" y="126"/>
                    <a:pt x="171" y="123"/>
                  </a:cubicBezTo>
                  <a:cubicBezTo>
                    <a:pt x="169" y="120"/>
                    <a:pt x="172" y="116"/>
                    <a:pt x="176" y="118"/>
                  </a:cubicBezTo>
                  <a:cubicBezTo>
                    <a:pt x="181" y="120"/>
                    <a:pt x="181" y="120"/>
                    <a:pt x="181" y="120"/>
                  </a:cubicBezTo>
                  <a:cubicBezTo>
                    <a:pt x="184" y="121"/>
                    <a:pt x="186" y="119"/>
                    <a:pt x="187" y="117"/>
                  </a:cubicBezTo>
                  <a:cubicBezTo>
                    <a:pt x="187" y="116"/>
                    <a:pt x="188" y="114"/>
                    <a:pt x="188" y="113"/>
                  </a:cubicBezTo>
                  <a:cubicBezTo>
                    <a:pt x="188" y="111"/>
                    <a:pt x="186" y="108"/>
                    <a:pt x="184" y="108"/>
                  </a:cubicBezTo>
                  <a:cubicBezTo>
                    <a:pt x="182" y="108"/>
                    <a:pt x="182" y="108"/>
                    <a:pt x="182" y="108"/>
                  </a:cubicBezTo>
                  <a:cubicBezTo>
                    <a:pt x="178" y="107"/>
                    <a:pt x="175" y="104"/>
                    <a:pt x="175" y="100"/>
                  </a:cubicBezTo>
                  <a:cubicBezTo>
                    <a:pt x="176" y="97"/>
                    <a:pt x="179" y="94"/>
                    <a:pt x="183" y="94"/>
                  </a:cubicBezTo>
                  <a:cubicBezTo>
                    <a:pt x="185" y="94"/>
                    <a:pt x="185" y="94"/>
                    <a:pt x="185" y="94"/>
                  </a:cubicBezTo>
                  <a:cubicBezTo>
                    <a:pt x="187" y="95"/>
                    <a:pt x="190" y="93"/>
                    <a:pt x="189" y="90"/>
                  </a:cubicBezTo>
                  <a:cubicBezTo>
                    <a:pt x="189" y="89"/>
                    <a:pt x="189" y="87"/>
                    <a:pt x="189" y="86"/>
                  </a:cubicBezTo>
                  <a:cubicBezTo>
                    <a:pt x="189" y="84"/>
                    <a:pt x="186" y="82"/>
                    <a:pt x="184" y="82"/>
                  </a:cubicBezTo>
                  <a:cubicBezTo>
                    <a:pt x="182" y="83"/>
                    <a:pt x="182" y="83"/>
                    <a:pt x="182" y="83"/>
                  </a:cubicBezTo>
                  <a:cubicBezTo>
                    <a:pt x="178" y="84"/>
                    <a:pt x="174" y="81"/>
                    <a:pt x="174" y="77"/>
                  </a:cubicBezTo>
                  <a:cubicBezTo>
                    <a:pt x="173" y="74"/>
                    <a:pt x="175" y="70"/>
                    <a:pt x="179" y="69"/>
                  </a:cubicBezTo>
                  <a:cubicBezTo>
                    <a:pt x="181" y="69"/>
                    <a:pt x="181" y="69"/>
                    <a:pt x="181" y="69"/>
                  </a:cubicBezTo>
                  <a:cubicBezTo>
                    <a:pt x="183" y="69"/>
                    <a:pt x="185" y="66"/>
                    <a:pt x="184" y="63"/>
                  </a:cubicBezTo>
                  <a:cubicBezTo>
                    <a:pt x="184" y="62"/>
                    <a:pt x="183" y="61"/>
                    <a:pt x="183" y="60"/>
                  </a:cubicBezTo>
                  <a:cubicBezTo>
                    <a:pt x="182" y="58"/>
                    <a:pt x="179" y="57"/>
                    <a:pt x="177" y="58"/>
                  </a:cubicBezTo>
                  <a:cubicBezTo>
                    <a:pt x="175" y="59"/>
                    <a:pt x="175" y="59"/>
                    <a:pt x="175" y="59"/>
                  </a:cubicBezTo>
                  <a:cubicBezTo>
                    <a:pt x="171" y="61"/>
                    <a:pt x="167" y="59"/>
                    <a:pt x="166" y="56"/>
                  </a:cubicBezTo>
                  <a:cubicBezTo>
                    <a:pt x="164" y="53"/>
                    <a:pt x="165" y="48"/>
                    <a:pt x="168" y="47"/>
                  </a:cubicBezTo>
                  <a:cubicBezTo>
                    <a:pt x="170" y="46"/>
                    <a:pt x="170" y="46"/>
                    <a:pt x="170" y="46"/>
                  </a:cubicBezTo>
                  <a:cubicBezTo>
                    <a:pt x="172" y="45"/>
                    <a:pt x="173" y="42"/>
                    <a:pt x="172" y="40"/>
                  </a:cubicBezTo>
                  <a:cubicBezTo>
                    <a:pt x="171" y="39"/>
                    <a:pt x="170" y="38"/>
                    <a:pt x="169" y="37"/>
                  </a:cubicBezTo>
                  <a:cubicBezTo>
                    <a:pt x="168" y="35"/>
                    <a:pt x="165" y="34"/>
                    <a:pt x="163" y="36"/>
                  </a:cubicBezTo>
                  <a:cubicBezTo>
                    <a:pt x="161" y="38"/>
                    <a:pt x="161" y="38"/>
                    <a:pt x="161" y="38"/>
                  </a:cubicBezTo>
                  <a:cubicBezTo>
                    <a:pt x="159" y="40"/>
                    <a:pt x="155" y="40"/>
                    <a:pt x="153" y="38"/>
                  </a:cubicBezTo>
                  <a:cubicBezTo>
                    <a:pt x="149" y="36"/>
                    <a:pt x="149" y="31"/>
                    <a:pt x="152" y="28"/>
                  </a:cubicBezTo>
                  <a:cubicBezTo>
                    <a:pt x="153" y="27"/>
                    <a:pt x="153" y="27"/>
                    <a:pt x="153" y="27"/>
                  </a:cubicBezTo>
                  <a:cubicBezTo>
                    <a:pt x="155" y="25"/>
                    <a:pt x="155" y="22"/>
                    <a:pt x="153" y="20"/>
                  </a:cubicBezTo>
                  <a:cubicBezTo>
                    <a:pt x="152" y="19"/>
                    <a:pt x="151" y="19"/>
                    <a:pt x="150" y="18"/>
                  </a:cubicBezTo>
                  <a:cubicBezTo>
                    <a:pt x="148" y="16"/>
                    <a:pt x="145" y="17"/>
                    <a:pt x="144" y="19"/>
                  </a:cubicBezTo>
                  <a:cubicBezTo>
                    <a:pt x="142" y="21"/>
                    <a:pt x="142" y="21"/>
                    <a:pt x="142" y="21"/>
                  </a:cubicBezTo>
                  <a:cubicBezTo>
                    <a:pt x="141" y="25"/>
                    <a:pt x="136" y="26"/>
                    <a:pt x="133" y="24"/>
                  </a:cubicBezTo>
                  <a:cubicBezTo>
                    <a:pt x="130" y="22"/>
                    <a:pt x="129" y="18"/>
                    <a:pt x="131" y="15"/>
                  </a:cubicBezTo>
                  <a:cubicBezTo>
                    <a:pt x="131" y="13"/>
                    <a:pt x="131" y="13"/>
                    <a:pt x="131" y="13"/>
                  </a:cubicBezTo>
                  <a:cubicBezTo>
                    <a:pt x="133" y="11"/>
                    <a:pt x="132" y="8"/>
                    <a:pt x="129" y="7"/>
                  </a:cubicBezTo>
                  <a:cubicBezTo>
                    <a:pt x="128" y="6"/>
                    <a:pt x="127" y="6"/>
                    <a:pt x="126" y="6"/>
                  </a:cubicBezTo>
                  <a:cubicBezTo>
                    <a:pt x="123" y="5"/>
                    <a:pt x="121" y="6"/>
                    <a:pt x="120" y="9"/>
                  </a:cubicBezTo>
                  <a:cubicBezTo>
                    <a:pt x="120" y="11"/>
                    <a:pt x="120" y="11"/>
                    <a:pt x="120" y="11"/>
                  </a:cubicBezTo>
                  <a:cubicBezTo>
                    <a:pt x="119" y="15"/>
                    <a:pt x="115" y="17"/>
                    <a:pt x="111" y="16"/>
                  </a:cubicBezTo>
                  <a:cubicBezTo>
                    <a:pt x="108" y="15"/>
                    <a:pt x="106" y="11"/>
                    <a:pt x="106" y="8"/>
                  </a:cubicBezTo>
                  <a:cubicBezTo>
                    <a:pt x="107" y="6"/>
                    <a:pt x="107" y="6"/>
                    <a:pt x="107" y="6"/>
                  </a:cubicBezTo>
                  <a:cubicBezTo>
                    <a:pt x="107" y="3"/>
                    <a:pt x="106" y="1"/>
                    <a:pt x="103" y="1"/>
                  </a:cubicBezTo>
                  <a:cubicBezTo>
                    <a:pt x="102" y="1"/>
                    <a:pt x="101" y="1"/>
                    <a:pt x="99" y="0"/>
                  </a:cubicBezTo>
                  <a:cubicBezTo>
                    <a:pt x="97" y="0"/>
                    <a:pt x="95" y="2"/>
                    <a:pt x="95" y="5"/>
                  </a:cubicBezTo>
                  <a:cubicBezTo>
                    <a:pt x="95" y="7"/>
                    <a:pt x="95" y="7"/>
                    <a:pt x="95" y="7"/>
                  </a:cubicBezTo>
                  <a:cubicBezTo>
                    <a:pt x="95" y="11"/>
                    <a:pt x="92" y="14"/>
                    <a:pt x="89" y="14"/>
                  </a:cubicBezTo>
                  <a:cubicBezTo>
                    <a:pt x="89" y="14"/>
                    <a:pt x="89" y="14"/>
                    <a:pt x="89" y="14"/>
                  </a:cubicBezTo>
                  <a:cubicBezTo>
                    <a:pt x="85" y="15"/>
                    <a:pt x="82" y="12"/>
                    <a:pt x="81" y="8"/>
                  </a:cubicBezTo>
                  <a:cubicBezTo>
                    <a:pt x="81" y="6"/>
                    <a:pt x="81" y="6"/>
                    <a:pt x="81" y="6"/>
                  </a:cubicBezTo>
                  <a:cubicBezTo>
                    <a:pt x="81" y="4"/>
                    <a:pt x="79" y="2"/>
                    <a:pt x="76" y="2"/>
                  </a:cubicBezTo>
                  <a:cubicBezTo>
                    <a:pt x="75" y="2"/>
                    <a:pt x="74" y="3"/>
                    <a:pt x="72" y="3"/>
                  </a:cubicBezTo>
                  <a:cubicBezTo>
                    <a:pt x="70" y="4"/>
                    <a:pt x="69" y="6"/>
                    <a:pt x="69" y="9"/>
                  </a:cubicBezTo>
                  <a:cubicBezTo>
                    <a:pt x="70" y="11"/>
                    <a:pt x="70" y="11"/>
                    <a:pt x="70" y="11"/>
                  </a:cubicBezTo>
                  <a:cubicBezTo>
                    <a:pt x="71" y="14"/>
                    <a:pt x="70" y="18"/>
                    <a:pt x="66" y="19"/>
                  </a:cubicBezTo>
                  <a:cubicBezTo>
                    <a:pt x="63" y="21"/>
                    <a:pt x="59" y="19"/>
                    <a:pt x="57" y="15"/>
                  </a:cubicBezTo>
                  <a:cubicBezTo>
                    <a:pt x="57" y="14"/>
                    <a:pt x="57" y="14"/>
                    <a:pt x="57" y="14"/>
                  </a:cubicBezTo>
                  <a:cubicBezTo>
                    <a:pt x="56" y="11"/>
                    <a:pt x="53" y="10"/>
                    <a:pt x="51" y="11"/>
                  </a:cubicBezTo>
                  <a:cubicBezTo>
                    <a:pt x="51" y="11"/>
                    <a:pt x="51" y="11"/>
                    <a:pt x="51" y="11"/>
                  </a:cubicBezTo>
                  <a:cubicBezTo>
                    <a:pt x="50" y="12"/>
                    <a:pt x="48" y="12"/>
                    <a:pt x="47" y="13"/>
                  </a:cubicBezTo>
                  <a:cubicBezTo>
                    <a:pt x="45" y="14"/>
                    <a:pt x="45" y="17"/>
                    <a:pt x="46" y="19"/>
                  </a:cubicBezTo>
                  <a:cubicBezTo>
                    <a:pt x="47" y="21"/>
                    <a:pt x="47" y="21"/>
                    <a:pt x="47" y="21"/>
                  </a:cubicBezTo>
                  <a:cubicBezTo>
                    <a:pt x="50" y="24"/>
                    <a:pt x="49" y="28"/>
                    <a:pt x="46" y="31"/>
                  </a:cubicBezTo>
                  <a:cubicBezTo>
                    <a:pt x="43" y="33"/>
                    <a:pt x="39" y="32"/>
                    <a:pt x="36" y="29"/>
                  </a:cubicBezTo>
                  <a:cubicBezTo>
                    <a:pt x="35" y="28"/>
                    <a:pt x="35" y="28"/>
                    <a:pt x="35" y="28"/>
                  </a:cubicBezTo>
                  <a:cubicBezTo>
                    <a:pt x="34" y="25"/>
                    <a:pt x="31" y="25"/>
                    <a:pt x="29" y="27"/>
                  </a:cubicBezTo>
                  <a:cubicBezTo>
                    <a:pt x="28" y="28"/>
                    <a:pt x="27" y="29"/>
                    <a:pt x="26" y="30"/>
                  </a:cubicBezTo>
                  <a:cubicBezTo>
                    <a:pt x="24" y="32"/>
                    <a:pt x="25" y="34"/>
                    <a:pt x="27" y="36"/>
                  </a:cubicBezTo>
                  <a:cubicBezTo>
                    <a:pt x="28" y="37"/>
                    <a:pt x="28" y="37"/>
                    <a:pt x="28" y="37"/>
                  </a:cubicBezTo>
                  <a:cubicBezTo>
                    <a:pt x="31" y="40"/>
                    <a:pt x="32" y="44"/>
                    <a:pt x="30" y="47"/>
                  </a:cubicBezTo>
                  <a:cubicBezTo>
                    <a:pt x="27" y="50"/>
                    <a:pt x="23" y="50"/>
                    <a:pt x="20" y="48"/>
                  </a:cubicBezTo>
                  <a:cubicBezTo>
                    <a:pt x="19" y="47"/>
                    <a:pt x="19" y="47"/>
                    <a:pt x="19" y="47"/>
                  </a:cubicBezTo>
                  <a:cubicBezTo>
                    <a:pt x="17" y="45"/>
                    <a:pt x="14" y="46"/>
                    <a:pt x="12" y="48"/>
                  </a:cubicBezTo>
                  <a:cubicBezTo>
                    <a:pt x="12" y="49"/>
                    <a:pt x="11" y="51"/>
                    <a:pt x="11" y="52"/>
                  </a:cubicBezTo>
                  <a:cubicBezTo>
                    <a:pt x="9" y="54"/>
                    <a:pt x="10" y="57"/>
                    <a:pt x="13" y="58"/>
                  </a:cubicBezTo>
                  <a:cubicBezTo>
                    <a:pt x="15" y="58"/>
                    <a:pt x="15" y="58"/>
                    <a:pt x="15" y="58"/>
                  </a:cubicBezTo>
                  <a:cubicBezTo>
                    <a:pt x="18" y="60"/>
                    <a:pt x="20" y="64"/>
                    <a:pt x="19" y="67"/>
                  </a:cubicBezTo>
                  <a:cubicBezTo>
                    <a:pt x="20" y="70"/>
                    <a:pt x="17" y="74"/>
                    <a:pt x="14" y="73"/>
                  </a:cubicBezTo>
                  <a:cubicBezTo>
                    <a:pt x="8" y="70"/>
                    <a:pt x="8" y="70"/>
                    <a:pt x="8" y="70"/>
                  </a:cubicBezTo>
                  <a:cubicBezTo>
                    <a:pt x="6" y="69"/>
                    <a:pt x="3" y="71"/>
                    <a:pt x="3" y="73"/>
                  </a:cubicBezTo>
                  <a:cubicBezTo>
                    <a:pt x="2" y="75"/>
                    <a:pt x="2" y="76"/>
                    <a:pt x="2" y="77"/>
                  </a:cubicBezTo>
                  <a:cubicBezTo>
                    <a:pt x="1" y="80"/>
                    <a:pt x="3" y="82"/>
                    <a:pt x="6" y="82"/>
                  </a:cubicBezTo>
                  <a:cubicBezTo>
                    <a:pt x="8" y="82"/>
                    <a:pt x="8" y="82"/>
                    <a:pt x="8" y="82"/>
                  </a:cubicBezTo>
                  <a:cubicBezTo>
                    <a:pt x="11" y="83"/>
                    <a:pt x="14" y="85"/>
                    <a:pt x="14" y="89"/>
                  </a:cubicBezTo>
                  <a:cubicBezTo>
                    <a:pt x="14" y="93"/>
                    <a:pt x="11" y="96"/>
                    <a:pt x="7" y="96"/>
                  </a:cubicBezTo>
                  <a:cubicBezTo>
                    <a:pt x="5" y="96"/>
                    <a:pt x="5" y="96"/>
                    <a:pt x="5" y="96"/>
                  </a:cubicBezTo>
                  <a:cubicBezTo>
                    <a:pt x="2" y="96"/>
                    <a:pt x="0" y="98"/>
                    <a:pt x="0" y="100"/>
                  </a:cubicBezTo>
                  <a:cubicBezTo>
                    <a:pt x="0" y="102"/>
                    <a:pt x="0" y="103"/>
                    <a:pt x="0" y="104"/>
                  </a:cubicBezTo>
                  <a:cubicBezTo>
                    <a:pt x="1" y="107"/>
                    <a:pt x="3" y="108"/>
                    <a:pt x="6" y="108"/>
                  </a:cubicBezTo>
                  <a:cubicBezTo>
                    <a:pt x="8" y="107"/>
                    <a:pt x="8" y="107"/>
                    <a:pt x="8" y="107"/>
                  </a:cubicBezTo>
                  <a:cubicBezTo>
                    <a:pt x="11" y="107"/>
                    <a:pt x="14" y="108"/>
                    <a:pt x="15" y="112"/>
                  </a:cubicBezTo>
                  <a:cubicBezTo>
                    <a:pt x="17" y="116"/>
                    <a:pt x="15" y="120"/>
                    <a:pt x="10" y="121"/>
                  </a:cubicBezTo>
                  <a:cubicBezTo>
                    <a:pt x="9" y="121"/>
                    <a:pt x="9" y="121"/>
                    <a:pt x="9" y="121"/>
                  </a:cubicBezTo>
                  <a:cubicBezTo>
                    <a:pt x="6" y="122"/>
                    <a:pt x="5" y="124"/>
                    <a:pt x="5" y="127"/>
                  </a:cubicBezTo>
                  <a:cubicBezTo>
                    <a:pt x="6" y="128"/>
                    <a:pt x="6" y="129"/>
                    <a:pt x="7" y="130"/>
                  </a:cubicBezTo>
                  <a:cubicBezTo>
                    <a:pt x="8" y="133"/>
                    <a:pt x="11" y="134"/>
                    <a:pt x="13" y="132"/>
                  </a:cubicBezTo>
                  <a:cubicBezTo>
                    <a:pt x="15" y="131"/>
                    <a:pt x="15" y="131"/>
                    <a:pt x="15" y="131"/>
                  </a:cubicBezTo>
                  <a:cubicBezTo>
                    <a:pt x="18" y="130"/>
                    <a:pt x="22" y="131"/>
                    <a:pt x="24" y="134"/>
                  </a:cubicBezTo>
                  <a:cubicBezTo>
                    <a:pt x="26" y="138"/>
                    <a:pt x="24" y="142"/>
                    <a:pt x="21" y="143"/>
                  </a:cubicBezTo>
                  <a:cubicBezTo>
                    <a:pt x="19" y="144"/>
                    <a:pt x="19" y="144"/>
                    <a:pt x="19" y="144"/>
                  </a:cubicBezTo>
                  <a:cubicBezTo>
                    <a:pt x="17" y="146"/>
                    <a:pt x="16" y="149"/>
                    <a:pt x="18" y="151"/>
                  </a:cubicBezTo>
                  <a:cubicBezTo>
                    <a:pt x="19" y="152"/>
                    <a:pt x="19" y="153"/>
                    <a:pt x="20" y="154"/>
                  </a:cubicBezTo>
                  <a:cubicBezTo>
                    <a:pt x="22" y="156"/>
                    <a:pt x="25" y="156"/>
                    <a:pt x="27" y="154"/>
                  </a:cubicBezTo>
                  <a:cubicBezTo>
                    <a:pt x="28" y="153"/>
                    <a:pt x="28" y="153"/>
                    <a:pt x="28" y="153"/>
                  </a:cubicBezTo>
                  <a:cubicBezTo>
                    <a:pt x="31" y="150"/>
                    <a:pt x="34" y="150"/>
                    <a:pt x="37" y="152"/>
                  </a:cubicBezTo>
                  <a:cubicBezTo>
                    <a:pt x="40" y="154"/>
                    <a:pt x="41" y="159"/>
                    <a:pt x="38" y="162"/>
                  </a:cubicBezTo>
                  <a:cubicBezTo>
                    <a:pt x="36" y="164"/>
                    <a:pt x="36" y="164"/>
                    <a:pt x="36" y="164"/>
                  </a:cubicBezTo>
                  <a:cubicBezTo>
                    <a:pt x="35" y="165"/>
                    <a:pt x="35" y="168"/>
                    <a:pt x="37" y="170"/>
                  </a:cubicBezTo>
                  <a:cubicBezTo>
                    <a:pt x="38" y="171"/>
                    <a:pt x="39" y="172"/>
                    <a:pt x="40" y="172"/>
                  </a:cubicBezTo>
                  <a:cubicBezTo>
                    <a:pt x="42" y="174"/>
                    <a:pt x="45" y="173"/>
                    <a:pt x="46" y="171"/>
                  </a:cubicBezTo>
                  <a:cubicBezTo>
                    <a:pt x="47" y="169"/>
                    <a:pt x="47" y="169"/>
                    <a:pt x="47" y="169"/>
                  </a:cubicBezTo>
                  <a:cubicBezTo>
                    <a:pt x="49" y="166"/>
                    <a:pt x="52" y="165"/>
                    <a:pt x="55" y="166"/>
                  </a:cubicBezTo>
                  <a:cubicBezTo>
                    <a:pt x="59" y="167"/>
                    <a:pt x="61" y="172"/>
                    <a:pt x="59" y="176"/>
                  </a:cubicBezTo>
                  <a:cubicBezTo>
                    <a:pt x="58" y="177"/>
                    <a:pt x="58" y="177"/>
                    <a:pt x="58" y="177"/>
                  </a:cubicBezTo>
                  <a:cubicBezTo>
                    <a:pt x="57" y="179"/>
                    <a:pt x="58" y="182"/>
                    <a:pt x="60" y="183"/>
                  </a:cubicBezTo>
                  <a:cubicBezTo>
                    <a:pt x="61" y="184"/>
                    <a:pt x="63" y="184"/>
                    <a:pt x="64" y="185"/>
                  </a:cubicBezTo>
                  <a:cubicBezTo>
                    <a:pt x="66" y="185"/>
                    <a:pt x="69" y="184"/>
                    <a:pt x="69" y="182"/>
                  </a:cubicBezTo>
                  <a:cubicBezTo>
                    <a:pt x="70" y="180"/>
                    <a:pt x="70" y="180"/>
                    <a:pt x="70" y="180"/>
                  </a:cubicBezTo>
                  <a:cubicBezTo>
                    <a:pt x="71" y="176"/>
                    <a:pt x="74" y="174"/>
                    <a:pt x="77" y="174"/>
                  </a:cubicBezTo>
                  <a:cubicBezTo>
                    <a:pt x="81" y="174"/>
                    <a:pt x="84" y="178"/>
                    <a:pt x="83" y="182"/>
                  </a:cubicBezTo>
                  <a:cubicBezTo>
                    <a:pt x="83" y="184"/>
                    <a:pt x="83" y="184"/>
                    <a:pt x="83" y="184"/>
                  </a:cubicBezTo>
                  <a:cubicBezTo>
                    <a:pt x="82" y="187"/>
                    <a:pt x="84" y="189"/>
                    <a:pt x="86" y="189"/>
                  </a:cubicBezTo>
                  <a:cubicBezTo>
                    <a:pt x="88" y="190"/>
                    <a:pt x="89" y="190"/>
                    <a:pt x="90" y="190"/>
                  </a:cubicBezTo>
                  <a:cubicBezTo>
                    <a:pt x="93" y="190"/>
                    <a:pt x="95" y="188"/>
                    <a:pt x="95" y="185"/>
                  </a:cubicBezTo>
                  <a:cubicBezTo>
                    <a:pt x="95" y="183"/>
                    <a:pt x="95" y="183"/>
                    <a:pt x="95" y="183"/>
                  </a:cubicBezTo>
                  <a:cubicBezTo>
                    <a:pt x="94" y="179"/>
                    <a:pt x="97" y="176"/>
                    <a:pt x="101" y="176"/>
                  </a:cubicBezTo>
                  <a:cubicBezTo>
                    <a:pt x="104" y="174"/>
                    <a:pt x="108" y="176"/>
                    <a:pt x="108" y="180"/>
                  </a:cubicBezTo>
                  <a:cubicBezTo>
                    <a:pt x="108" y="184"/>
                    <a:pt x="108" y="184"/>
                    <a:pt x="108" y="184"/>
                  </a:cubicBezTo>
                  <a:cubicBezTo>
                    <a:pt x="108" y="187"/>
                    <a:pt x="111" y="189"/>
                    <a:pt x="113" y="188"/>
                  </a:cubicBezTo>
                  <a:cubicBezTo>
                    <a:pt x="115" y="188"/>
                    <a:pt x="116" y="187"/>
                    <a:pt x="117" y="187"/>
                  </a:cubicBezTo>
                  <a:cubicBezTo>
                    <a:pt x="120" y="187"/>
                    <a:pt x="121" y="184"/>
                    <a:pt x="120" y="182"/>
                  </a:cubicBezTo>
                  <a:cubicBezTo>
                    <a:pt x="119" y="179"/>
                    <a:pt x="119" y="179"/>
                    <a:pt x="119" y="179"/>
                  </a:cubicBezTo>
                  <a:cubicBezTo>
                    <a:pt x="118" y="176"/>
                    <a:pt x="120" y="171"/>
                    <a:pt x="125" y="170"/>
                  </a:cubicBezTo>
                  <a:cubicBezTo>
                    <a:pt x="128" y="170"/>
                    <a:pt x="131" y="172"/>
                    <a:pt x="132" y="175"/>
                  </a:cubicBezTo>
                  <a:cubicBezTo>
                    <a:pt x="133" y="177"/>
                    <a:pt x="133" y="177"/>
                    <a:pt x="133" y="177"/>
                  </a:cubicBezTo>
                  <a:cubicBezTo>
                    <a:pt x="134" y="179"/>
                    <a:pt x="136" y="180"/>
                    <a:pt x="139" y="179"/>
                  </a:cubicBezTo>
                  <a:cubicBezTo>
                    <a:pt x="139" y="179"/>
                    <a:pt x="139" y="179"/>
                    <a:pt x="139" y="179"/>
                  </a:cubicBezTo>
                  <a:cubicBezTo>
                    <a:pt x="140" y="178"/>
                    <a:pt x="141" y="178"/>
                    <a:pt x="142" y="177"/>
                  </a:cubicBezTo>
                  <a:cubicBezTo>
                    <a:pt x="144" y="176"/>
                    <a:pt x="145" y="173"/>
                    <a:pt x="143" y="171"/>
                  </a:cubicBezTo>
                  <a:close/>
                  <a:moveTo>
                    <a:pt x="78" y="74"/>
                  </a:moveTo>
                  <a:cubicBezTo>
                    <a:pt x="77" y="71"/>
                    <a:pt x="78" y="68"/>
                    <a:pt x="80" y="66"/>
                  </a:cubicBezTo>
                  <a:cubicBezTo>
                    <a:pt x="83" y="65"/>
                    <a:pt x="87" y="66"/>
                    <a:pt x="88" y="69"/>
                  </a:cubicBezTo>
                  <a:cubicBezTo>
                    <a:pt x="90" y="71"/>
                    <a:pt x="89" y="75"/>
                    <a:pt x="86" y="76"/>
                  </a:cubicBezTo>
                  <a:cubicBezTo>
                    <a:pt x="83" y="78"/>
                    <a:pt x="79" y="77"/>
                    <a:pt x="78" y="74"/>
                  </a:cubicBezTo>
                  <a:close/>
                  <a:moveTo>
                    <a:pt x="124" y="80"/>
                  </a:moveTo>
                  <a:cubicBezTo>
                    <a:pt x="125" y="83"/>
                    <a:pt x="124" y="86"/>
                    <a:pt x="121" y="88"/>
                  </a:cubicBezTo>
                  <a:cubicBezTo>
                    <a:pt x="118" y="89"/>
                    <a:pt x="115" y="88"/>
                    <a:pt x="113" y="85"/>
                  </a:cubicBezTo>
                  <a:cubicBezTo>
                    <a:pt x="112" y="83"/>
                    <a:pt x="113" y="79"/>
                    <a:pt x="116" y="78"/>
                  </a:cubicBezTo>
                  <a:cubicBezTo>
                    <a:pt x="119" y="76"/>
                    <a:pt x="122" y="77"/>
                    <a:pt x="124" y="80"/>
                  </a:cubicBezTo>
                  <a:close/>
                  <a:moveTo>
                    <a:pt x="67" y="109"/>
                  </a:moveTo>
                  <a:cubicBezTo>
                    <a:pt x="65" y="107"/>
                    <a:pt x="66" y="103"/>
                    <a:pt x="69" y="102"/>
                  </a:cubicBezTo>
                  <a:cubicBezTo>
                    <a:pt x="72" y="100"/>
                    <a:pt x="75" y="101"/>
                    <a:pt x="77" y="104"/>
                  </a:cubicBezTo>
                  <a:cubicBezTo>
                    <a:pt x="78" y="107"/>
                    <a:pt x="77" y="110"/>
                    <a:pt x="74" y="112"/>
                  </a:cubicBezTo>
                  <a:cubicBezTo>
                    <a:pt x="72" y="113"/>
                    <a:pt x="68" y="112"/>
                    <a:pt x="67" y="109"/>
                  </a:cubicBezTo>
                  <a:close/>
                  <a:moveTo>
                    <a:pt x="81" y="102"/>
                  </a:moveTo>
                  <a:cubicBezTo>
                    <a:pt x="78" y="95"/>
                    <a:pt x="80" y="86"/>
                    <a:pt x="88" y="82"/>
                  </a:cubicBezTo>
                  <a:cubicBezTo>
                    <a:pt x="95" y="78"/>
                    <a:pt x="104" y="81"/>
                    <a:pt x="108" y="88"/>
                  </a:cubicBezTo>
                  <a:cubicBezTo>
                    <a:pt x="112" y="96"/>
                    <a:pt x="109" y="105"/>
                    <a:pt x="102" y="108"/>
                  </a:cubicBezTo>
                  <a:cubicBezTo>
                    <a:pt x="94" y="112"/>
                    <a:pt x="85" y="109"/>
                    <a:pt x="81" y="102"/>
                  </a:cubicBezTo>
                  <a:close/>
                  <a:moveTo>
                    <a:pt x="102" y="121"/>
                  </a:moveTo>
                  <a:cubicBezTo>
                    <a:pt x="100" y="118"/>
                    <a:pt x="102" y="114"/>
                    <a:pt x="104" y="113"/>
                  </a:cubicBezTo>
                  <a:cubicBezTo>
                    <a:pt x="107" y="111"/>
                    <a:pt x="111" y="113"/>
                    <a:pt x="112" y="115"/>
                  </a:cubicBezTo>
                  <a:cubicBezTo>
                    <a:pt x="114" y="118"/>
                    <a:pt x="113" y="122"/>
                    <a:pt x="110" y="123"/>
                  </a:cubicBezTo>
                  <a:cubicBezTo>
                    <a:pt x="107" y="125"/>
                    <a:pt x="103" y="124"/>
                    <a:pt x="102" y="12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Freeform 41"/>
            <p:cNvSpPr>
              <a:spLocks noEditPoints="1"/>
            </p:cNvSpPr>
            <p:nvPr/>
          </p:nvSpPr>
          <p:spPr bwMode="auto">
            <a:xfrm>
              <a:off x="6607592" y="3575676"/>
              <a:ext cx="1232549" cy="1236621"/>
            </a:xfrm>
            <a:custGeom>
              <a:avLst/>
              <a:gdLst>
                <a:gd name="T0" fmla="*/ 619 w 640"/>
                <a:gd name="T1" fmla="*/ 436 h 642"/>
                <a:gd name="T2" fmla="*/ 614 w 640"/>
                <a:gd name="T3" fmla="*/ 371 h 642"/>
                <a:gd name="T4" fmla="*/ 625 w 640"/>
                <a:gd name="T5" fmla="*/ 332 h 642"/>
                <a:gd name="T6" fmla="*/ 623 w 640"/>
                <a:gd name="T7" fmla="*/ 286 h 642"/>
                <a:gd name="T8" fmla="*/ 608 w 640"/>
                <a:gd name="T9" fmla="*/ 248 h 642"/>
                <a:gd name="T10" fmla="*/ 609 w 640"/>
                <a:gd name="T11" fmla="*/ 182 h 642"/>
                <a:gd name="T12" fmla="*/ 547 w 640"/>
                <a:gd name="T13" fmla="*/ 167 h 642"/>
                <a:gd name="T14" fmla="*/ 550 w 640"/>
                <a:gd name="T15" fmla="*/ 97 h 642"/>
                <a:gd name="T16" fmla="*/ 488 w 640"/>
                <a:gd name="T17" fmla="*/ 74 h 642"/>
                <a:gd name="T18" fmla="*/ 457 w 640"/>
                <a:gd name="T19" fmla="*/ 48 h 642"/>
                <a:gd name="T20" fmla="*/ 414 w 640"/>
                <a:gd name="T21" fmla="*/ 31 h 642"/>
                <a:gd name="T22" fmla="*/ 374 w 640"/>
                <a:gd name="T23" fmla="*/ 29 h 642"/>
                <a:gd name="T24" fmla="*/ 314 w 640"/>
                <a:gd name="T25" fmla="*/ 0 h 642"/>
                <a:gd name="T26" fmla="*/ 266 w 640"/>
                <a:gd name="T27" fmla="*/ 52 h 642"/>
                <a:gd name="T28" fmla="*/ 224 w 640"/>
                <a:gd name="T29" fmla="*/ 15 h 642"/>
                <a:gd name="T30" fmla="*/ 200 w 640"/>
                <a:gd name="T31" fmla="*/ 75 h 642"/>
                <a:gd name="T32" fmla="*/ 131 w 640"/>
                <a:gd name="T33" fmla="*/ 62 h 642"/>
                <a:gd name="T34" fmla="*/ 100 w 640"/>
                <a:gd name="T35" fmla="*/ 120 h 642"/>
                <a:gd name="T36" fmla="*/ 70 w 640"/>
                <a:gd name="T37" fmla="*/ 147 h 642"/>
                <a:gd name="T38" fmla="*/ 47 w 640"/>
                <a:gd name="T39" fmla="*/ 187 h 642"/>
                <a:gd name="T40" fmla="*/ 39 w 640"/>
                <a:gd name="T41" fmla="*/ 227 h 642"/>
                <a:gd name="T42" fmla="*/ 2 w 640"/>
                <a:gd name="T43" fmla="*/ 281 h 642"/>
                <a:gd name="T44" fmla="*/ 47 w 640"/>
                <a:gd name="T45" fmla="*/ 332 h 642"/>
                <a:gd name="T46" fmla="*/ 6 w 640"/>
                <a:gd name="T47" fmla="*/ 385 h 642"/>
                <a:gd name="T48" fmla="*/ 46 w 640"/>
                <a:gd name="T49" fmla="*/ 438 h 642"/>
                <a:gd name="T50" fmla="*/ 58 w 640"/>
                <a:gd name="T51" fmla="*/ 476 h 642"/>
                <a:gd name="T52" fmla="*/ 85 w 640"/>
                <a:gd name="T53" fmla="*/ 514 h 642"/>
                <a:gd name="T54" fmla="*/ 117 w 640"/>
                <a:gd name="T55" fmla="*/ 538 h 642"/>
                <a:gd name="T56" fmla="*/ 152 w 640"/>
                <a:gd name="T57" fmla="*/ 594 h 642"/>
                <a:gd name="T58" fmla="*/ 217 w 640"/>
                <a:gd name="T59" fmla="*/ 574 h 642"/>
                <a:gd name="T60" fmla="*/ 248 w 640"/>
                <a:gd name="T61" fmla="*/ 633 h 642"/>
                <a:gd name="T62" fmla="*/ 313 w 640"/>
                <a:gd name="T63" fmla="*/ 619 h 642"/>
                <a:gd name="T64" fmla="*/ 353 w 640"/>
                <a:gd name="T65" fmla="*/ 624 h 642"/>
                <a:gd name="T66" fmla="*/ 398 w 640"/>
                <a:gd name="T67" fmla="*/ 615 h 642"/>
                <a:gd name="T68" fmla="*/ 437 w 640"/>
                <a:gd name="T69" fmla="*/ 603 h 642"/>
                <a:gd name="T70" fmla="*/ 478 w 640"/>
                <a:gd name="T71" fmla="*/ 581 h 642"/>
                <a:gd name="T72" fmla="*/ 506 w 640"/>
                <a:gd name="T73" fmla="*/ 553 h 642"/>
                <a:gd name="T74" fmla="*/ 567 w 640"/>
                <a:gd name="T75" fmla="*/ 526 h 642"/>
                <a:gd name="T76" fmla="*/ 557 w 640"/>
                <a:gd name="T77" fmla="*/ 459 h 642"/>
                <a:gd name="T78" fmla="*/ 540 w 640"/>
                <a:gd name="T79" fmla="*/ 327 h 642"/>
                <a:gd name="T80" fmla="*/ 480 w 640"/>
                <a:gd name="T81" fmla="*/ 170 h 642"/>
                <a:gd name="T82" fmla="*/ 346 w 640"/>
                <a:gd name="T83" fmla="*/ 103 h 642"/>
                <a:gd name="T84" fmla="*/ 326 w 640"/>
                <a:gd name="T85" fmla="*/ 111 h 642"/>
                <a:gd name="T86" fmla="*/ 169 w 640"/>
                <a:gd name="T87" fmla="*/ 161 h 642"/>
                <a:gd name="T88" fmla="*/ 102 w 640"/>
                <a:gd name="T89" fmla="*/ 295 h 642"/>
                <a:gd name="T90" fmla="*/ 101 w 640"/>
                <a:gd name="T91" fmla="*/ 315 h 642"/>
                <a:gd name="T92" fmla="*/ 161 w 640"/>
                <a:gd name="T93" fmla="*/ 472 h 642"/>
                <a:gd name="T94" fmla="*/ 295 w 640"/>
                <a:gd name="T95" fmla="*/ 539 h 642"/>
                <a:gd name="T96" fmla="*/ 393 w 640"/>
                <a:gd name="T97" fmla="*/ 164 h 642"/>
                <a:gd name="T98" fmla="*/ 314 w 640"/>
                <a:gd name="T99" fmla="*/ 540 h 642"/>
                <a:gd name="T100" fmla="*/ 386 w 640"/>
                <a:gd name="T101" fmla="*/ 530 h 642"/>
                <a:gd name="T102" fmla="*/ 528 w 640"/>
                <a:gd name="T103" fmla="*/ 346 h 6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40" h="642">
                  <a:moveTo>
                    <a:pt x="576" y="444"/>
                  </a:moveTo>
                  <a:cubicBezTo>
                    <a:pt x="594" y="455"/>
                    <a:pt x="594" y="455"/>
                    <a:pt x="594" y="455"/>
                  </a:cubicBezTo>
                  <a:cubicBezTo>
                    <a:pt x="601" y="459"/>
                    <a:pt x="611" y="456"/>
                    <a:pt x="614" y="448"/>
                  </a:cubicBezTo>
                  <a:cubicBezTo>
                    <a:pt x="616" y="444"/>
                    <a:pt x="618" y="440"/>
                    <a:pt x="619" y="436"/>
                  </a:cubicBezTo>
                  <a:cubicBezTo>
                    <a:pt x="622" y="428"/>
                    <a:pt x="618" y="420"/>
                    <a:pt x="610" y="417"/>
                  </a:cubicBezTo>
                  <a:cubicBezTo>
                    <a:pt x="603" y="415"/>
                    <a:pt x="603" y="415"/>
                    <a:pt x="603" y="415"/>
                  </a:cubicBezTo>
                  <a:cubicBezTo>
                    <a:pt x="592" y="412"/>
                    <a:pt x="584" y="402"/>
                    <a:pt x="585" y="391"/>
                  </a:cubicBezTo>
                  <a:cubicBezTo>
                    <a:pt x="587" y="376"/>
                    <a:pt x="601" y="367"/>
                    <a:pt x="614" y="371"/>
                  </a:cubicBezTo>
                  <a:cubicBezTo>
                    <a:pt x="620" y="372"/>
                    <a:pt x="620" y="372"/>
                    <a:pt x="620" y="372"/>
                  </a:cubicBezTo>
                  <a:cubicBezTo>
                    <a:pt x="629" y="375"/>
                    <a:pt x="637" y="369"/>
                    <a:pt x="638" y="360"/>
                  </a:cubicBezTo>
                  <a:cubicBezTo>
                    <a:pt x="639" y="356"/>
                    <a:pt x="639" y="352"/>
                    <a:pt x="640" y="348"/>
                  </a:cubicBezTo>
                  <a:cubicBezTo>
                    <a:pt x="640" y="339"/>
                    <a:pt x="634" y="332"/>
                    <a:pt x="625" y="332"/>
                  </a:cubicBezTo>
                  <a:cubicBezTo>
                    <a:pt x="618" y="332"/>
                    <a:pt x="618" y="332"/>
                    <a:pt x="618" y="332"/>
                  </a:cubicBezTo>
                  <a:cubicBezTo>
                    <a:pt x="607" y="332"/>
                    <a:pt x="596" y="325"/>
                    <a:pt x="594" y="314"/>
                  </a:cubicBezTo>
                  <a:cubicBezTo>
                    <a:pt x="591" y="299"/>
                    <a:pt x="602" y="286"/>
                    <a:pt x="616" y="286"/>
                  </a:cubicBezTo>
                  <a:cubicBezTo>
                    <a:pt x="623" y="286"/>
                    <a:pt x="623" y="286"/>
                    <a:pt x="623" y="286"/>
                  </a:cubicBezTo>
                  <a:cubicBezTo>
                    <a:pt x="631" y="286"/>
                    <a:pt x="638" y="278"/>
                    <a:pt x="637" y="269"/>
                  </a:cubicBezTo>
                  <a:cubicBezTo>
                    <a:pt x="636" y="265"/>
                    <a:pt x="635" y="261"/>
                    <a:pt x="634" y="256"/>
                  </a:cubicBezTo>
                  <a:cubicBezTo>
                    <a:pt x="633" y="248"/>
                    <a:pt x="624" y="243"/>
                    <a:pt x="616" y="246"/>
                  </a:cubicBezTo>
                  <a:cubicBezTo>
                    <a:pt x="608" y="248"/>
                    <a:pt x="608" y="248"/>
                    <a:pt x="608" y="248"/>
                  </a:cubicBezTo>
                  <a:cubicBezTo>
                    <a:pt x="596" y="252"/>
                    <a:pt x="583" y="245"/>
                    <a:pt x="579" y="233"/>
                  </a:cubicBezTo>
                  <a:cubicBezTo>
                    <a:pt x="576" y="221"/>
                    <a:pt x="582" y="208"/>
                    <a:pt x="595" y="204"/>
                  </a:cubicBezTo>
                  <a:cubicBezTo>
                    <a:pt x="601" y="202"/>
                    <a:pt x="601" y="202"/>
                    <a:pt x="601" y="202"/>
                  </a:cubicBezTo>
                  <a:cubicBezTo>
                    <a:pt x="609" y="199"/>
                    <a:pt x="613" y="190"/>
                    <a:pt x="609" y="182"/>
                  </a:cubicBezTo>
                  <a:cubicBezTo>
                    <a:pt x="607" y="178"/>
                    <a:pt x="605" y="174"/>
                    <a:pt x="603" y="171"/>
                  </a:cubicBezTo>
                  <a:cubicBezTo>
                    <a:pt x="599" y="163"/>
                    <a:pt x="590" y="161"/>
                    <a:pt x="583" y="165"/>
                  </a:cubicBezTo>
                  <a:cubicBezTo>
                    <a:pt x="577" y="169"/>
                    <a:pt x="577" y="169"/>
                    <a:pt x="577" y="169"/>
                  </a:cubicBezTo>
                  <a:cubicBezTo>
                    <a:pt x="567" y="176"/>
                    <a:pt x="554" y="175"/>
                    <a:pt x="547" y="167"/>
                  </a:cubicBezTo>
                  <a:cubicBezTo>
                    <a:pt x="537" y="156"/>
                    <a:pt x="539" y="139"/>
                    <a:pt x="550" y="132"/>
                  </a:cubicBezTo>
                  <a:cubicBezTo>
                    <a:pt x="556" y="128"/>
                    <a:pt x="556" y="128"/>
                    <a:pt x="556" y="128"/>
                  </a:cubicBezTo>
                  <a:cubicBezTo>
                    <a:pt x="563" y="123"/>
                    <a:pt x="564" y="113"/>
                    <a:pt x="558" y="106"/>
                  </a:cubicBezTo>
                  <a:cubicBezTo>
                    <a:pt x="556" y="103"/>
                    <a:pt x="553" y="100"/>
                    <a:pt x="550" y="97"/>
                  </a:cubicBezTo>
                  <a:cubicBezTo>
                    <a:pt x="544" y="91"/>
                    <a:pt x="534" y="91"/>
                    <a:pt x="528" y="98"/>
                  </a:cubicBezTo>
                  <a:cubicBezTo>
                    <a:pt x="524" y="103"/>
                    <a:pt x="524" y="103"/>
                    <a:pt x="524" y="103"/>
                  </a:cubicBezTo>
                  <a:cubicBezTo>
                    <a:pt x="516" y="112"/>
                    <a:pt x="504" y="115"/>
                    <a:pt x="494" y="109"/>
                  </a:cubicBezTo>
                  <a:cubicBezTo>
                    <a:pt x="481" y="102"/>
                    <a:pt x="479" y="85"/>
                    <a:pt x="488" y="74"/>
                  </a:cubicBezTo>
                  <a:cubicBezTo>
                    <a:pt x="492" y="70"/>
                    <a:pt x="492" y="70"/>
                    <a:pt x="492" y="70"/>
                  </a:cubicBezTo>
                  <a:cubicBezTo>
                    <a:pt x="497" y="63"/>
                    <a:pt x="496" y="53"/>
                    <a:pt x="488" y="48"/>
                  </a:cubicBezTo>
                  <a:cubicBezTo>
                    <a:pt x="485" y="46"/>
                    <a:pt x="481" y="44"/>
                    <a:pt x="477" y="41"/>
                  </a:cubicBezTo>
                  <a:cubicBezTo>
                    <a:pt x="470" y="37"/>
                    <a:pt x="460" y="40"/>
                    <a:pt x="457" y="48"/>
                  </a:cubicBezTo>
                  <a:cubicBezTo>
                    <a:pt x="454" y="55"/>
                    <a:pt x="454" y="55"/>
                    <a:pt x="454" y="55"/>
                  </a:cubicBezTo>
                  <a:cubicBezTo>
                    <a:pt x="450" y="65"/>
                    <a:pt x="438" y="71"/>
                    <a:pt x="427" y="69"/>
                  </a:cubicBezTo>
                  <a:cubicBezTo>
                    <a:pt x="413" y="65"/>
                    <a:pt x="406" y="50"/>
                    <a:pt x="412" y="37"/>
                  </a:cubicBezTo>
                  <a:cubicBezTo>
                    <a:pt x="414" y="31"/>
                    <a:pt x="414" y="31"/>
                    <a:pt x="414" y="31"/>
                  </a:cubicBezTo>
                  <a:cubicBezTo>
                    <a:pt x="418" y="23"/>
                    <a:pt x="413" y="14"/>
                    <a:pt x="405" y="12"/>
                  </a:cubicBezTo>
                  <a:cubicBezTo>
                    <a:pt x="401" y="11"/>
                    <a:pt x="396" y="9"/>
                    <a:pt x="392" y="9"/>
                  </a:cubicBezTo>
                  <a:cubicBezTo>
                    <a:pt x="384" y="7"/>
                    <a:pt x="376" y="12"/>
                    <a:pt x="375" y="21"/>
                  </a:cubicBezTo>
                  <a:cubicBezTo>
                    <a:pt x="374" y="29"/>
                    <a:pt x="374" y="29"/>
                    <a:pt x="374" y="29"/>
                  </a:cubicBezTo>
                  <a:cubicBezTo>
                    <a:pt x="372" y="41"/>
                    <a:pt x="360" y="50"/>
                    <a:pt x="348" y="49"/>
                  </a:cubicBezTo>
                  <a:cubicBezTo>
                    <a:pt x="337" y="52"/>
                    <a:pt x="325" y="43"/>
                    <a:pt x="327" y="31"/>
                  </a:cubicBezTo>
                  <a:cubicBezTo>
                    <a:pt x="329" y="17"/>
                    <a:pt x="329" y="17"/>
                    <a:pt x="329" y="17"/>
                  </a:cubicBezTo>
                  <a:cubicBezTo>
                    <a:pt x="330" y="8"/>
                    <a:pt x="323" y="0"/>
                    <a:pt x="314" y="0"/>
                  </a:cubicBezTo>
                  <a:cubicBezTo>
                    <a:pt x="310" y="0"/>
                    <a:pt x="306" y="1"/>
                    <a:pt x="301" y="1"/>
                  </a:cubicBezTo>
                  <a:cubicBezTo>
                    <a:pt x="293" y="1"/>
                    <a:pt x="286" y="9"/>
                    <a:pt x="288" y="18"/>
                  </a:cubicBezTo>
                  <a:cubicBezTo>
                    <a:pt x="289" y="25"/>
                    <a:pt x="289" y="25"/>
                    <a:pt x="289" y="25"/>
                  </a:cubicBezTo>
                  <a:cubicBezTo>
                    <a:pt x="291" y="39"/>
                    <a:pt x="281" y="52"/>
                    <a:pt x="266" y="52"/>
                  </a:cubicBezTo>
                  <a:cubicBezTo>
                    <a:pt x="255" y="52"/>
                    <a:pt x="245" y="43"/>
                    <a:pt x="244" y="32"/>
                  </a:cubicBezTo>
                  <a:cubicBezTo>
                    <a:pt x="243" y="27"/>
                    <a:pt x="243" y="27"/>
                    <a:pt x="243" y="27"/>
                  </a:cubicBezTo>
                  <a:cubicBezTo>
                    <a:pt x="241" y="18"/>
                    <a:pt x="233" y="13"/>
                    <a:pt x="224" y="15"/>
                  </a:cubicBezTo>
                  <a:cubicBezTo>
                    <a:pt x="224" y="15"/>
                    <a:pt x="224" y="15"/>
                    <a:pt x="224" y="15"/>
                  </a:cubicBezTo>
                  <a:cubicBezTo>
                    <a:pt x="220" y="17"/>
                    <a:pt x="216" y="18"/>
                    <a:pt x="212" y="19"/>
                  </a:cubicBezTo>
                  <a:cubicBezTo>
                    <a:pt x="204" y="22"/>
                    <a:pt x="200" y="31"/>
                    <a:pt x="204" y="39"/>
                  </a:cubicBezTo>
                  <a:cubicBezTo>
                    <a:pt x="207" y="46"/>
                    <a:pt x="207" y="46"/>
                    <a:pt x="207" y="46"/>
                  </a:cubicBezTo>
                  <a:cubicBezTo>
                    <a:pt x="212" y="56"/>
                    <a:pt x="209" y="68"/>
                    <a:pt x="200" y="75"/>
                  </a:cubicBezTo>
                  <a:cubicBezTo>
                    <a:pt x="188" y="83"/>
                    <a:pt x="172" y="79"/>
                    <a:pt x="166" y="66"/>
                  </a:cubicBezTo>
                  <a:cubicBezTo>
                    <a:pt x="163" y="60"/>
                    <a:pt x="163" y="60"/>
                    <a:pt x="163" y="60"/>
                  </a:cubicBezTo>
                  <a:cubicBezTo>
                    <a:pt x="159" y="52"/>
                    <a:pt x="149" y="50"/>
                    <a:pt x="142" y="55"/>
                  </a:cubicBezTo>
                  <a:cubicBezTo>
                    <a:pt x="138" y="57"/>
                    <a:pt x="135" y="59"/>
                    <a:pt x="131" y="62"/>
                  </a:cubicBezTo>
                  <a:cubicBezTo>
                    <a:pt x="124" y="67"/>
                    <a:pt x="123" y="77"/>
                    <a:pt x="129" y="83"/>
                  </a:cubicBezTo>
                  <a:cubicBezTo>
                    <a:pt x="134" y="89"/>
                    <a:pt x="134" y="89"/>
                    <a:pt x="134" y="89"/>
                  </a:cubicBezTo>
                  <a:cubicBezTo>
                    <a:pt x="141" y="97"/>
                    <a:pt x="142" y="110"/>
                    <a:pt x="135" y="119"/>
                  </a:cubicBezTo>
                  <a:cubicBezTo>
                    <a:pt x="126" y="130"/>
                    <a:pt x="109" y="130"/>
                    <a:pt x="100" y="120"/>
                  </a:cubicBezTo>
                  <a:cubicBezTo>
                    <a:pt x="96" y="115"/>
                    <a:pt x="96" y="115"/>
                    <a:pt x="96" y="115"/>
                  </a:cubicBezTo>
                  <a:cubicBezTo>
                    <a:pt x="90" y="109"/>
                    <a:pt x="80" y="109"/>
                    <a:pt x="74" y="116"/>
                  </a:cubicBezTo>
                  <a:cubicBezTo>
                    <a:pt x="71" y="119"/>
                    <a:pt x="69" y="122"/>
                    <a:pt x="66" y="126"/>
                  </a:cubicBezTo>
                  <a:cubicBezTo>
                    <a:pt x="61" y="133"/>
                    <a:pt x="63" y="142"/>
                    <a:pt x="70" y="147"/>
                  </a:cubicBezTo>
                  <a:cubicBezTo>
                    <a:pt x="77" y="151"/>
                    <a:pt x="77" y="151"/>
                    <a:pt x="77" y="151"/>
                  </a:cubicBezTo>
                  <a:cubicBezTo>
                    <a:pt x="87" y="158"/>
                    <a:pt x="91" y="172"/>
                    <a:pt x="84" y="183"/>
                  </a:cubicBezTo>
                  <a:cubicBezTo>
                    <a:pt x="88" y="194"/>
                    <a:pt x="75" y="204"/>
                    <a:pt x="65" y="198"/>
                  </a:cubicBezTo>
                  <a:cubicBezTo>
                    <a:pt x="47" y="187"/>
                    <a:pt x="47" y="187"/>
                    <a:pt x="47" y="187"/>
                  </a:cubicBezTo>
                  <a:cubicBezTo>
                    <a:pt x="40" y="182"/>
                    <a:pt x="30" y="185"/>
                    <a:pt x="26" y="193"/>
                  </a:cubicBezTo>
                  <a:cubicBezTo>
                    <a:pt x="25" y="197"/>
                    <a:pt x="23" y="201"/>
                    <a:pt x="21" y="205"/>
                  </a:cubicBezTo>
                  <a:cubicBezTo>
                    <a:pt x="18" y="213"/>
                    <a:pt x="23" y="222"/>
                    <a:pt x="31" y="225"/>
                  </a:cubicBezTo>
                  <a:cubicBezTo>
                    <a:pt x="39" y="227"/>
                    <a:pt x="39" y="227"/>
                    <a:pt x="39" y="227"/>
                  </a:cubicBezTo>
                  <a:cubicBezTo>
                    <a:pt x="51" y="230"/>
                    <a:pt x="58" y="243"/>
                    <a:pt x="55" y="255"/>
                  </a:cubicBezTo>
                  <a:cubicBezTo>
                    <a:pt x="51" y="267"/>
                    <a:pt x="39" y="274"/>
                    <a:pt x="26" y="271"/>
                  </a:cubicBezTo>
                  <a:cubicBezTo>
                    <a:pt x="20" y="269"/>
                    <a:pt x="20" y="269"/>
                    <a:pt x="20" y="269"/>
                  </a:cubicBezTo>
                  <a:cubicBezTo>
                    <a:pt x="12" y="267"/>
                    <a:pt x="3" y="273"/>
                    <a:pt x="2" y="281"/>
                  </a:cubicBezTo>
                  <a:cubicBezTo>
                    <a:pt x="2" y="286"/>
                    <a:pt x="1" y="290"/>
                    <a:pt x="1" y="294"/>
                  </a:cubicBezTo>
                  <a:cubicBezTo>
                    <a:pt x="0" y="303"/>
                    <a:pt x="7" y="310"/>
                    <a:pt x="16" y="310"/>
                  </a:cubicBezTo>
                  <a:cubicBezTo>
                    <a:pt x="23" y="310"/>
                    <a:pt x="23" y="310"/>
                    <a:pt x="23" y="310"/>
                  </a:cubicBezTo>
                  <a:cubicBezTo>
                    <a:pt x="36" y="310"/>
                    <a:pt x="47" y="320"/>
                    <a:pt x="47" y="332"/>
                  </a:cubicBezTo>
                  <a:cubicBezTo>
                    <a:pt x="47" y="345"/>
                    <a:pt x="37" y="356"/>
                    <a:pt x="24" y="356"/>
                  </a:cubicBezTo>
                  <a:cubicBezTo>
                    <a:pt x="18" y="356"/>
                    <a:pt x="18" y="356"/>
                    <a:pt x="18" y="356"/>
                  </a:cubicBezTo>
                  <a:cubicBezTo>
                    <a:pt x="9" y="356"/>
                    <a:pt x="3" y="364"/>
                    <a:pt x="4" y="373"/>
                  </a:cubicBezTo>
                  <a:cubicBezTo>
                    <a:pt x="5" y="377"/>
                    <a:pt x="5" y="381"/>
                    <a:pt x="6" y="385"/>
                  </a:cubicBezTo>
                  <a:cubicBezTo>
                    <a:pt x="8" y="394"/>
                    <a:pt x="17" y="399"/>
                    <a:pt x="25" y="396"/>
                  </a:cubicBezTo>
                  <a:cubicBezTo>
                    <a:pt x="32" y="394"/>
                    <a:pt x="32" y="394"/>
                    <a:pt x="32" y="394"/>
                  </a:cubicBezTo>
                  <a:cubicBezTo>
                    <a:pt x="44" y="390"/>
                    <a:pt x="57" y="397"/>
                    <a:pt x="61" y="409"/>
                  </a:cubicBezTo>
                  <a:cubicBezTo>
                    <a:pt x="65" y="421"/>
                    <a:pt x="58" y="434"/>
                    <a:pt x="46" y="438"/>
                  </a:cubicBezTo>
                  <a:cubicBezTo>
                    <a:pt x="40" y="440"/>
                    <a:pt x="40" y="440"/>
                    <a:pt x="40" y="440"/>
                  </a:cubicBezTo>
                  <a:cubicBezTo>
                    <a:pt x="32" y="442"/>
                    <a:pt x="28" y="452"/>
                    <a:pt x="31" y="460"/>
                  </a:cubicBezTo>
                  <a:cubicBezTo>
                    <a:pt x="33" y="464"/>
                    <a:pt x="35" y="467"/>
                    <a:pt x="37" y="471"/>
                  </a:cubicBezTo>
                  <a:cubicBezTo>
                    <a:pt x="41" y="479"/>
                    <a:pt x="51" y="481"/>
                    <a:pt x="58" y="476"/>
                  </a:cubicBezTo>
                  <a:cubicBezTo>
                    <a:pt x="64" y="472"/>
                    <a:pt x="64" y="472"/>
                    <a:pt x="64" y="472"/>
                  </a:cubicBezTo>
                  <a:cubicBezTo>
                    <a:pt x="73" y="466"/>
                    <a:pt x="86" y="467"/>
                    <a:pt x="94" y="475"/>
                  </a:cubicBezTo>
                  <a:cubicBezTo>
                    <a:pt x="104" y="486"/>
                    <a:pt x="102" y="503"/>
                    <a:pt x="90" y="510"/>
                  </a:cubicBezTo>
                  <a:cubicBezTo>
                    <a:pt x="85" y="514"/>
                    <a:pt x="85" y="514"/>
                    <a:pt x="85" y="514"/>
                  </a:cubicBezTo>
                  <a:cubicBezTo>
                    <a:pt x="78" y="519"/>
                    <a:pt x="76" y="529"/>
                    <a:pt x="82" y="535"/>
                  </a:cubicBezTo>
                  <a:cubicBezTo>
                    <a:pt x="85" y="539"/>
                    <a:pt x="88" y="542"/>
                    <a:pt x="91" y="545"/>
                  </a:cubicBezTo>
                  <a:cubicBezTo>
                    <a:pt x="97" y="551"/>
                    <a:pt x="107" y="551"/>
                    <a:pt x="112" y="544"/>
                  </a:cubicBezTo>
                  <a:cubicBezTo>
                    <a:pt x="117" y="538"/>
                    <a:pt x="117" y="538"/>
                    <a:pt x="117" y="538"/>
                  </a:cubicBezTo>
                  <a:cubicBezTo>
                    <a:pt x="126" y="528"/>
                    <a:pt x="140" y="527"/>
                    <a:pt x="150" y="535"/>
                  </a:cubicBezTo>
                  <a:cubicBezTo>
                    <a:pt x="160" y="543"/>
                    <a:pt x="161" y="558"/>
                    <a:pt x="153" y="567"/>
                  </a:cubicBezTo>
                  <a:cubicBezTo>
                    <a:pt x="149" y="572"/>
                    <a:pt x="149" y="572"/>
                    <a:pt x="149" y="572"/>
                  </a:cubicBezTo>
                  <a:cubicBezTo>
                    <a:pt x="143" y="579"/>
                    <a:pt x="145" y="589"/>
                    <a:pt x="152" y="594"/>
                  </a:cubicBezTo>
                  <a:cubicBezTo>
                    <a:pt x="156" y="596"/>
                    <a:pt x="160" y="598"/>
                    <a:pt x="163" y="600"/>
                  </a:cubicBezTo>
                  <a:cubicBezTo>
                    <a:pt x="171" y="605"/>
                    <a:pt x="180" y="601"/>
                    <a:pt x="184" y="594"/>
                  </a:cubicBezTo>
                  <a:cubicBezTo>
                    <a:pt x="187" y="586"/>
                    <a:pt x="187" y="586"/>
                    <a:pt x="187" y="586"/>
                  </a:cubicBezTo>
                  <a:cubicBezTo>
                    <a:pt x="192" y="575"/>
                    <a:pt x="205" y="569"/>
                    <a:pt x="217" y="574"/>
                  </a:cubicBezTo>
                  <a:cubicBezTo>
                    <a:pt x="229" y="579"/>
                    <a:pt x="234" y="593"/>
                    <a:pt x="229" y="605"/>
                  </a:cubicBezTo>
                  <a:cubicBezTo>
                    <a:pt x="227" y="610"/>
                    <a:pt x="227" y="610"/>
                    <a:pt x="227" y="610"/>
                  </a:cubicBezTo>
                  <a:cubicBezTo>
                    <a:pt x="223" y="619"/>
                    <a:pt x="228" y="628"/>
                    <a:pt x="236" y="630"/>
                  </a:cubicBezTo>
                  <a:cubicBezTo>
                    <a:pt x="240" y="631"/>
                    <a:pt x="244" y="632"/>
                    <a:pt x="248" y="633"/>
                  </a:cubicBezTo>
                  <a:cubicBezTo>
                    <a:pt x="257" y="635"/>
                    <a:pt x="265" y="629"/>
                    <a:pt x="266" y="621"/>
                  </a:cubicBezTo>
                  <a:cubicBezTo>
                    <a:pt x="267" y="613"/>
                    <a:pt x="267" y="613"/>
                    <a:pt x="267" y="613"/>
                  </a:cubicBezTo>
                  <a:cubicBezTo>
                    <a:pt x="269" y="601"/>
                    <a:pt x="280" y="592"/>
                    <a:pt x="293" y="593"/>
                  </a:cubicBezTo>
                  <a:cubicBezTo>
                    <a:pt x="305" y="595"/>
                    <a:pt x="314" y="606"/>
                    <a:pt x="313" y="619"/>
                  </a:cubicBezTo>
                  <a:cubicBezTo>
                    <a:pt x="312" y="625"/>
                    <a:pt x="312" y="625"/>
                    <a:pt x="312" y="625"/>
                  </a:cubicBezTo>
                  <a:cubicBezTo>
                    <a:pt x="311" y="634"/>
                    <a:pt x="318" y="642"/>
                    <a:pt x="327" y="641"/>
                  </a:cubicBezTo>
                  <a:cubicBezTo>
                    <a:pt x="331" y="641"/>
                    <a:pt x="335" y="641"/>
                    <a:pt x="339" y="641"/>
                  </a:cubicBezTo>
                  <a:cubicBezTo>
                    <a:pt x="348" y="640"/>
                    <a:pt x="354" y="633"/>
                    <a:pt x="353" y="624"/>
                  </a:cubicBezTo>
                  <a:cubicBezTo>
                    <a:pt x="352" y="616"/>
                    <a:pt x="352" y="616"/>
                    <a:pt x="352" y="616"/>
                  </a:cubicBezTo>
                  <a:cubicBezTo>
                    <a:pt x="349" y="604"/>
                    <a:pt x="358" y="592"/>
                    <a:pt x="371" y="590"/>
                  </a:cubicBezTo>
                  <a:cubicBezTo>
                    <a:pt x="383" y="588"/>
                    <a:pt x="395" y="596"/>
                    <a:pt x="397" y="609"/>
                  </a:cubicBezTo>
                  <a:cubicBezTo>
                    <a:pt x="398" y="615"/>
                    <a:pt x="398" y="615"/>
                    <a:pt x="398" y="615"/>
                  </a:cubicBezTo>
                  <a:cubicBezTo>
                    <a:pt x="399" y="624"/>
                    <a:pt x="408" y="629"/>
                    <a:pt x="416" y="627"/>
                  </a:cubicBezTo>
                  <a:cubicBezTo>
                    <a:pt x="417" y="627"/>
                    <a:pt x="417" y="627"/>
                    <a:pt x="417" y="627"/>
                  </a:cubicBezTo>
                  <a:cubicBezTo>
                    <a:pt x="421" y="625"/>
                    <a:pt x="425" y="624"/>
                    <a:pt x="429" y="622"/>
                  </a:cubicBezTo>
                  <a:cubicBezTo>
                    <a:pt x="437" y="620"/>
                    <a:pt x="441" y="610"/>
                    <a:pt x="437" y="603"/>
                  </a:cubicBezTo>
                  <a:cubicBezTo>
                    <a:pt x="434" y="596"/>
                    <a:pt x="434" y="596"/>
                    <a:pt x="434" y="596"/>
                  </a:cubicBezTo>
                  <a:cubicBezTo>
                    <a:pt x="428" y="584"/>
                    <a:pt x="433" y="570"/>
                    <a:pt x="444" y="565"/>
                  </a:cubicBezTo>
                  <a:cubicBezTo>
                    <a:pt x="456" y="559"/>
                    <a:pt x="470" y="564"/>
                    <a:pt x="475" y="576"/>
                  </a:cubicBezTo>
                  <a:cubicBezTo>
                    <a:pt x="478" y="581"/>
                    <a:pt x="478" y="581"/>
                    <a:pt x="478" y="581"/>
                  </a:cubicBezTo>
                  <a:cubicBezTo>
                    <a:pt x="482" y="589"/>
                    <a:pt x="492" y="592"/>
                    <a:pt x="499" y="587"/>
                  </a:cubicBezTo>
                  <a:cubicBezTo>
                    <a:pt x="502" y="585"/>
                    <a:pt x="506" y="582"/>
                    <a:pt x="509" y="580"/>
                  </a:cubicBezTo>
                  <a:cubicBezTo>
                    <a:pt x="516" y="575"/>
                    <a:pt x="517" y="565"/>
                    <a:pt x="512" y="558"/>
                  </a:cubicBezTo>
                  <a:cubicBezTo>
                    <a:pt x="506" y="553"/>
                    <a:pt x="506" y="553"/>
                    <a:pt x="506" y="553"/>
                  </a:cubicBezTo>
                  <a:cubicBezTo>
                    <a:pt x="498" y="543"/>
                    <a:pt x="499" y="529"/>
                    <a:pt x="508" y="520"/>
                  </a:cubicBezTo>
                  <a:cubicBezTo>
                    <a:pt x="517" y="512"/>
                    <a:pt x="532" y="512"/>
                    <a:pt x="541" y="522"/>
                  </a:cubicBezTo>
                  <a:cubicBezTo>
                    <a:pt x="545" y="526"/>
                    <a:pt x="545" y="526"/>
                    <a:pt x="545" y="526"/>
                  </a:cubicBezTo>
                  <a:cubicBezTo>
                    <a:pt x="551" y="533"/>
                    <a:pt x="561" y="533"/>
                    <a:pt x="567" y="526"/>
                  </a:cubicBezTo>
                  <a:cubicBezTo>
                    <a:pt x="569" y="523"/>
                    <a:pt x="572" y="519"/>
                    <a:pt x="575" y="516"/>
                  </a:cubicBezTo>
                  <a:cubicBezTo>
                    <a:pt x="580" y="509"/>
                    <a:pt x="578" y="499"/>
                    <a:pt x="571" y="495"/>
                  </a:cubicBezTo>
                  <a:cubicBezTo>
                    <a:pt x="564" y="491"/>
                    <a:pt x="564" y="491"/>
                    <a:pt x="564" y="491"/>
                  </a:cubicBezTo>
                  <a:cubicBezTo>
                    <a:pt x="553" y="484"/>
                    <a:pt x="550" y="470"/>
                    <a:pt x="557" y="459"/>
                  </a:cubicBezTo>
                  <a:cubicBezTo>
                    <a:pt x="553" y="448"/>
                    <a:pt x="566" y="438"/>
                    <a:pt x="576" y="444"/>
                  </a:cubicBezTo>
                  <a:moveTo>
                    <a:pt x="493" y="185"/>
                  </a:moveTo>
                  <a:cubicBezTo>
                    <a:pt x="509" y="205"/>
                    <a:pt x="521" y="229"/>
                    <a:pt x="530" y="255"/>
                  </a:cubicBezTo>
                  <a:cubicBezTo>
                    <a:pt x="537" y="279"/>
                    <a:pt x="540" y="303"/>
                    <a:pt x="540" y="327"/>
                  </a:cubicBezTo>
                  <a:cubicBezTo>
                    <a:pt x="530" y="326"/>
                    <a:pt x="530" y="326"/>
                    <a:pt x="530" y="326"/>
                  </a:cubicBezTo>
                  <a:cubicBezTo>
                    <a:pt x="531" y="278"/>
                    <a:pt x="515" y="230"/>
                    <a:pt x="485" y="191"/>
                  </a:cubicBezTo>
                  <a:cubicBezTo>
                    <a:pt x="493" y="185"/>
                    <a:pt x="493" y="185"/>
                    <a:pt x="493" y="185"/>
                  </a:cubicBezTo>
                  <a:moveTo>
                    <a:pt x="480" y="170"/>
                  </a:moveTo>
                  <a:cubicBezTo>
                    <a:pt x="472" y="177"/>
                    <a:pt x="472" y="177"/>
                    <a:pt x="472" y="177"/>
                  </a:cubicBezTo>
                  <a:cubicBezTo>
                    <a:pt x="455" y="158"/>
                    <a:pt x="433" y="142"/>
                    <a:pt x="409" y="131"/>
                  </a:cubicBezTo>
                  <a:cubicBezTo>
                    <a:pt x="388" y="121"/>
                    <a:pt x="367" y="115"/>
                    <a:pt x="345" y="113"/>
                  </a:cubicBezTo>
                  <a:cubicBezTo>
                    <a:pt x="346" y="103"/>
                    <a:pt x="346" y="103"/>
                    <a:pt x="346" y="103"/>
                  </a:cubicBezTo>
                  <a:cubicBezTo>
                    <a:pt x="397" y="109"/>
                    <a:pt x="445" y="133"/>
                    <a:pt x="480" y="170"/>
                  </a:cubicBezTo>
                  <a:moveTo>
                    <a:pt x="254" y="112"/>
                  </a:moveTo>
                  <a:cubicBezTo>
                    <a:pt x="278" y="104"/>
                    <a:pt x="303" y="101"/>
                    <a:pt x="326" y="101"/>
                  </a:cubicBezTo>
                  <a:cubicBezTo>
                    <a:pt x="326" y="111"/>
                    <a:pt x="326" y="111"/>
                    <a:pt x="326" y="111"/>
                  </a:cubicBezTo>
                  <a:cubicBezTo>
                    <a:pt x="277" y="110"/>
                    <a:pt x="229" y="126"/>
                    <a:pt x="191" y="156"/>
                  </a:cubicBezTo>
                  <a:cubicBezTo>
                    <a:pt x="184" y="149"/>
                    <a:pt x="184" y="149"/>
                    <a:pt x="184" y="149"/>
                  </a:cubicBezTo>
                  <a:cubicBezTo>
                    <a:pt x="205" y="133"/>
                    <a:pt x="228" y="120"/>
                    <a:pt x="254" y="112"/>
                  </a:cubicBezTo>
                  <a:moveTo>
                    <a:pt x="169" y="161"/>
                  </a:moveTo>
                  <a:cubicBezTo>
                    <a:pt x="176" y="169"/>
                    <a:pt x="176" y="169"/>
                    <a:pt x="176" y="169"/>
                  </a:cubicBezTo>
                  <a:cubicBezTo>
                    <a:pt x="157" y="187"/>
                    <a:pt x="142" y="208"/>
                    <a:pt x="130" y="233"/>
                  </a:cubicBezTo>
                  <a:cubicBezTo>
                    <a:pt x="121" y="253"/>
                    <a:pt x="115" y="275"/>
                    <a:pt x="112" y="296"/>
                  </a:cubicBezTo>
                  <a:cubicBezTo>
                    <a:pt x="102" y="295"/>
                    <a:pt x="102" y="295"/>
                    <a:pt x="102" y="295"/>
                  </a:cubicBezTo>
                  <a:cubicBezTo>
                    <a:pt x="108" y="244"/>
                    <a:pt x="132" y="197"/>
                    <a:pt x="169" y="161"/>
                  </a:cubicBezTo>
                  <a:moveTo>
                    <a:pt x="148" y="457"/>
                  </a:moveTo>
                  <a:cubicBezTo>
                    <a:pt x="132" y="437"/>
                    <a:pt x="119" y="413"/>
                    <a:pt x="111" y="387"/>
                  </a:cubicBezTo>
                  <a:cubicBezTo>
                    <a:pt x="103" y="363"/>
                    <a:pt x="100" y="339"/>
                    <a:pt x="101" y="315"/>
                  </a:cubicBezTo>
                  <a:cubicBezTo>
                    <a:pt x="111" y="315"/>
                    <a:pt x="111" y="315"/>
                    <a:pt x="111" y="315"/>
                  </a:cubicBezTo>
                  <a:cubicBezTo>
                    <a:pt x="110" y="364"/>
                    <a:pt x="126" y="412"/>
                    <a:pt x="156" y="450"/>
                  </a:cubicBezTo>
                  <a:cubicBezTo>
                    <a:pt x="148" y="457"/>
                    <a:pt x="148" y="457"/>
                    <a:pt x="148" y="457"/>
                  </a:cubicBezTo>
                  <a:moveTo>
                    <a:pt x="161" y="472"/>
                  </a:moveTo>
                  <a:cubicBezTo>
                    <a:pt x="168" y="465"/>
                    <a:pt x="168" y="465"/>
                    <a:pt x="168" y="465"/>
                  </a:cubicBezTo>
                  <a:cubicBezTo>
                    <a:pt x="186" y="484"/>
                    <a:pt x="207" y="499"/>
                    <a:pt x="232" y="511"/>
                  </a:cubicBezTo>
                  <a:cubicBezTo>
                    <a:pt x="253" y="521"/>
                    <a:pt x="274" y="526"/>
                    <a:pt x="295" y="529"/>
                  </a:cubicBezTo>
                  <a:cubicBezTo>
                    <a:pt x="295" y="539"/>
                    <a:pt x="295" y="539"/>
                    <a:pt x="295" y="539"/>
                  </a:cubicBezTo>
                  <a:cubicBezTo>
                    <a:pt x="244" y="533"/>
                    <a:pt x="196" y="509"/>
                    <a:pt x="161" y="472"/>
                  </a:cubicBezTo>
                  <a:moveTo>
                    <a:pt x="247" y="478"/>
                  </a:moveTo>
                  <a:cubicBezTo>
                    <a:pt x="161" y="438"/>
                    <a:pt x="123" y="335"/>
                    <a:pt x="163" y="248"/>
                  </a:cubicBezTo>
                  <a:cubicBezTo>
                    <a:pt x="204" y="161"/>
                    <a:pt x="307" y="124"/>
                    <a:pt x="393" y="164"/>
                  </a:cubicBezTo>
                  <a:cubicBezTo>
                    <a:pt x="480" y="204"/>
                    <a:pt x="517" y="307"/>
                    <a:pt x="477" y="394"/>
                  </a:cubicBezTo>
                  <a:cubicBezTo>
                    <a:pt x="437" y="480"/>
                    <a:pt x="334" y="518"/>
                    <a:pt x="247" y="478"/>
                  </a:cubicBezTo>
                  <a:moveTo>
                    <a:pt x="386" y="530"/>
                  </a:moveTo>
                  <a:cubicBezTo>
                    <a:pt x="362" y="538"/>
                    <a:pt x="338" y="541"/>
                    <a:pt x="314" y="540"/>
                  </a:cubicBezTo>
                  <a:cubicBezTo>
                    <a:pt x="315" y="530"/>
                    <a:pt x="315" y="530"/>
                    <a:pt x="315" y="530"/>
                  </a:cubicBezTo>
                  <a:cubicBezTo>
                    <a:pt x="364" y="532"/>
                    <a:pt x="411" y="516"/>
                    <a:pt x="450" y="486"/>
                  </a:cubicBezTo>
                  <a:cubicBezTo>
                    <a:pt x="456" y="493"/>
                    <a:pt x="456" y="493"/>
                    <a:pt x="456" y="493"/>
                  </a:cubicBezTo>
                  <a:cubicBezTo>
                    <a:pt x="436" y="509"/>
                    <a:pt x="412" y="522"/>
                    <a:pt x="386" y="530"/>
                  </a:cubicBezTo>
                  <a:moveTo>
                    <a:pt x="471" y="480"/>
                  </a:moveTo>
                  <a:cubicBezTo>
                    <a:pt x="465" y="473"/>
                    <a:pt x="465" y="473"/>
                    <a:pt x="465" y="473"/>
                  </a:cubicBezTo>
                  <a:cubicBezTo>
                    <a:pt x="483" y="455"/>
                    <a:pt x="499" y="434"/>
                    <a:pt x="510" y="409"/>
                  </a:cubicBezTo>
                  <a:cubicBezTo>
                    <a:pt x="520" y="389"/>
                    <a:pt x="526" y="367"/>
                    <a:pt x="528" y="346"/>
                  </a:cubicBezTo>
                  <a:cubicBezTo>
                    <a:pt x="538" y="347"/>
                    <a:pt x="538" y="347"/>
                    <a:pt x="538" y="347"/>
                  </a:cubicBezTo>
                  <a:cubicBezTo>
                    <a:pt x="532" y="398"/>
                    <a:pt x="508" y="445"/>
                    <a:pt x="471" y="48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Freeform 42"/>
            <p:cNvSpPr>
              <a:spLocks noEditPoints="1"/>
            </p:cNvSpPr>
            <p:nvPr/>
          </p:nvSpPr>
          <p:spPr bwMode="auto">
            <a:xfrm>
              <a:off x="4624762" y="3802960"/>
              <a:ext cx="1292831" cy="1294460"/>
            </a:xfrm>
            <a:custGeom>
              <a:avLst/>
              <a:gdLst>
                <a:gd name="T0" fmla="*/ 640 w 671"/>
                <a:gd name="T1" fmla="*/ 357 h 672"/>
                <a:gd name="T2" fmla="*/ 626 w 671"/>
                <a:gd name="T3" fmla="*/ 244 h 672"/>
                <a:gd name="T4" fmla="*/ 573 w 671"/>
                <a:gd name="T5" fmla="*/ 144 h 672"/>
                <a:gd name="T6" fmla="*/ 515 w 671"/>
                <a:gd name="T7" fmla="*/ 51 h 672"/>
                <a:gd name="T8" fmla="*/ 409 w 671"/>
                <a:gd name="T9" fmla="*/ 8 h 672"/>
                <a:gd name="T10" fmla="*/ 295 w 671"/>
                <a:gd name="T11" fmla="*/ 2 h 672"/>
                <a:gd name="T12" fmla="*/ 198 w 671"/>
                <a:gd name="T13" fmla="*/ 29 h 672"/>
                <a:gd name="T14" fmla="*/ 129 w 671"/>
                <a:gd name="T15" fmla="*/ 114 h 672"/>
                <a:gd name="T16" fmla="*/ 52 w 671"/>
                <a:gd name="T17" fmla="*/ 227 h 672"/>
                <a:gd name="T18" fmla="*/ 0 w 671"/>
                <a:gd name="T19" fmla="*/ 324 h 672"/>
                <a:gd name="T20" fmla="*/ 16 w 671"/>
                <a:gd name="T21" fmla="*/ 437 h 672"/>
                <a:gd name="T22" fmla="*/ 68 w 671"/>
                <a:gd name="T23" fmla="*/ 539 h 672"/>
                <a:gd name="T24" fmla="*/ 166 w 671"/>
                <a:gd name="T25" fmla="*/ 588 h 672"/>
                <a:gd name="T26" fmla="*/ 293 w 671"/>
                <a:gd name="T27" fmla="*/ 637 h 672"/>
                <a:gd name="T28" fmla="*/ 399 w 671"/>
                <a:gd name="T29" fmla="*/ 666 h 672"/>
                <a:gd name="T30" fmla="*/ 494 w 671"/>
                <a:gd name="T31" fmla="*/ 633 h 672"/>
                <a:gd name="T32" fmla="*/ 584 w 671"/>
                <a:gd name="T33" fmla="*/ 563 h 672"/>
                <a:gd name="T34" fmla="*/ 646 w 671"/>
                <a:gd name="T35" fmla="*/ 467 h 672"/>
                <a:gd name="T36" fmla="*/ 579 w 671"/>
                <a:gd name="T37" fmla="*/ 437 h 672"/>
                <a:gd name="T38" fmla="*/ 598 w 671"/>
                <a:gd name="T39" fmla="*/ 364 h 672"/>
                <a:gd name="T40" fmla="*/ 599 w 671"/>
                <a:gd name="T41" fmla="*/ 327 h 672"/>
                <a:gd name="T42" fmla="*/ 548 w 671"/>
                <a:gd name="T43" fmla="*/ 273 h 672"/>
                <a:gd name="T44" fmla="*/ 575 w 671"/>
                <a:gd name="T45" fmla="*/ 225 h 672"/>
                <a:gd name="T46" fmla="*/ 557 w 671"/>
                <a:gd name="T47" fmla="*/ 192 h 672"/>
                <a:gd name="T48" fmla="*/ 530 w 671"/>
                <a:gd name="T49" fmla="*/ 157 h 672"/>
                <a:gd name="T50" fmla="*/ 502 w 671"/>
                <a:gd name="T51" fmla="*/ 131 h 672"/>
                <a:gd name="T52" fmla="*/ 429 w 671"/>
                <a:gd name="T53" fmla="*/ 136 h 672"/>
                <a:gd name="T54" fmla="*/ 398 w 671"/>
                <a:gd name="T55" fmla="*/ 124 h 672"/>
                <a:gd name="T56" fmla="*/ 373 w 671"/>
                <a:gd name="T57" fmla="*/ 75 h 672"/>
                <a:gd name="T58" fmla="*/ 365 w 671"/>
                <a:gd name="T59" fmla="*/ 74 h 672"/>
                <a:gd name="T60" fmla="*/ 290 w 671"/>
                <a:gd name="T61" fmla="*/ 76 h 672"/>
                <a:gd name="T62" fmla="*/ 267 w 671"/>
                <a:gd name="T63" fmla="*/ 127 h 672"/>
                <a:gd name="T64" fmla="*/ 217 w 671"/>
                <a:gd name="T65" fmla="*/ 151 h 672"/>
                <a:gd name="T66" fmla="*/ 162 w 671"/>
                <a:gd name="T67" fmla="*/ 137 h 672"/>
                <a:gd name="T68" fmla="*/ 157 w 671"/>
                <a:gd name="T69" fmla="*/ 142 h 672"/>
                <a:gd name="T70" fmla="*/ 109 w 671"/>
                <a:gd name="T71" fmla="*/ 200 h 672"/>
                <a:gd name="T72" fmla="*/ 92 w 671"/>
                <a:gd name="T73" fmla="*/ 234 h 672"/>
                <a:gd name="T74" fmla="*/ 123 w 671"/>
                <a:gd name="T75" fmla="*/ 281 h 672"/>
                <a:gd name="T76" fmla="*/ 117 w 671"/>
                <a:gd name="T77" fmla="*/ 312 h 672"/>
                <a:gd name="T78" fmla="*/ 74 w 671"/>
                <a:gd name="T79" fmla="*/ 375 h 672"/>
                <a:gd name="T80" fmla="*/ 76 w 671"/>
                <a:gd name="T81" fmla="*/ 382 h 672"/>
                <a:gd name="T82" fmla="*/ 114 w 671"/>
                <a:gd name="T83" fmla="*/ 480 h 672"/>
                <a:gd name="T84" fmla="*/ 155 w 671"/>
                <a:gd name="T85" fmla="*/ 462 h 672"/>
                <a:gd name="T86" fmla="*/ 193 w 671"/>
                <a:gd name="T87" fmla="*/ 503 h 672"/>
                <a:gd name="T88" fmla="*/ 218 w 671"/>
                <a:gd name="T89" fmla="*/ 522 h 672"/>
                <a:gd name="T90" fmla="*/ 228 w 671"/>
                <a:gd name="T91" fmla="*/ 577 h 672"/>
                <a:gd name="T92" fmla="*/ 251 w 671"/>
                <a:gd name="T93" fmla="*/ 521 h 672"/>
                <a:gd name="T94" fmla="*/ 271 w 671"/>
                <a:gd name="T95" fmla="*/ 592 h 672"/>
                <a:gd name="T96" fmla="*/ 313 w 671"/>
                <a:gd name="T97" fmla="*/ 555 h 672"/>
                <a:gd name="T98" fmla="*/ 369 w 671"/>
                <a:gd name="T99" fmla="*/ 554 h 672"/>
                <a:gd name="T100" fmla="*/ 412 w 671"/>
                <a:gd name="T101" fmla="*/ 589 h 672"/>
                <a:gd name="T102" fmla="*/ 419 w 671"/>
                <a:gd name="T103" fmla="*/ 586 h 672"/>
                <a:gd name="T104" fmla="*/ 487 w 671"/>
                <a:gd name="T105" fmla="*/ 553 h 672"/>
                <a:gd name="T106" fmla="*/ 487 w 671"/>
                <a:gd name="T107" fmla="*/ 497 h 672"/>
                <a:gd name="T108" fmla="*/ 522 w 671"/>
                <a:gd name="T109" fmla="*/ 454 h 672"/>
                <a:gd name="T110" fmla="*/ 537 w 671"/>
                <a:gd name="T111" fmla="*/ 427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671" h="672">
                  <a:moveTo>
                    <a:pt x="620" y="446"/>
                  </a:moveTo>
                  <a:cubicBezTo>
                    <a:pt x="626" y="431"/>
                    <a:pt x="630" y="416"/>
                    <a:pt x="633" y="401"/>
                  </a:cubicBezTo>
                  <a:cubicBezTo>
                    <a:pt x="667" y="398"/>
                    <a:pt x="667" y="398"/>
                    <a:pt x="667" y="398"/>
                  </a:cubicBezTo>
                  <a:cubicBezTo>
                    <a:pt x="669" y="384"/>
                    <a:pt x="669" y="384"/>
                    <a:pt x="669" y="384"/>
                  </a:cubicBezTo>
                  <a:cubicBezTo>
                    <a:pt x="671" y="370"/>
                    <a:pt x="671" y="370"/>
                    <a:pt x="671" y="370"/>
                  </a:cubicBezTo>
                  <a:cubicBezTo>
                    <a:pt x="640" y="357"/>
                    <a:pt x="640" y="357"/>
                    <a:pt x="640" y="357"/>
                  </a:cubicBezTo>
                  <a:cubicBezTo>
                    <a:pt x="641" y="342"/>
                    <a:pt x="641" y="326"/>
                    <a:pt x="639" y="311"/>
                  </a:cubicBezTo>
                  <a:cubicBezTo>
                    <a:pt x="671" y="298"/>
                    <a:pt x="671" y="298"/>
                    <a:pt x="671" y="298"/>
                  </a:cubicBezTo>
                  <a:cubicBezTo>
                    <a:pt x="669" y="284"/>
                    <a:pt x="669" y="284"/>
                    <a:pt x="669" y="284"/>
                  </a:cubicBezTo>
                  <a:cubicBezTo>
                    <a:pt x="666" y="270"/>
                    <a:pt x="666" y="270"/>
                    <a:pt x="666" y="270"/>
                  </a:cubicBezTo>
                  <a:cubicBezTo>
                    <a:pt x="633" y="267"/>
                    <a:pt x="633" y="267"/>
                    <a:pt x="633" y="267"/>
                  </a:cubicBezTo>
                  <a:cubicBezTo>
                    <a:pt x="631" y="259"/>
                    <a:pt x="629" y="252"/>
                    <a:pt x="626" y="244"/>
                  </a:cubicBezTo>
                  <a:cubicBezTo>
                    <a:pt x="624" y="237"/>
                    <a:pt x="621" y="230"/>
                    <a:pt x="619" y="222"/>
                  </a:cubicBezTo>
                  <a:cubicBezTo>
                    <a:pt x="645" y="201"/>
                    <a:pt x="645" y="201"/>
                    <a:pt x="645" y="201"/>
                  </a:cubicBezTo>
                  <a:cubicBezTo>
                    <a:pt x="638" y="188"/>
                    <a:pt x="638" y="188"/>
                    <a:pt x="638" y="188"/>
                  </a:cubicBezTo>
                  <a:cubicBezTo>
                    <a:pt x="632" y="175"/>
                    <a:pt x="632" y="175"/>
                    <a:pt x="632" y="175"/>
                  </a:cubicBezTo>
                  <a:cubicBezTo>
                    <a:pt x="599" y="183"/>
                    <a:pt x="599" y="183"/>
                    <a:pt x="599" y="183"/>
                  </a:cubicBezTo>
                  <a:cubicBezTo>
                    <a:pt x="591" y="169"/>
                    <a:pt x="582" y="156"/>
                    <a:pt x="573" y="144"/>
                  </a:cubicBezTo>
                  <a:cubicBezTo>
                    <a:pt x="591" y="116"/>
                    <a:pt x="591" y="116"/>
                    <a:pt x="591" y="116"/>
                  </a:cubicBezTo>
                  <a:cubicBezTo>
                    <a:pt x="581" y="106"/>
                    <a:pt x="581" y="106"/>
                    <a:pt x="581" y="106"/>
                  </a:cubicBezTo>
                  <a:cubicBezTo>
                    <a:pt x="572" y="95"/>
                    <a:pt x="572" y="95"/>
                    <a:pt x="572" y="95"/>
                  </a:cubicBezTo>
                  <a:cubicBezTo>
                    <a:pt x="542" y="112"/>
                    <a:pt x="542" y="112"/>
                    <a:pt x="542" y="112"/>
                  </a:cubicBezTo>
                  <a:cubicBezTo>
                    <a:pt x="531" y="101"/>
                    <a:pt x="519" y="92"/>
                    <a:pt x="506" y="83"/>
                  </a:cubicBezTo>
                  <a:cubicBezTo>
                    <a:pt x="515" y="51"/>
                    <a:pt x="515" y="51"/>
                    <a:pt x="515" y="51"/>
                  </a:cubicBezTo>
                  <a:cubicBezTo>
                    <a:pt x="503" y="44"/>
                    <a:pt x="503" y="44"/>
                    <a:pt x="503" y="44"/>
                  </a:cubicBezTo>
                  <a:cubicBezTo>
                    <a:pt x="490" y="37"/>
                    <a:pt x="490" y="37"/>
                    <a:pt x="490" y="37"/>
                  </a:cubicBezTo>
                  <a:cubicBezTo>
                    <a:pt x="467" y="61"/>
                    <a:pt x="467" y="61"/>
                    <a:pt x="467" y="61"/>
                  </a:cubicBezTo>
                  <a:cubicBezTo>
                    <a:pt x="453" y="55"/>
                    <a:pt x="439" y="49"/>
                    <a:pt x="424" y="44"/>
                  </a:cubicBezTo>
                  <a:cubicBezTo>
                    <a:pt x="423" y="11"/>
                    <a:pt x="423" y="11"/>
                    <a:pt x="423" y="11"/>
                  </a:cubicBezTo>
                  <a:cubicBezTo>
                    <a:pt x="409" y="8"/>
                    <a:pt x="409" y="8"/>
                    <a:pt x="409" y="8"/>
                  </a:cubicBezTo>
                  <a:cubicBezTo>
                    <a:pt x="395" y="4"/>
                    <a:pt x="395" y="4"/>
                    <a:pt x="395" y="4"/>
                  </a:cubicBezTo>
                  <a:cubicBezTo>
                    <a:pt x="381" y="35"/>
                    <a:pt x="381" y="35"/>
                    <a:pt x="381" y="35"/>
                  </a:cubicBezTo>
                  <a:cubicBezTo>
                    <a:pt x="365" y="33"/>
                    <a:pt x="350" y="32"/>
                    <a:pt x="334" y="32"/>
                  </a:cubicBezTo>
                  <a:cubicBezTo>
                    <a:pt x="323" y="0"/>
                    <a:pt x="323" y="0"/>
                    <a:pt x="323" y="0"/>
                  </a:cubicBezTo>
                  <a:cubicBezTo>
                    <a:pt x="309" y="1"/>
                    <a:pt x="309" y="1"/>
                    <a:pt x="309" y="1"/>
                  </a:cubicBezTo>
                  <a:cubicBezTo>
                    <a:pt x="295" y="2"/>
                    <a:pt x="295" y="2"/>
                    <a:pt x="295" y="2"/>
                  </a:cubicBezTo>
                  <a:cubicBezTo>
                    <a:pt x="290" y="35"/>
                    <a:pt x="290" y="35"/>
                    <a:pt x="290" y="35"/>
                  </a:cubicBezTo>
                  <a:cubicBezTo>
                    <a:pt x="275" y="38"/>
                    <a:pt x="260" y="41"/>
                    <a:pt x="245" y="46"/>
                  </a:cubicBezTo>
                  <a:cubicBezTo>
                    <a:pt x="244" y="46"/>
                    <a:pt x="244" y="46"/>
                    <a:pt x="244" y="46"/>
                  </a:cubicBezTo>
                  <a:cubicBezTo>
                    <a:pt x="225" y="18"/>
                    <a:pt x="225" y="18"/>
                    <a:pt x="225" y="18"/>
                  </a:cubicBezTo>
                  <a:cubicBezTo>
                    <a:pt x="212" y="24"/>
                    <a:pt x="212" y="24"/>
                    <a:pt x="212" y="24"/>
                  </a:cubicBezTo>
                  <a:cubicBezTo>
                    <a:pt x="198" y="29"/>
                    <a:pt x="198" y="29"/>
                    <a:pt x="198" y="29"/>
                  </a:cubicBezTo>
                  <a:cubicBezTo>
                    <a:pt x="203" y="62"/>
                    <a:pt x="203" y="62"/>
                    <a:pt x="203" y="62"/>
                  </a:cubicBezTo>
                  <a:cubicBezTo>
                    <a:pt x="189" y="69"/>
                    <a:pt x="176" y="77"/>
                    <a:pt x="163" y="86"/>
                  </a:cubicBezTo>
                  <a:cubicBezTo>
                    <a:pt x="136" y="65"/>
                    <a:pt x="136" y="65"/>
                    <a:pt x="136" y="65"/>
                  </a:cubicBezTo>
                  <a:cubicBezTo>
                    <a:pt x="125" y="74"/>
                    <a:pt x="125" y="74"/>
                    <a:pt x="125" y="74"/>
                  </a:cubicBezTo>
                  <a:cubicBezTo>
                    <a:pt x="114" y="83"/>
                    <a:pt x="114" y="83"/>
                    <a:pt x="114" y="83"/>
                  </a:cubicBezTo>
                  <a:cubicBezTo>
                    <a:pt x="129" y="114"/>
                    <a:pt x="129" y="114"/>
                    <a:pt x="129" y="114"/>
                  </a:cubicBezTo>
                  <a:cubicBezTo>
                    <a:pt x="117" y="124"/>
                    <a:pt x="107" y="136"/>
                    <a:pt x="97" y="148"/>
                  </a:cubicBezTo>
                  <a:cubicBezTo>
                    <a:pt x="65" y="136"/>
                    <a:pt x="65" y="136"/>
                    <a:pt x="65" y="136"/>
                  </a:cubicBezTo>
                  <a:cubicBezTo>
                    <a:pt x="57" y="148"/>
                    <a:pt x="57" y="148"/>
                    <a:pt x="57" y="148"/>
                  </a:cubicBezTo>
                  <a:cubicBezTo>
                    <a:pt x="49" y="160"/>
                    <a:pt x="49" y="160"/>
                    <a:pt x="49" y="160"/>
                  </a:cubicBezTo>
                  <a:cubicBezTo>
                    <a:pt x="72" y="185"/>
                    <a:pt x="72" y="185"/>
                    <a:pt x="72" y="185"/>
                  </a:cubicBezTo>
                  <a:cubicBezTo>
                    <a:pt x="65" y="198"/>
                    <a:pt x="58" y="212"/>
                    <a:pt x="52" y="227"/>
                  </a:cubicBezTo>
                  <a:cubicBezTo>
                    <a:pt x="19" y="225"/>
                    <a:pt x="19" y="225"/>
                    <a:pt x="19" y="225"/>
                  </a:cubicBezTo>
                  <a:cubicBezTo>
                    <a:pt x="14" y="239"/>
                    <a:pt x="14" y="239"/>
                    <a:pt x="14" y="239"/>
                  </a:cubicBezTo>
                  <a:cubicBezTo>
                    <a:pt x="10" y="252"/>
                    <a:pt x="10" y="252"/>
                    <a:pt x="10" y="252"/>
                  </a:cubicBezTo>
                  <a:cubicBezTo>
                    <a:pt x="40" y="269"/>
                    <a:pt x="40" y="269"/>
                    <a:pt x="40" y="269"/>
                  </a:cubicBezTo>
                  <a:cubicBezTo>
                    <a:pt x="36" y="284"/>
                    <a:pt x="34" y="300"/>
                    <a:pt x="33" y="316"/>
                  </a:cubicBezTo>
                  <a:cubicBezTo>
                    <a:pt x="0" y="324"/>
                    <a:pt x="0" y="324"/>
                    <a:pt x="0" y="324"/>
                  </a:cubicBezTo>
                  <a:cubicBezTo>
                    <a:pt x="0" y="338"/>
                    <a:pt x="0" y="338"/>
                    <a:pt x="0" y="338"/>
                  </a:cubicBezTo>
                  <a:cubicBezTo>
                    <a:pt x="0" y="352"/>
                    <a:pt x="0" y="352"/>
                    <a:pt x="0" y="352"/>
                  </a:cubicBezTo>
                  <a:cubicBezTo>
                    <a:pt x="33" y="360"/>
                    <a:pt x="33" y="360"/>
                    <a:pt x="33" y="360"/>
                  </a:cubicBezTo>
                  <a:cubicBezTo>
                    <a:pt x="34" y="375"/>
                    <a:pt x="37" y="390"/>
                    <a:pt x="40" y="406"/>
                  </a:cubicBezTo>
                  <a:cubicBezTo>
                    <a:pt x="11" y="423"/>
                    <a:pt x="11" y="423"/>
                    <a:pt x="11" y="423"/>
                  </a:cubicBezTo>
                  <a:cubicBezTo>
                    <a:pt x="16" y="437"/>
                    <a:pt x="16" y="437"/>
                    <a:pt x="16" y="437"/>
                  </a:cubicBezTo>
                  <a:cubicBezTo>
                    <a:pt x="20" y="450"/>
                    <a:pt x="20" y="450"/>
                    <a:pt x="20" y="450"/>
                  </a:cubicBezTo>
                  <a:cubicBezTo>
                    <a:pt x="54" y="448"/>
                    <a:pt x="54" y="448"/>
                    <a:pt x="54" y="448"/>
                  </a:cubicBezTo>
                  <a:cubicBezTo>
                    <a:pt x="60" y="463"/>
                    <a:pt x="66" y="477"/>
                    <a:pt x="74" y="490"/>
                  </a:cubicBezTo>
                  <a:cubicBezTo>
                    <a:pt x="52" y="515"/>
                    <a:pt x="52" y="515"/>
                    <a:pt x="52" y="515"/>
                  </a:cubicBezTo>
                  <a:cubicBezTo>
                    <a:pt x="60" y="527"/>
                    <a:pt x="60" y="527"/>
                    <a:pt x="60" y="527"/>
                  </a:cubicBezTo>
                  <a:cubicBezTo>
                    <a:pt x="68" y="539"/>
                    <a:pt x="68" y="539"/>
                    <a:pt x="68" y="539"/>
                  </a:cubicBezTo>
                  <a:cubicBezTo>
                    <a:pt x="99" y="526"/>
                    <a:pt x="99" y="526"/>
                    <a:pt x="99" y="526"/>
                  </a:cubicBezTo>
                  <a:cubicBezTo>
                    <a:pt x="109" y="539"/>
                    <a:pt x="120" y="550"/>
                    <a:pt x="131" y="560"/>
                  </a:cubicBezTo>
                  <a:cubicBezTo>
                    <a:pt x="117" y="591"/>
                    <a:pt x="117" y="591"/>
                    <a:pt x="117" y="591"/>
                  </a:cubicBezTo>
                  <a:cubicBezTo>
                    <a:pt x="128" y="600"/>
                    <a:pt x="128" y="600"/>
                    <a:pt x="128" y="600"/>
                  </a:cubicBezTo>
                  <a:cubicBezTo>
                    <a:pt x="139" y="609"/>
                    <a:pt x="139" y="609"/>
                    <a:pt x="139" y="609"/>
                  </a:cubicBezTo>
                  <a:cubicBezTo>
                    <a:pt x="166" y="588"/>
                    <a:pt x="166" y="588"/>
                    <a:pt x="166" y="588"/>
                  </a:cubicBezTo>
                  <a:cubicBezTo>
                    <a:pt x="179" y="596"/>
                    <a:pt x="193" y="604"/>
                    <a:pt x="207" y="611"/>
                  </a:cubicBezTo>
                  <a:cubicBezTo>
                    <a:pt x="202" y="644"/>
                    <a:pt x="202" y="644"/>
                    <a:pt x="202" y="644"/>
                  </a:cubicBezTo>
                  <a:cubicBezTo>
                    <a:pt x="215" y="650"/>
                    <a:pt x="215" y="650"/>
                    <a:pt x="215" y="650"/>
                  </a:cubicBezTo>
                  <a:cubicBezTo>
                    <a:pt x="229" y="655"/>
                    <a:pt x="229" y="655"/>
                    <a:pt x="229" y="655"/>
                  </a:cubicBezTo>
                  <a:cubicBezTo>
                    <a:pt x="248" y="627"/>
                    <a:pt x="248" y="627"/>
                    <a:pt x="248" y="627"/>
                  </a:cubicBezTo>
                  <a:cubicBezTo>
                    <a:pt x="263" y="631"/>
                    <a:pt x="278" y="635"/>
                    <a:pt x="293" y="637"/>
                  </a:cubicBezTo>
                  <a:cubicBezTo>
                    <a:pt x="299" y="670"/>
                    <a:pt x="299" y="670"/>
                    <a:pt x="299" y="670"/>
                  </a:cubicBezTo>
                  <a:cubicBezTo>
                    <a:pt x="313" y="671"/>
                    <a:pt x="313" y="671"/>
                    <a:pt x="313" y="671"/>
                  </a:cubicBezTo>
                  <a:cubicBezTo>
                    <a:pt x="327" y="672"/>
                    <a:pt x="327" y="672"/>
                    <a:pt x="327" y="672"/>
                  </a:cubicBezTo>
                  <a:cubicBezTo>
                    <a:pt x="338" y="640"/>
                    <a:pt x="338" y="640"/>
                    <a:pt x="338" y="640"/>
                  </a:cubicBezTo>
                  <a:cubicBezTo>
                    <a:pt x="353" y="640"/>
                    <a:pt x="369" y="639"/>
                    <a:pt x="384" y="636"/>
                  </a:cubicBezTo>
                  <a:cubicBezTo>
                    <a:pt x="399" y="666"/>
                    <a:pt x="399" y="666"/>
                    <a:pt x="399" y="666"/>
                  </a:cubicBezTo>
                  <a:cubicBezTo>
                    <a:pt x="413" y="663"/>
                    <a:pt x="413" y="663"/>
                    <a:pt x="413" y="663"/>
                  </a:cubicBezTo>
                  <a:cubicBezTo>
                    <a:pt x="427" y="660"/>
                    <a:pt x="427" y="660"/>
                    <a:pt x="427" y="660"/>
                  </a:cubicBezTo>
                  <a:cubicBezTo>
                    <a:pt x="427" y="626"/>
                    <a:pt x="427" y="626"/>
                    <a:pt x="427" y="626"/>
                  </a:cubicBezTo>
                  <a:cubicBezTo>
                    <a:pt x="428" y="626"/>
                    <a:pt x="428" y="626"/>
                    <a:pt x="428" y="626"/>
                  </a:cubicBezTo>
                  <a:cubicBezTo>
                    <a:pt x="443" y="621"/>
                    <a:pt x="457" y="615"/>
                    <a:pt x="471" y="609"/>
                  </a:cubicBezTo>
                  <a:cubicBezTo>
                    <a:pt x="494" y="633"/>
                    <a:pt x="494" y="633"/>
                    <a:pt x="494" y="633"/>
                  </a:cubicBezTo>
                  <a:cubicBezTo>
                    <a:pt x="506" y="626"/>
                    <a:pt x="506" y="626"/>
                    <a:pt x="506" y="626"/>
                  </a:cubicBezTo>
                  <a:cubicBezTo>
                    <a:pt x="518" y="619"/>
                    <a:pt x="518" y="619"/>
                    <a:pt x="518" y="619"/>
                  </a:cubicBezTo>
                  <a:cubicBezTo>
                    <a:pt x="509" y="586"/>
                    <a:pt x="509" y="586"/>
                    <a:pt x="509" y="586"/>
                  </a:cubicBezTo>
                  <a:cubicBezTo>
                    <a:pt x="522" y="578"/>
                    <a:pt x="534" y="568"/>
                    <a:pt x="545" y="557"/>
                  </a:cubicBezTo>
                  <a:cubicBezTo>
                    <a:pt x="575" y="574"/>
                    <a:pt x="575" y="574"/>
                    <a:pt x="575" y="574"/>
                  </a:cubicBezTo>
                  <a:cubicBezTo>
                    <a:pt x="584" y="563"/>
                    <a:pt x="584" y="563"/>
                    <a:pt x="584" y="563"/>
                  </a:cubicBezTo>
                  <a:cubicBezTo>
                    <a:pt x="594" y="553"/>
                    <a:pt x="594" y="553"/>
                    <a:pt x="594" y="553"/>
                  </a:cubicBezTo>
                  <a:cubicBezTo>
                    <a:pt x="575" y="525"/>
                    <a:pt x="575" y="525"/>
                    <a:pt x="575" y="525"/>
                  </a:cubicBezTo>
                  <a:cubicBezTo>
                    <a:pt x="585" y="512"/>
                    <a:pt x="593" y="499"/>
                    <a:pt x="601" y="486"/>
                  </a:cubicBezTo>
                  <a:cubicBezTo>
                    <a:pt x="634" y="493"/>
                    <a:pt x="634" y="493"/>
                    <a:pt x="634" y="493"/>
                  </a:cubicBezTo>
                  <a:cubicBezTo>
                    <a:pt x="640" y="480"/>
                    <a:pt x="640" y="480"/>
                    <a:pt x="640" y="480"/>
                  </a:cubicBezTo>
                  <a:cubicBezTo>
                    <a:pt x="646" y="467"/>
                    <a:pt x="646" y="467"/>
                    <a:pt x="646" y="467"/>
                  </a:cubicBezTo>
                  <a:cubicBezTo>
                    <a:pt x="620" y="446"/>
                    <a:pt x="620" y="446"/>
                    <a:pt x="620" y="446"/>
                  </a:cubicBezTo>
                  <a:moveTo>
                    <a:pt x="579" y="437"/>
                  </a:moveTo>
                  <a:cubicBezTo>
                    <a:pt x="540" y="420"/>
                    <a:pt x="540" y="420"/>
                    <a:pt x="540" y="420"/>
                  </a:cubicBezTo>
                  <a:cubicBezTo>
                    <a:pt x="543" y="412"/>
                    <a:pt x="546" y="405"/>
                    <a:pt x="548" y="397"/>
                  </a:cubicBezTo>
                  <a:cubicBezTo>
                    <a:pt x="589" y="408"/>
                    <a:pt x="589" y="408"/>
                    <a:pt x="589" y="408"/>
                  </a:cubicBezTo>
                  <a:cubicBezTo>
                    <a:pt x="587" y="418"/>
                    <a:pt x="583" y="428"/>
                    <a:pt x="579" y="437"/>
                  </a:cubicBezTo>
                  <a:moveTo>
                    <a:pt x="591" y="401"/>
                  </a:moveTo>
                  <a:cubicBezTo>
                    <a:pt x="550" y="390"/>
                    <a:pt x="550" y="390"/>
                    <a:pt x="550" y="390"/>
                  </a:cubicBezTo>
                  <a:cubicBezTo>
                    <a:pt x="552" y="382"/>
                    <a:pt x="554" y="374"/>
                    <a:pt x="555" y="366"/>
                  </a:cubicBezTo>
                  <a:cubicBezTo>
                    <a:pt x="597" y="372"/>
                    <a:pt x="597" y="372"/>
                    <a:pt x="597" y="372"/>
                  </a:cubicBezTo>
                  <a:cubicBezTo>
                    <a:pt x="596" y="382"/>
                    <a:pt x="594" y="392"/>
                    <a:pt x="591" y="401"/>
                  </a:cubicBezTo>
                  <a:moveTo>
                    <a:pt x="598" y="364"/>
                  </a:moveTo>
                  <a:cubicBezTo>
                    <a:pt x="556" y="359"/>
                    <a:pt x="556" y="359"/>
                    <a:pt x="556" y="359"/>
                  </a:cubicBezTo>
                  <a:cubicBezTo>
                    <a:pt x="556" y="351"/>
                    <a:pt x="557" y="343"/>
                    <a:pt x="557" y="335"/>
                  </a:cubicBezTo>
                  <a:cubicBezTo>
                    <a:pt x="600" y="334"/>
                    <a:pt x="600" y="334"/>
                    <a:pt x="600" y="334"/>
                  </a:cubicBezTo>
                  <a:cubicBezTo>
                    <a:pt x="600" y="344"/>
                    <a:pt x="599" y="354"/>
                    <a:pt x="598" y="364"/>
                  </a:cubicBezTo>
                  <a:moveTo>
                    <a:pt x="597" y="297"/>
                  </a:moveTo>
                  <a:cubicBezTo>
                    <a:pt x="598" y="307"/>
                    <a:pt x="599" y="317"/>
                    <a:pt x="599" y="327"/>
                  </a:cubicBezTo>
                  <a:cubicBezTo>
                    <a:pt x="557" y="328"/>
                    <a:pt x="557" y="328"/>
                    <a:pt x="557" y="328"/>
                  </a:cubicBezTo>
                  <a:cubicBezTo>
                    <a:pt x="556" y="320"/>
                    <a:pt x="556" y="312"/>
                    <a:pt x="554" y="304"/>
                  </a:cubicBezTo>
                  <a:cubicBezTo>
                    <a:pt x="597" y="297"/>
                    <a:pt x="597" y="297"/>
                    <a:pt x="597" y="297"/>
                  </a:cubicBezTo>
                  <a:moveTo>
                    <a:pt x="595" y="290"/>
                  </a:moveTo>
                  <a:cubicBezTo>
                    <a:pt x="553" y="297"/>
                    <a:pt x="553" y="297"/>
                    <a:pt x="553" y="297"/>
                  </a:cubicBezTo>
                  <a:cubicBezTo>
                    <a:pt x="552" y="289"/>
                    <a:pt x="550" y="281"/>
                    <a:pt x="548" y="273"/>
                  </a:cubicBezTo>
                  <a:cubicBezTo>
                    <a:pt x="588" y="260"/>
                    <a:pt x="588" y="260"/>
                    <a:pt x="588" y="260"/>
                  </a:cubicBezTo>
                  <a:cubicBezTo>
                    <a:pt x="591" y="270"/>
                    <a:pt x="594" y="280"/>
                    <a:pt x="595" y="290"/>
                  </a:cubicBezTo>
                  <a:moveTo>
                    <a:pt x="586" y="253"/>
                  </a:moveTo>
                  <a:cubicBezTo>
                    <a:pt x="545" y="266"/>
                    <a:pt x="545" y="266"/>
                    <a:pt x="545" y="266"/>
                  </a:cubicBezTo>
                  <a:cubicBezTo>
                    <a:pt x="543" y="259"/>
                    <a:pt x="540" y="251"/>
                    <a:pt x="537" y="244"/>
                  </a:cubicBezTo>
                  <a:cubicBezTo>
                    <a:pt x="575" y="225"/>
                    <a:pt x="575" y="225"/>
                    <a:pt x="575" y="225"/>
                  </a:cubicBezTo>
                  <a:cubicBezTo>
                    <a:pt x="579" y="234"/>
                    <a:pt x="583" y="244"/>
                    <a:pt x="586" y="253"/>
                  </a:cubicBezTo>
                  <a:moveTo>
                    <a:pt x="557" y="192"/>
                  </a:moveTo>
                  <a:cubicBezTo>
                    <a:pt x="562" y="201"/>
                    <a:pt x="567" y="209"/>
                    <a:pt x="572" y="219"/>
                  </a:cubicBezTo>
                  <a:cubicBezTo>
                    <a:pt x="533" y="237"/>
                    <a:pt x="533" y="237"/>
                    <a:pt x="533" y="237"/>
                  </a:cubicBezTo>
                  <a:cubicBezTo>
                    <a:pt x="530" y="230"/>
                    <a:pt x="526" y="223"/>
                    <a:pt x="521" y="216"/>
                  </a:cubicBezTo>
                  <a:cubicBezTo>
                    <a:pt x="557" y="192"/>
                    <a:pt x="557" y="192"/>
                    <a:pt x="557" y="192"/>
                  </a:cubicBezTo>
                  <a:moveTo>
                    <a:pt x="553" y="186"/>
                  </a:moveTo>
                  <a:cubicBezTo>
                    <a:pt x="517" y="210"/>
                    <a:pt x="517" y="210"/>
                    <a:pt x="517" y="210"/>
                  </a:cubicBezTo>
                  <a:cubicBezTo>
                    <a:pt x="513" y="204"/>
                    <a:pt x="508" y="197"/>
                    <a:pt x="503" y="191"/>
                  </a:cubicBezTo>
                  <a:cubicBezTo>
                    <a:pt x="534" y="162"/>
                    <a:pt x="534" y="162"/>
                    <a:pt x="534" y="162"/>
                  </a:cubicBezTo>
                  <a:cubicBezTo>
                    <a:pt x="541" y="170"/>
                    <a:pt x="547" y="178"/>
                    <a:pt x="553" y="186"/>
                  </a:cubicBezTo>
                  <a:moveTo>
                    <a:pt x="530" y="157"/>
                  </a:moveTo>
                  <a:cubicBezTo>
                    <a:pt x="498" y="186"/>
                    <a:pt x="498" y="186"/>
                    <a:pt x="498" y="186"/>
                  </a:cubicBezTo>
                  <a:cubicBezTo>
                    <a:pt x="492" y="180"/>
                    <a:pt x="486" y="174"/>
                    <a:pt x="480" y="169"/>
                  </a:cubicBezTo>
                  <a:cubicBezTo>
                    <a:pt x="508" y="136"/>
                    <a:pt x="508" y="136"/>
                    <a:pt x="508" y="136"/>
                  </a:cubicBezTo>
                  <a:cubicBezTo>
                    <a:pt x="515" y="142"/>
                    <a:pt x="523" y="149"/>
                    <a:pt x="530" y="157"/>
                  </a:cubicBezTo>
                  <a:moveTo>
                    <a:pt x="478" y="114"/>
                  </a:moveTo>
                  <a:cubicBezTo>
                    <a:pt x="486" y="119"/>
                    <a:pt x="494" y="125"/>
                    <a:pt x="502" y="131"/>
                  </a:cubicBezTo>
                  <a:cubicBezTo>
                    <a:pt x="475" y="164"/>
                    <a:pt x="475" y="164"/>
                    <a:pt x="475" y="164"/>
                  </a:cubicBezTo>
                  <a:cubicBezTo>
                    <a:pt x="468" y="159"/>
                    <a:pt x="462" y="155"/>
                    <a:pt x="455" y="150"/>
                  </a:cubicBezTo>
                  <a:cubicBezTo>
                    <a:pt x="478" y="114"/>
                    <a:pt x="478" y="114"/>
                    <a:pt x="478" y="114"/>
                  </a:cubicBezTo>
                  <a:moveTo>
                    <a:pt x="471" y="110"/>
                  </a:moveTo>
                  <a:cubicBezTo>
                    <a:pt x="449" y="146"/>
                    <a:pt x="449" y="146"/>
                    <a:pt x="449" y="146"/>
                  </a:cubicBezTo>
                  <a:cubicBezTo>
                    <a:pt x="443" y="143"/>
                    <a:pt x="436" y="139"/>
                    <a:pt x="429" y="136"/>
                  </a:cubicBezTo>
                  <a:cubicBezTo>
                    <a:pt x="429" y="136"/>
                    <a:pt x="428" y="136"/>
                    <a:pt x="427" y="135"/>
                  </a:cubicBezTo>
                  <a:cubicBezTo>
                    <a:pt x="445" y="96"/>
                    <a:pt x="445" y="96"/>
                    <a:pt x="445" y="96"/>
                  </a:cubicBezTo>
                  <a:cubicBezTo>
                    <a:pt x="454" y="100"/>
                    <a:pt x="463" y="105"/>
                    <a:pt x="471" y="110"/>
                  </a:cubicBezTo>
                  <a:moveTo>
                    <a:pt x="438" y="93"/>
                  </a:moveTo>
                  <a:cubicBezTo>
                    <a:pt x="421" y="132"/>
                    <a:pt x="421" y="132"/>
                    <a:pt x="421" y="132"/>
                  </a:cubicBezTo>
                  <a:cubicBezTo>
                    <a:pt x="413" y="129"/>
                    <a:pt x="406" y="127"/>
                    <a:pt x="398" y="124"/>
                  </a:cubicBezTo>
                  <a:cubicBezTo>
                    <a:pt x="409" y="83"/>
                    <a:pt x="409" y="83"/>
                    <a:pt x="409" y="83"/>
                  </a:cubicBezTo>
                  <a:cubicBezTo>
                    <a:pt x="419" y="85"/>
                    <a:pt x="429" y="89"/>
                    <a:pt x="438" y="93"/>
                  </a:cubicBezTo>
                  <a:moveTo>
                    <a:pt x="402" y="81"/>
                  </a:moveTo>
                  <a:cubicBezTo>
                    <a:pt x="391" y="122"/>
                    <a:pt x="391" y="122"/>
                    <a:pt x="391" y="122"/>
                  </a:cubicBezTo>
                  <a:cubicBezTo>
                    <a:pt x="383" y="120"/>
                    <a:pt x="375" y="119"/>
                    <a:pt x="367" y="118"/>
                  </a:cubicBezTo>
                  <a:cubicBezTo>
                    <a:pt x="373" y="75"/>
                    <a:pt x="373" y="75"/>
                    <a:pt x="373" y="75"/>
                  </a:cubicBezTo>
                  <a:cubicBezTo>
                    <a:pt x="383" y="76"/>
                    <a:pt x="393" y="78"/>
                    <a:pt x="402" y="81"/>
                  </a:cubicBezTo>
                  <a:moveTo>
                    <a:pt x="365" y="74"/>
                  </a:moveTo>
                  <a:cubicBezTo>
                    <a:pt x="360" y="117"/>
                    <a:pt x="360" y="117"/>
                    <a:pt x="360" y="117"/>
                  </a:cubicBezTo>
                  <a:cubicBezTo>
                    <a:pt x="352" y="116"/>
                    <a:pt x="344" y="115"/>
                    <a:pt x="336" y="116"/>
                  </a:cubicBezTo>
                  <a:cubicBezTo>
                    <a:pt x="335" y="72"/>
                    <a:pt x="335" y="72"/>
                    <a:pt x="335" y="72"/>
                  </a:cubicBezTo>
                  <a:cubicBezTo>
                    <a:pt x="345" y="72"/>
                    <a:pt x="355" y="73"/>
                    <a:pt x="365" y="74"/>
                  </a:cubicBezTo>
                  <a:moveTo>
                    <a:pt x="328" y="72"/>
                  </a:moveTo>
                  <a:cubicBezTo>
                    <a:pt x="329" y="116"/>
                    <a:pt x="329" y="116"/>
                    <a:pt x="329" y="116"/>
                  </a:cubicBezTo>
                  <a:cubicBezTo>
                    <a:pt x="321" y="116"/>
                    <a:pt x="313" y="117"/>
                    <a:pt x="305" y="118"/>
                  </a:cubicBezTo>
                  <a:cubicBezTo>
                    <a:pt x="298" y="75"/>
                    <a:pt x="298" y="75"/>
                    <a:pt x="298" y="75"/>
                  </a:cubicBezTo>
                  <a:cubicBezTo>
                    <a:pt x="308" y="73"/>
                    <a:pt x="318" y="72"/>
                    <a:pt x="328" y="72"/>
                  </a:cubicBezTo>
                  <a:moveTo>
                    <a:pt x="290" y="76"/>
                  </a:moveTo>
                  <a:cubicBezTo>
                    <a:pt x="297" y="119"/>
                    <a:pt x="297" y="119"/>
                    <a:pt x="297" y="119"/>
                  </a:cubicBezTo>
                  <a:cubicBezTo>
                    <a:pt x="289" y="120"/>
                    <a:pt x="282" y="122"/>
                    <a:pt x="274" y="125"/>
                  </a:cubicBezTo>
                  <a:cubicBezTo>
                    <a:pt x="261" y="83"/>
                    <a:pt x="261" y="83"/>
                    <a:pt x="261" y="83"/>
                  </a:cubicBezTo>
                  <a:cubicBezTo>
                    <a:pt x="271" y="80"/>
                    <a:pt x="280" y="78"/>
                    <a:pt x="290" y="76"/>
                  </a:cubicBezTo>
                  <a:moveTo>
                    <a:pt x="254" y="85"/>
                  </a:moveTo>
                  <a:cubicBezTo>
                    <a:pt x="267" y="127"/>
                    <a:pt x="267" y="127"/>
                    <a:pt x="267" y="127"/>
                  </a:cubicBezTo>
                  <a:cubicBezTo>
                    <a:pt x="259" y="129"/>
                    <a:pt x="252" y="132"/>
                    <a:pt x="244" y="136"/>
                  </a:cubicBezTo>
                  <a:cubicBezTo>
                    <a:pt x="225" y="96"/>
                    <a:pt x="225" y="96"/>
                    <a:pt x="225" y="96"/>
                  </a:cubicBezTo>
                  <a:cubicBezTo>
                    <a:pt x="235" y="92"/>
                    <a:pt x="244" y="88"/>
                    <a:pt x="254" y="85"/>
                  </a:cubicBezTo>
                  <a:moveTo>
                    <a:pt x="219" y="99"/>
                  </a:moveTo>
                  <a:cubicBezTo>
                    <a:pt x="238" y="139"/>
                    <a:pt x="238" y="139"/>
                    <a:pt x="238" y="139"/>
                  </a:cubicBezTo>
                  <a:cubicBezTo>
                    <a:pt x="231" y="142"/>
                    <a:pt x="224" y="146"/>
                    <a:pt x="217" y="151"/>
                  </a:cubicBezTo>
                  <a:cubicBezTo>
                    <a:pt x="192" y="114"/>
                    <a:pt x="192" y="114"/>
                    <a:pt x="192" y="114"/>
                  </a:cubicBezTo>
                  <a:cubicBezTo>
                    <a:pt x="201" y="109"/>
                    <a:pt x="210" y="104"/>
                    <a:pt x="219" y="99"/>
                  </a:cubicBezTo>
                  <a:moveTo>
                    <a:pt x="186" y="118"/>
                  </a:moveTo>
                  <a:cubicBezTo>
                    <a:pt x="211" y="155"/>
                    <a:pt x="211" y="155"/>
                    <a:pt x="211" y="155"/>
                  </a:cubicBezTo>
                  <a:cubicBezTo>
                    <a:pt x="204" y="159"/>
                    <a:pt x="198" y="164"/>
                    <a:pt x="192" y="170"/>
                  </a:cubicBezTo>
                  <a:cubicBezTo>
                    <a:pt x="162" y="137"/>
                    <a:pt x="162" y="137"/>
                    <a:pt x="162" y="137"/>
                  </a:cubicBezTo>
                  <a:cubicBezTo>
                    <a:pt x="170" y="130"/>
                    <a:pt x="178" y="124"/>
                    <a:pt x="186" y="118"/>
                  </a:cubicBezTo>
                  <a:moveTo>
                    <a:pt x="157" y="142"/>
                  </a:moveTo>
                  <a:cubicBezTo>
                    <a:pt x="186" y="175"/>
                    <a:pt x="186" y="175"/>
                    <a:pt x="186" y="175"/>
                  </a:cubicBezTo>
                  <a:cubicBezTo>
                    <a:pt x="180" y="180"/>
                    <a:pt x="175" y="186"/>
                    <a:pt x="170" y="192"/>
                  </a:cubicBezTo>
                  <a:cubicBezTo>
                    <a:pt x="136" y="164"/>
                    <a:pt x="136" y="164"/>
                    <a:pt x="136" y="164"/>
                  </a:cubicBezTo>
                  <a:cubicBezTo>
                    <a:pt x="142" y="156"/>
                    <a:pt x="149" y="149"/>
                    <a:pt x="157" y="142"/>
                  </a:cubicBezTo>
                  <a:moveTo>
                    <a:pt x="131" y="169"/>
                  </a:moveTo>
                  <a:cubicBezTo>
                    <a:pt x="165" y="198"/>
                    <a:pt x="165" y="198"/>
                    <a:pt x="165" y="198"/>
                  </a:cubicBezTo>
                  <a:cubicBezTo>
                    <a:pt x="160" y="204"/>
                    <a:pt x="155" y="210"/>
                    <a:pt x="151" y="217"/>
                  </a:cubicBezTo>
                  <a:cubicBezTo>
                    <a:pt x="113" y="194"/>
                    <a:pt x="113" y="194"/>
                    <a:pt x="113" y="194"/>
                  </a:cubicBezTo>
                  <a:cubicBezTo>
                    <a:pt x="119" y="185"/>
                    <a:pt x="125" y="177"/>
                    <a:pt x="131" y="169"/>
                  </a:cubicBezTo>
                  <a:moveTo>
                    <a:pt x="109" y="200"/>
                  </a:moveTo>
                  <a:cubicBezTo>
                    <a:pt x="147" y="223"/>
                    <a:pt x="147" y="223"/>
                    <a:pt x="147" y="223"/>
                  </a:cubicBezTo>
                  <a:cubicBezTo>
                    <a:pt x="143" y="230"/>
                    <a:pt x="140" y="236"/>
                    <a:pt x="136" y="243"/>
                  </a:cubicBezTo>
                  <a:cubicBezTo>
                    <a:pt x="136" y="244"/>
                    <a:pt x="136" y="244"/>
                    <a:pt x="136" y="245"/>
                  </a:cubicBezTo>
                  <a:cubicBezTo>
                    <a:pt x="95" y="227"/>
                    <a:pt x="95" y="227"/>
                    <a:pt x="95" y="227"/>
                  </a:cubicBezTo>
                  <a:cubicBezTo>
                    <a:pt x="99" y="218"/>
                    <a:pt x="104" y="209"/>
                    <a:pt x="109" y="200"/>
                  </a:cubicBezTo>
                  <a:moveTo>
                    <a:pt x="92" y="234"/>
                  </a:moveTo>
                  <a:cubicBezTo>
                    <a:pt x="133" y="251"/>
                    <a:pt x="133" y="251"/>
                    <a:pt x="133" y="251"/>
                  </a:cubicBezTo>
                  <a:cubicBezTo>
                    <a:pt x="130" y="259"/>
                    <a:pt x="127" y="267"/>
                    <a:pt x="125" y="274"/>
                  </a:cubicBezTo>
                  <a:cubicBezTo>
                    <a:pt x="82" y="263"/>
                    <a:pt x="82" y="263"/>
                    <a:pt x="82" y="263"/>
                  </a:cubicBezTo>
                  <a:cubicBezTo>
                    <a:pt x="85" y="253"/>
                    <a:pt x="88" y="243"/>
                    <a:pt x="92" y="234"/>
                  </a:cubicBezTo>
                  <a:moveTo>
                    <a:pt x="80" y="270"/>
                  </a:moveTo>
                  <a:cubicBezTo>
                    <a:pt x="123" y="281"/>
                    <a:pt x="123" y="281"/>
                    <a:pt x="123" y="281"/>
                  </a:cubicBezTo>
                  <a:cubicBezTo>
                    <a:pt x="121" y="289"/>
                    <a:pt x="119" y="297"/>
                    <a:pt x="118" y="305"/>
                  </a:cubicBezTo>
                  <a:cubicBezTo>
                    <a:pt x="74" y="300"/>
                    <a:pt x="74" y="300"/>
                    <a:pt x="74" y="300"/>
                  </a:cubicBezTo>
                  <a:cubicBezTo>
                    <a:pt x="75" y="289"/>
                    <a:pt x="78" y="279"/>
                    <a:pt x="80" y="270"/>
                  </a:cubicBezTo>
                  <a:moveTo>
                    <a:pt x="72" y="337"/>
                  </a:moveTo>
                  <a:cubicBezTo>
                    <a:pt x="71" y="327"/>
                    <a:pt x="72" y="317"/>
                    <a:pt x="73" y="307"/>
                  </a:cubicBezTo>
                  <a:cubicBezTo>
                    <a:pt x="117" y="312"/>
                    <a:pt x="117" y="312"/>
                    <a:pt x="117" y="312"/>
                  </a:cubicBezTo>
                  <a:cubicBezTo>
                    <a:pt x="116" y="320"/>
                    <a:pt x="116" y="328"/>
                    <a:pt x="116" y="336"/>
                  </a:cubicBezTo>
                  <a:cubicBezTo>
                    <a:pt x="72" y="337"/>
                    <a:pt x="72" y="337"/>
                    <a:pt x="72" y="337"/>
                  </a:cubicBezTo>
                  <a:moveTo>
                    <a:pt x="72" y="345"/>
                  </a:moveTo>
                  <a:cubicBezTo>
                    <a:pt x="116" y="344"/>
                    <a:pt x="116" y="344"/>
                    <a:pt x="116" y="344"/>
                  </a:cubicBezTo>
                  <a:cubicBezTo>
                    <a:pt x="116" y="352"/>
                    <a:pt x="117" y="360"/>
                    <a:pt x="118" y="368"/>
                  </a:cubicBezTo>
                  <a:cubicBezTo>
                    <a:pt x="74" y="375"/>
                    <a:pt x="74" y="375"/>
                    <a:pt x="74" y="375"/>
                  </a:cubicBezTo>
                  <a:cubicBezTo>
                    <a:pt x="73" y="365"/>
                    <a:pt x="72" y="355"/>
                    <a:pt x="72" y="345"/>
                  </a:cubicBezTo>
                  <a:moveTo>
                    <a:pt x="76" y="382"/>
                  </a:moveTo>
                  <a:cubicBezTo>
                    <a:pt x="120" y="375"/>
                    <a:pt x="120" y="375"/>
                    <a:pt x="120" y="375"/>
                  </a:cubicBezTo>
                  <a:cubicBezTo>
                    <a:pt x="121" y="383"/>
                    <a:pt x="123" y="391"/>
                    <a:pt x="125" y="399"/>
                  </a:cubicBezTo>
                  <a:cubicBezTo>
                    <a:pt x="83" y="412"/>
                    <a:pt x="83" y="412"/>
                    <a:pt x="83" y="412"/>
                  </a:cubicBezTo>
                  <a:cubicBezTo>
                    <a:pt x="80" y="402"/>
                    <a:pt x="77" y="392"/>
                    <a:pt x="76" y="382"/>
                  </a:cubicBezTo>
                  <a:moveTo>
                    <a:pt x="96" y="447"/>
                  </a:moveTo>
                  <a:cubicBezTo>
                    <a:pt x="92" y="438"/>
                    <a:pt x="88" y="429"/>
                    <a:pt x="85" y="419"/>
                  </a:cubicBezTo>
                  <a:cubicBezTo>
                    <a:pt x="127" y="406"/>
                    <a:pt x="127" y="406"/>
                    <a:pt x="127" y="406"/>
                  </a:cubicBezTo>
                  <a:cubicBezTo>
                    <a:pt x="130" y="413"/>
                    <a:pt x="133" y="421"/>
                    <a:pt x="136" y="428"/>
                  </a:cubicBezTo>
                  <a:cubicBezTo>
                    <a:pt x="96" y="447"/>
                    <a:pt x="96" y="447"/>
                    <a:pt x="96" y="447"/>
                  </a:cubicBezTo>
                  <a:moveTo>
                    <a:pt x="114" y="480"/>
                  </a:moveTo>
                  <a:cubicBezTo>
                    <a:pt x="109" y="472"/>
                    <a:pt x="104" y="463"/>
                    <a:pt x="99" y="454"/>
                  </a:cubicBezTo>
                  <a:cubicBezTo>
                    <a:pt x="139" y="435"/>
                    <a:pt x="139" y="435"/>
                    <a:pt x="139" y="435"/>
                  </a:cubicBezTo>
                  <a:cubicBezTo>
                    <a:pt x="143" y="442"/>
                    <a:pt x="147" y="449"/>
                    <a:pt x="151" y="456"/>
                  </a:cubicBezTo>
                  <a:cubicBezTo>
                    <a:pt x="114" y="480"/>
                    <a:pt x="114" y="480"/>
                    <a:pt x="114" y="480"/>
                  </a:cubicBezTo>
                  <a:moveTo>
                    <a:pt x="119" y="486"/>
                  </a:moveTo>
                  <a:cubicBezTo>
                    <a:pt x="155" y="462"/>
                    <a:pt x="155" y="462"/>
                    <a:pt x="155" y="462"/>
                  </a:cubicBezTo>
                  <a:cubicBezTo>
                    <a:pt x="160" y="468"/>
                    <a:pt x="165" y="475"/>
                    <a:pt x="170" y="481"/>
                  </a:cubicBezTo>
                  <a:cubicBezTo>
                    <a:pt x="137" y="510"/>
                    <a:pt x="137" y="510"/>
                    <a:pt x="137" y="510"/>
                  </a:cubicBezTo>
                  <a:cubicBezTo>
                    <a:pt x="131" y="503"/>
                    <a:pt x="124" y="495"/>
                    <a:pt x="119" y="486"/>
                  </a:cubicBezTo>
                  <a:moveTo>
                    <a:pt x="142" y="516"/>
                  </a:moveTo>
                  <a:cubicBezTo>
                    <a:pt x="175" y="486"/>
                    <a:pt x="175" y="486"/>
                    <a:pt x="175" y="486"/>
                  </a:cubicBezTo>
                  <a:cubicBezTo>
                    <a:pt x="181" y="492"/>
                    <a:pt x="186" y="498"/>
                    <a:pt x="193" y="503"/>
                  </a:cubicBezTo>
                  <a:cubicBezTo>
                    <a:pt x="164" y="537"/>
                    <a:pt x="164" y="537"/>
                    <a:pt x="164" y="537"/>
                  </a:cubicBezTo>
                  <a:cubicBezTo>
                    <a:pt x="157" y="530"/>
                    <a:pt x="149" y="523"/>
                    <a:pt x="142" y="516"/>
                  </a:cubicBezTo>
                  <a:moveTo>
                    <a:pt x="195" y="559"/>
                  </a:moveTo>
                  <a:cubicBezTo>
                    <a:pt x="186" y="554"/>
                    <a:pt x="178" y="548"/>
                    <a:pt x="170" y="542"/>
                  </a:cubicBezTo>
                  <a:cubicBezTo>
                    <a:pt x="198" y="508"/>
                    <a:pt x="198" y="508"/>
                    <a:pt x="198" y="508"/>
                  </a:cubicBezTo>
                  <a:cubicBezTo>
                    <a:pt x="204" y="513"/>
                    <a:pt x="211" y="517"/>
                    <a:pt x="218" y="522"/>
                  </a:cubicBezTo>
                  <a:cubicBezTo>
                    <a:pt x="195" y="559"/>
                    <a:pt x="195" y="559"/>
                    <a:pt x="195" y="559"/>
                  </a:cubicBezTo>
                  <a:moveTo>
                    <a:pt x="201" y="563"/>
                  </a:moveTo>
                  <a:cubicBezTo>
                    <a:pt x="224" y="526"/>
                    <a:pt x="224" y="526"/>
                    <a:pt x="224" y="526"/>
                  </a:cubicBezTo>
                  <a:cubicBezTo>
                    <a:pt x="230" y="529"/>
                    <a:pt x="237" y="533"/>
                    <a:pt x="244" y="536"/>
                  </a:cubicBezTo>
                  <a:cubicBezTo>
                    <a:pt x="244" y="536"/>
                    <a:pt x="245" y="536"/>
                    <a:pt x="245" y="537"/>
                  </a:cubicBezTo>
                  <a:cubicBezTo>
                    <a:pt x="228" y="577"/>
                    <a:pt x="228" y="577"/>
                    <a:pt x="228" y="577"/>
                  </a:cubicBezTo>
                  <a:cubicBezTo>
                    <a:pt x="219" y="573"/>
                    <a:pt x="210" y="568"/>
                    <a:pt x="201" y="563"/>
                  </a:cubicBezTo>
                  <a:moveTo>
                    <a:pt x="251" y="521"/>
                  </a:moveTo>
                  <a:cubicBezTo>
                    <a:pt x="148" y="473"/>
                    <a:pt x="104" y="352"/>
                    <a:pt x="152" y="250"/>
                  </a:cubicBezTo>
                  <a:cubicBezTo>
                    <a:pt x="199" y="148"/>
                    <a:pt x="320" y="104"/>
                    <a:pt x="422" y="151"/>
                  </a:cubicBezTo>
                  <a:cubicBezTo>
                    <a:pt x="524" y="199"/>
                    <a:pt x="569" y="320"/>
                    <a:pt x="521" y="422"/>
                  </a:cubicBezTo>
                  <a:cubicBezTo>
                    <a:pt x="474" y="524"/>
                    <a:pt x="353" y="568"/>
                    <a:pt x="251" y="521"/>
                  </a:cubicBezTo>
                  <a:moveTo>
                    <a:pt x="235" y="580"/>
                  </a:moveTo>
                  <a:cubicBezTo>
                    <a:pt x="252" y="540"/>
                    <a:pt x="252" y="540"/>
                    <a:pt x="252" y="540"/>
                  </a:cubicBezTo>
                  <a:cubicBezTo>
                    <a:pt x="260" y="543"/>
                    <a:pt x="267" y="545"/>
                    <a:pt x="275" y="548"/>
                  </a:cubicBezTo>
                  <a:cubicBezTo>
                    <a:pt x="263" y="590"/>
                    <a:pt x="263" y="590"/>
                    <a:pt x="263" y="590"/>
                  </a:cubicBezTo>
                  <a:cubicBezTo>
                    <a:pt x="254" y="587"/>
                    <a:pt x="244" y="584"/>
                    <a:pt x="235" y="580"/>
                  </a:cubicBezTo>
                  <a:moveTo>
                    <a:pt x="271" y="592"/>
                  </a:moveTo>
                  <a:cubicBezTo>
                    <a:pt x="282" y="550"/>
                    <a:pt x="282" y="550"/>
                    <a:pt x="282" y="550"/>
                  </a:cubicBezTo>
                  <a:cubicBezTo>
                    <a:pt x="290" y="552"/>
                    <a:pt x="298" y="553"/>
                    <a:pt x="306" y="554"/>
                  </a:cubicBezTo>
                  <a:cubicBezTo>
                    <a:pt x="300" y="598"/>
                    <a:pt x="300" y="598"/>
                    <a:pt x="300" y="598"/>
                  </a:cubicBezTo>
                  <a:cubicBezTo>
                    <a:pt x="290" y="596"/>
                    <a:pt x="280" y="594"/>
                    <a:pt x="271" y="592"/>
                  </a:cubicBezTo>
                  <a:moveTo>
                    <a:pt x="308" y="599"/>
                  </a:moveTo>
                  <a:cubicBezTo>
                    <a:pt x="313" y="555"/>
                    <a:pt x="313" y="555"/>
                    <a:pt x="313" y="555"/>
                  </a:cubicBezTo>
                  <a:cubicBezTo>
                    <a:pt x="321" y="556"/>
                    <a:pt x="329" y="556"/>
                    <a:pt x="337" y="556"/>
                  </a:cubicBezTo>
                  <a:cubicBezTo>
                    <a:pt x="338" y="600"/>
                    <a:pt x="338" y="600"/>
                    <a:pt x="338" y="600"/>
                  </a:cubicBezTo>
                  <a:cubicBezTo>
                    <a:pt x="328" y="600"/>
                    <a:pt x="318" y="600"/>
                    <a:pt x="308" y="599"/>
                  </a:cubicBezTo>
                  <a:moveTo>
                    <a:pt x="345" y="600"/>
                  </a:moveTo>
                  <a:cubicBezTo>
                    <a:pt x="345" y="556"/>
                    <a:pt x="345" y="556"/>
                    <a:pt x="345" y="556"/>
                  </a:cubicBezTo>
                  <a:cubicBezTo>
                    <a:pt x="353" y="556"/>
                    <a:pt x="361" y="555"/>
                    <a:pt x="369" y="554"/>
                  </a:cubicBezTo>
                  <a:cubicBezTo>
                    <a:pt x="376" y="597"/>
                    <a:pt x="376" y="597"/>
                    <a:pt x="376" y="597"/>
                  </a:cubicBezTo>
                  <a:cubicBezTo>
                    <a:pt x="366" y="599"/>
                    <a:pt x="355" y="600"/>
                    <a:pt x="345" y="600"/>
                  </a:cubicBezTo>
                  <a:moveTo>
                    <a:pt x="383" y="596"/>
                  </a:moveTo>
                  <a:cubicBezTo>
                    <a:pt x="376" y="553"/>
                    <a:pt x="376" y="553"/>
                    <a:pt x="376" y="553"/>
                  </a:cubicBezTo>
                  <a:cubicBezTo>
                    <a:pt x="384" y="551"/>
                    <a:pt x="392" y="549"/>
                    <a:pt x="399" y="547"/>
                  </a:cubicBezTo>
                  <a:cubicBezTo>
                    <a:pt x="412" y="589"/>
                    <a:pt x="412" y="589"/>
                    <a:pt x="412" y="589"/>
                  </a:cubicBezTo>
                  <a:cubicBezTo>
                    <a:pt x="403" y="592"/>
                    <a:pt x="393" y="594"/>
                    <a:pt x="383" y="596"/>
                  </a:cubicBezTo>
                  <a:moveTo>
                    <a:pt x="419" y="586"/>
                  </a:moveTo>
                  <a:cubicBezTo>
                    <a:pt x="406" y="545"/>
                    <a:pt x="406" y="545"/>
                    <a:pt x="406" y="545"/>
                  </a:cubicBezTo>
                  <a:cubicBezTo>
                    <a:pt x="414" y="542"/>
                    <a:pt x="421" y="539"/>
                    <a:pt x="429" y="536"/>
                  </a:cubicBezTo>
                  <a:cubicBezTo>
                    <a:pt x="448" y="575"/>
                    <a:pt x="448" y="575"/>
                    <a:pt x="448" y="575"/>
                  </a:cubicBezTo>
                  <a:cubicBezTo>
                    <a:pt x="438" y="579"/>
                    <a:pt x="429" y="583"/>
                    <a:pt x="419" y="586"/>
                  </a:cubicBezTo>
                  <a:moveTo>
                    <a:pt x="454" y="572"/>
                  </a:moveTo>
                  <a:cubicBezTo>
                    <a:pt x="435" y="533"/>
                    <a:pt x="435" y="533"/>
                    <a:pt x="435" y="533"/>
                  </a:cubicBezTo>
                  <a:cubicBezTo>
                    <a:pt x="443" y="529"/>
                    <a:pt x="449" y="525"/>
                    <a:pt x="456" y="521"/>
                  </a:cubicBezTo>
                  <a:cubicBezTo>
                    <a:pt x="480" y="557"/>
                    <a:pt x="480" y="557"/>
                    <a:pt x="480" y="557"/>
                  </a:cubicBezTo>
                  <a:cubicBezTo>
                    <a:pt x="472" y="562"/>
                    <a:pt x="463" y="567"/>
                    <a:pt x="454" y="572"/>
                  </a:cubicBezTo>
                  <a:moveTo>
                    <a:pt x="487" y="553"/>
                  </a:moveTo>
                  <a:cubicBezTo>
                    <a:pt x="462" y="517"/>
                    <a:pt x="462" y="517"/>
                    <a:pt x="462" y="517"/>
                  </a:cubicBezTo>
                  <a:cubicBezTo>
                    <a:pt x="469" y="512"/>
                    <a:pt x="475" y="507"/>
                    <a:pt x="481" y="502"/>
                  </a:cubicBezTo>
                  <a:cubicBezTo>
                    <a:pt x="510" y="534"/>
                    <a:pt x="510" y="534"/>
                    <a:pt x="510" y="534"/>
                  </a:cubicBezTo>
                  <a:cubicBezTo>
                    <a:pt x="503" y="541"/>
                    <a:pt x="495" y="547"/>
                    <a:pt x="487" y="553"/>
                  </a:cubicBezTo>
                  <a:moveTo>
                    <a:pt x="516" y="529"/>
                  </a:moveTo>
                  <a:cubicBezTo>
                    <a:pt x="487" y="497"/>
                    <a:pt x="487" y="497"/>
                    <a:pt x="487" y="497"/>
                  </a:cubicBezTo>
                  <a:cubicBezTo>
                    <a:pt x="493" y="492"/>
                    <a:pt x="498" y="486"/>
                    <a:pt x="503" y="480"/>
                  </a:cubicBezTo>
                  <a:cubicBezTo>
                    <a:pt x="537" y="507"/>
                    <a:pt x="537" y="507"/>
                    <a:pt x="537" y="507"/>
                  </a:cubicBezTo>
                  <a:cubicBezTo>
                    <a:pt x="530" y="515"/>
                    <a:pt x="523" y="522"/>
                    <a:pt x="516" y="529"/>
                  </a:cubicBezTo>
                  <a:moveTo>
                    <a:pt x="541" y="501"/>
                  </a:moveTo>
                  <a:cubicBezTo>
                    <a:pt x="508" y="474"/>
                    <a:pt x="508" y="474"/>
                    <a:pt x="508" y="474"/>
                  </a:cubicBezTo>
                  <a:cubicBezTo>
                    <a:pt x="513" y="468"/>
                    <a:pt x="518" y="461"/>
                    <a:pt x="522" y="454"/>
                  </a:cubicBezTo>
                  <a:cubicBezTo>
                    <a:pt x="559" y="477"/>
                    <a:pt x="559" y="477"/>
                    <a:pt x="559" y="477"/>
                  </a:cubicBezTo>
                  <a:cubicBezTo>
                    <a:pt x="553" y="485"/>
                    <a:pt x="548" y="494"/>
                    <a:pt x="541" y="501"/>
                  </a:cubicBezTo>
                  <a:moveTo>
                    <a:pt x="563" y="471"/>
                  </a:moveTo>
                  <a:cubicBezTo>
                    <a:pt x="526" y="448"/>
                    <a:pt x="526" y="448"/>
                    <a:pt x="526" y="448"/>
                  </a:cubicBezTo>
                  <a:cubicBezTo>
                    <a:pt x="530" y="442"/>
                    <a:pt x="533" y="435"/>
                    <a:pt x="536" y="429"/>
                  </a:cubicBezTo>
                  <a:cubicBezTo>
                    <a:pt x="537" y="428"/>
                    <a:pt x="537" y="427"/>
                    <a:pt x="537" y="427"/>
                  </a:cubicBezTo>
                  <a:cubicBezTo>
                    <a:pt x="577" y="444"/>
                    <a:pt x="577" y="444"/>
                    <a:pt x="577" y="444"/>
                  </a:cubicBezTo>
                  <a:cubicBezTo>
                    <a:pt x="572" y="453"/>
                    <a:pt x="568" y="462"/>
                    <a:pt x="563" y="471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Freeform 43"/>
            <p:cNvSpPr>
              <a:spLocks noEditPoints="1"/>
            </p:cNvSpPr>
            <p:nvPr/>
          </p:nvSpPr>
          <p:spPr bwMode="auto">
            <a:xfrm>
              <a:off x="5718821" y="4771564"/>
              <a:ext cx="788569" cy="786126"/>
            </a:xfrm>
            <a:custGeom>
              <a:avLst/>
              <a:gdLst>
                <a:gd name="T0" fmla="*/ 140 w 409"/>
                <a:gd name="T1" fmla="*/ 29 h 408"/>
                <a:gd name="T2" fmla="*/ 109 w 409"/>
                <a:gd name="T3" fmla="*/ 44 h 408"/>
                <a:gd name="T4" fmla="*/ 81 w 409"/>
                <a:gd name="T5" fmla="*/ 64 h 408"/>
                <a:gd name="T6" fmla="*/ 58 w 409"/>
                <a:gd name="T7" fmla="*/ 89 h 408"/>
                <a:gd name="T8" fmla="*/ 39 w 409"/>
                <a:gd name="T9" fmla="*/ 118 h 408"/>
                <a:gd name="T10" fmla="*/ 26 w 409"/>
                <a:gd name="T11" fmla="*/ 150 h 408"/>
                <a:gd name="T12" fmla="*/ 19 w 409"/>
                <a:gd name="T13" fmla="*/ 184 h 408"/>
                <a:gd name="T14" fmla="*/ 19 w 409"/>
                <a:gd name="T15" fmla="*/ 218 h 408"/>
                <a:gd name="T16" fmla="*/ 25 w 409"/>
                <a:gd name="T17" fmla="*/ 252 h 408"/>
                <a:gd name="T18" fmla="*/ 36 w 409"/>
                <a:gd name="T19" fmla="*/ 284 h 408"/>
                <a:gd name="T20" fmla="*/ 54 w 409"/>
                <a:gd name="T21" fmla="*/ 314 h 408"/>
                <a:gd name="T22" fmla="*/ 77 w 409"/>
                <a:gd name="T23" fmla="*/ 340 h 408"/>
                <a:gd name="T24" fmla="*/ 104 w 409"/>
                <a:gd name="T25" fmla="*/ 361 h 408"/>
                <a:gd name="T26" fmla="*/ 134 w 409"/>
                <a:gd name="T27" fmla="*/ 377 h 408"/>
                <a:gd name="T28" fmla="*/ 167 w 409"/>
                <a:gd name="T29" fmla="*/ 387 h 408"/>
                <a:gd name="T30" fmla="*/ 201 w 409"/>
                <a:gd name="T31" fmla="*/ 391 h 408"/>
                <a:gd name="T32" fmla="*/ 236 w 409"/>
                <a:gd name="T33" fmla="*/ 388 h 408"/>
                <a:gd name="T34" fmla="*/ 269 w 409"/>
                <a:gd name="T35" fmla="*/ 379 h 408"/>
                <a:gd name="T36" fmla="*/ 300 w 409"/>
                <a:gd name="T37" fmla="*/ 364 h 408"/>
                <a:gd name="T38" fmla="*/ 328 w 409"/>
                <a:gd name="T39" fmla="*/ 344 h 408"/>
                <a:gd name="T40" fmla="*/ 351 w 409"/>
                <a:gd name="T41" fmla="*/ 319 h 408"/>
                <a:gd name="T42" fmla="*/ 370 w 409"/>
                <a:gd name="T43" fmla="*/ 290 h 408"/>
                <a:gd name="T44" fmla="*/ 383 w 409"/>
                <a:gd name="T45" fmla="*/ 258 h 408"/>
                <a:gd name="T46" fmla="*/ 390 w 409"/>
                <a:gd name="T47" fmla="*/ 225 h 408"/>
                <a:gd name="T48" fmla="*/ 390 w 409"/>
                <a:gd name="T49" fmla="*/ 190 h 408"/>
                <a:gd name="T50" fmla="*/ 385 w 409"/>
                <a:gd name="T51" fmla="*/ 156 h 408"/>
                <a:gd name="T52" fmla="*/ 373 w 409"/>
                <a:gd name="T53" fmla="*/ 124 h 408"/>
                <a:gd name="T54" fmla="*/ 355 w 409"/>
                <a:gd name="T55" fmla="*/ 95 h 408"/>
                <a:gd name="T56" fmla="*/ 332 w 409"/>
                <a:gd name="T57" fmla="*/ 69 h 408"/>
                <a:gd name="T58" fmla="*/ 305 w 409"/>
                <a:gd name="T59" fmla="*/ 48 h 408"/>
                <a:gd name="T60" fmla="*/ 275 w 409"/>
                <a:gd name="T61" fmla="*/ 32 h 408"/>
                <a:gd name="T62" fmla="*/ 242 w 409"/>
                <a:gd name="T63" fmla="*/ 22 h 408"/>
                <a:gd name="T64" fmla="*/ 208 w 409"/>
                <a:gd name="T65" fmla="*/ 18 h 408"/>
                <a:gd name="T66" fmla="*/ 174 w 409"/>
                <a:gd name="T67" fmla="*/ 21 h 408"/>
                <a:gd name="T68" fmla="*/ 179 w 409"/>
                <a:gd name="T69" fmla="*/ 124 h 408"/>
                <a:gd name="T70" fmla="*/ 124 w 409"/>
                <a:gd name="T71" fmla="*/ 230 h 408"/>
                <a:gd name="T72" fmla="*/ 316 w 409"/>
                <a:gd name="T73" fmla="*/ 288 h 408"/>
                <a:gd name="T74" fmla="*/ 74 w 409"/>
                <a:gd name="T75" fmla="*/ 288 h 408"/>
                <a:gd name="T76" fmla="*/ 120 w 409"/>
                <a:gd name="T77" fmla="*/ 265 h 408"/>
                <a:gd name="T78" fmla="*/ 309 w 409"/>
                <a:gd name="T79" fmla="*/ 89 h 408"/>
                <a:gd name="T80" fmla="*/ 336 w 409"/>
                <a:gd name="T81" fmla="*/ 252 h 408"/>
                <a:gd name="T82" fmla="*/ 304 w 409"/>
                <a:gd name="T83" fmla="*/ 173 h 408"/>
                <a:gd name="T84" fmla="*/ 289 w 409"/>
                <a:gd name="T85" fmla="*/ 93 h 408"/>
                <a:gd name="T86" fmla="*/ 252 w 409"/>
                <a:gd name="T87" fmla="*/ 73 h 408"/>
                <a:gd name="T88" fmla="*/ 173 w 409"/>
                <a:gd name="T89" fmla="*/ 104 h 408"/>
                <a:gd name="T90" fmla="*/ 67 w 409"/>
                <a:gd name="T91" fmla="*/ 229 h 408"/>
                <a:gd name="T92" fmla="*/ 244 w 409"/>
                <a:gd name="T93" fmla="*/ 54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09" h="408">
                  <a:moveTo>
                    <a:pt x="157" y="24"/>
                  </a:moveTo>
                  <a:cubicBezTo>
                    <a:pt x="143" y="9"/>
                    <a:pt x="143" y="9"/>
                    <a:pt x="143" y="9"/>
                  </a:cubicBezTo>
                  <a:cubicBezTo>
                    <a:pt x="140" y="29"/>
                    <a:pt x="140" y="29"/>
                    <a:pt x="140" y="29"/>
                  </a:cubicBezTo>
                  <a:cubicBezTo>
                    <a:pt x="139" y="37"/>
                    <a:pt x="131" y="40"/>
                    <a:pt x="125" y="36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9" y="44"/>
                    <a:pt x="109" y="44"/>
                    <a:pt x="109" y="44"/>
                  </a:cubicBezTo>
                  <a:cubicBezTo>
                    <a:pt x="110" y="52"/>
                    <a:pt x="102" y="57"/>
                    <a:pt x="95" y="53"/>
                  </a:cubicBezTo>
                  <a:cubicBezTo>
                    <a:pt x="77" y="45"/>
                    <a:pt x="77" y="45"/>
                    <a:pt x="77" y="45"/>
                  </a:cubicBezTo>
                  <a:cubicBezTo>
                    <a:pt x="81" y="64"/>
                    <a:pt x="81" y="64"/>
                    <a:pt x="81" y="64"/>
                  </a:cubicBezTo>
                  <a:cubicBezTo>
                    <a:pt x="83" y="72"/>
                    <a:pt x="76" y="78"/>
                    <a:pt x="69" y="76"/>
                  </a:cubicBezTo>
                  <a:cubicBezTo>
                    <a:pt x="50" y="71"/>
                    <a:pt x="50" y="71"/>
                    <a:pt x="50" y="71"/>
                  </a:cubicBezTo>
                  <a:cubicBezTo>
                    <a:pt x="58" y="89"/>
                    <a:pt x="58" y="89"/>
                    <a:pt x="58" y="89"/>
                  </a:cubicBezTo>
                  <a:cubicBezTo>
                    <a:pt x="61" y="96"/>
                    <a:pt x="55" y="104"/>
                    <a:pt x="48" y="103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39" y="118"/>
                    <a:pt x="39" y="118"/>
                    <a:pt x="39" y="118"/>
                  </a:cubicBezTo>
                  <a:cubicBezTo>
                    <a:pt x="43" y="125"/>
                    <a:pt x="40" y="133"/>
                    <a:pt x="32" y="134"/>
                  </a:cubicBezTo>
                  <a:cubicBezTo>
                    <a:pt x="12" y="136"/>
                    <a:pt x="12" y="136"/>
                    <a:pt x="12" y="136"/>
                  </a:cubicBezTo>
                  <a:cubicBezTo>
                    <a:pt x="26" y="150"/>
                    <a:pt x="26" y="150"/>
                    <a:pt x="26" y="150"/>
                  </a:cubicBezTo>
                  <a:cubicBezTo>
                    <a:pt x="32" y="155"/>
                    <a:pt x="29" y="164"/>
                    <a:pt x="22" y="167"/>
                  </a:cubicBezTo>
                  <a:cubicBezTo>
                    <a:pt x="3" y="172"/>
                    <a:pt x="3" y="172"/>
                    <a:pt x="3" y="172"/>
                  </a:cubicBezTo>
                  <a:cubicBezTo>
                    <a:pt x="19" y="184"/>
                    <a:pt x="19" y="184"/>
                    <a:pt x="19" y="184"/>
                  </a:cubicBezTo>
                  <a:cubicBezTo>
                    <a:pt x="26" y="188"/>
                    <a:pt x="25" y="197"/>
                    <a:pt x="18" y="201"/>
                  </a:cubicBezTo>
                  <a:cubicBezTo>
                    <a:pt x="0" y="210"/>
                    <a:pt x="0" y="210"/>
                    <a:pt x="0" y="210"/>
                  </a:cubicBezTo>
                  <a:cubicBezTo>
                    <a:pt x="19" y="218"/>
                    <a:pt x="19" y="218"/>
                    <a:pt x="19" y="218"/>
                  </a:cubicBezTo>
                  <a:cubicBezTo>
                    <a:pt x="26" y="221"/>
                    <a:pt x="27" y="230"/>
                    <a:pt x="21" y="235"/>
                  </a:cubicBezTo>
                  <a:cubicBezTo>
                    <a:pt x="5" y="247"/>
                    <a:pt x="5" y="247"/>
                    <a:pt x="5" y="247"/>
                  </a:cubicBezTo>
                  <a:cubicBezTo>
                    <a:pt x="25" y="252"/>
                    <a:pt x="25" y="252"/>
                    <a:pt x="25" y="252"/>
                  </a:cubicBezTo>
                  <a:cubicBezTo>
                    <a:pt x="32" y="254"/>
                    <a:pt x="35" y="263"/>
                    <a:pt x="30" y="268"/>
                  </a:cubicBezTo>
                  <a:cubicBezTo>
                    <a:pt x="16" y="283"/>
                    <a:pt x="16" y="283"/>
                    <a:pt x="16" y="283"/>
                  </a:cubicBezTo>
                  <a:cubicBezTo>
                    <a:pt x="36" y="284"/>
                    <a:pt x="36" y="284"/>
                    <a:pt x="36" y="284"/>
                  </a:cubicBezTo>
                  <a:cubicBezTo>
                    <a:pt x="44" y="285"/>
                    <a:pt x="48" y="293"/>
                    <a:pt x="44" y="299"/>
                  </a:cubicBezTo>
                  <a:cubicBezTo>
                    <a:pt x="34" y="317"/>
                    <a:pt x="34" y="317"/>
                    <a:pt x="34" y="317"/>
                  </a:cubicBezTo>
                  <a:cubicBezTo>
                    <a:pt x="54" y="314"/>
                    <a:pt x="54" y="314"/>
                    <a:pt x="54" y="314"/>
                  </a:cubicBezTo>
                  <a:cubicBezTo>
                    <a:pt x="61" y="313"/>
                    <a:pt x="67" y="320"/>
                    <a:pt x="65" y="327"/>
                  </a:cubicBezTo>
                  <a:cubicBezTo>
                    <a:pt x="57" y="346"/>
                    <a:pt x="57" y="346"/>
                    <a:pt x="57" y="346"/>
                  </a:cubicBezTo>
                  <a:cubicBezTo>
                    <a:pt x="77" y="340"/>
                    <a:pt x="77" y="340"/>
                    <a:pt x="77" y="340"/>
                  </a:cubicBezTo>
                  <a:cubicBezTo>
                    <a:pt x="84" y="337"/>
                    <a:pt x="91" y="343"/>
                    <a:pt x="89" y="351"/>
                  </a:cubicBezTo>
                  <a:cubicBezTo>
                    <a:pt x="86" y="371"/>
                    <a:pt x="86" y="371"/>
                    <a:pt x="86" y="371"/>
                  </a:cubicBezTo>
                  <a:cubicBezTo>
                    <a:pt x="104" y="361"/>
                    <a:pt x="104" y="361"/>
                    <a:pt x="104" y="361"/>
                  </a:cubicBezTo>
                  <a:cubicBezTo>
                    <a:pt x="110" y="357"/>
                    <a:pt x="118" y="362"/>
                    <a:pt x="118" y="369"/>
                  </a:cubicBezTo>
                  <a:cubicBezTo>
                    <a:pt x="119" y="390"/>
                    <a:pt x="119" y="390"/>
                    <a:pt x="119" y="390"/>
                  </a:cubicBezTo>
                  <a:cubicBezTo>
                    <a:pt x="134" y="377"/>
                    <a:pt x="134" y="377"/>
                    <a:pt x="134" y="377"/>
                  </a:cubicBezTo>
                  <a:cubicBezTo>
                    <a:pt x="140" y="372"/>
                    <a:pt x="149" y="375"/>
                    <a:pt x="150" y="382"/>
                  </a:cubicBezTo>
                  <a:cubicBezTo>
                    <a:pt x="154" y="402"/>
                    <a:pt x="154" y="402"/>
                    <a:pt x="154" y="402"/>
                  </a:cubicBezTo>
                  <a:cubicBezTo>
                    <a:pt x="167" y="387"/>
                    <a:pt x="167" y="387"/>
                    <a:pt x="167" y="387"/>
                  </a:cubicBezTo>
                  <a:cubicBezTo>
                    <a:pt x="172" y="381"/>
                    <a:pt x="181" y="383"/>
                    <a:pt x="184" y="389"/>
                  </a:cubicBezTo>
                  <a:cubicBezTo>
                    <a:pt x="191" y="408"/>
                    <a:pt x="191" y="408"/>
                    <a:pt x="191" y="408"/>
                  </a:cubicBezTo>
                  <a:cubicBezTo>
                    <a:pt x="201" y="391"/>
                    <a:pt x="201" y="391"/>
                    <a:pt x="201" y="391"/>
                  </a:cubicBezTo>
                  <a:cubicBezTo>
                    <a:pt x="205" y="384"/>
                    <a:pt x="214" y="384"/>
                    <a:pt x="218" y="390"/>
                  </a:cubicBezTo>
                  <a:cubicBezTo>
                    <a:pt x="229" y="407"/>
                    <a:pt x="229" y="407"/>
                    <a:pt x="229" y="407"/>
                  </a:cubicBezTo>
                  <a:cubicBezTo>
                    <a:pt x="236" y="388"/>
                    <a:pt x="236" y="388"/>
                    <a:pt x="236" y="388"/>
                  </a:cubicBezTo>
                  <a:cubicBezTo>
                    <a:pt x="238" y="381"/>
                    <a:pt x="247" y="379"/>
                    <a:pt x="252" y="384"/>
                  </a:cubicBezTo>
                  <a:cubicBezTo>
                    <a:pt x="266" y="399"/>
                    <a:pt x="266" y="399"/>
                    <a:pt x="266" y="399"/>
                  </a:cubicBezTo>
                  <a:cubicBezTo>
                    <a:pt x="269" y="379"/>
                    <a:pt x="269" y="379"/>
                    <a:pt x="269" y="379"/>
                  </a:cubicBezTo>
                  <a:cubicBezTo>
                    <a:pt x="270" y="372"/>
                    <a:pt x="278" y="368"/>
                    <a:pt x="284" y="373"/>
                  </a:cubicBezTo>
                  <a:cubicBezTo>
                    <a:pt x="301" y="385"/>
                    <a:pt x="301" y="385"/>
                    <a:pt x="301" y="385"/>
                  </a:cubicBezTo>
                  <a:cubicBezTo>
                    <a:pt x="300" y="364"/>
                    <a:pt x="300" y="364"/>
                    <a:pt x="300" y="364"/>
                  </a:cubicBezTo>
                  <a:cubicBezTo>
                    <a:pt x="300" y="357"/>
                    <a:pt x="307" y="352"/>
                    <a:pt x="314" y="355"/>
                  </a:cubicBezTo>
                  <a:cubicBezTo>
                    <a:pt x="332" y="364"/>
                    <a:pt x="332" y="364"/>
                    <a:pt x="332" y="364"/>
                  </a:cubicBezTo>
                  <a:cubicBezTo>
                    <a:pt x="328" y="344"/>
                    <a:pt x="328" y="344"/>
                    <a:pt x="328" y="344"/>
                  </a:cubicBezTo>
                  <a:cubicBezTo>
                    <a:pt x="326" y="337"/>
                    <a:pt x="333" y="330"/>
                    <a:pt x="340" y="332"/>
                  </a:cubicBezTo>
                  <a:cubicBezTo>
                    <a:pt x="359" y="338"/>
                    <a:pt x="359" y="338"/>
                    <a:pt x="359" y="338"/>
                  </a:cubicBezTo>
                  <a:cubicBezTo>
                    <a:pt x="351" y="319"/>
                    <a:pt x="351" y="319"/>
                    <a:pt x="351" y="319"/>
                  </a:cubicBezTo>
                  <a:cubicBezTo>
                    <a:pt x="348" y="312"/>
                    <a:pt x="354" y="305"/>
                    <a:pt x="361" y="305"/>
                  </a:cubicBezTo>
                  <a:cubicBezTo>
                    <a:pt x="381" y="307"/>
                    <a:pt x="381" y="307"/>
                    <a:pt x="381" y="307"/>
                  </a:cubicBezTo>
                  <a:cubicBezTo>
                    <a:pt x="370" y="290"/>
                    <a:pt x="370" y="290"/>
                    <a:pt x="370" y="290"/>
                  </a:cubicBezTo>
                  <a:cubicBezTo>
                    <a:pt x="366" y="284"/>
                    <a:pt x="370" y="276"/>
                    <a:pt x="377" y="275"/>
                  </a:cubicBezTo>
                  <a:cubicBezTo>
                    <a:pt x="397" y="273"/>
                    <a:pt x="397" y="273"/>
                    <a:pt x="397" y="273"/>
                  </a:cubicBezTo>
                  <a:cubicBezTo>
                    <a:pt x="383" y="258"/>
                    <a:pt x="383" y="258"/>
                    <a:pt x="383" y="258"/>
                  </a:cubicBezTo>
                  <a:cubicBezTo>
                    <a:pt x="378" y="253"/>
                    <a:pt x="380" y="244"/>
                    <a:pt x="387" y="242"/>
                  </a:cubicBezTo>
                  <a:cubicBezTo>
                    <a:pt x="406" y="236"/>
                    <a:pt x="406" y="236"/>
                    <a:pt x="406" y="236"/>
                  </a:cubicBezTo>
                  <a:cubicBezTo>
                    <a:pt x="390" y="225"/>
                    <a:pt x="390" y="225"/>
                    <a:pt x="390" y="225"/>
                  </a:cubicBezTo>
                  <a:cubicBezTo>
                    <a:pt x="384" y="220"/>
                    <a:pt x="384" y="211"/>
                    <a:pt x="391" y="208"/>
                  </a:cubicBezTo>
                  <a:cubicBezTo>
                    <a:pt x="409" y="199"/>
                    <a:pt x="409" y="199"/>
                    <a:pt x="409" y="199"/>
                  </a:cubicBezTo>
                  <a:cubicBezTo>
                    <a:pt x="390" y="190"/>
                    <a:pt x="390" y="190"/>
                    <a:pt x="390" y="190"/>
                  </a:cubicBezTo>
                  <a:cubicBezTo>
                    <a:pt x="384" y="187"/>
                    <a:pt x="382" y="178"/>
                    <a:pt x="388" y="174"/>
                  </a:cubicBezTo>
                  <a:cubicBezTo>
                    <a:pt x="404" y="161"/>
                    <a:pt x="404" y="161"/>
                    <a:pt x="404" y="161"/>
                  </a:cubicBezTo>
                  <a:cubicBezTo>
                    <a:pt x="385" y="156"/>
                    <a:pt x="385" y="156"/>
                    <a:pt x="385" y="156"/>
                  </a:cubicBezTo>
                  <a:cubicBezTo>
                    <a:pt x="377" y="155"/>
                    <a:pt x="375" y="146"/>
                    <a:pt x="380" y="140"/>
                  </a:cubicBezTo>
                  <a:cubicBezTo>
                    <a:pt x="393" y="125"/>
                    <a:pt x="393" y="125"/>
                    <a:pt x="393" y="125"/>
                  </a:cubicBezTo>
                  <a:cubicBezTo>
                    <a:pt x="373" y="124"/>
                    <a:pt x="373" y="124"/>
                    <a:pt x="373" y="124"/>
                  </a:cubicBezTo>
                  <a:cubicBezTo>
                    <a:pt x="365" y="124"/>
                    <a:pt x="361" y="116"/>
                    <a:pt x="365" y="109"/>
                  </a:cubicBezTo>
                  <a:cubicBezTo>
                    <a:pt x="375" y="92"/>
                    <a:pt x="375" y="92"/>
                    <a:pt x="375" y="92"/>
                  </a:cubicBezTo>
                  <a:cubicBezTo>
                    <a:pt x="355" y="95"/>
                    <a:pt x="355" y="95"/>
                    <a:pt x="355" y="95"/>
                  </a:cubicBezTo>
                  <a:cubicBezTo>
                    <a:pt x="348" y="96"/>
                    <a:pt x="342" y="88"/>
                    <a:pt x="345" y="81"/>
                  </a:cubicBezTo>
                  <a:cubicBezTo>
                    <a:pt x="352" y="62"/>
                    <a:pt x="352" y="62"/>
                    <a:pt x="352" y="62"/>
                  </a:cubicBezTo>
                  <a:cubicBezTo>
                    <a:pt x="332" y="69"/>
                    <a:pt x="332" y="69"/>
                    <a:pt x="332" y="69"/>
                  </a:cubicBezTo>
                  <a:cubicBezTo>
                    <a:pt x="325" y="71"/>
                    <a:pt x="318" y="65"/>
                    <a:pt x="320" y="58"/>
                  </a:cubicBezTo>
                  <a:cubicBezTo>
                    <a:pt x="323" y="38"/>
                    <a:pt x="323" y="38"/>
                    <a:pt x="323" y="38"/>
                  </a:cubicBezTo>
                  <a:cubicBezTo>
                    <a:pt x="305" y="48"/>
                    <a:pt x="305" y="48"/>
                    <a:pt x="305" y="48"/>
                  </a:cubicBezTo>
                  <a:cubicBezTo>
                    <a:pt x="299" y="51"/>
                    <a:pt x="291" y="47"/>
                    <a:pt x="291" y="39"/>
                  </a:cubicBezTo>
                  <a:cubicBezTo>
                    <a:pt x="291" y="19"/>
                    <a:pt x="291" y="19"/>
                    <a:pt x="291" y="19"/>
                  </a:cubicBezTo>
                  <a:cubicBezTo>
                    <a:pt x="275" y="32"/>
                    <a:pt x="275" y="32"/>
                    <a:pt x="275" y="32"/>
                  </a:cubicBezTo>
                  <a:cubicBezTo>
                    <a:pt x="269" y="36"/>
                    <a:pt x="260" y="33"/>
                    <a:pt x="259" y="26"/>
                  </a:cubicBezTo>
                  <a:cubicBezTo>
                    <a:pt x="255" y="6"/>
                    <a:pt x="255" y="6"/>
                    <a:pt x="255" y="6"/>
                  </a:cubicBezTo>
                  <a:cubicBezTo>
                    <a:pt x="242" y="22"/>
                    <a:pt x="242" y="22"/>
                    <a:pt x="242" y="22"/>
                  </a:cubicBezTo>
                  <a:cubicBezTo>
                    <a:pt x="237" y="27"/>
                    <a:pt x="228" y="26"/>
                    <a:pt x="225" y="19"/>
                  </a:cubicBezTo>
                  <a:cubicBezTo>
                    <a:pt x="218" y="0"/>
                    <a:pt x="218" y="0"/>
                    <a:pt x="218" y="0"/>
                  </a:cubicBezTo>
                  <a:cubicBezTo>
                    <a:pt x="208" y="18"/>
                    <a:pt x="208" y="18"/>
                    <a:pt x="208" y="18"/>
                  </a:cubicBezTo>
                  <a:cubicBezTo>
                    <a:pt x="204" y="24"/>
                    <a:pt x="195" y="25"/>
                    <a:pt x="191" y="18"/>
                  </a:cubicBezTo>
                  <a:cubicBezTo>
                    <a:pt x="180" y="1"/>
                    <a:pt x="180" y="1"/>
                    <a:pt x="180" y="1"/>
                  </a:cubicBezTo>
                  <a:cubicBezTo>
                    <a:pt x="174" y="21"/>
                    <a:pt x="174" y="21"/>
                    <a:pt x="174" y="21"/>
                  </a:cubicBezTo>
                  <a:cubicBezTo>
                    <a:pt x="171" y="28"/>
                    <a:pt x="162" y="30"/>
                    <a:pt x="157" y="24"/>
                  </a:cubicBezTo>
                  <a:close/>
                  <a:moveTo>
                    <a:pt x="124" y="230"/>
                  </a:moveTo>
                  <a:cubicBezTo>
                    <a:pt x="110" y="185"/>
                    <a:pt x="135" y="138"/>
                    <a:pt x="179" y="124"/>
                  </a:cubicBezTo>
                  <a:cubicBezTo>
                    <a:pt x="224" y="110"/>
                    <a:pt x="271" y="134"/>
                    <a:pt x="285" y="179"/>
                  </a:cubicBezTo>
                  <a:cubicBezTo>
                    <a:pt x="299" y="223"/>
                    <a:pt x="274" y="271"/>
                    <a:pt x="230" y="285"/>
                  </a:cubicBezTo>
                  <a:cubicBezTo>
                    <a:pt x="185" y="299"/>
                    <a:pt x="138" y="274"/>
                    <a:pt x="124" y="230"/>
                  </a:cubicBezTo>
                  <a:close/>
                  <a:moveTo>
                    <a:pt x="278" y="279"/>
                  </a:moveTo>
                  <a:cubicBezTo>
                    <a:pt x="282" y="275"/>
                    <a:pt x="288" y="274"/>
                    <a:pt x="293" y="276"/>
                  </a:cubicBezTo>
                  <a:cubicBezTo>
                    <a:pt x="316" y="288"/>
                    <a:pt x="316" y="288"/>
                    <a:pt x="316" y="288"/>
                  </a:cubicBezTo>
                  <a:cubicBezTo>
                    <a:pt x="324" y="292"/>
                    <a:pt x="326" y="302"/>
                    <a:pt x="320" y="308"/>
                  </a:cubicBezTo>
                  <a:cubicBezTo>
                    <a:pt x="302" y="328"/>
                    <a:pt x="279" y="344"/>
                    <a:pt x="251" y="352"/>
                  </a:cubicBezTo>
                  <a:cubicBezTo>
                    <a:pt x="183" y="374"/>
                    <a:pt x="110" y="346"/>
                    <a:pt x="74" y="288"/>
                  </a:cubicBezTo>
                  <a:cubicBezTo>
                    <a:pt x="69" y="281"/>
                    <a:pt x="72" y="271"/>
                    <a:pt x="81" y="268"/>
                  </a:cubicBezTo>
                  <a:cubicBezTo>
                    <a:pt x="105" y="261"/>
                    <a:pt x="105" y="261"/>
                    <a:pt x="105" y="261"/>
                  </a:cubicBezTo>
                  <a:cubicBezTo>
                    <a:pt x="110" y="259"/>
                    <a:pt x="116" y="261"/>
                    <a:pt x="120" y="265"/>
                  </a:cubicBezTo>
                  <a:cubicBezTo>
                    <a:pt x="145" y="301"/>
                    <a:pt x="192" y="318"/>
                    <a:pt x="236" y="304"/>
                  </a:cubicBezTo>
                  <a:cubicBezTo>
                    <a:pt x="252" y="299"/>
                    <a:pt x="267" y="290"/>
                    <a:pt x="278" y="279"/>
                  </a:cubicBezTo>
                  <a:close/>
                  <a:moveTo>
                    <a:pt x="309" y="89"/>
                  </a:moveTo>
                  <a:cubicBezTo>
                    <a:pt x="329" y="107"/>
                    <a:pt x="344" y="130"/>
                    <a:pt x="353" y="158"/>
                  </a:cubicBezTo>
                  <a:cubicBezTo>
                    <a:pt x="362" y="187"/>
                    <a:pt x="362" y="216"/>
                    <a:pt x="355" y="244"/>
                  </a:cubicBezTo>
                  <a:cubicBezTo>
                    <a:pt x="353" y="252"/>
                    <a:pt x="344" y="256"/>
                    <a:pt x="336" y="252"/>
                  </a:cubicBezTo>
                  <a:cubicBezTo>
                    <a:pt x="314" y="240"/>
                    <a:pt x="314" y="240"/>
                    <a:pt x="314" y="240"/>
                  </a:cubicBezTo>
                  <a:cubicBezTo>
                    <a:pt x="309" y="238"/>
                    <a:pt x="306" y="232"/>
                    <a:pt x="307" y="226"/>
                  </a:cubicBezTo>
                  <a:cubicBezTo>
                    <a:pt x="311" y="209"/>
                    <a:pt x="310" y="191"/>
                    <a:pt x="304" y="173"/>
                  </a:cubicBezTo>
                  <a:cubicBezTo>
                    <a:pt x="299" y="156"/>
                    <a:pt x="290" y="142"/>
                    <a:pt x="279" y="131"/>
                  </a:cubicBezTo>
                  <a:cubicBezTo>
                    <a:pt x="275" y="127"/>
                    <a:pt x="274" y="121"/>
                    <a:pt x="277" y="116"/>
                  </a:cubicBezTo>
                  <a:cubicBezTo>
                    <a:pt x="289" y="93"/>
                    <a:pt x="289" y="93"/>
                    <a:pt x="289" y="93"/>
                  </a:cubicBezTo>
                  <a:cubicBezTo>
                    <a:pt x="293" y="85"/>
                    <a:pt x="302" y="83"/>
                    <a:pt x="309" y="89"/>
                  </a:cubicBezTo>
                  <a:close/>
                  <a:moveTo>
                    <a:pt x="244" y="54"/>
                  </a:moveTo>
                  <a:cubicBezTo>
                    <a:pt x="252" y="56"/>
                    <a:pt x="256" y="65"/>
                    <a:pt x="252" y="73"/>
                  </a:cubicBezTo>
                  <a:cubicBezTo>
                    <a:pt x="241" y="95"/>
                    <a:pt x="241" y="95"/>
                    <a:pt x="241" y="95"/>
                  </a:cubicBezTo>
                  <a:cubicBezTo>
                    <a:pt x="238" y="100"/>
                    <a:pt x="232" y="103"/>
                    <a:pt x="227" y="102"/>
                  </a:cubicBezTo>
                  <a:cubicBezTo>
                    <a:pt x="209" y="98"/>
                    <a:pt x="191" y="99"/>
                    <a:pt x="173" y="104"/>
                  </a:cubicBezTo>
                  <a:cubicBezTo>
                    <a:pt x="127" y="119"/>
                    <a:pt x="98" y="163"/>
                    <a:pt x="100" y="209"/>
                  </a:cubicBezTo>
                  <a:cubicBezTo>
                    <a:pt x="100" y="215"/>
                    <a:pt x="96" y="220"/>
                    <a:pt x="91" y="222"/>
                  </a:cubicBezTo>
                  <a:cubicBezTo>
                    <a:pt x="67" y="229"/>
                    <a:pt x="67" y="229"/>
                    <a:pt x="67" y="229"/>
                  </a:cubicBezTo>
                  <a:cubicBezTo>
                    <a:pt x="59" y="232"/>
                    <a:pt x="51" y="226"/>
                    <a:pt x="50" y="218"/>
                  </a:cubicBezTo>
                  <a:cubicBezTo>
                    <a:pt x="43" y="147"/>
                    <a:pt x="87" y="78"/>
                    <a:pt x="158" y="56"/>
                  </a:cubicBezTo>
                  <a:cubicBezTo>
                    <a:pt x="187" y="47"/>
                    <a:pt x="217" y="47"/>
                    <a:pt x="244" y="5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Freeform 49"/>
            <p:cNvSpPr>
              <a:spLocks noEditPoints="1"/>
            </p:cNvSpPr>
            <p:nvPr/>
          </p:nvSpPr>
          <p:spPr bwMode="auto">
            <a:xfrm>
              <a:off x="6562789" y="4812296"/>
              <a:ext cx="873292" cy="870848"/>
            </a:xfrm>
            <a:custGeom>
              <a:avLst/>
              <a:gdLst>
                <a:gd name="T0" fmla="*/ 446 w 453"/>
                <a:gd name="T1" fmla="*/ 172 h 452"/>
                <a:gd name="T2" fmla="*/ 407 w 453"/>
                <a:gd name="T3" fmla="*/ 167 h 452"/>
                <a:gd name="T4" fmla="*/ 394 w 453"/>
                <a:gd name="T5" fmla="*/ 151 h 452"/>
                <a:gd name="T6" fmla="*/ 419 w 453"/>
                <a:gd name="T7" fmla="*/ 122 h 452"/>
                <a:gd name="T8" fmla="*/ 396 w 453"/>
                <a:gd name="T9" fmla="*/ 76 h 452"/>
                <a:gd name="T10" fmla="*/ 360 w 453"/>
                <a:gd name="T11" fmla="*/ 89 h 452"/>
                <a:gd name="T12" fmla="*/ 334 w 453"/>
                <a:gd name="T13" fmla="*/ 76 h 452"/>
                <a:gd name="T14" fmla="*/ 340 w 453"/>
                <a:gd name="T15" fmla="*/ 40 h 452"/>
                <a:gd name="T16" fmla="*/ 297 w 453"/>
                <a:gd name="T17" fmla="*/ 12 h 452"/>
                <a:gd name="T18" fmla="*/ 274 w 453"/>
                <a:gd name="T19" fmla="*/ 39 h 452"/>
                <a:gd name="T20" fmla="*/ 238 w 453"/>
                <a:gd name="T21" fmla="*/ 41 h 452"/>
                <a:gd name="T22" fmla="*/ 225 w 453"/>
                <a:gd name="T23" fmla="*/ 8 h 452"/>
                <a:gd name="T24" fmla="*/ 173 w 453"/>
                <a:gd name="T25" fmla="*/ 7 h 452"/>
                <a:gd name="T26" fmla="*/ 168 w 453"/>
                <a:gd name="T27" fmla="*/ 41 h 452"/>
                <a:gd name="T28" fmla="*/ 150 w 453"/>
                <a:gd name="T29" fmla="*/ 56 h 452"/>
                <a:gd name="T30" fmla="*/ 123 w 453"/>
                <a:gd name="T31" fmla="*/ 34 h 452"/>
                <a:gd name="T32" fmla="*/ 77 w 453"/>
                <a:gd name="T33" fmla="*/ 57 h 452"/>
                <a:gd name="T34" fmla="*/ 88 w 453"/>
                <a:gd name="T35" fmla="*/ 90 h 452"/>
                <a:gd name="T36" fmla="*/ 75 w 453"/>
                <a:gd name="T37" fmla="*/ 117 h 452"/>
                <a:gd name="T38" fmla="*/ 41 w 453"/>
                <a:gd name="T39" fmla="*/ 112 h 452"/>
                <a:gd name="T40" fmla="*/ 12 w 453"/>
                <a:gd name="T41" fmla="*/ 155 h 452"/>
                <a:gd name="T42" fmla="*/ 40 w 453"/>
                <a:gd name="T43" fmla="*/ 178 h 452"/>
                <a:gd name="T44" fmla="*/ 42 w 453"/>
                <a:gd name="T45" fmla="*/ 214 h 452"/>
                <a:gd name="T46" fmla="*/ 9 w 453"/>
                <a:gd name="T47" fmla="*/ 228 h 452"/>
                <a:gd name="T48" fmla="*/ 7 w 453"/>
                <a:gd name="T49" fmla="*/ 279 h 452"/>
                <a:gd name="T50" fmla="*/ 44 w 453"/>
                <a:gd name="T51" fmla="*/ 284 h 452"/>
                <a:gd name="T52" fmla="*/ 58 w 453"/>
                <a:gd name="T53" fmla="*/ 301 h 452"/>
                <a:gd name="T54" fmla="*/ 35 w 453"/>
                <a:gd name="T55" fmla="*/ 329 h 452"/>
                <a:gd name="T56" fmla="*/ 58 w 453"/>
                <a:gd name="T57" fmla="*/ 375 h 452"/>
                <a:gd name="T58" fmla="*/ 94 w 453"/>
                <a:gd name="T59" fmla="*/ 362 h 452"/>
                <a:gd name="T60" fmla="*/ 119 w 453"/>
                <a:gd name="T61" fmla="*/ 374 h 452"/>
                <a:gd name="T62" fmla="*/ 113 w 453"/>
                <a:gd name="T63" fmla="*/ 411 h 452"/>
                <a:gd name="T64" fmla="*/ 156 w 453"/>
                <a:gd name="T65" fmla="*/ 440 h 452"/>
                <a:gd name="T66" fmla="*/ 181 w 453"/>
                <a:gd name="T67" fmla="*/ 409 h 452"/>
                <a:gd name="T68" fmla="*/ 214 w 453"/>
                <a:gd name="T69" fmla="*/ 406 h 452"/>
                <a:gd name="T70" fmla="*/ 228 w 453"/>
                <a:gd name="T71" fmla="*/ 443 h 452"/>
                <a:gd name="T72" fmla="*/ 280 w 453"/>
                <a:gd name="T73" fmla="*/ 445 h 452"/>
                <a:gd name="T74" fmla="*/ 285 w 453"/>
                <a:gd name="T75" fmla="*/ 405 h 452"/>
                <a:gd name="T76" fmla="*/ 300 w 453"/>
                <a:gd name="T77" fmla="*/ 391 h 452"/>
                <a:gd name="T78" fmla="*/ 330 w 453"/>
                <a:gd name="T79" fmla="*/ 418 h 452"/>
                <a:gd name="T80" fmla="*/ 376 w 453"/>
                <a:gd name="T81" fmla="*/ 395 h 452"/>
                <a:gd name="T82" fmla="*/ 362 w 453"/>
                <a:gd name="T83" fmla="*/ 357 h 452"/>
                <a:gd name="T84" fmla="*/ 373 w 453"/>
                <a:gd name="T85" fmla="*/ 332 h 452"/>
                <a:gd name="T86" fmla="*/ 412 w 453"/>
                <a:gd name="T87" fmla="*/ 340 h 452"/>
                <a:gd name="T88" fmla="*/ 441 w 453"/>
                <a:gd name="T89" fmla="*/ 297 h 452"/>
                <a:gd name="T90" fmla="*/ 409 w 453"/>
                <a:gd name="T91" fmla="*/ 271 h 452"/>
                <a:gd name="T92" fmla="*/ 408 w 453"/>
                <a:gd name="T93" fmla="*/ 238 h 452"/>
                <a:gd name="T94" fmla="*/ 444 w 453"/>
                <a:gd name="T95" fmla="*/ 224 h 452"/>
                <a:gd name="T96" fmla="*/ 315 w 453"/>
                <a:gd name="T97" fmla="*/ 351 h 452"/>
                <a:gd name="T98" fmla="*/ 134 w 453"/>
                <a:gd name="T99" fmla="*/ 105 h 452"/>
                <a:gd name="T100" fmla="*/ 315 w 453"/>
                <a:gd name="T101" fmla="*/ 351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53" h="452">
                  <a:moveTo>
                    <a:pt x="452" y="213"/>
                  </a:moveTo>
                  <a:cubicBezTo>
                    <a:pt x="446" y="172"/>
                    <a:pt x="446" y="172"/>
                    <a:pt x="446" y="172"/>
                  </a:cubicBezTo>
                  <a:cubicBezTo>
                    <a:pt x="445" y="167"/>
                    <a:pt x="440" y="164"/>
                    <a:pt x="435" y="164"/>
                  </a:cubicBezTo>
                  <a:cubicBezTo>
                    <a:pt x="407" y="167"/>
                    <a:pt x="407" y="167"/>
                    <a:pt x="407" y="167"/>
                  </a:cubicBezTo>
                  <a:cubicBezTo>
                    <a:pt x="403" y="168"/>
                    <a:pt x="399" y="165"/>
                    <a:pt x="397" y="161"/>
                  </a:cubicBezTo>
                  <a:cubicBezTo>
                    <a:pt x="396" y="158"/>
                    <a:pt x="395" y="154"/>
                    <a:pt x="394" y="151"/>
                  </a:cubicBezTo>
                  <a:cubicBezTo>
                    <a:pt x="392" y="147"/>
                    <a:pt x="393" y="143"/>
                    <a:pt x="396" y="140"/>
                  </a:cubicBezTo>
                  <a:cubicBezTo>
                    <a:pt x="419" y="122"/>
                    <a:pt x="419" y="122"/>
                    <a:pt x="419" y="122"/>
                  </a:cubicBezTo>
                  <a:cubicBezTo>
                    <a:pt x="423" y="119"/>
                    <a:pt x="423" y="113"/>
                    <a:pt x="420" y="109"/>
                  </a:cubicBezTo>
                  <a:cubicBezTo>
                    <a:pt x="396" y="76"/>
                    <a:pt x="396" y="76"/>
                    <a:pt x="396" y="76"/>
                  </a:cubicBezTo>
                  <a:cubicBezTo>
                    <a:pt x="393" y="72"/>
                    <a:pt x="387" y="71"/>
                    <a:pt x="383" y="73"/>
                  </a:cubicBezTo>
                  <a:cubicBezTo>
                    <a:pt x="360" y="89"/>
                    <a:pt x="360" y="89"/>
                    <a:pt x="360" y="89"/>
                  </a:cubicBezTo>
                  <a:cubicBezTo>
                    <a:pt x="357" y="91"/>
                    <a:pt x="352" y="91"/>
                    <a:pt x="349" y="88"/>
                  </a:cubicBezTo>
                  <a:cubicBezTo>
                    <a:pt x="344" y="84"/>
                    <a:pt x="339" y="80"/>
                    <a:pt x="334" y="76"/>
                  </a:cubicBezTo>
                  <a:cubicBezTo>
                    <a:pt x="331" y="73"/>
                    <a:pt x="329" y="69"/>
                    <a:pt x="331" y="65"/>
                  </a:cubicBezTo>
                  <a:cubicBezTo>
                    <a:pt x="340" y="40"/>
                    <a:pt x="340" y="40"/>
                    <a:pt x="340" y="40"/>
                  </a:cubicBezTo>
                  <a:cubicBezTo>
                    <a:pt x="342" y="35"/>
                    <a:pt x="340" y="30"/>
                    <a:pt x="335" y="28"/>
                  </a:cubicBezTo>
                  <a:cubicBezTo>
                    <a:pt x="297" y="12"/>
                    <a:pt x="297" y="12"/>
                    <a:pt x="297" y="12"/>
                  </a:cubicBezTo>
                  <a:cubicBezTo>
                    <a:pt x="293" y="9"/>
                    <a:pt x="287" y="11"/>
                    <a:pt x="285" y="16"/>
                  </a:cubicBezTo>
                  <a:cubicBezTo>
                    <a:pt x="274" y="39"/>
                    <a:pt x="274" y="39"/>
                    <a:pt x="274" y="39"/>
                  </a:cubicBezTo>
                  <a:cubicBezTo>
                    <a:pt x="272" y="43"/>
                    <a:pt x="268" y="45"/>
                    <a:pt x="263" y="44"/>
                  </a:cubicBezTo>
                  <a:cubicBezTo>
                    <a:pt x="255" y="42"/>
                    <a:pt x="247" y="41"/>
                    <a:pt x="238" y="41"/>
                  </a:cubicBezTo>
                  <a:cubicBezTo>
                    <a:pt x="234" y="40"/>
                    <a:pt x="230" y="37"/>
                    <a:pt x="229" y="33"/>
                  </a:cubicBezTo>
                  <a:cubicBezTo>
                    <a:pt x="225" y="8"/>
                    <a:pt x="225" y="8"/>
                    <a:pt x="225" y="8"/>
                  </a:cubicBezTo>
                  <a:cubicBezTo>
                    <a:pt x="224" y="3"/>
                    <a:pt x="219" y="0"/>
                    <a:pt x="214" y="0"/>
                  </a:cubicBezTo>
                  <a:cubicBezTo>
                    <a:pt x="173" y="7"/>
                    <a:pt x="173" y="7"/>
                    <a:pt x="173" y="7"/>
                  </a:cubicBezTo>
                  <a:cubicBezTo>
                    <a:pt x="168" y="7"/>
                    <a:pt x="164" y="12"/>
                    <a:pt x="165" y="17"/>
                  </a:cubicBezTo>
                  <a:cubicBezTo>
                    <a:pt x="168" y="41"/>
                    <a:pt x="168" y="41"/>
                    <a:pt x="168" y="41"/>
                  </a:cubicBezTo>
                  <a:cubicBezTo>
                    <a:pt x="168" y="46"/>
                    <a:pt x="165" y="50"/>
                    <a:pt x="161" y="51"/>
                  </a:cubicBezTo>
                  <a:cubicBezTo>
                    <a:pt x="158" y="53"/>
                    <a:pt x="154" y="54"/>
                    <a:pt x="150" y="56"/>
                  </a:cubicBezTo>
                  <a:cubicBezTo>
                    <a:pt x="146" y="58"/>
                    <a:pt x="141" y="57"/>
                    <a:pt x="139" y="53"/>
                  </a:cubicBezTo>
                  <a:cubicBezTo>
                    <a:pt x="123" y="34"/>
                    <a:pt x="123" y="34"/>
                    <a:pt x="123" y="34"/>
                  </a:cubicBezTo>
                  <a:cubicBezTo>
                    <a:pt x="120" y="30"/>
                    <a:pt x="114" y="29"/>
                    <a:pt x="110" y="32"/>
                  </a:cubicBezTo>
                  <a:cubicBezTo>
                    <a:pt x="77" y="57"/>
                    <a:pt x="77" y="57"/>
                    <a:pt x="77" y="57"/>
                  </a:cubicBezTo>
                  <a:cubicBezTo>
                    <a:pt x="73" y="60"/>
                    <a:pt x="72" y="66"/>
                    <a:pt x="75" y="70"/>
                  </a:cubicBezTo>
                  <a:cubicBezTo>
                    <a:pt x="88" y="90"/>
                    <a:pt x="88" y="90"/>
                    <a:pt x="88" y="90"/>
                  </a:cubicBezTo>
                  <a:cubicBezTo>
                    <a:pt x="91" y="94"/>
                    <a:pt x="90" y="99"/>
                    <a:pt x="87" y="102"/>
                  </a:cubicBezTo>
                  <a:cubicBezTo>
                    <a:pt x="83" y="107"/>
                    <a:pt x="79" y="112"/>
                    <a:pt x="75" y="117"/>
                  </a:cubicBezTo>
                  <a:cubicBezTo>
                    <a:pt x="73" y="121"/>
                    <a:pt x="68" y="122"/>
                    <a:pt x="64" y="121"/>
                  </a:cubicBezTo>
                  <a:cubicBezTo>
                    <a:pt x="41" y="112"/>
                    <a:pt x="41" y="112"/>
                    <a:pt x="41" y="112"/>
                  </a:cubicBezTo>
                  <a:cubicBezTo>
                    <a:pt x="36" y="110"/>
                    <a:pt x="31" y="112"/>
                    <a:pt x="29" y="117"/>
                  </a:cubicBezTo>
                  <a:cubicBezTo>
                    <a:pt x="12" y="155"/>
                    <a:pt x="12" y="155"/>
                    <a:pt x="12" y="155"/>
                  </a:cubicBezTo>
                  <a:cubicBezTo>
                    <a:pt x="10" y="160"/>
                    <a:pt x="12" y="165"/>
                    <a:pt x="17" y="167"/>
                  </a:cubicBezTo>
                  <a:cubicBezTo>
                    <a:pt x="40" y="178"/>
                    <a:pt x="40" y="178"/>
                    <a:pt x="40" y="178"/>
                  </a:cubicBezTo>
                  <a:cubicBezTo>
                    <a:pt x="43" y="180"/>
                    <a:pt x="46" y="184"/>
                    <a:pt x="45" y="189"/>
                  </a:cubicBezTo>
                  <a:cubicBezTo>
                    <a:pt x="43" y="197"/>
                    <a:pt x="42" y="205"/>
                    <a:pt x="42" y="214"/>
                  </a:cubicBezTo>
                  <a:cubicBezTo>
                    <a:pt x="41" y="218"/>
                    <a:pt x="38" y="222"/>
                    <a:pt x="34" y="223"/>
                  </a:cubicBezTo>
                  <a:cubicBezTo>
                    <a:pt x="9" y="228"/>
                    <a:pt x="9" y="228"/>
                    <a:pt x="9" y="228"/>
                  </a:cubicBezTo>
                  <a:cubicBezTo>
                    <a:pt x="4" y="228"/>
                    <a:pt x="0" y="233"/>
                    <a:pt x="1" y="238"/>
                  </a:cubicBezTo>
                  <a:cubicBezTo>
                    <a:pt x="7" y="279"/>
                    <a:pt x="7" y="279"/>
                    <a:pt x="7" y="279"/>
                  </a:cubicBezTo>
                  <a:cubicBezTo>
                    <a:pt x="8" y="284"/>
                    <a:pt x="13" y="288"/>
                    <a:pt x="18" y="287"/>
                  </a:cubicBezTo>
                  <a:cubicBezTo>
                    <a:pt x="44" y="284"/>
                    <a:pt x="44" y="284"/>
                    <a:pt x="44" y="284"/>
                  </a:cubicBezTo>
                  <a:cubicBezTo>
                    <a:pt x="48" y="284"/>
                    <a:pt x="52" y="286"/>
                    <a:pt x="54" y="290"/>
                  </a:cubicBezTo>
                  <a:cubicBezTo>
                    <a:pt x="55" y="294"/>
                    <a:pt x="57" y="297"/>
                    <a:pt x="58" y="301"/>
                  </a:cubicBezTo>
                  <a:cubicBezTo>
                    <a:pt x="60" y="305"/>
                    <a:pt x="59" y="309"/>
                    <a:pt x="56" y="312"/>
                  </a:cubicBezTo>
                  <a:cubicBezTo>
                    <a:pt x="35" y="329"/>
                    <a:pt x="35" y="329"/>
                    <a:pt x="35" y="329"/>
                  </a:cubicBezTo>
                  <a:cubicBezTo>
                    <a:pt x="31" y="332"/>
                    <a:pt x="30" y="338"/>
                    <a:pt x="33" y="342"/>
                  </a:cubicBezTo>
                  <a:cubicBezTo>
                    <a:pt x="58" y="375"/>
                    <a:pt x="58" y="375"/>
                    <a:pt x="58" y="375"/>
                  </a:cubicBezTo>
                  <a:cubicBezTo>
                    <a:pt x="61" y="379"/>
                    <a:pt x="66" y="380"/>
                    <a:pt x="71" y="378"/>
                  </a:cubicBezTo>
                  <a:cubicBezTo>
                    <a:pt x="94" y="362"/>
                    <a:pt x="94" y="362"/>
                    <a:pt x="94" y="362"/>
                  </a:cubicBezTo>
                  <a:cubicBezTo>
                    <a:pt x="97" y="360"/>
                    <a:pt x="102" y="360"/>
                    <a:pt x="105" y="363"/>
                  </a:cubicBezTo>
                  <a:cubicBezTo>
                    <a:pt x="110" y="367"/>
                    <a:pt x="115" y="370"/>
                    <a:pt x="119" y="374"/>
                  </a:cubicBezTo>
                  <a:cubicBezTo>
                    <a:pt x="123" y="376"/>
                    <a:pt x="124" y="381"/>
                    <a:pt x="123" y="385"/>
                  </a:cubicBezTo>
                  <a:cubicBezTo>
                    <a:pt x="113" y="411"/>
                    <a:pt x="113" y="411"/>
                    <a:pt x="113" y="411"/>
                  </a:cubicBezTo>
                  <a:cubicBezTo>
                    <a:pt x="111" y="416"/>
                    <a:pt x="113" y="421"/>
                    <a:pt x="118" y="423"/>
                  </a:cubicBezTo>
                  <a:cubicBezTo>
                    <a:pt x="156" y="440"/>
                    <a:pt x="156" y="440"/>
                    <a:pt x="156" y="440"/>
                  </a:cubicBezTo>
                  <a:cubicBezTo>
                    <a:pt x="160" y="442"/>
                    <a:pt x="166" y="440"/>
                    <a:pt x="168" y="435"/>
                  </a:cubicBezTo>
                  <a:cubicBezTo>
                    <a:pt x="181" y="409"/>
                    <a:pt x="181" y="409"/>
                    <a:pt x="181" y="409"/>
                  </a:cubicBezTo>
                  <a:cubicBezTo>
                    <a:pt x="183" y="405"/>
                    <a:pt x="187" y="403"/>
                    <a:pt x="191" y="404"/>
                  </a:cubicBezTo>
                  <a:cubicBezTo>
                    <a:pt x="199" y="405"/>
                    <a:pt x="206" y="406"/>
                    <a:pt x="214" y="406"/>
                  </a:cubicBezTo>
                  <a:cubicBezTo>
                    <a:pt x="218" y="407"/>
                    <a:pt x="222" y="410"/>
                    <a:pt x="223" y="414"/>
                  </a:cubicBezTo>
                  <a:cubicBezTo>
                    <a:pt x="228" y="443"/>
                    <a:pt x="228" y="443"/>
                    <a:pt x="228" y="443"/>
                  </a:cubicBezTo>
                  <a:cubicBezTo>
                    <a:pt x="229" y="448"/>
                    <a:pt x="234" y="452"/>
                    <a:pt x="239" y="451"/>
                  </a:cubicBezTo>
                  <a:cubicBezTo>
                    <a:pt x="280" y="445"/>
                    <a:pt x="280" y="445"/>
                    <a:pt x="280" y="445"/>
                  </a:cubicBezTo>
                  <a:cubicBezTo>
                    <a:pt x="285" y="444"/>
                    <a:pt x="289" y="440"/>
                    <a:pt x="288" y="435"/>
                  </a:cubicBezTo>
                  <a:cubicBezTo>
                    <a:pt x="285" y="405"/>
                    <a:pt x="285" y="405"/>
                    <a:pt x="285" y="405"/>
                  </a:cubicBezTo>
                  <a:cubicBezTo>
                    <a:pt x="284" y="400"/>
                    <a:pt x="287" y="396"/>
                    <a:pt x="291" y="395"/>
                  </a:cubicBezTo>
                  <a:cubicBezTo>
                    <a:pt x="294" y="393"/>
                    <a:pt x="297" y="392"/>
                    <a:pt x="300" y="391"/>
                  </a:cubicBezTo>
                  <a:cubicBezTo>
                    <a:pt x="303" y="389"/>
                    <a:pt x="308" y="391"/>
                    <a:pt x="311" y="394"/>
                  </a:cubicBezTo>
                  <a:cubicBezTo>
                    <a:pt x="330" y="418"/>
                    <a:pt x="330" y="418"/>
                    <a:pt x="330" y="418"/>
                  </a:cubicBezTo>
                  <a:cubicBezTo>
                    <a:pt x="333" y="422"/>
                    <a:pt x="339" y="423"/>
                    <a:pt x="343" y="420"/>
                  </a:cubicBezTo>
                  <a:cubicBezTo>
                    <a:pt x="376" y="395"/>
                    <a:pt x="376" y="395"/>
                    <a:pt x="376" y="395"/>
                  </a:cubicBezTo>
                  <a:cubicBezTo>
                    <a:pt x="381" y="392"/>
                    <a:pt x="382" y="386"/>
                    <a:pt x="379" y="382"/>
                  </a:cubicBezTo>
                  <a:cubicBezTo>
                    <a:pt x="362" y="357"/>
                    <a:pt x="362" y="357"/>
                    <a:pt x="362" y="357"/>
                  </a:cubicBezTo>
                  <a:cubicBezTo>
                    <a:pt x="359" y="353"/>
                    <a:pt x="359" y="348"/>
                    <a:pt x="362" y="345"/>
                  </a:cubicBezTo>
                  <a:cubicBezTo>
                    <a:pt x="366" y="341"/>
                    <a:pt x="369" y="337"/>
                    <a:pt x="373" y="332"/>
                  </a:cubicBezTo>
                  <a:cubicBezTo>
                    <a:pt x="375" y="329"/>
                    <a:pt x="380" y="327"/>
                    <a:pt x="384" y="329"/>
                  </a:cubicBezTo>
                  <a:cubicBezTo>
                    <a:pt x="412" y="340"/>
                    <a:pt x="412" y="340"/>
                    <a:pt x="412" y="340"/>
                  </a:cubicBezTo>
                  <a:cubicBezTo>
                    <a:pt x="417" y="342"/>
                    <a:pt x="422" y="339"/>
                    <a:pt x="424" y="335"/>
                  </a:cubicBezTo>
                  <a:cubicBezTo>
                    <a:pt x="441" y="297"/>
                    <a:pt x="441" y="297"/>
                    <a:pt x="441" y="297"/>
                  </a:cubicBezTo>
                  <a:cubicBezTo>
                    <a:pt x="443" y="292"/>
                    <a:pt x="441" y="286"/>
                    <a:pt x="436" y="284"/>
                  </a:cubicBezTo>
                  <a:cubicBezTo>
                    <a:pt x="409" y="271"/>
                    <a:pt x="409" y="271"/>
                    <a:pt x="409" y="271"/>
                  </a:cubicBezTo>
                  <a:cubicBezTo>
                    <a:pt x="406" y="269"/>
                    <a:pt x="403" y="265"/>
                    <a:pt x="404" y="261"/>
                  </a:cubicBezTo>
                  <a:cubicBezTo>
                    <a:pt x="406" y="253"/>
                    <a:pt x="407" y="246"/>
                    <a:pt x="408" y="238"/>
                  </a:cubicBezTo>
                  <a:cubicBezTo>
                    <a:pt x="408" y="234"/>
                    <a:pt x="411" y="230"/>
                    <a:pt x="415" y="230"/>
                  </a:cubicBezTo>
                  <a:cubicBezTo>
                    <a:pt x="444" y="224"/>
                    <a:pt x="444" y="224"/>
                    <a:pt x="444" y="224"/>
                  </a:cubicBezTo>
                  <a:cubicBezTo>
                    <a:pt x="449" y="223"/>
                    <a:pt x="453" y="218"/>
                    <a:pt x="452" y="213"/>
                  </a:cubicBezTo>
                  <a:close/>
                  <a:moveTo>
                    <a:pt x="315" y="351"/>
                  </a:moveTo>
                  <a:cubicBezTo>
                    <a:pt x="247" y="400"/>
                    <a:pt x="151" y="386"/>
                    <a:pt x="101" y="318"/>
                  </a:cubicBezTo>
                  <a:cubicBezTo>
                    <a:pt x="52" y="250"/>
                    <a:pt x="66" y="155"/>
                    <a:pt x="134" y="105"/>
                  </a:cubicBezTo>
                  <a:cubicBezTo>
                    <a:pt x="202" y="55"/>
                    <a:pt x="297" y="70"/>
                    <a:pt x="347" y="138"/>
                  </a:cubicBezTo>
                  <a:cubicBezTo>
                    <a:pt x="397" y="205"/>
                    <a:pt x="382" y="301"/>
                    <a:pt x="315" y="35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Freeform 50"/>
            <p:cNvSpPr>
              <a:spLocks noEditPoints="1"/>
            </p:cNvSpPr>
            <p:nvPr/>
          </p:nvSpPr>
          <p:spPr bwMode="auto">
            <a:xfrm>
              <a:off x="6688242" y="4945082"/>
              <a:ext cx="612608" cy="612607"/>
            </a:xfrm>
            <a:custGeom>
              <a:avLst/>
              <a:gdLst>
                <a:gd name="T0" fmla="*/ 76 w 318"/>
                <a:gd name="T1" fmla="*/ 46 h 318"/>
                <a:gd name="T2" fmla="*/ 46 w 318"/>
                <a:gd name="T3" fmla="*/ 242 h 318"/>
                <a:gd name="T4" fmla="*/ 242 w 318"/>
                <a:gd name="T5" fmla="*/ 272 h 318"/>
                <a:gd name="T6" fmla="*/ 272 w 318"/>
                <a:gd name="T7" fmla="*/ 76 h 318"/>
                <a:gd name="T8" fmla="*/ 76 w 318"/>
                <a:gd name="T9" fmla="*/ 46 h 318"/>
                <a:gd name="T10" fmla="*/ 233 w 318"/>
                <a:gd name="T11" fmla="*/ 259 h 318"/>
                <a:gd name="T12" fmla="*/ 59 w 318"/>
                <a:gd name="T13" fmla="*/ 232 h 318"/>
                <a:gd name="T14" fmla="*/ 86 w 318"/>
                <a:gd name="T15" fmla="*/ 59 h 318"/>
                <a:gd name="T16" fmla="*/ 259 w 318"/>
                <a:gd name="T17" fmla="*/ 85 h 318"/>
                <a:gd name="T18" fmla="*/ 233 w 318"/>
                <a:gd name="T19" fmla="*/ 259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18" h="318">
                  <a:moveTo>
                    <a:pt x="76" y="46"/>
                  </a:moveTo>
                  <a:cubicBezTo>
                    <a:pt x="14" y="91"/>
                    <a:pt x="0" y="179"/>
                    <a:pt x="46" y="242"/>
                  </a:cubicBezTo>
                  <a:cubicBezTo>
                    <a:pt x="92" y="304"/>
                    <a:pt x="180" y="318"/>
                    <a:pt x="242" y="272"/>
                  </a:cubicBezTo>
                  <a:cubicBezTo>
                    <a:pt x="305" y="226"/>
                    <a:pt x="318" y="138"/>
                    <a:pt x="272" y="76"/>
                  </a:cubicBezTo>
                  <a:cubicBezTo>
                    <a:pt x="227" y="13"/>
                    <a:pt x="139" y="0"/>
                    <a:pt x="76" y="46"/>
                  </a:cubicBezTo>
                  <a:close/>
                  <a:moveTo>
                    <a:pt x="233" y="259"/>
                  </a:moveTo>
                  <a:cubicBezTo>
                    <a:pt x="177" y="299"/>
                    <a:pt x="100" y="287"/>
                    <a:pt x="59" y="232"/>
                  </a:cubicBezTo>
                  <a:cubicBezTo>
                    <a:pt x="19" y="177"/>
                    <a:pt x="31" y="99"/>
                    <a:pt x="86" y="59"/>
                  </a:cubicBezTo>
                  <a:cubicBezTo>
                    <a:pt x="141" y="18"/>
                    <a:pt x="219" y="30"/>
                    <a:pt x="259" y="85"/>
                  </a:cubicBezTo>
                  <a:cubicBezTo>
                    <a:pt x="300" y="141"/>
                    <a:pt x="288" y="218"/>
                    <a:pt x="233" y="259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pic>
          <p:nvPicPr>
            <p:cNvPr id="45" name="Picture 60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57913" y="4064458"/>
              <a:ext cx="131157" cy="309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6" name="Freeform 63"/>
            <p:cNvSpPr>
              <a:spLocks noEditPoints="1"/>
            </p:cNvSpPr>
            <p:nvPr/>
          </p:nvSpPr>
          <p:spPr bwMode="auto">
            <a:xfrm>
              <a:off x="5306616" y="2411557"/>
              <a:ext cx="1628463" cy="1627648"/>
            </a:xfrm>
            <a:custGeom>
              <a:avLst/>
              <a:gdLst>
                <a:gd name="T0" fmla="*/ 814 w 845"/>
                <a:gd name="T1" fmla="*/ 532 h 845"/>
                <a:gd name="T2" fmla="*/ 754 w 845"/>
                <a:gd name="T3" fmla="*/ 488 h 845"/>
                <a:gd name="T4" fmla="*/ 775 w 845"/>
                <a:gd name="T5" fmla="*/ 430 h 845"/>
                <a:gd name="T6" fmla="*/ 843 w 845"/>
                <a:gd name="T7" fmla="*/ 399 h 845"/>
                <a:gd name="T8" fmla="*/ 812 w 845"/>
                <a:gd name="T9" fmla="*/ 308 h 845"/>
                <a:gd name="T10" fmla="*/ 741 w 845"/>
                <a:gd name="T11" fmla="*/ 301 h 845"/>
                <a:gd name="T12" fmla="*/ 740 w 845"/>
                <a:gd name="T13" fmla="*/ 262 h 845"/>
                <a:gd name="T14" fmla="*/ 785 w 845"/>
                <a:gd name="T15" fmla="*/ 205 h 845"/>
                <a:gd name="T16" fmla="*/ 714 w 845"/>
                <a:gd name="T17" fmla="*/ 138 h 845"/>
                <a:gd name="T18" fmla="*/ 650 w 845"/>
                <a:gd name="T19" fmla="*/ 165 h 845"/>
                <a:gd name="T20" fmla="*/ 617 w 845"/>
                <a:gd name="T21" fmla="*/ 122 h 845"/>
                <a:gd name="T22" fmla="*/ 626 w 845"/>
                <a:gd name="T23" fmla="*/ 53 h 845"/>
                <a:gd name="T24" fmla="*/ 531 w 845"/>
                <a:gd name="T25" fmla="*/ 31 h 845"/>
                <a:gd name="T26" fmla="*/ 491 w 845"/>
                <a:gd name="T27" fmla="*/ 83 h 845"/>
                <a:gd name="T28" fmla="*/ 428 w 845"/>
                <a:gd name="T29" fmla="*/ 62 h 845"/>
                <a:gd name="T30" fmla="*/ 399 w 845"/>
                <a:gd name="T31" fmla="*/ 2 h 845"/>
                <a:gd name="T32" fmla="*/ 307 w 845"/>
                <a:gd name="T33" fmla="*/ 33 h 845"/>
                <a:gd name="T34" fmla="*/ 301 w 845"/>
                <a:gd name="T35" fmla="*/ 97 h 845"/>
                <a:gd name="T36" fmla="*/ 258 w 845"/>
                <a:gd name="T37" fmla="*/ 100 h 845"/>
                <a:gd name="T38" fmla="*/ 205 w 845"/>
                <a:gd name="T39" fmla="*/ 61 h 845"/>
                <a:gd name="T40" fmla="*/ 138 w 845"/>
                <a:gd name="T41" fmla="*/ 131 h 845"/>
                <a:gd name="T42" fmla="*/ 162 w 845"/>
                <a:gd name="T43" fmla="*/ 191 h 845"/>
                <a:gd name="T44" fmla="*/ 118 w 845"/>
                <a:gd name="T45" fmla="*/ 227 h 845"/>
                <a:gd name="T46" fmla="*/ 53 w 845"/>
                <a:gd name="T47" fmla="*/ 219 h 845"/>
                <a:gd name="T48" fmla="*/ 30 w 845"/>
                <a:gd name="T49" fmla="*/ 314 h 845"/>
                <a:gd name="T50" fmla="*/ 83 w 845"/>
                <a:gd name="T51" fmla="*/ 354 h 845"/>
                <a:gd name="T52" fmla="*/ 62 w 845"/>
                <a:gd name="T53" fmla="*/ 417 h 845"/>
                <a:gd name="T54" fmla="*/ 1 w 845"/>
                <a:gd name="T55" fmla="*/ 446 h 845"/>
                <a:gd name="T56" fmla="*/ 32 w 845"/>
                <a:gd name="T57" fmla="*/ 538 h 845"/>
                <a:gd name="T58" fmla="*/ 100 w 845"/>
                <a:gd name="T59" fmla="*/ 544 h 845"/>
                <a:gd name="T60" fmla="*/ 103 w 845"/>
                <a:gd name="T61" fmla="*/ 584 h 845"/>
                <a:gd name="T62" fmla="*/ 61 w 845"/>
                <a:gd name="T63" fmla="*/ 640 h 845"/>
                <a:gd name="T64" fmla="*/ 131 w 845"/>
                <a:gd name="T65" fmla="*/ 707 h 845"/>
                <a:gd name="T66" fmla="*/ 196 w 845"/>
                <a:gd name="T67" fmla="*/ 678 h 845"/>
                <a:gd name="T68" fmla="*/ 229 w 845"/>
                <a:gd name="T69" fmla="*/ 720 h 845"/>
                <a:gd name="T70" fmla="*/ 219 w 845"/>
                <a:gd name="T71" fmla="*/ 792 h 845"/>
                <a:gd name="T72" fmla="*/ 313 w 845"/>
                <a:gd name="T73" fmla="*/ 814 h 845"/>
                <a:gd name="T74" fmla="*/ 356 w 845"/>
                <a:gd name="T75" fmla="*/ 755 h 845"/>
                <a:gd name="T76" fmla="*/ 415 w 845"/>
                <a:gd name="T77" fmla="*/ 775 h 845"/>
                <a:gd name="T78" fmla="*/ 446 w 845"/>
                <a:gd name="T79" fmla="*/ 844 h 845"/>
                <a:gd name="T80" fmla="*/ 537 w 845"/>
                <a:gd name="T81" fmla="*/ 813 h 845"/>
                <a:gd name="T82" fmla="*/ 543 w 845"/>
                <a:gd name="T83" fmla="*/ 738 h 845"/>
                <a:gd name="T84" fmla="*/ 580 w 845"/>
                <a:gd name="T85" fmla="*/ 737 h 845"/>
                <a:gd name="T86" fmla="*/ 640 w 845"/>
                <a:gd name="T87" fmla="*/ 785 h 845"/>
                <a:gd name="T88" fmla="*/ 707 w 845"/>
                <a:gd name="T89" fmla="*/ 715 h 845"/>
                <a:gd name="T90" fmla="*/ 676 w 845"/>
                <a:gd name="T91" fmla="*/ 646 h 845"/>
                <a:gd name="T92" fmla="*/ 716 w 845"/>
                <a:gd name="T93" fmla="*/ 615 h 845"/>
                <a:gd name="T94" fmla="*/ 792 w 845"/>
                <a:gd name="T95" fmla="*/ 626 h 845"/>
                <a:gd name="T96" fmla="*/ 606 w 845"/>
                <a:gd name="T97" fmla="*/ 665 h 845"/>
                <a:gd name="T98" fmla="*/ 244 w 845"/>
                <a:gd name="T99" fmla="*/ 172 h 845"/>
                <a:gd name="T100" fmla="*/ 606 w 845"/>
                <a:gd name="T101" fmla="*/ 665 h 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845" h="845">
                  <a:moveTo>
                    <a:pt x="823" y="555"/>
                  </a:moveTo>
                  <a:cubicBezTo>
                    <a:pt x="826" y="546"/>
                    <a:pt x="823" y="536"/>
                    <a:pt x="814" y="532"/>
                  </a:cubicBezTo>
                  <a:cubicBezTo>
                    <a:pt x="764" y="508"/>
                    <a:pt x="764" y="508"/>
                    <a:pt x="764" y="508"/>
                  </a:cubicBezTo>
                  <a:cubicBezTo>
                    <a:pt x="757" y="504"/>
                    <a:pt x="753" y="496"/>
                    <a:pt x="754" y="488"/>
                  </a:cubicBezTo>
                  <a:cubicBezTo>
                    <a:pt x="757" y="474"/>
                    <a:pt x="759" y="460"/>
                    <a:pt x="761" y="446"/>
                  </a:cubicBezTo>
                  <a:cubicBezTo>
                    <a:pt x="761" y="438"/>
                    <a:pt x="767" y="431"/>
                    <a:pt x="775" y="430"/>
                  </a:cubicBezTo>
                  <a:cubicBezTo>
                    <a:pt x="829" y="420"/>
                    <a:pt x="829" y="420"/>
                    <a:pt x="829" y="420"/>
                  </a:cubicBezTo>
                  <a:cubicBezTo>
                    <a:pt x="838" y="418"/>
                    <a:pt x="845" y="409"/>
                    <a:pt x="843" y="399"/>
                  </a:cubicBezTo>
                  <a:cubicBezTo>
                    <a:pt x="832" y="323"/>
                    <a:pt x="832" y="323"/>
                    <a:pt x="832" y="323"/>
                  </a:cubicBezTo>
                  <a:cubicBezTo>
                    <a:pt x="830" y="313"/>
                    <a:pt x="822" y="307"/>
                    <a:pt x="812" y="308"/>
                  </a:cubicBezTo>
                  <a:cubicBezTo>
                    <a:pt x="760" y="313"/>
                    <a:pt x="760" y="313"/>
                    <a:pt x="760" y="313"/>
                  </a:cubicBezTo>
                  <a:cubicBezTo>
                    <a:pt x="752" y="314"/>
                    <a:pt x="744" y="309"/>
                    <a:pt x="741" y="301"/>
                  </a:cubicBezTo>
                  <a:cubicBezTo>
                    <a:pt x="739" y="295"/>
                    <a:pt x="737" y="289"/>
                    <a:pt x="734" y="283"/>
                  </a:cubicBezTo>
                  <a:cubicBezTo>
                    <a:pt x="731" y="276"/>
                    <a:pt x="733" y="267"/>
                    <a:pt x="740" y="262"/>
                  </a:cubicBezTo>
                  <a:cubicBezTo>
                    <a:pt x="781" y="229"/>
                    <a:pt x="781" y="229"/>
                    <a:pt x="781" y="229"/>
                  </a:cubicBezTo>
                  <a:cubicBezTo>
                    <a:pt x="789" y="223"/>
                    <a:pt x="790" y="213"/>
                    <a:pt x="785" y="205"/>
                  </a:cubicBezTo>
                  <a:cubicBezTo>
                    <a:pt x="739" y="142"/>
                    <a:pt x="739" y="142"/>
                    <a:pt x="739" y="142"/>
                  </a:cubicBezTo>
                  <a:cubicBezTo>
                    <a:pt x="733" y="135"/>
                    <a:pt x="722" y="133"/>
                    <a:pt x="714" y="138"/>
                  </a:cubicBezTo>
                  <a:cubicBezTo>
                    <a:pt x="672" y="167"/>
                    <a:pt x="672" y="167"/>
                    <a:pt x="672" y="167"/>
                  </a:cubicBezTo>
                  <a:cubicBezTo>
                    <a:pt x="666" y="171"/>
                    <a:pt x="657" y="170"/>
                    <a:pt x="650" y="165"/>
                  </a:cubicBezTo>
                  <a:cubicBezTo>
                    <a:pt x="642" y="157"/>
                    <a:pt x="633" y="150"/>
                    <a:pt x="623" y="143"/>
                  </a:cubicBezTo>
                  <a:cubicBezTo>
                    <a:pt x="617" y="138"/>
                    <a:pt x="614" y="130"/>
                    <a:pt x="617" y="122"/>
                  </a:cubicBezTo>
                  <a:cubicBezTo>
                    <a:pt x="635" y="76"/>
                    <a:pt x="635" y="76"/>
                    <a:pt x="635" y="76"/>
                  </a:cubicBezTo>
                  <a:cubicBezTo>
                    <a:pt x="639" y="67"/>
                    <a:pt x="634" y="57"/>
                    <a:pt x="626" y="53"/>
                  </a:cubicBezTo>
                  <a:cubicBezTo>
                    <a:pt x="555" y="22"/>
                    <a:pt x="555" y="22"/>
                    <a:pt x="555" y="22"/>
                  </a:cubicBezTo>
                  <a:cubicBezTo>
                    <a:pt x="546" y="19"/>
                    <a:pt x="536" y="22"/>
                    <a:pt x="531" y="31"/>
                  </a:cubicBezTo>
                  <a:cubicBezTo>
                    <a:pt x="511" y="74"/>
                    <a:pt x="511" y="74"/>
                    <a:pt x="511" y="74"/>
                  </a:cubicBezTo>
                  <a:cubicBezTo>
                    <a:pt x="507" y="81"/>
                    <a:pt x="499" y="85"/>
                    <a:pt x="491" y="83"/>
                  </a:cubicBezTo>
                  <a:cubicBezTo>
                    <a:pt x="475" y="80"/>
                    <a:pt x="460" y="78"/>
                    <a:pt x="444" y="77"/>
                  </a:cubicBezTo>
                  <a:cubicBezTo>
                    <a:pt x="436" y="76"/>
                    <a:pt x="429" y="70"/>
                    <a:pt x="428" y="62"/>
                  </a:cubicBezTo>
                  <a:cubicBezTo>
                    <a:pt x="419" y="16"/>
                    <a:pt x="419" y="16"/>
                    <a:pt x="419" y="16"/>
                  </a:cubicBezTo>
                  <a:cubicBezTo>
                    <a:pt x="417" y="7"/>
                    <a:pt x="408" y="0"/>
                    <a:pt x="399" y="2"/>
                  </a:cubicBezTo>
                  <a:cubicBezTo>
                    <a:pt x="322" y="13"/>
                    <a:pt x="322" y="13"/>
                    <a:pt x="322" y="13"/>
                  </a:cubicBezTo>
                  <a:cubicBezTo>
                    <a:pt x="313" y="15"/>
                    <a:pt x="306" y="23"/>
                    <a:pt x="307" y="33"/>
                  </a:cubicBezTo>
                  <a:cubicBezTo>
                    <a:pt x="312" y="78"/>
                    <a:pt x="312" y="78"/>
                    <a:pt x="312" y="78"/>
                  </a:cubicBezTo>
                  <a:cubicBezTo>
                    <a:pt x="313" y="86"/>
                    <a:pt x="308" y="94"/>
                    <a:pt x="301" y="97"/>
                  </a:cubicBezTo>
                  <a:cubicBezTo>
                    <a:pt x="293" y="99"/>
                    <a:pt x="286" y="102"/>
                    <a:pt x="279" y="106"/>
                  </a:cubicBezTo>
                  <a:cubicBezTo>
                    <a:pt x="272" y="109"/>
                    <a:pt x="263" y="107"/>
                    <a:pt x="258" y="100"/>
                  </a:cubicBezTo>
                  <a:cubicBezTo>
                    <a:pt x="229" y="65"/>
                    <a:pt x="229" y="65"/>
                    <a:pt x="229" y="65"/>
                  </a:cubicBezTo>
                  <a:cubicBezTo>
                    <a:pt x="223" y="57"/>
                    <a:pt x="213" y="56"/>
                    <a:pt x="205" y="61"/>
                  </a:cubicBezTo>
                  <a:cubicBezTo>
                    <a:pt x="143" y="107"/>
                    <a:pt x="143" y="107"/>
                    <a:pt x="143" y="107"/>
                  </a:cubicBezTo>
                  <a:cubicBezTo>
                    <a:pt x="135" y="113"/>
                    <a:pt x="133" y="124"/>
                    <a:pt x="138" y="131"/>
                  </a:cubicBezTo>
                  <a:cubicBezTo>
                    <a:pt x="164" y="169"/>
                    <a:pt x="164" y="169"/>
                    <a:pt x="164" y="169"/>
                  </a:cubicBezTo>
                  <a:cubicBezTo>
                    <a:pt x="168" y="176"/>
                    <a:pt x="168" y="185"/>
                    <a:pt x="162" y="191"/>
                  </a:cubicBezTo>
                  <a:cubicBezTo>
                    <a:pt x="154" y="201"/>
                    <a:pt x="146" y="210"/>
                    <a:pt x="139" y="220"/>
                  </a:cubicBezTo>
                  <a:cubicBezTo>
                    <a:pt x="135" y="227"/>
                    <a:pt x="126" y="230"/>
                    <a:pt x="118" y="227"/>
                  </a:cubicBezTo>
                  <a:cubicBezTo>
                    <a:pt x="76" y="210"/>
                    <a:pt x="76" y="210"/>
                    <a:pt x="76" y="210"/>
                  </a:cubicBezTo>
                  <a:cubicBezTo>
                    <a:pt x="67" y="207"/>
                    <a:pt x="57" y="211"/>
                    <a:pt x="53" y="219"/>
                  </a:cubicBezTo>
                  <a:cubicBezTo>
                    <a:pt x="22" y="290"/>
                    <a:pt x="22" y="290"/>
                    <a:pt x="22" y="290"/>
                  </a:cubicBezTo>
                  <a:cubicBezTo>
                    <a:pt x="18" y="299"/>
                    <a:pt x="22" y="309"/>
                    <a:pt x="30" y="314"/>
                  </a:cubicBezTo>
                  <a:cubicBezTo>
                    <a:pt x="73" y="334"/>
                    <a:pt x="73" y="334"/>
                    <a:pt x="73" y="334"/>
                  </a:cubicBezTo>
                  <a:cubicBezTo>
                    <a:pt x="80" y="338"/>
                    <a:pt x="84" y="346"/>
                    <a:pt x="83" y="354"/>
                  </a:cubicBezTo>
                  <a:cubicBezTo>
                    <a:pt x="80" y="369"/>
                    <a:pt x="78" y="385"/>
                    <a:pt x="77" y="401"/>
                  </a:cubicBezTo>
                  <a:cubicBezTo>
                    <a:pt x="76" y="409"/>
                    <a:pt x="70" y="416"/>
                    <a:pt x="62" y="417"/>
                  </a:cubicBezTo>
                  <a:cubicBezTo>
                    <a:pt x="16" y="426"/>
                    <a:pt x="16" y="426"/>
                    <a:pt x="16" y="426"/>
                  </a:cubicBezTo>
                  <a:cubicBezTo>
                    <a:pt x="6" y="428"/>
                    <a:pt x="0" y="437"/>
                    <a:pt x="1" y="446"/>
                  </a:cubicBezTo>
                  <a:cubicBezTo>
                    <a:pt x="13" y="523"/>
                    <a:pt x="13" y="523"/>
                    <a:pt x="13" y="523"/>
                  </a:cubicBezTo>
                  <a:cubicBezTo>
                    <a:pt x="14" y="532"/>
                    <a:pt x="23" y="539"/>
                    <a:pt x="32" y="538"/>
                  </a:cubicBezTo>
                  <a:cubicBezTo>
                    <a:pt x="82" y="532"/>
                    <a:pt x="82" y="532"/>
                    <a:pt x="82" y="532"/>
                  </a:cubicBezTo>
                  <a:cubicBezTo>
                    <a:pt x="89" y="532"/>
                    <a:pt x="97" y="536"/>
                    <a:pt x="100" y="544"/>
                  </a:cubicBezTo>
                  <a:cubicBezTo>
                    <a:pt x="102" y="550"/>
                    <a:pt x="105" y="556"/>
                    <a:pt x="108" y="563"/>
                  </a:cubicBezTo>
                  <a:cubicBezTo>
                    <a:pt x="112" y="570"/>
                    <a:pt x="110" y="579"/>
                    <a:pt x="103" y="584"/>
                  </a:cubicBezTo>
                  <a:cubicBezTo>
                    <a:pt x="64" y="615"/>
                    <a:pt x="64" y="615"/>
                    <a:pt x="64" y="615"/>
                  </a:cubicBezTo>
                  <a:cubicBezTo>
                    <a:pt x="57" y="621"/>
                    <a:pt x="55" y="632"/>
                    <a:pt x="61" y="640"/>
                  </a:cubicBezTo>
                  <a:cubicBezTo>
                    <a:pt x="107" y="702"/>
                    <a:pt x="107" y="702"/>
                    <a:pt x="107" y="702"/>
                  </a:cubicBezTo>
                  <a:cubicBezTo>
                    <a:pt x="112" y="710"/>
                    <a:pt x="123" y="712"/>
                    <a:pt x="131" y="707"/>
                  </a:cubicBezTo>
                  <a:cubicBezTo>
                    <a:pt x="175" y="677"/>
                    <a:pt x="175" y="677"/>
                    <a:pt x="175" y="677"/>
                  </a:cubicBezTo>
                  <a:cubicBezTo>
                    <a:pt x="181" y="673"/>
                    <a:pt x="190" y="673"/>
                    <a:pt x="196" y="678"/>
                  </a:cubicBezTo>
                  <a:cubicBezTo>
                    <a:pt x="204" y="686"/>
                    <a:pt x="213" y="693"/>
                    <a:pt x="222" y="699"/>
                  </a:cubicBezTo>
                  <a:cubicBezTo>
                    <a:pt x="229" y="704"/>
                    <a:pt x="232" y="712"/>
                    <a:pt x="229" y="720"/>
                  </a:cubicBezTo>
                  <a:cubicBezTo>
                    <a:pt x="209" y="769"/>
                    <a:pt x="209" y="769"/>
                    <a:pt x="209" y="769"/>
                  </a:cubicBezTo>
                  <a:cubicBezTo>
                    <a:pt x="206" y="778"/>
                    <a:pt x="210" y="788"/>
                    <a:pt x="219" y="792"/>
                  </a:cubicBezTo>
                  <a:cubicBezTo>
                    <a:pt x="290" y="823"/>
                    <a:pt x="290" y="823"/>
                    <a:pt x="290" y="823"/>
                  </a:cubicBezTo>
                  <a:cubicBezTo>
                    <a:pt x="299" y="827"/>
                    <a:pt x="309" y="823"/>
                    <a:pt x="313" y="814"/>
                  </a:cubicBezTo>
                  <a:cubicBezTo>
                    <a:pt x="337" y="765"/>
                    <a:pt x="337" y="765"/>
                    <a:pt x="337" y="765"/>
                  </a:cubicBezTo>
                  <a:cubicBezTo>
                    <a:pt x="341" y="758"/>
                    <a:pt x="348" y="754"/>
                    <a:pt x="356" y="755"/>
                  </a:cubicBezTo>
                  <a:cubicBezTo>
                    <a:pt x="370" y="758"/>
                    <a:pt x="384" y="760"/>
                    <a:pt x="399" y="760"/>
                  </a:cubicBezTo>
                  <a:cubicBezTo>
                    <a:pt x="407" y="761"/>
                    <a:pt x="413" y="767"/>
                    <a:pt x="415" y="775"/>
                  </a:cubicBezTo>
                  <a:cubicBezTo>
                    <a:pt x="425" y="829"/>
                    <a:pt x="425" y="829"/>
                    <a:pt x="425" y="829"/>
                  </a:cubicBezTo>
                  <a:cubicBezTo>
                    <a:pt x="427" y="839"/>
                    <a:pt x="436" y="845"/>
                    <a:pt x="446" y="844"/>
                  </a:cubicBezTo>
                  <a:cubicBezTo>
                    <a:pt x="522" y="832"/>
                    <a:pt x="522" y="832"/>
                    <a:pt x="522" y="832"/>
                  </a:cubicBezTo>
                  <a:cubicBezTo>
                    <a:pt x="532" y="831"/>
                    <a:pt x="538" y="822"/>
                    <a:pt x="537" y="813"/>
                  </a:cubicBezTo>
                  <a:cubicBezTo>
                    <a:pt x="531" y="757"/>
                    <a:pt x="531" y="757"/>
                    <a:pt x="531" y="757"/>
                  </a:cubicBezTo>
                  <a:cubicBezTo>
                    <a:pt x="530" y="749"/>
                    <a:pt x="535" y="741"/>
                    <a:pt x="543" y="738"/>
                  </a:cubicBezTo>
                  <a:cubicBezTo>
                    <a:pt x="548" y="736"/>
                    <a:pt x="553" y="734"/>
                    <a:pt x="559" y="732"/>
                  </a:cubicBezTo>
                  <a:cubicBezTo>
                    <a:pt x="566" y="729"/>
                    <a:pt x="575" y="731"/>
                    <a:pt x="580" y="737"/>
                  </a:cubicBezTo>
                  <a:cubicBezTo>
                    <a:pt x="616" y="782"/>
                    <a:pt x="616" y="782"/>
                    <a:pt x="616" y="782"/>
                  </a:cubicBezTo>
                  <a:cubicBezTo>
                    <a:pt x="622" y="789"/>
                    <a:pt x="632" y="791"/>
                    <a:pt x="640" y="785"/>
                  </a:cubicBezTo>
                  <a:cubicBezTo>
                    <a:pt x="702" y="739"/>
                    <a:pt x="702" y="739"/>
                    <a:pt x="702" y="739"/>
                  </a:cubicBezTo>
                  <a:cubicBezTo>
                    <a:pt x="710" y="734"/>
                    <a:pt x="712" y="723"/>
                    <a:pt x="707" y="715"/>
                  </a:cubicBezTo>
                  <a:cubicBezTo>
                    <a:pt x="675" y="667"/>
                    <a:pt x="675" y="667"/>
                    <a:pt x="675" y="667"/>
                  </a:cubicBezTo>
                  <a:cubicBezTo>
                    <a:pt x="670" y="661"/>
                    <a:pt x="671" y="652"/>
                    <a:pt x="676" y="646"/>
                  </a:cubicBezTo>
                  <a:cubicBezTo>
                    <a:pt x="683" y="638"/>
                    <a:pt x="689" y="630"/>
                    <a:pt x="695" y="621"/>
                  </a:cubicBezTo>
                  <a:cubicBezTo>
                    <a:pt x="700" y="615"/>
                    <a:pt x="709" y="612"/>
                    <a:pt x="716" y="615"/>
                  </a:cubicBezTo>
                  <a:cubicBezTo>
                    <a:pt x="769" y="636"/>
                    <a:pt x="769" y="636"/>
                    <a:pt x="769" y="636"/>
                  </a:cubicBezTo>
                  <a:cubicBezTo>
                    <a:pt x="778" y="639"/>
                    <a:pt x="788" y="635"/>
                    <a:pt x="792" y="626"/>
                  </a:cubicBezTo>
                  <a:lnTo>
                    <a:pt x="823" y="555"/>
                  </a:lnTo>
                  <a:close/>
                  <a:moveTo>
                    <a:pt x="606" y="665"/>
                  </a:moveTo>
                  <a:cubicBezTo>
                    <a:pt x="470" y="765"/>
                    <a:pt x="278" y="736"/>
                    <a:pt x="178" y="599"/>
                  </a:cubicBezTo>
                  <a:cubicBezTo>
                    <a:pt x="79" y="463"/>
                    <a:pt x="108" y="272"/>
                    <a:pt x="244" y="172"/>
                  </a:cubicBezTo>
                  <a:cubicBezTo>
                    <a:pt x="380" y="72"/>
                    <a:pt x="571" y="102"/>
                    <a:pt x="671" y="238"/>
                  </a:cubicBezTo>
                  <a:cubicBezTo>
                    <a:pt x="771" y="374"/>
                    <a:pt x="742" y="565"/>
                    <a:pt x="606" y="66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Freeform 65"/>
            <p:cNvSpPr>
              <a:spLocks noEditPoints="1"/>
            </p:cNvSpPr>
            <p:nvPr/>
          </p:nvSpPr>
          <p:spPr bwMode="auto">
            <a:xfrm>
              <a:off x="5458953" y="2550046"/>
              <a:ext cx="1333564" cy="1335193"/>
            </a:xfrm>
            <a:custGeom>
              <a:avLst/>
              <a:gdLst>
                <a:gd name="T0" fmla="*/ 592 w 692"/>
                <a:gd name="T1" fmla="*/ 166 h 693"/>
                <a:gd name="T2" fmla="*/ 165 w 692"/>
                <a:gd name="T3" fmla="*/ 100 h 693"/>
                <a:gd name="T4" fmla="*/ 99 w 692"/>
                <a:gd name="T5" fmla="*/ 527 h 693"/>
                <a:gd name="T6" fmla="*/ 527 w 692"/>
                <a:gd name="T7" fmla="*/ 593 h 693"/>
                <a:gd name="T8" fmla="*/ 592 w 692"/>
                <a:gd name="T9" fmla="*/ 166 h 693"/>
                <a:gd name="T10" fmla="*/ 512 w 692"/>
                <a:gd name="T11" fmla="*/ 573 h 693"/>
                <a:gd name="T12" fmla="*/ 119 w 692"/>
                <a:gd name="T13" fmla="*/ 513 h 693"/>
                <a:gd name="T14" fmla="*/ 180 w 692"/>
                <a:gd name="T15" fmla="*/ 120 h 693"/>
                <a:gd name="T16" fmla="*/ 573 w 692"/>
                <a:gd name="T17" fmla="*/ 180 h 693"/>
                <a:gd name="T18" fmla="*/ 512 w 692"/>
                <a:gd name="T19" fmla="*/ 573 h 6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92" h="693">
                  <a:moveTo>
                    <a:pt x="592" y="166"/>
                  </a:moveTo>
                  <a:cubicBezTo>
                    <a:pt x="492" y="30"/>
                    <a:pt x="301" y="0"/>
                    <a:pt x="165" y="100"/>
                  </a:cubicBezTo>
                  <a:cubicBezTo>
                    <a:pt x="29" y="200"/>
                    <a:pt x="0" y="391"/>
                    <a:pt x="99" y="527"/>
                  </a:cubicBezTo>
                  <a:cubicBezTo>
                    <a:pt x="199" y="664"/>
                    <a:pt x="391" y="693"/>
                    <a:pt x="527" y="593"/>
                  </a:cubicBezTo>
                  <a:cubicBezTo>
                    <a:pt x="663" y="493"/>
                    <a:pt x="692" y="302"/>
                    <a:pt x="592" y="166"/>
                  </a:cubicBezTo>
                  <a:close/>
                  <a:moveTo>
                    <a:pt x="512" y="573"/>
                  </a:moveTo>
                  <a:cubicBezTo>
                    <a:pt x="387" y="665"/>
                    <a:pt x="211" y="638"/>
                    <a:pt x="119" y="513"/>
                  </a:cubicBezTo>
                  <a:cubicBezTo>
                    <a:pt x="27" y="388"/>
                    <a:pt x="54" y="212"/>
                    <a:pt x="180" y="120"/>
                  </a:cubicBezTo>
                  <a:cubicBezTo>
                    <a:pt x="305" y="28"/>
                    <a:pt x="481" y="55"/>
                    <a:pt x="573" y="180"/>
                  </a:cubicBezTo>
                  <a:cubicBezTo>
                    <a:pt x="664" y="305"/>
                    <a:pt x="637" y="481"/>
                    <a:pt x="512" y="573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Freeform 68"/>
            <p:cNvSpPr>
              <a:spLocks noEditPoints="1"/>
            </p:cNvSpPr>
            <p:nvPr/>
          </p:nvSpPr>
          <p:spPr bwMode="auto">
            <a:xfrm>
              <a:off x="5511089" y="2604627"/>
              <a:ext cx="1226846" cy="1226845"/>
            </a:xfrm>
            <a:custGeom>
              <a:avLst/>
              <a:gdLst>
                <a:gd name="T0" fmla="*/ 546 w 637"/>
                <a:gd name="T1" fmla="*/ 152 h 637"/>
                <a:gd name="T2" fmla="*/ 153 w 637"/>
                <a:gd name="T3" fmla="*/ 92 h 637"/>
                <a:gd name="T4" fmla="*/ 92 w 637"/>
                <a:gd name="T5" fmla="*/ 485 h 637"/>
                <a:gd name="T6" fmla="*/ 485 w 637"/>
                <a:gd name="T7" fmla="*/ 545 h 637"/>
                <a:gd name="T8" fmla="*/ 546 w 637"/>
                <a:gd name="T9" fmla="*/ 152 h 637"/>
                <a:gd name="T10" fmla="*/ 450 w 637"/>
                <a:gd name="T11" fmla="*/ 497 h 637"/>
                <a:gd name="T12" fmla="*/ 141 w 637"/>
                <a:gd name="T13" fmla="*/ 449 h 637"/>
                <a:gd name="T14" fmla="*/ 188 w 637"/>
                <a:gd name="T15" fmla="*/ 140 h 637"/>
                <a:gd name="T16" fmla="*/ 497 w 637"/>
                <a:gd name="T17" fmla="*/ 188 h 637"/>
                <a:gd name="T18" fmla="*/ 450 w 637"/>
                <a:gd name="T19" fmla="*/ 497 h 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7" h="637">
                  <a:moveTo>
                    <a:pt x="546" y="152"/>
                  </a:moveTo>
                  <a:cubicBezTo>
                    <a:pt x="454" y="27"/>
                    <a:pt x="278" y="0"/>
                    <a:pt x="153" y="92"/>
                  </a:cubicBezTo>
                  <a:cubicBezTo>
                    <a:pt x="27" y="184"/>
                    <a:pt x="0" y="360"/>
                    <a:pt x="92" y="485"/>
                  </a:cubicBezTo>
                  <a:cubicBezTo>
                    <a:pt x="184" y="610"/>
                    <a:pt x="360" y="637"/>
                    <a:pt x="485" y="545"/>
                  </a:cubicBezTo>
                  <a:cubicBezTo>
                    <a:pt x="610" y="453"/>
                    <a:pt x="637" y="277"/>
                    <a:pt x="546" y="152"/>
                  </a:cubicBezTo>
                  <a:close/>
                  <a:moveTo>
                    <a:pt x="450" y="497"/>
                  </a:moveTo>
                  <a:cubicBezTo>
                    <a:pt x="351" y="569"/>
                    <a:pt x="213" y="548"/>
                    <a:pt x="141" y="449"/>
                  </a:cubicBezTo>
                  <a:cubicBezTo>
                    <a:pt x="69" y="351"/>
                    <a:pt x="90" y="213"/>
                    <a:pt x="188" y="140"/>
                  </a:cubicBezTo>
                  <a:cubicBezTo>
                    <a:pt x="287" y="68"/>
                    <a:pt x="425" y="90"/>
                    <a:pt x="497" y="188"/>
                  </a:cubicBezTo>
                  <a:cubicBezTo>
                    <a:pt x="569" y="286"/>
                    <a:pt x="548" y="424"/>
                    <a:pt x="450" y="49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Freeform 74"/>
            <p:cNvSpPr>
              <a:spLocks noEditPoints="1"/>
            </p:cNvSpPr>
            <p:nvPr/>
          </p:nvSpPr>
          <p:spPr bwMode="auto">
            <a:xfrm>
              <a:off x="4000750" y="5640785"/>
              <a:ext cx="943351" cy="943351"/>
            </a:xfrm>
            <a:custGeom>
              <a:avLst/>
              <a:gdLst>
                <a:gd name="T0" fmla="*/ 472 w 490"/>
                <a:gd name="T1" fmla="*/ 309 h 490"/>
                <a:gd name="T2" fmla="*/ 438 w 490"/>
                <a:gd name="T3" fmla="*/ 283 h 490"/>
                <a:gd name="T4" fmla="*/ 450 w 490"/>
                <a:gd name="T5" fmla="*/ 249 h 490"/>
                <a:gd name="T6" fmla="*/ 489 w 490"/>
                <a:gd name="T7" fmla="*/ 232 h 490"/>
                <a:gd name="T8" fmla="*/ 471 w 490"/>
                <a:gd name="T9" fmla="*/ 179 h 490"/>
                <a:gd name="T10" fmla="*/ 430 w 490"/>
                <a:gd name="T11" fmla="*/ 175 h 490"/>
                <a:gd name="T12" fmla="*/ 429 w 490"/>
                <a:gd name="T13" fmla="*/ 152 h 490"/>
                <a:gd name="T14" fmla="*/ 455 w 490"/>
                <a:gd name="T15" fmla="*/ 119 h 490"/>
                <a:gd name="T16" fmla="*/ 415 w 490"/>
                <a:gd name="T17" fmla="*/ 80 h 490"/>
                <a:gd name="T18" fmla="*/ 377 w 490"/>
                <a:gd name="T19" fmla="*/ 96 h 490"/>
                <a:gd name="T20" fmla="*/ 358 w 490"/>
                <a:gd name="T21" fmla="*/ 71 h 490"/>
                <a:gd name="T22" fmla="*/ 363 w 490"/>
                <a:gd name="T23" fmla="*/ 31 h 490"/>
                <a:gd name="T24" fmla="*/ 308 w 490"/>
                <a:gd name="T25" fmla="*/ 18 h 490"/>
                <a:gd name="T26" fmla="*/ 285 w 490"/>
                <a:gd name="T27" fmla="*/ 48 h 490"/>
                <a:gd name="T28" fmla="*/ 248 w 490"/>
                <a:gd name="T29" fmla="*/ 36 h 490"/>
                <a:gd name="T30" fmla="*/ 232 w 490"/>
                <a:gd name="T31" fmla="*/ 1 h 490"/>
                <a:gd name="T32" fmla="*/ 178 w 490"/>
                <a:gd name="T33" fmla="*/ 19 h 490"/>
                <a:gd name="T34" fmla="*/ 175 w 490"/>
                <a:gd name="T35" fmla="*/ 56 h 490"/>
                <a:gd name="T36" fmla="*/ 150 w 490"/>
                <a:gd name="T37" fmla="*/ 58 h 490"/>
                <a:gd name="T38" fmla="*/ 119 w 490"/>
                <a:gd name="T39" fmla="*/ 36 h 490"/>
                <a:gd name="T40" fmla="*/ 80 w 490"/>
                <a:gd name="T41" fmla="*/ 76 h 490"/>
                <a:gd name="T42" fmla="*/ 94 w 490"/>
                <a:gd name="T43" fmla="*/ 111 h 490"/>
                <a:gd name="T44" fmla="*/ 69 w 490"/>
                <a:gd name="T45" fmla="*/ 131 h 490"/>
                <a:gd name="T46" fmla="*/ 31 w 490"/>
                <a:gd name="T47" fmla="*/ 127 h 490"/>
                <a:gd name="T48" fmla="*/ 18 w 490"/>
                <a:gd name="T49" fmla="*/ 182 h 490"/>
                <a:gd name="T50" fmla="*/ 48 w 490"/>
                <a:gd name="T51" fmla="*/ 205 h 490"/>
                <a:gd name="T52" fmla="*/ 36 w 490"/>
                <a:gd name="T53" fmla="*/ 242 h 490"/>
                <a:gd name="T54" fmla="*/ 1 w 490"/>
                <a:gd name="T55" fmla="*/ 259 h 490"/>
                <a:gd name="T56" fmla="*/ 19 w 490"/>
                <a:gd name="T57" fmla="*/ 312 h 490"/>
                <a:gd name="T58" fmla="*/ 58 w 490"/>
                <a:gd name="T59" fmla="*/ 315 h 490"/>
                <a:gd name="T60" fmla="*/ 60 w 490"/>
                <a:gd name="T61" fmla="*/ 339 h 490"/>
                <a:gd name="T62" fmla="*/ 36 w 490"/>
                <a:gd name="T63" fmla="*/ 371 h 490"/>
                <a:gd name="T64" fmla="*/ 76 w 490"/>
                <a:gd name="T65" fmla="*/ 410 h 490"/>
                <a:gd name="T66" fmla="*/ 114 w 490"/>
                <a:gd name="T67" fmla="*/ 394 h 490"/>
                <a:gd name="T68" fmla="*/ 133 w 490"/>
                <a:gd name="T69" fmla="*/ 418 h 490"/>
                <a:gd name="T70" fmla="*/ 127 w 490"/>
                <a:gd name="T71" fmla="*/ 459 h 490"/>
                <a:gd name="T72" fmla="*/ 182 w 490"/>
                <a:gd name="T73" fmla="*/ 472 h 490"/>
                <a:gd name="T74" fmla="*/ 207 w 490"/>
                <a:gd name="T75" fmla="*/ 438 h 490"/>
                <a:gd name="T76" fmla="*/ 241 w 490"/>
                <a:gd name="T77" fmla="*/ 449 h 490"/>
                <a:gd name="T78" fmla="*/ 259 w 490"/>
                <a:gd name="T79" fmla="*/ 489 h 490"/>
                <a:gd name="T80" fmla="*/ 312 w 490"/>
                <a:gd name="T81" fmla="*/ 472 h 490"/>
                <a:gd name="T82" fmla="*/ 315 w 490"/>
                <a:gd name="T83" fmla="*/ 428 h 490"/>
                <a:gd name="T84" fmla="*/ 336 w 490"/>
                <a:gd name="T85" fmla="*/ 427 h 490"/>
                <a:gd name="T86" fmla="*/ 371 w 490"/>
                <a:gd name="T87" fmla="*/ 455 h 490"/>
                <a:gd name="T88" fmla="*/ 410 w 490"/>
                <a:gd name="T89" fmla="*/ 415 h 490"/>
                <a:gd name="T90" fmla="*/ 392 w 490"/>
                <a:gd name="T91" fmla="*/ 375 h 490"/>
                <a:gd name="T92" fmla="*/ 416 w 490"/>
                <a:gd name="T93" fmla="*/ 357 h 490"/>
                <a:gd name="T94" fmla="*/ 459 w 490"/>
                <a:gd name="T95" fmla="*/ 363 h 490"/>
                <a:gd name="T96" fmla="*/ 352 w 490"/>
                <a:gd name="T97" fmla="*/ 386 h 490"/>
                <a:gd name="T98" fmla="*/ 142 w 490"/>
                <a:gd name="T99" fmla="*/ 100 h 490"/>
                <a:gd name="T100" fmla="*/ 352 w 490"/>
                <a:gd name="T101" fmla="*/ 386 h 4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90" h="490">
                  <a:moveTo>
                    <a:pt x="477" y="322"/>
                  </a:moveTo>
                  <a:cubicBezTo>
                    <a:pt x="479" y="317"/>
                    <a:pt x="477" y="311"/>
                    <a:pt x="472" y="309"/>
                  </a:cubicBezTo>
                  <a:cubicBezTo>
                    <a:pt x="443" y="295"/>
                    <a:pt x="443" y="295"/>
                    <a:pt x="443" y="295"/>
                  </a:cubicBezTo>
                  <a:cubicBezTo>
                    <a:pt x="439" y="293"/>
                    <a:pt x="437" y="288"/>
                    <a:pt x="438" y="283"/>
                  </a:cubicBezTo>
                  <a:cubicBezTo>
                    <a:pt x="439" y="275"/>
                    <a:pt x="441" y="267"/>
                    <a:pt x="441" y="259"/>
                  </a:cubicBezTo>
                  <a:cubicBezTo>
                    <a:pt x="442" y="254"/>
                    <a:pt x="445" y="250"/>
                    <a:pt x="450" y="249"/>
                  </a:cubicBezTo>
                  <a:cubicBezTo>
                    <a:pt x="481" y="243"/>
                    <a:pt x="481" y="243"/>
                    <a:pt x="481" y="243"/>
                  </a:cubicBezTo>
                  <a:cubicBezTo>
                    <a:pt x="486" y="242"/>
                    <a:pt x="490" y="237"/>
                    <a:pt x="489" y="232"/>
                  </a:cubicBezTo>
                  <a:cubicBezTo>
                    <a:pt x="483" y="187"/>
                    <a:pt x="483" y="187"/>
                    <a:pt x="483" y="187"/>
                  </a:cubicBezTo>
                  <a:cubicBezTo>
                    <a:pt x="482" y="182"/>
                    <a:pt x="477" y="178"/>
                    <a:pt x="471" y="179"/>
                  </a:cubicBezTo>
                  <a:cubicBezTo>
                    <a:pt x="441" y="182"/>
                    <a:pt x="441" y="182"/>
                    <a:pt x="441" y="182"/>
                  </a:cubicBezTo>
                  <a:cubicBezTo>
                    <a:pt x="436" y="182"/>
                    <a:pt x="432" y="179"/>
                    <a:pt x="430" y="175"/>
                  </a:cubicBezTo>
                  <a:cubicBezTo>
                    <a:pt x="429" y="171"/>
                    <a:pt x="428" y="168"/>
                    <a:pt x="426" y="164"/>
                  </a:cubicBezTo>
                  <a:cubicBezTo>
                    <a:pt x="424" y="160"/>
                    <a:pt x="426" y="155"/>
                    <a:pt x="429" y="152"/>
                  </a:cubicBezTo>
                  <a:cubicBezTo>
                    <a:pt x="453" y="133"/>
                    <a:pt x="453" y="133"/>
                    <a:pt x="453" y="133"/>
                  </a:cubicBezTo>
                  <a:cubicBezTo>
                    <a:pt x="458" y="130"/>
                    <a:pt x="458" y="123"/>
                    <a:pt x="455" y="119"/>
                  </a:cubicBezTo>
                  <a:cubicBezTo>
                    <a:pt x="429" y="83"/>
                    <a:pt x="429" y="83"/>
                    <a:pt x="429" y="83"/>
                  </a:cubicBezTo>
                  <a:cubicBezTo>
                    <a:pt x="425" y="78"/>
                    <a:pt x="419" y="77"/>
                    <a:pt x="415" y="80"/>
                  </a:cubicBezTo>
                  <a:cubicBezTo>
                    <a:pt x="390" y="97"/>
                    <a:pt x="390" y="97"/>
                    <a:pt x="390" y="97"/>
                  </a:cubicBezTo>
                  <a:cubicBezTo>
                    <a:pt x="386" y="99"/>
                    <a:pt x="381" y="99"/>
                    <a:pt x="377" y="96"/>
                  </a:cubicBezTo>
                  <a:cubicBezTo>
                    <a:pt x="372" y="91"/>
                    <a:pt x="367" y="87"/>
                    <a:pt x="362" y="83"/>
                  </a:cubicBezTo>
                  <a:cubicBezTo>
                    <a:pt x="358" y="80"/>
                    <a:pt x="357" y="75"/>
                    <a:pt x="358" y="71"/>
                  </a:cubicBezTo>
                  <a:cubicBezTo>
                    <a:pt x="369" y="44"/>
                    <a:pt x="369" y="44"/>
                    <a:pt x="369" y="44"/>
                  </a:cubicBezTo>
                  <a:cubicBezTo>
                    <a:pt x="371" y="39"/>
                    <a:pt x="368" y="33"/>
                    <a:pt x="363" y="31"/>
                  </a:cubicBezTo>
                  <a:cubicBezTo>
                    <a:pt x="322" y="13"/>
                    <a:pt x="322" y="13"/>
                    <a:pt x="322" y="13"/>
                  </a:cubicBezTo>
                  <a:cubicBezTo>
                    <a:pt x="317" y="11"/>
                    <a:pt x="311" y="13"/>
                    <a:pt x="308" y="18"/>
                  </a:cubicBezTo>
                  <a:cubicBezTo>
                    <a:pt x="296" y="43"/>
                    <a:pt x="296" y="43"/>
                    <a:pt x="296" y="43"/>
                  </a:cubicBezTo>
                  <a:cubicBezTo>
                    <a:pt x="294" y="47"/>
                    <a:pt x="290" y="49"/>
                    <a:pt x="285" y="48"/>
                  </a:cubicBezTo>
                  <a:cubicBezTo>
                    <a:pt x="276" y="46"/>
                    <a:pt x="267" y="45"/>
                    <a:pt x="258" y="45"/>
                  </a:cubicBezTo>
                  <a:cubicBezTo>
                    <a:pt x="253" y="44"/>
                    <a:pt x="249" y="41"/>
                    <a:pt x="248" y="36"/>
                  </a:cubicBezTo>
                  <a:cubicBezTo>
                    <a:pt x="243" y="9"/>
                    <a:pt x="243" y="9"/>
                    <a:pt x="243" y="9"/>
                  </a:cubicBezTo>
                  <a:cubicBezTo>
                    <a:pt x="242" y="4"/>
                    <a:pt x="237" y="0"/>
                    <a:pt x="232" y="1"/>
                  </a:cubicBezTo>
                  <a:cubicBezTo>
                    <a:pt x="187" y="8"/>
                    <a:pt x="187" y="8"/>
                    <a:pt x="187" y="8"/>
                  </a:cubicBezTo>
                  <a:cubicBezTo>
                    <a:pt x="182" y="9"/>
                    <a:pt x="178" y="14"/>
                    <a:pt x="178" y="19"/>
                  </a:cubicBezTo>
                  <a:cubicBezTo>
                    <a:pt x="181" y="45"/>
                    <a:pt x="181" y="45"/>
                    <a:pt x="181" y="45"/>
                  </a:cubicBezTo>
                  <a:cubicBezTo>
                    <a:pt x="182" y="50"/>
                    <a:pt x="179" y="55"/>
                    <a:pt x="175" y="56"/>
                  </a:cubicBezTo>
                  <a:cubicBezTo>
                    <a:pt x="170" y="58"/>
                    <a:pt x="166" y="59"/>
                    <a:pt x="162" y="61"/>
                  </a:cubicBezTo>
                  <a:cubicBezTo>
                    <a:pt x="158" y="63"/>
                    <a:pt x="153" y="62"/>
                    <a:pt x="150" y="58"/>
                  </a:cubicBezTo>
                  <a:cubicBezTo>
                    <a:pt x="133" y="38"/>
                    <a:pt x="133" y="38"/>
                    <a:pt x="133" y="38"/>
                  </a:cubicBezTo>
                  <a:cubicBezTo>
                    <a:pt x="130" y="33"/>
                    <a:pt x="124" y="32"/>
                    <a:pt x="119" y="36"/>
                  </a:cubicBezTo>
                  <a:cubicBezTo>
                    <a:pt x="83" y="62"/>
                    <a:pt x="83" y="62"/>
                    <a:pt x="83" y="62"/>
                  </a:cubicBezTo>
                  <a:cubicBezTo>
                    <a:pt x="78" y="66"/>
                    <a:pt x="77" y="72"/>
                    <a:pt x="80" y="76"/>
                  </a:cubicBezTo>
                  <a:cubicBezTo>
                    <a:pt x="95" y="98"/>
                    <a:pt x="95" y="98"/>
                    <a:pt x="95" y="98"/>
                  </a:cubicBezTo>
                  <a:cubicBezTo>
                    <a:pt x="98" y="102"/>
                    <a:pt x="98" y="107"/>
                    <a:pt x="94" y="111"/>
                  </a:cubicBezTo>
                  <a:cubicBezTo>
                    <a:pt x="90" y="116"/>
                    <a:pt x="85" y="122"/>
                    <a:pt x="81" y="128"/>
                  </a:cubicBezTo>
                  <a:cubicBezTo>
                    <a:pt x="78" y="132"/>
                    <a:pt x="73" y="133"/>
                    <a:pt x="69" y="131"/>
                  </a:cubicBezTo>
                  <a:cubicBezTo>
                    <a:pt x="44" y="122"/>
                    <a:pt x="44" y="122"/>
                    <a:pt x="44" y="122"/>
                  </a:cubicBezTo>
                  <a:cubicBezTo>
                    <a:pt x="39" y="120"/>
                    <a:pt x="33" y="122"/>
                    <a:pt x="31" y="127"/>
                  </a:cubicBezTo>
                  <a:cubicBezTo>
                    <a:pt x="13" y="169"/>
                    <a:pt x="13" y="169"/>
                    <a:pt x="13" y="169"/>
                  </a:cubicBezTo>
                  <a:cubicBezTo>
                    <a:pt x="11" y="174"/>
                    <a:pt x="13" y="179"/>
                    <a:pt x="18" y="182"/>
                  </a:cubicBezTo>
                  <a:cubicBezTo>
                    <a:pt x="42" y="194"/>
                    <a:pt x="42" y="194"/>
                    <a:pt x="42" y="194"/>
                  </a:cubicBezTo>
                  <a:cubicBezTo>
                    <a:pt x="47" y="196"/>
                    <a:pt x="49" y="201"/>
                    <a:pt x="48" y="205"/>
                  </a:cubicBezTo>
                  <a:cubicBezTo>
                    <a:pt x="46" y="214"/>
                    <a:pt x="45" y="223"/>
                    <a:pt x="45" y="232"/>
                  </a:cubicBezTo>
                  <a:cubicBezTo>
                    <a:pt x="44" y="237"/>
                    <a:pt x="41" y="241"/>
                    <a:pt x="36" y="242"/>
                  </a:cubicBezTo>
                  <a:cubicBezTo>
                    <a:pt x="9" y="247"/>
                    <a:pt x="9" y="247"/>
                    <a:pt x="9" y="247"/>
                  </a:cubicBezTo>
                  <a:cubicBezTo>
                    <a:pt x="4" y="248"/>
                    <a:pt x="0" y="253"/>
                    <a:pt x="1" y="259"/>
                  </a:cubicBezTo>
                  <a:cubicBezTo>
                    <a:pt x="7" y="303"/>
                    <a:pt x="7" y="303"/>
                    <a:pt x="7" y="303"/>
                  </a:cubicBezTo>
                  <a:cubicBezTo>
                    <a:pt x="8" y="309"/>
                    <a:pt x="13" y="313"/>
                    <a:pt x="19" y="312"/>
                  </a:cubicBezTo>
                  <a:cubicBezTo>
                    <a:pt x="47" y="309"/>
                    <a:pt x="47" y="309"/>
                    <a:pt x="47" y="309"/>
                  </a:cubicBezTo>
                  <a:cubicBezTo>
                    <a:pt x="52" y="308"/>
                    <a:pt x="56" y="311"/>
                    <a:pt x="58" y="315"/>
                  </a:cubicBezTo>
                  <a:cubicBezTo>
                    <a:pt x="60" y="319"/>
                    <a:pt x="61" y="323"/>
                    <a:pt x="63" y="326"/>
                  </a:cubicBezTo>
                  <a:cubicBezTo>
                    <a:pt x="65" y="331"/>
                    <a:pt x="64" y="336"/>
                    <a:pt x="60" y="339"/>
                  </a:cubicBezTo>
                  <a:cubicBezTo>
                    <a:pt x="37" y="357"/>
                    <a:pt x="37" y="357"/>
                    <a:pt x="37" y="357"/>
                  </a:cubicBezTo>
                  <a:cubicBezTo>
                    <a:pt x="33" y="360"/>
                    <a:pt x="32" y="367"/>
                    <a:pt x="36" y="371"/>
                  </a:cubicBezTo>
                  <a:cubicBezTo>
                    <a:pt x="62" y="407"/>
                    <a:pt x="62" y="407"/>
                    <a:pt x="62" y="407"/>
                  </a:cubicBezTo>
                  <a:cubicBezTo>
                    <a:pt x="65" y="412"/>
                    <a:pt x="72" y="413"/>
                    <a:pt x="76" y="410"/>
                  </a:cubicBezTo>
                  <a:cubicBezTo>
                    <a:pt x="101" y="393"/>
                    <a:pt x="101" y="393"/>
                    <a:pt x="101" y="393"/>
                  </a:cubicBezTo>
                  <a:cubicBezTo>
                    <a:pt x="105" y="390"/>
                    <a:pt x="110" y="391"/>
                    <a:pt x="114" y="394"/>
                  </a:cubicBezTo>
                  <a:cubicBezTo>
                    <a:pt x="119" y="398"/>
                    <a:pt x="124" y="402"/>
                    <a:pt x="129" y="405"/>
                  </a:cubicBezTo>
                  <a:cubicBezTo>
                    <a:pt x="133" y="408"/>
                    <a:pt x="135" y="413"/>
                    <a:pt x="133" y="418"/>
                  </a:cubicBezTo>
                  <a:cubicBezTo>
                    <a:pt x="122" y="446"/>
                    <a:pt x="122" y="446"/>
                    <a:pt x="122" y="446"/>
                  </a:cubicBezTo>
                  <a:cubicBezTo>
                    <a:pt x="120" y="451"/>
                    <a:pt x="122" y="457"/>
                    <a:pt x="127" y="459"/>
                  </a:cubicBezTo>
                  <a:cubicBezTo>
                    <a:pt x="168" y="477"/>
                    <a:pt x="168" y="477"/>
                    <a:pt x="168" y="477"/>
                  </a:cubicBezTo>
                  <a:cubicBezTo>
                    <a:pt x="173" y="480"/>
                    <a:pt x="179" y="477"/>
                    <a:pt x="182" y="472"/>
                  </a:cubicBezTo>
                  <a:cubicBezTo>
                    <a:pt x="196" y="444"/>
                    <a:pt x="196" y="444"/>
                    <a:pt x="196" y="444"/>
                  </a:cubicBezTo>
                  <a:cubicBezTo>
                    <a:pt x="198" y="440"/>
                    <a:pt x="202" y="437"/>
                    <a:pt x="207" y="438"/>
                  </a:cubicBezTo>
                  <a:cubicBezTo>
                    <a:pt x="215" y="440"/>
                    <a:pt x="223" y="441"/>
                    <a:pt x="231" y="441"/>
                  </a:cubicBezTo>
                  <a:cubicBezTo>
                    <a:pt x="236" y="441"/>
                    <a:pt x="240" y="445"/>
                    <a:pt x="241" y="449"/>
                  </a:cubicBezTo>
                  <a:cubicBezTo>
                    <a:pt x="247" y="481"/>
                    <a:pt x="247" y="481"/>
                    <a:pt x="247" y="481"/>
                  </a:cubicBezTo>
                  <a:cubicBezTo>
                    <a:pt x="248" y="487"/>
                    <a:pt x="253" y="490"/>
                    <a:pt x="259" y="489"/>
                  </a:cubicBezTo>
                  <a:cubicBezTo>
                    <a:pt x="303" y="483"/>
                    <a:pt x="303" y="483"/>
                    <a:pt x="303" y="483"/>
                  </a:cubicBezTo>
                  <a:cubicBezTo>
                    <a:pt x="308" y="482"/>
                    <a:pt x="312" y="477"/>
                    <a:pt x="312" y="472"/>
                  </a:cubicBezTo>
                  <a:cubicBezTo>
                    <a:pt x="308" y="439"/>
                    <a:pt x="308" y="439"/>
                    <a:pt x="308" y="439"/>
                  </a:cubicBezTo>
                  <a:cubicBezTo>
                    <a:pt x="308" y="434"/>
                    <a:pt x="311" y="430"/>
                    <a:pt x="315" y="428"/>
                  </a:cubicBezTo>
                  <a:cubicBezTo>
                    <a:pt x="318" y="427"/>
                    <a:pt x="321" y="426"/>
                    <a:pt x="324" y="424"/>
                  </a:cubicBezTo>
                  <a:cubicBezTo>
                    <a:pt x="329" y="423"/>
                    <a:pt x="334" y="424"/>
                    <a:pt x="336" y="427"/>
                  </a:cubicBezTo>
                  <a:cubicBezTo>
                    <a:pt x="357" y="453"/>
                    <a:pt x="357" y="453"/>
                    <a:pt x="357" y="453"/>
                  </a:cubicBezTo>
                  <a:cubicBezTo>
                    <a:pt x="361" y="458"/>
                    <a:pt x="367" y="459"/>
                    <a:pt x="371" y="455"/>
                  </a:cubicBezTo>
                  <a:cubicBezTo>
                    <a:pt x="408" y="429"/>
                    <a:pt x="408" y="429"/>
                    <a:pt x="408" y="429"/>
                  </a:cubicBezTo>
                  <a:cubicBezTo>
                    <a:pt x="412" y="426"/>
                    <a:pt x="413" y="419"/>
                    <a:pt x="410" y="415"/>
                  </a:cubicBezTo>
                  <a:cubicBezTo>
                    <a:pt x="391" y="387"/>
                    <a:pt x="391" y="387"/>
                    <a:pt x="391" y="387"/>
                  </a:cubicBezTo>
                  <a:cubicBezTo>
                    <a:pt x="389" y="383"/>
                    <a:pt x="389" y="378"/>
                    <a:pt x="392" y="375"/>
                  </a:cubicBezTo>
                  <a:cubicBezTo>
                    <a:pt x="396" y="370"/>
                    <a:pt x="400" y="365"/>
                    <a:pt x="404" y="361"/>
                  </a:cubicBezTo>
                  <a:cubicBezTo>
                    <a:pt x="406" y="357"/>
                    <a:pt x="411" y="355"/>
                    <a:pt x="416" y="357"/>
                  </a:cubicBezTo>
                  <a:cubicBezTo>
                    <a:pt x="446" y="369"/>
                    <a:pt x="446" y="369"/>
                    <a:pt x="446" y="369"/>
                  </a:cubicBezTo>
                  <a:cubicBezTo>
                    <a:pt x="451" y="371"/>
                    <a:pt x="457" y="368"/>
                    <a:pt x="459" y="363"/>
                  </a:cubicBezTo>
                  <a:lnTo>
                    <a:pt x="477" y="322"/>
                  </a:lnTo>
                  <a:close/>
                  <a:moveTo>
                    <a:pt x="352" y="386"/>
                  </a:moveTo>
                  <a:cubicBezTo>
                    <a:pt x="273" y="444"/>
                    <a:pt x="162" y="427"/>
                    <a:pt x="104" y="348"/>
                  </a:cubicBezTo>
                  <a:cubicBezTo>
                    <a:pt x="46" y="269"/>
                    <a:pt x="63" y="158"/>
                    <a:pt x="142" y="100"/>
                  </a:cubicBezTo>
                  <a:cubicBezTo>
                    <a:pt x="221" y="42"/>
                    <a:pt x="332" y="59"/>
                    <a:pt x="390" y="138"/>
                  </a:cubicBezTo>
                  <a:cubicBezTo>
                    <a:pt x="447" y="217"/>
                    <a:pt x="430" y="328"/>
                    <a:pt x="352" y="38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Freeform 76"/>
            <p:cNvSpPr>
              <a:spLocks noEditPoints="1"/>
            </p:cNvSpPr>
            <p:nvPr/>
          </p:nvSpPr>
          <p:spPr bwMode="auto">
            <a:xfrm>
              <a:off x="4088730" y="5721433"/>
              <a:ext cx="773092" cy="774721"/>
            </a:xfrm>
            <a:custGeom>
              <a:avLst/>
              <a:gdLst>
                <a:gd name="T0" fmla="*/ 344 w 401"/>
                <a:gd name="T1" fmla="*/ 96 h 402"/>
                <a:gd name="T2" fmla="*/ 96 w 401"/>
                <a:gd name="T3" fmla="*/ 58 h 402"/>
                <a:gd name="T4" fmla="*/ 58 w 401"/>
                <a:gd name="T5" fmla="*/ 306 h 402"/>
                <a:gd name="T6" fmla="*/ 306 w 401"/>
                <a:gd name="T7" fmla="*/ 344 h 402"/>
                <a:gd name="T8" fmla="*/ 344 w 401"/>
                <a:gd name="T9" fmla="*/ 96 h 402"/>
                <a:gd name="T10" fmla="*/ 297 w 401"/>
                <a:gd name="T11" fmla="*/ 332 h 402"/>
                <a:gd name="T12" fmla="*/ 69 w 401"/>
                <a:gd name="T13" fmla="*/ 297 h 402"/>
                <a:gd name="T14" fmla="*/ 104 w 401"/>
                <a:gd name="T15" fmla="*/ 69 h 402"/>
                <a:gd name="T16" fmla="*/ 332 w 401"/>
                <a:gd name="T17" fmla="*/ 104 h 402"/>
                <a:gd name="T18" fmla="*/ 297 w 401"/>
                <a:gd name="T19" fmla="*/ 332 h 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01" h="402">
                  <a:moveTo>
                    <a:pt x="344" y="96"/>
                  </a:moveTo>
                  <a:cubicBezTo>
                    <a:pt x="286" y="17"/>
                    <a:pt x="175" y="0"/>
                    <a:pt x="96" y="58"/>
                  </a:cubicBezTo>
                  <a:cubicBezTo>
                    <a:pt x="17" y="116"/>
                    <a:pt x="0" y="227"/>
                    <a:pt x="58" y="306"/>
                  </a:cubicBezTo>
                  <a:cubicBezTo>
                    <a:pt x="116" y="385"/>
                    <a:pt x="227" y="402"/>
                    <a:pt x="306" y="344"/>
                  </a:cubicBezTo>
                  <a:cubicBezTo>
                    <a:pt x="384" y="286"/>
                    <a:pt x="401" y="175"/>
                    <a:pt x="344" y="96"/>
                  </a:cubicBezTo>
                  <a:close/>
                  <a:moveTo>
                    <a:pt x="297" y="332"/>
                  </a:moveTo>
                  <a:cubicBezTo>
                    <a:pt x="224" y="386"/>
                    <a:pt x="122" y="370"/>
                    <a:pt x="69" y="297"/>
                  </a:cubicBezTo>
                  <a:cubicBezTo>
                    <a:pt x="16" y="225"/>
                    <a:pt x="32" y="123"/>
                    <a:pt x="104" y="69"/>
                  </a:cubicBezTo>
                  <a:cubicBezTo>
                    <a:pt x="177" y="16"/>
                    <a:pt x="279" y="32"/>
                    <a:pt x="332" y="104"/>
                  </a:cubicBezTo>
                  <a:cubicBezTo>
                    <a:pt x="385" y="177"/>
                    <a:pt x="370" y="279"/>
                    <a:pt x="297" y="332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Freeform 79"/>
            <p:cNvSpPr>
              <a:spLocks noEditPoints="1"/>
            </p:cNvSpPr>
            <p:nvPr/>
          </p:nvSpPr>
          <p:spPr bwMode="auto">
            <a:xfrm>
              <a:off x="4119686" y="5752391"/>
              <a:ext cx="711179" cy="712808"/>
            </a:xfrm>
            <a:custGeom>
              <a:avLst/>
              <a:gdLst>
                <a:gd name="T0" fmla="*/ 316 w 369"/>
                <a:gd name="T1" fmla="*/ 88 h 370"/>
                <a:gd name="T2" fmla="*/ 88 w 369"/>
                <a:gd name="T3" fmla="*/ 53 h 370"/>
                <a:gd name="T4" fmla="*/ 53 w 369"/>
                <a:gd name="T5" fmla="*/ 281 h 370"/>
                <a:gd name="T6" fmla="*/ 281 w 369"/>
                <a:gd name="T7" fmla="*/ 316 h 370"/>
                <a:gd name="T8" fmla="*/ 316 w 369"/>
                <a:gd name="T9" fmla="*/ 88 h 370"/>
                <a:gd name="T10" fmla="*/ 264 w 369"/>
                <a:gd name="T11" fmla="*/ 293 h 370"/>
                <a:gd name="T12" fmla="*/ 76 w 369"/>
                <a:gd name="T13" fmla="*/ 264 h 370"/>
                <a:gd name="T14" fmla="*/ 105 w 369"/>
                <a:gd name="T15" fmla="*/ 76 h 370"/>
                <a:gd name="T16" fmla="*/ 293 w 369"/>
                <a:gd name="T17" fmla="*/ 105 h 370"/>
                <a:gd name="T18" fmla="*/ 264 w 369"/>
                <a:gd name="T19" fmla="*/ 293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9" h="370">
                  <a:moveTo>
                    <a:pt x="316" y="88"/>
                  </a:moveTo>
                  <a:cubicBezTo>
                    <a:pt x="263" y="16"/>
                    <a:pt x="161" y="0"/>
                    <a:pt x="88" y="53"/>
                  </a:cubicBezTo>
                  <a:cubicBezTo>
                    <a:pt x="16" y="107"/>
                    <a:pt x="0" y="209"/>
                    <a:pt x="53" y="281"/>
                  </a:cubicBezTo>
                  <a:cubicBezTo>
                    <a:pt x="106" y="354"/>
                    <a:pt x="208" y="370"/>
                    <a:pt x="281" y="316"/>
                  </a:cubicBezTo>
                  <a:cubicBezTo>
                    <a:pt x="354" y="263"/>
                    <a:pt x="369" y="161"/>
                    <a:pt x="316" y="88"/>
                  </a:cubicBezTo>
                  <a:close/>
                  <a:moveTo>
                    <a:pt x="264" y="293"/>
                  </a:moveTo>
                  <a:cubicBezTo>
                    <a:pt x="204" y="337"/>
                    <a:pt x="120" y="324"/>
                    <a:pt x="76" y="264"/>
                  </a:cubicBezTo>
                  <a:cubicBezTo>
                    <a:pt x="32" y="205"/>
                    <a:pt x="45" y="120"/>
                    <a:pt x="105" y="76"/>
                  </a:cubicBezTo>
                  <a:cubicBezTo>
                    <a:pt x="165" y="32"/>
                    <a:pt x="249" y="45"/>
                    <a:pt x="293" y="105"/>
                  </a:cubicBezTo>
                  <a:cubicBezTo>
                    <a:pt x="337" y="165"/>
                    <a:pt x="324" y="249"/>
                    <a:pt x="264" y="29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Freeform 80"/>
            <p:cNvSpPr>
              <a:spLocks noEditPoints="1"/>
            </p:cNvSpPr>
            <p:nvPr/>
          </p:nvSpPr>
          <p:spPr bwMode="auto">
            <a:xfrm>
              <a:off x="4840641" y="5128376"/>
              <a:ext cx="988156" cy="985712"/>
            </a:xfrm>
            <a:custGeom>
              <a:avLst/>
              <a:gdLst>
                <a:gd name="T0" fmla="*/ 136 w 513"/>
                <a:gd name="T1" fmla="*/ 29 h 512"/>
                <a:gd name="T2" fmla="*/ 119 w 513"/>
                <a:gd name="T3" fmla="*/ 66 h 512"/>
                <a:gd name="T4" fmla="*/ 102 w 513"/>
                <a:gd name="T5" fmla="*/ 80 h 512"/>
                <a:gd name="T6" fmla="*/ 62 w 513"/>
                <a:gd name="T7" fmla="*/ 88 h 512"/>
                <a:gd name="T8" fmla="*/ 60 w 513"/>
                <a:gd name="T9" fmla="*/ 129 h 512"/>
                <a:gd name="T10" fmla="*/ 49 w 513"/>
                <a:gd name="T11" fmla="*/ 148 h 512"/>
                <a:gd name="T12" fmla="*/ 15 w 513"/>
                <a:gd name="T13" fmla="*/ 170 h 512"/>
                <a:gd name="T14" fmla="*/ 27 w 513"/>
                <a:gd name="T15" fmla="*/ 208 h 512"/>
                <a:gd name="T16" fmla="*/ 24 w 513"/>
                <a:gd name="T17" fmla="*/ 230 h 512"/>
                <a:gd name="T18" fmla="*/ 0 w 513"/>
                <a:gd name="T19" fmla="*/ 263 h 512"/>
                <a:gd name="T20" fmla="*/ 26 w 513"/>
                <a:gd name="T21" fmla="*/ 294 h 512"/>
                <a:gd name="T22" fmla="*/ 30 w 513"/>
                <a:gd name="T23" fmla="*/ 316 h 512"/>
                <a:gd name="T24" fmla="*/ 20 w 513"/>
                <a:gd name="T25" fmla="*/ 355 h 512"/>
                <a:gd name="T26" fmla="*/ 55 w 513"/>
                <a:gd name="T27" fmla="*/ 375 h 512"/>
                <a:gd name="T28" fmla="*/ 67 w 513"/>
                <a:gd name="T29" fmla="*/ 393 h 512"/>
                <a:gd name="T30" fmla="*/ 72 w 513"/>
                <a:gd name="T31" fmla="*/ 434 h 512"/>
                <a:gd name="T32" fmla="*/ 112 w 513"/>
                <a:gd name="T33" fmla="*/ 440 h 512"/>
                <a:gd name="T34" fmla="*/ 130 w 513"/>
                <a:gd name="T35" fmla="*/ 452 h 512"/>
                <a:gd name="T36" fmla="*/ 148 w 513"/>
                <a:gd name="T37" fmla="*/ 488 h 512"/>
                <a:gd name="T38" fmla="*/ 188 w 513"/>
                <a:gd name="T39" fmla="*/ 479 h 512"/>
                <a:gd name="T40" fmla="*/ 209 w 513"/>
                <a:gd name="T41" fmla="*/ 485 h 512"/>
                <a:gd name="T42" fmla="*/ 240 w 513"/>
                <a:gd name="T43" fmla="*/ 512 h 512"/>
                <a:gd name="T44" fmla="*/ 273 w 513"/>
                <a:gd name="T45" fmla="*/ 489 h 512"/>
                <a:gd name="T46" fmla="*/ 295 w 513"/>
                <a:gd name="T47" fmla="*/ 486 h 512"/>
                <a:gd name="T48" fmla="*/ 333 w 513"/>
                <a:gd name="T49" fmla="*/ 500 h 512"/>
                <a:gd name="T50" fmla="*/ 357 w 513"/>
                <a:gd name="T51" fmla="*/ 467 h 512"/>
                <a:gd name="T52" fmla="*/ 376 w 513"/>
                <a:gd name="T53" fmla="*/ 457 h 512"/>
                <a:gd name="T54" fmla="*/ 417 w 513"/>
                <a:gd name="T55" fmla="*/ 456 h 512"/>
                <a:gd name="T56" fmla="*/ 426 w 513"/>
                <a:gd name="T57" fmla="*/ 417 h 512"/>
                <a:gd name="T58" fmla="*/ 441 w 513"/>
                <a:gd name="T59" fmla="*/ 400 h 512"/>
                <a:gd name="T60" fmla="*/ 478 w 513"/>
                <a:gd name="T61" fmla="*/ 385 h 512"/>
                <a:gd name="T62" fmla="*/ 473 w 513"/>
                <a:gd name="T63" fmla="*/ 344 h 512"/>
                <a:gd name="T64" fmla="*/ 480 w 513"/>
                <a:gd name="T65" fmla="*/ 324 h 512"/>
                <a:gd name="T66" fmla="*/ 510 w 513"/>
                <a:gd name="T67" fmla="*/ 296 h 512"/>
                <a:gd name="T68" fmla="*/ 490 w 513"/>
                <a:gd name="T69" fmla="*/ 260 h 512"/>
                <a:gd name="T70" fmla="*/ 490 w 513"/>
                <a:gd name="T71" fmla="*/ 238 h 512"/>
                <a:gd name="T72" fmla="*/ 507 w 513"/>
                <a:gd name="T73" fmla="*/ 202 h 512"/>
                <a:gd name="T74" fmla="*/ 476 w 513"/>
                <a:gd name="T75" fmla="*/ 175 h 512"/>
                <a:gd name="T76" fmla="*/ 468 w 513"/>
                <a:gd name="T77" fmla="*/ 155 h 512"/>
                <a:gd name="T78" fmla="*/ 471 w 513"/>
                <a:gd name="T79" fmla="*/ 115 h 512"/>
                <a:gd name="T80" fmla="*/ 432 w 513"/>
                <a:gd name="T81" fmla="*/ 101 h 512"/>
                <a:gd name="T82" fmla="*/ 417 w 513"/>
                <a:gd name="T83" fmla="*/ 86 h 512"/>
                <a:gd name="T84" fmla="*/ 405 w 513"/>
                <a:gd name="T85" fmla="*/ 47 h 512"/>
                <a:gd name="T86" fmla="*/ 365 w 513"/>
                <a:gd name="T87" fmla="*/ 48 h 512"/>
                <a:gd name="T88" fmla="*/ 345 w 513"/>
                <a:gd name="T89" fmla="*/ 39 h 512"/>
                <a:gd name="T90" fmla="*/ 320 w 513"/>
                <a:gd name="T91" fmla="*/ 7 h 512"/>
                <a:gd name="T92" fmla="*/ 282 w 513"/>
                <a:gd name="T93" fmla="*/ 23 h 512"/>
                <a:gd name="T94" fmla="*/ 260 w 513"/>
                <a:gd name="T95" fmla="*/ 22 h 512"/>
                <a:gd name="T96" fmla="*/ 226 w 513"/>
                <a:gd name="T97" fmla="*/ 1 h 512"/>
                <a:gd name="T98" fmla="*/ 197 w 513"/>
                <a:gd name="T99" fmla="*/ 30 h 512"/>
                <a:gd name="T100" fmla="*/ 176 w 513"/>
                <a:gd name="T101" fmla="*/ 36 h 512"/>
                <a:gd name="T102" fmla="*/ 407 w 513"/>
                <a:gd name="T103" fmla="*/ 207 h 512"/>
                <a:gd name="T104" fmla="*/ 106 w 513"/>
                <a:gd name="T105" fmla="*/ 304 h 512"/>
                <a:gd name="T106" fmla="*/ 407 w 513"/>
                <a:gd name="T107" fmla="*/ 207 h 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513" h="512">
                  <a:moveTo>
                    <a:pt x="156" y="44"/>
                  </a:moveTo>
                  <a:cubicBezTo>
                    <a:pt x="136" y="29"/>
                    <a:pt x="136" y="29"/>
                    <a:pt x="136" y="29"/>
                  </a:cubicBezTo>
                  <a:cubicBezTo>
                    <a:pt x="137" y="55"/>
                    <a:pt x="137" y="55"/>
                    <a:pt x="137" y="55"/>
                  </a:cubicBezTo>
                  <a:cubicBezTo>
                    <a:pt x="137" y="64"/>
                    <a:pt x="127" y="70"/>
                    <a:pt x="119" y="66"/>
                  </a:cubicBezTo>
                  <a:cubicBezTo>
                    <a:pt x="96" y="55"/>
                    <a:pt x="96" y="55"/>
                    <a:pt x="96" y="55"/>
                  </a:cubicBezTo>
                  <a:cubicBezTo>
                    <a:pt x="102" y="80"/>
                    <a:pt x="102" y="80"/>
                    <a:pt x="102" y="80"/>
                  </a:cubicBezTo>
                  <a:cubicBezTo>
                    <a:pt x="104" y="89"/>
                    <a:pt x="96" y="97"/>
                    <a:pt x="87" y="95"/>
                  </a:cubicBezTo>
                  <a:cubicBezTo>
                    <a:pt x="62" y="88"/>
                    <a:pt x="62" y="88"/>
                    <a:pt x="62" y="88"/>
                  </a:cubicBezTo>
                  <a:cubicBezTo>
                    <a:pt x="72" y="111"/>
                    <a:pt x="72" y="111"/>
                    <a:pt x="72" y="111"/>
                  </a:cubicBezTo>
                  <a:cubicBezTo>
                    <a:pt x="76" y="120"/>
                    <a:pt x="69" y="129"/>
                    <a:pt x="60" y="129"/>
                  </a:cubicBezTo>
                  <a:cubicBezTo>
                    <a:pt x="35" y="127"/>
                    <a:pt x="35" y="127"/>
                    <a:pt x="35" y="127"/>
                  </a:cubicBezTo>
                  <a:cubicBezTo>
                    <a:pt x="49" y="148"/>
                    <a:pt x="49" y="148"/>
                    <a:pt x="49" y="148"/>
                  </a:cubicBezTo>
                  <a:cubicBezTo>
                    <a:pt x="54" y="156"/>
                    <a:pt x="49" y="166"/>
                    <a:pt x="40" y="167"/>
                  </a:cubicBezTo>
                  <a:cubicBezTo>
                    <a:pt x="15" y="170"/>
                    <a:pt x="15" y="170"/>
                    <a:pt x="15" y="170"/>
                  </a:cubicBezTo>
                  <a:cubicBezTo>
                    <a:pt x="32" y="188"/>
                    <a:pt x="32" y="188"/>
                    <a:pt x="32" y="188"/>
                  </a:cubicBezTo>
                  <a:cubicBezTo>
                    <a:pt x="39" y="194"/>
                    <a:pt x="36" y="206"/>
                    <a:pt x="27" y="208"/>
                  </a:cubicBezTo>
                  <a:cubicBezTo>
                    <a:pt x="3" y="216"/>
                    <a:pt x="3" y="216"/>
                    <a:pt x="3" y="216"/>
                  </a:cubicBezTo>
                  <a:cubicBezTo>
                    <a:pt x="24" y="230"/>
                    <a:pt x="24" y="230"/>
                    <a:pt x="24" y="230"/>
                  </a:cubicBezTo>
                  <a:cubicBezTo>
                    <a:pt x="32" y="235"/>
                    <a:pt x="31" y="247"/>
                    <a:pt x="22" y="251"/>
                  </a:cubicBezTo>
                  <a:cubicBezTo>
                    <a:pt x="0" y="263"/>
                    <a:pt x="0" y="263"/>
                    <a:pt x="0" y="263"/>
                  </a:cubicBezTo>
                  <a:cubicBezTo>
                    <a:pt x="23" y="273"/>
                    <a:pt x="23" y="273"/>
                    <a:pt x="23" y="273"/>
                  </a:cubicBezTo>
                  <a:cubicBezTo>
                    <a:pt x="32" y="277"/>
                    <a:pt x="33" y="289"/>
                    <a:pt x="26" y="294"/>
                  </a:cubicBezTo>
                  <a:cubicBezTo>
                    <a:pt x="6" y="310"/>
                    <a:pt x="6" y="310"/>
                    <a:pt x="6" y="310"/>
                  </a:cubicBezTo>
                  <a:cubicBezTo>
                    <a:pt x="30" y="316"/>
                    <a:pt x="30" y="316"/>
                    <a:pt x="30" y="316"/>
                  </a:cubicBezTo>
                  <a:cubicBezTo>
                    <a:pt x="39" y="318"/>
                    <a:pt x="43" y="329"/>
                    <a:pt x="37" y="336"/>
                  </a:cubicBezTo>
                  <a:cubicBezTo>
                    <a:pt x="20" y="355"/>
                    <a:pt x="20" y="355"/>
                    <a:pt x="20" y="355"/>
                  </a:cubicBezTo>
                  <a:cubicBezTo>
                    <a:pt x="45" y="356"/>
                    <a:pt x="45" y="356"/>
                    <a:pt x="45" y="356"/>
                  </a:cubicBezTo>
                  <a:cubicBezTo>
                    <a:pt x="54" y="357"/>
                    <a:pt x="60" y="367"/>
                    <a:pt x="55" y="375"/>
                  </a:cubicBezTo>
                  <a:cubicBezTo>
                    <a:pt x="42" y="397"/>
                    <a:pt x="42" y="397"/>
                    <a:pt x="42" y="397"/>
                  </a:cubicBezTo>
                  <a:cubicBezTo>
                    <a:pt x="67" y="393"/>
                    <a:pt x="67" y="393"/>
                    <a:pt x="67" y="393"/>
                  </a:cubicBezTo>
                  <a:cubicBezTo>
                    <a:pt x="76" y="392"/>
                    <a:pt x="84" y="401"/>
                    <a:pt x="80" y="410"/>
                  </a:cubicBezTo>
                  <a:cubicBezTo>
                    <a:pt x="72" y="434"/>
                    <a:pt x="72" y="434"/>
                    <a:pt x="72" y="434"/>
                  </a:cubicBezTo>
                  <a:cubicBezTo>
                    <a:pt x="96" y="426"/>
                    <a:pt x="96" y="426"/>
                    <a:pt x="96" y="426"/>
                  </a:cubicBezTo>
                  <a:cubicBezTo>
                    <a:pt x="105" y="423"/>
                    <a:pt x="113" y="430"/>
                    <a:pt x="112" y="440"/>
                  </a:cubicBezTo>
                  <a:cubicBezTo>
                    <a:pt x="108" y="465"/>
                    <a:pt x="108" y="465"/>
                    <a:pt x="108" y="465"/>
                  </a:cubicBezTo>
                  <a:cubicBezTo>
                    <a:pt x="130" y="452"/>
                    <a:pt x="130" y="452"/>
                    <a:pt x="130" y="452"/>
                  </a:cubicBezTo>
                  <a:cubicBezTo>
                    <a:pt x="138" y="448"/>
                    <a:pt x="148" y="454"/>
                    <a:pt x="148" y="463"/>
                  </a:cubicBezTo>
                  <a:cubicBezTo>
                    <a:pt x="148" y="488"/>
                    <a:pt x="148" y="488"/>
                    <a:pt x="148" y="488"/>
                  </a:cubicBezTo>
                  <a:cubicBezTo>
                    <a:pt x="168" y="472"/>
                    <a:pt x="168" y="472"/>
                    <a:pt x="168" y="472"/>
                  </a:cubicBezTo>
                  <a:cubicBezTo>
                    <a:pt x="175" y="466"/>
                    <a:pt x="186" y="470"/>
                    <a:pt x="188" y="479"/>
                  </a:cubicBezTo>
                  <a:cubicBezTo>
                    <a:pt x="193" y="504"/>
                    <a:pt x="193" y="504"/>
                    <a:pt x="193" y="504"/>
                  </a:cubicBezTo>
                  <a:cubicBezTo>
                    <a:pt x="209" y="485"/>
                    <a:pt x="209" y="485"/>
                    <a:pt x="209" y="485"/>
                  </a:cubicBezTo>
                  <a:cubicBezTo>
                    <a:pt x="215" y="478"/>
                    <a:pt x="227" y="479"/>
                    <a:pt x="230" y="488"/>
                  </a:cubicBezTo>
                  <a:cubicBezTo>
                    <a:pt x="240" y="512"/>
                    <a:pt x="240" y="512"/>
                    <a:pt x="240" y="512"/>
                  </a:cubicBezTo>
                  <a:cubicBezTo>
                    <a:pt x="252" y="490"/>
                    <a:pt x="252" y="490"/>
                    <a:pt x="252" y="490"/>
                  </a:cubicBezTo>
                  <a:cubicBezTo>
                    <a:pt x="257" y="481"/>
                    <a:pt x="268" y="481"/>
                    <a:pt x="273" y="489"/>
                  </a:cubicBezTo>
                  <a:cubicBezTo>
                    <a:pt x="287" y="510"/>
                    <a:pt x="287" y="510"/>
                    <a:pt x="287" y="510"/>
                  </a:cubicBezTo>
                  <a:cubicBezTo>
                    <a:pt x="295" y="486"/>
                    <a:pt x="295" y="486"/>
                    <a:pt x="295" y="486"/>
                  </a:cubicBezTo>
                  <a:cubicBezTo>
                    <a:pt x="298" y="477"/>
                    <a:pt x="310" y="475"/>
                    <a:pt x="316" y="482"/>
                  </a:cubicBezTo>
                  <a:cubicBezTo>
                    <a:pt x="333" y="500"/>
                    <a:pt x="333" y="500"/>
                    <a:pt x="333" y="500"/>
                  </a:cubicBezTo>
                  <a:cubicBezTo>
                    <a:pt x="337" y="475"/>
                    <a:pt x="337" y="475"/>
                    <a:pt x="337" y="475"/>
                  </a:cubicBezTo>
                  <a:cubicBezTo>
                    <a:pt x="338" y="466"/>
                    <a:pt x="349" y="462"/>
                    <a:pt x="357" y="467"/>
                  </a:cubicBezTo>
                  <a:cubicBezTo>
                    <a:pt x="377" y="482"/>
                    <a:pt x="377" y="482"/>
                    <a:pt x="377" y="482"/>
                  </a:cubicBezTo>
                  <a:cubicBezTo>
                    <a:pt x="376" y="457"/>
                    <a:pt x="376" y="457"/>
                    <a:pt x="376" y="457"/>
                  </a:cubicBezTo>
                  <a:cubicBezTo>
                    <a:pt x="376" y="447"/>
                    <a:pt x="385" y="441"/>
                    <a:pt x="394" y="445"/>
                  </a:cubicBezTo>
                  <a:cubicBezTo>
                    <a:pt x="417" y="456"/>
                    <a:pt x="417" y="456"/>
                    <a:pt x="417" y="456"/>
                  </a:cubicBezTo>
                  <a:cubicBezTo>
                    <a:pt x="411" y="431"/>
                    <a:pt x="411" y="431"/>
                    <a:pt x="411" y="431"/>
                  </a:cubicBezTo>
                  <a:cubicBezTo>
                    <a:pt x="409" y="422"/>
                    <a:pt x="417" y="414"/>
                    <a:pt x="426" y="417"/>
                  </a:cubicBezTo>
                  <a:cubicBezTo>
                    <a:pt x="451" y="423"/>
                    <a:pt x="451" y="423"/>
                    <a:pt x="451" y="423"/>
                  </a:cubicBezTo>
                  <a:cubicBezTo>
                    <a:pt x="441" y="400"/>
                    <a:pt x="441" y="400"/>
                    <a:pt x="441" y="400"/>
                  </a:cubicBezTo>
                  <a:cubicBezTo>
                    <a:pt x="437" y="391"/>
                    <a:pt x="444" y="382"/>
                    <a:pt x="453" y="383"/>
                  </a:cubicBezTo>
                  <a:cubicBezTo>
                    <a:pt x="478" y="385"/>
                    <a:pt x="478" y="385"/>
                    <a:pt x="478" y="385"/>
                  </a:cubicBezTo>
                  <a:cubicBezTo>
                    <a:pt x="464" y="364"/>
                    <a:pt x="464" y="364"/>
                    <a:pt x="464" y="364"/>
                  </a:cubicBezTo>
                  <a:cubicBezTo>
                    <a:pt x="459" y="356"/>
                    <a:pt x="464" y="345"/>
                    <a:pt x="473" y="344"/>
                  </a:cubicBezTo>
                  <a:cubicBezTo>
                    <a:pt x="498" y="342"/>
                    <a:pt x="498" y="342"/>
                    <a:pt x="498" y="342"/>
                  </a:cubicBezTo>
                  <a:cubicBezTo>
                    <a:pt x="480" y="324"/>
                    <a:pt x="480" y="324"/>
                    <a:pt x="480" y="324"/>
                  </a:cubicBezTo>
                  <a:cubicBezTo>
                    <a:pt x="474" y="317"/>
                    <a:pt x="476" y="306"/>
                    <a:pt x="485" y="303"/>
                  </a:cubicBezTo>
                  <a:cubicBezTo>
                    <a:pt x="510" y="296"/>
                    <a:pt x="510" y="296"/>
                    <a:pt x="510" y="296"/>
                  </a:cubicBezTo>
                  <a:cubicBezTo>
                    <a:pt x="489" y="281"/>
                    <a:pt x="489" y="281"/>
                    <a:pt x="489" y="281"/>
                  </a:cubicBezTo>
                  <a:cubicBezTo>
                    <a:pt x="481" y="276"/>
                    <a:pt x="482" y="264"/>
                    <a:pt x="490" y="260"/>
                  </a:cubicBezTo>
                  <a:cubicBezTo>
                    <a:pt x="513" y="249"/>
                    <a:pt x="513" y="249"/>
                    <a:pt x="513" y="249"/>
                  </a:cubicBezTo>
                  <a:cubicBezTo>
                    <a:pt x="490" y="238"/>
                    <a:pt x="490" y="238"/>
                    <a:pt x="490" y="238"/>
                  </a:cubicBezTo>
                  <a:cubicBezTo>
                    <a:pt x="481" y="234"/>
                    <a:pt x="480" y="223"/>
                    <a:pt x="487" y="217"/>
                  </a:cubicBezTo>
                  <a:cubicBezTo>
                    <a:pt x="507" y="202"/>
                    <a:pt x="507" y="202"/>
                    <a:pt x="507" y="202"/>
                  </a:cubicBezTo>
                  <a:cubicBezTo>
                    <a:pt x="482" y="196"/>
                    <a:pt x="482" y="196"/>
                    <a:pt x="482" y="196"/>
                  </a:cubicBezTo>
                  <a:cubicBezTo>
                    <a:pt x="473" y="193"/>
                    <a:pt x="470" y="182"/>
                    <a:pt x="476" y="175"/>
                  </a:cubicBezTo>
                  <a:cubicBezTo>
                    <a:pt x="493" y="156"/>
                    <a:pt x="493" y="156"/>
                    <a:pt x="493" y="156"/>
                  </a:cubicBezTo>
                  <a:cubicBezTo>
                    <a:pt x="468" y="155"/>
                    <a:pt x="468" y="155"/>
                    <a:pt x="468" y="155"/>
                  </a:cubicBezTo>
                  <a:cubicBezTo>
                    <a:pt x="458" y="155"/>
                    <a:pt x="453" y="144"/>
                    <a:pt x="458" y="136"/>
                  </a:cubicBezTo>
                  <a:cubicBezTo>
                    <a:pt x="471" y="115"/>
                    <a:pt x="471" y="115"/>
                    <a:pt x="471" y="115"/>
                  </a:cubicBezTo>
                  <a:cubicBezTo>
                    <a:pt x="445" y="118"/>
                    <a:pt x="445" y="118"/>
                    <a:pt x="445" y="118"/>
                  </a:cubicBezTo>
                  <a:cubicBezTo>
                    <a:pt x="436" y="119"/>
                    <a:pt x="429" y="110"/>
                    <a:pt x="432" y="101"/>
                  </a:cubicBezTo>
                  <a:cubicBezTo>
                    <a:pt x="441" y="78"/>
                    <a:pt x="441" y="78"/>
                    <a:pt x="441" y="78"/>
                  </a:cubicBezTo>
                  <a:cubicBezTo>
                    <a:pt x="417" y="86"/>
                    <a:pt x="417" y="86"/>
                    <a:pt x="417" y="86"/>
                  </a:cubicBezTo>
                  <a:cubicBezTo>
                    <a:pt x="408" y="89"/>
                    <a:pt x="399" y="81"/>
                    <a:pt x="401" y="72"/>
                  </a:cubicBezTo>
                  <a:cubicBezTo>
                    <a:pt x="405" y="47"/>
                    <a:pt x="405" y="47"/>
                    <a:pt x="405" y="47"/>
                  </a:cubicBezTo>
                  <a:cubicBezTo>
                    <a:pt x="383" y="59"/>
                    <a:pt x="383" y="59"/>
                    <a:pt x="383" y="59"/>
                  </a:cubicBezTo>
                  <a:cubicBezTo>
                    <a:pt x="375" y="63"/>
                    <a:pt x="365" y="58"/>
                    <a:pt x="365" y="48"/>
                  </a:cubicBezTo>
                  <a:cubicBezTo>
                    <a:pt x="364" y="23"/>
                    <a:pt x="364" y="23"/>
                    <a:pt x="364" y="23"/>
                  </a:cubicBezTo>
                  <a:cubicBezTo>
                    <a:pt x="345" y="39"/>
                    <a:pt x="345" y="39"/>
                    <a:pt x="345" y="39"/>
                  </a:cubicBezTo>
                  <a:cubicBezTo>
                    <a:pt x="337" y="45"/>
                    <a:pt x="326" y="41"/>
                    <a:pt x="325" y="32"/>
                  </a:cubicBezTo>
                  <a:cubicBezTo>
                    <a:pt x="320" y="7"/>
                    <a:pt x="320" y="7"/>
                    <a:pt x="320" y="7"/>
                  </a:cubicBezTo>
                  <a:cubicBezTo>
                    <a:pt x="303" y="27"/>
                    <a:pt x="303" y="27"/>
                    <a:pt x="303" y="27"/>
                  </a:cubicBezTo>
                  <a:cubicBezTo>
                    <a:pt x="297" y="34"/>
                    <a:pt x="286" y="32"/>
                    <a:pt x="282" y="23"/>
                  </a:cubicBezTo>
                  <a:cubicBezTo>
                    <a:pt x="273" y="0"/>
                    <a:pt x="273" y="0"/>
                    <a:pt x="273" y="0"/>
                  </a:cubicBezTo>
                  <a:cubicBezTo>
                    <a:pt x="260" y="22"/>
                    <a:pt x="260" y="22"/>
                    <a:pt x="260" y="22"/>
                  </a:cubicBezTo>
                  <a:cubicBezTo>
                    <a:pt x="256" y="30"/>
                    <a:pt x="244" y="30"/>
                    <a:pt x="239" y="22"/>
                  </a:cubicBezTo>
                  <a:cubicBezTo>
                    <a:pt x="226" y="1"/>
                    <a:pt x="226" y="1"/>
                    <a:pt x="226" y="1"/>
                  </a:cubicBezTo>
                  <a:cubicBezTo>
                    <a:pt x="217" y="25"/>
                    <a:pt x="217" y="25"/>
                    <a:pt x="217" y="25"/>
                  </a:cubicBezTo>
                  <a:cubicBezTo>
                    <a:pt x="214" y="34"/>
                    <a:pt x="203" y="36"/>
                    <a:pt x="197" y="30"/>
                  </a:cubicBezTo>
                  <a:cubicBezTo>
                    <a:pt x="179" y="11"/>
                    <a:pt x="179" y="11"/>
                    <a:pt x="179" y="11"/>
                  </a:cubicBezTo>
                  <a:cubicBezTo>
                    <a:pt x="176" y="36"/>
                    <a:pt x="176" y="36"/>
                    <a:pt x="176" y="36"/>
                  </a:cubicBezTo>
                  <a:cubicBezTo>
                    <a:pt x="174" y="45"/>
                    <a:pt x="164" y="50"/>
                    <a:pt x="156" y="44"/>
                  </a:cubicBezTo>
                  <a:close/>
                  <a:moveTo>
                    <a:pt x="407" y="207"/>
                  </a:moveTo>
                  <a:cubicBezTo>
                    <a:pt x="434" y="290"/>
                    <a:pt x="388" y="379"/>
                    <a:pt x="305" y="406"/>
                  </a:cubicBezTo>
                  <a:cubicBezTo>
                    <a:pt x="222" y="433"/>
                    <a:pt x="133" y="387"/>
                    <a:pt x="106" y="304"/>
                  </a:cubicBezTo>
                  <a:cubicBezTo>
                    <a:pt x="79" y="221"/>
                    <a:pt x="125" y="132"/>
                    <a:pt x="208" y="105"/>
                  </a:cubicBezTo>
                  <a:cubicBezTo>
                    <a:pt x="291" y="78"/>
                    <a:pt x="380" y="124"/>
                    <a:pt x="407" y="207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4" name="Freeform 53"/>
            <p:cNvSpPr>
              <a:spLocks noEditPoints="1"/>
            </p:cNvSpPr>
            <p:nvPr/>
          </p:nvSpPr>
          <p:spPr bwMode="auto">
            <a:xfrm>
              <a:off x="5932150" y="2976348"/>
              <a:ext cx="426710" cy="482589"/>
            </a:xfrm>
            <a:custGeom>
              <a:avLst/>
              <a:gdLst>
                <a:gd name="T0" fmla="*/ 20 w 78"/>
                <a:gd name="T1" fmla="*/ 7 h 88"/>
                <a:gd name="T2" fmla="*/ 20 w 78"/>
                <a:gd name="T3" fmla="*/ 11 h 88"/>
                <a:gd name="T4" fmla="*/ 5 w 78"/>
                <a:gd name="T5" fmla="*/ 6 h 88"/>
                <a:gd name="T6" fmla="*/ 1 w 78"/>
                <a:gd name="T7" fmla="*/ 8 h 88"/>
                <a:gd name="T8" fmla="*/ 0 w 78"/>
                <a:gd name="T9" fmla="*/ 20 h 88"/>
                <a:gd name="T10" fmla="*/ 3 w 78"/>
                <a:gd name="T11" fmla="*/ 38 h 88"/>
                <a:gd name="T12" fmla="*/ 17 w 78"/>
                <a:gd name="T13" fmla="*/ 49 h 88"/>
                <a:gd name="T14" fmla="*/ 20 w 78"/>
                <a:gd name="T15" fmla="*/ 50 h 88"/>
                <a:gd name="T16" fmla="*/ 20 w 78"/>
                <a:gd name="T17" fmla="*/ 49 h 88"/>
                <a:gd name="T18" fmla="*/ 31 w 78"/>
                <a:gd name="T19" fmla="*/ 52 h 88"/>
                <a:gd name="T20" fmla="*/ 31 w 78"/>
                <a:gd name="T21" fmla="*/ 64 h 88"/>
                <a:gd name="T22" fmla="*/ 27 w 78"/>
                <a:gd name="T23" fmla="*/ 64 h 88"/>
                <a:gd name="T24" fmla="*/ 27 w 78"/>
                <a:gd name="T25" fmla="*/ 68 h 88"/>
                <a:gd name="T26" fmla="*/ 15 w 78"/>
                <a:gd name="T27" fmla="*/ 68 h 88"/>
                <a:gd name="T28" fmla="*/ 15 w 78"/>
                <a:gd name="T29" fmla="*/ 88 h 88"/>
                <a:gd name="T30" fmla="*/ 64 w 78"/>
                <a:gd name="T31" fmla="*/ 88 h 88"/>
                <a:gd name="T32" fmla="*/ 64 w 78"/>
                <a:gd name="T33" fmla="*/ 68 h 88"/>
                <a:gd name="T34" fmla="*/ 52 w 78"/>
                <a:gd name="T35" fmla="*/ 68 h 88"/>
                <a:gd name="T36" fmla="*/ 52 w 78"/>
                <a:gd name="T37" fmla="*/ 64 h 88"/>
                <a:gd name="T38" fmla="*/ 47 w 78"/>
                <a:gd name="T39" fmla="*/ 64 h 88"/>
                <a:gd name="T40" fmla="*/ 47 w 78"/>
                <a:gd name="T41" fmla="*/ 52 h 88"/>
                <a:gd name="T42" fmla="*/ 58 w 78"/>
                <a:gd name="T43" fmla="*/ 49 h 88"/>
                <a:gd name="T44" fmla="*/ 58 w 78"/>
                <a:gd name="T45" fmla="*/ 50 h 88"/>
                <a:gd name="T46" fmla="*/ 61 w 78"/>
                <a:gd name="T47" fmla="*/ 49 h 88"/>
                <a:gd name="T48" fmla="*/ 75 w 78"/>
                <a:gd name="T49" fmla="*/ 38 h 88"/>
                <a:gd name="T50" fmla="*/ 78 w 78"/>
                <a:gd name="T51" fmla="*/ 20 h 88"/>
                <a:gd name="T52" fmla="*/ 77 w 78"/>
                <a:gd name="T53" fmla="*/ 8 h 88"/>
                <a:gd name="T54" fmla="*/ 73 w 78"/>
                <a:gd name="T55" fmla="*/ 6 h 88"/>
                <a:gd name="T56" fmla="*/ 58 w 78"/>
                <a:gd name="T57" fmla="*/ 11 h 88"/>
                <a:gd name="T58" fmla="*/ 58 w 78"/>
                <a:gd name="T59" fmla="*/ 7 h 88"/>
                <a:gd name="T60" fmla="*/ 60 w 78"/>
                <a:gd name="T61" fmla="*/ 7 h 88"/>
                <a:gd name="T62" fmla="*/ 60 w 78"/>
                <a:gd name="T63" fmla="*/ 0 h 88"/>
                <a:gd name="T64" fmla="*/ 17 w 78"/>
                <a:gd name="T65" fmla="*/ 0 h 88"/>
                <a:gd name="T66" fmla="*/ 17 w 78"/>
                <a:gd name="T67" fmla="*/ 7 h 88"/>
                <a:gd name="T68" fmla="*/ 20 w 78"/>
                <a:gd name="T69" fmla="*/ 7 h 88"/>
                <a:gd name="T70" fmla="*/ 63 w 78"/>
                <a:gd name="T71" fmla="*/ 42 h 88"/>
                <a:gd name="T72" fmla="*/ 59 w 78"/>
                <a:gd name="T73" fmla="*/ 20 h 88"/>
                <a:gd name="T74" fmla="*/ 61 w 78"/>
                <a:gd name="T75" fmla="*/ 22 h 88"/>
                <a:gd name="T76" fmla="*/ 66 w 78"/>
                <a:gd name="T77" fmla="*/ 18 h 88"/>
                <a:gd name="T78" fmla="*/ 64 w 78"/>
                <a:gd name="T79" fmla="*/ 16 h 88"/>
                <a:gd name="T80" fmla="*/ 71 w 78"/>
                <a:gd name="T81" fmla="*/ 13 h 88"/>
                <a:gd name="T82" fmla="*/ 72 w 78"/>
                <a:gd name="T83" fmla="*/ 20 h 88"/>
                <a:gd name="T84" fmla="*/ 69 w 78"/>
                <a:gd name="T85" fmla="*/ 36 h 88"/>
                <a:gd name="T86" fmla="*/ 63 w 78"/>
                <a:gd name="T87" fmla="*/ 42 h 88"/>
                <a:gd name="T88" fmla="*/ 19 w 78"/>
                <a:gd name="T89" fmla="*/ 20 h 88"/>
                <a:gd name="T90" fmla="*/ 15 w 78"/>
                <a:gd name="T91" fmla="*/ 42 h 88"/>
                <a:gd name="T92" fmla="*/ 9 w 78"/>
                <a:gd name="T93" fmla="*/ 36 h 88"/>
                <a:gd name="T94" fmla="*/ 6 w 78"/>
                <a:gd name="T95" fmla="*/ 20 h 88"/>
                <a:gd name="T96" fmla="*/ 7 w 78"/>
                <a:gd name="T97" fmla="*/ 13 h 88"/>
                <a:gd name="T98" fmla="*/ 14 w 78"/>
                <a:gd name="T99" fmla="*/ 16 h 88"/>
                <a:gd name="T100" fmla="*/ 12 w 78"/>
                <a:gd name="T101" fmla="*/ 18 h 88"/>
                <a:gd name="T102" fmla="*/ 17 w 78"/>
                <a:gd name="T103" fmla="*/ 22 h 88"/>
                <a:gd name="T104" fmla="*/ 19 w 78"/>
                <a:gd name="T105" fmla="*/ 20 h 88"/>
                <a:gd name="T106" fmla="*/ 32 w 78"/>
                <a:gd name="T107" fmla="*/ 10 h 88"/>
                <a:gd name="T108" fmla="*/ 32 w 78"/>
                <a:gd name="T109" fmla="*/ 45 h 88"/>
                <a:gd name="T110" fmla="*/ 25 w 78"/>
                <a:gd name="T111" fmla="*/ 41 h 88"/>
                <a:gd name="T112" fmla="*/ 28 w 78"/>
                <a:gd name="T113" fmla="*/ 14 h 88"/>
                <a:gd name="T114" fmla="*/ 28 w 78"/>
                <a:gd name="T115" fmla="*/ 10 h 88"/>
                <a:gd name="T116" fmla="*/ 32 w 78"/>
                <a:gd name="T117" fmla="*/ 1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8" h="88">
                  <a:moveTo>
                    <a:pt x="20" y="7"/>
                  </a:moveTo>
                  <a:cubicBezTo>
                    <a:pt x="20" y="8"/>
                    <a:pt x="21" y="10"/>
                    <a:pt x="20" y="11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11"/>
                    <a:pt x="0" y="16"/>
                    <a:pt x="0" y="20"/>
                  </a:cubicBezTo>
                  <a:cubicBezTo>
                    <a:pt x="0" y="26"/>
                    <a:pt x="1" y="33"/>
                    <a:pt x="3" y="38"/>
                  </a:cubicBezTo>
                  <a:cubicBezTo>
                    <a:pt x="6" y="44"/>
                    <a:pt x="10" y="48"/>
                    <a:pt x="17" y="49"/>
                  </a:cubicBezTo>
                  <a:cubicBezTo>
                    <a:pt x="18" y="50"/>
                    <a:pt x="19" y="50"/>
                    <a:pt x="20" y="50"/>
                  </a:cubicBezTo>
                  <a:cubicBezTo>
                    <a:pt x="20" y="49"/>
                    <a:pt x="20" y="49"/>
                    <a:pt x="20" y="49"/>
                  </a:cubicBezTo>
                  <a:cubicBezTo>
                    <a:pt x="22" y="51"/>
                    <a:pt x="26" y="52"/>
                    <a:pt x="31" y="52"/>
                  </a:cubicBezTo>
                  <a:cubicBezTo>
                    <a:pt x="31" y="64"/>
                    <a:pt x="31" y="64"/>
                    <a:pt x="31" y="64"/>
                  </a:cubicBezTo>
                  <a:cubicBezTo>
                    <a:pt x="27" y="64"/>
                    <a:pt x="27" y="64"/>
                    <a:pt x="27" y="64"/>
                  </a:cubicBezTo>
                  <a:cubicBezTo>
                    <a:pt x="27" y="68"/>
                    <a:pt x="27" y="68"/>
                    <a:pt x="27" y="68"/>
                  </a:cubicBezTo>
                  <a:cubicBezTo>
                    <a:pt x="15" y="68"/>
                    <a:pt x="15" y="68"/>
                    <a:pt x="15" y="68"/>
                  </a:cubicBezTo>
                  <a:cubicBezTo>
                    <a:pt x="15" y="88"/>
                    <a:pt x="15" y="88"/>
                    <a:pt x="15" y="88"/>
                  </a:cubicBezTo>
                  <a:cubicBezTo>
                    <a:pt x="64" y="88"/>
                    <a:pt x="64" y="88"/>
                    <a:pt x="64" y="88"/>
                  </a:cubicBezTo>
                  <a:cubicBezTo>
                    <a:pt x="64" y="68"/>
                    <a:pt x="64" y="68"/>
                    <a:pt x="64" y="68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52" y="64"/>
                    <a:pt x="52" y="64"/>
                    <a:pt x="52" y="64"/>
                  </a:cubicBezTo>
                  <a:cubicBezTo>
                    <a:pt x="47" y="64"/>
                    <a:pt x="47" y="64"/>
                    <a:pt x="47" y="64"/>
                  </a:cubicBezTo>
                  <a:cubicBezTo>
                    <a:pt x="47" y="52"/>
                    <a:pt x="47" y="52"/>
                    <a:pt x="47" y="52"/>
                  </a:cubicBezTo>
                  <a:cubicBezTo>
                    <a:pt x="52" y="52"/>
                    <a:pt x="56" y="51"/>
                    <a:pt x="58" y="49"/>
                  </a:cubicBezTo>
                  <a:cubicBezTo>
                    <a:pt x="58" y="50"/>
                    <a:pt x="58" y="50"/>
                    <a:pt x="58" y="50"/>
                  </a:cubicBezTo>
                  <a:cubicBezTo>
                    <a:pt x="59" y="50"/>
                    <a:pt x="60" y="50"/>
                    <a:pt x="61" y="49"/>
                  </a:cubicBezTo>
                  <a:cubicBezTo>
                    <a:pt x="68" y="48"/>
                    <a:pt x="72" y="44"/>
                    <a:pt x="75" y="38"/>
                  </a:cubicBezTo>
                  <a:cubicBezTo>
                    <a:pt x="77" y="33"/>
                    <a:pt x="78" y="26"/>
                    <a:pt x="78" y="20"/>
                  </a:cubicBezTo>
                  <a:cubicBezTo>
                    <a:pt x="78" y="16"/>
                    <a:pt x="78" y="11"/>
                    <a:pt x="77" y="8"/>
                  </a:cubicBezTo>
                  <a:cubicBezTo>
                    <a:pt x="73" y="6"/>
                    <a:pt x="73" y="6"/>
                    <a:pt x="73" y="6"/>
                  </a:cubicBezTo>
                  <a:cubicBezTo>
                    <a:pt x="58" y="11"/>
                    <a:pt x="58" y="11"/>
                    <a:pt x="58" y="11"/>
                  </a:cubicBezTo>
                  <a:cubicBezTo>
                    <a:pt x="57" y="10"/>
                    <a:pt x="58" y="8"/>
                    <a:pt x="58" y="7"/>
                  </a:cubicBezTo>
                  <a:cubicBezTo>
                    <a:pt x="60" y="7"/>
                    <a:pt x="60" y="7"/>
                    <a:pt x="60" y="7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20" y="7"/>
                    <a:pt x="20" y="7"/>
                    <a:pt x="20" y="7"/>
                  </a:cubicBezTo>
                  <a:close/>
                  <a:moveTo>
                    <a:pt x="63" y="42"/>
                  </a:moveTo>
                  <a:cubicBezTo>
                    <a:pt x="64" y="36"/>
                    <a:pt x="60" y="28"/>
                    <a:pt x="59" y="20"/>
                  </a:cubicBezTo>
                  <a:cubicBezTo>
                    <a:pt x="61" y="22"/>
                    <a:pt x="61" y="22"/>
                    <a:pt x="61" y="22"/>
                  </a:cubicBezTo>
                  <a:cubicBezTo>
                    <a:pt x="66" y="18"/>
                    <a:pt x="66" y="18"/>
                    <a:pt x="66" y="18"/>
                  </a:cubicBezTo>
                  <a:cubicBezTo>
                    <a:pt x="64" y="16"/>
                    <a:pt x="64" y="16"/>
                    <a:pt x="64" y="16"/>
                  </a:cubicBezTo>
                  <a:cubicBezTo>
                    <a:pt x="71" y="13"/>
                    <a:pt x="71" y="13"/>
                    <a:pt x="71" y="13"/>
                  </a:cubicBezTo>
                  <a:cubicBezTo>
                    <a:pt x="72" y="15"/>
                    <a:pt x="72" y="18"/>
                    <a:pt x="72" y="20"/>
                  </a:cubicBezTo>
                  <a:cubicBezTo>
                    <a:pt x="71" y="26"/>
                    <a:pt x="71" y="31"/>
                    <a:pt x="69" y="36"/>
                  </a:cubicBezTo>
                  <a:cubicBezTo>
                    <a:pt x="67" y="39"/>
                    <a:pt x="65" y="41"/>
                    <a:pt x="63" y="42"/>
                  </a:cubicBezTo>
                  <a:close/>
                  <a:moveTo>
                    <a:pt x="19" y="20"/>
                  </a:moveTo>
                  <a:cubicBezTo>
                    <a:pt x="17" y="28"/>
                    <a:pt x="14" y="36"/>
                    <a:pt x="15" y="42"/>
                  </a:cubicBezTo>
                  <a:cubicBezTo>
                    <a:pt x="13" y="41"/>
                    <a:pt x="11" y="39"/>
                    <a:pt x="9" y="36"/>
                  </a:cubicBezTo>
                  <a:cubicBezTo>
                    <a:pt x="7" y="31"/>
                    <a:pt x="6" y="26"/>
                    <a:pt x="6" y="20"/>
                  </a:cubicBezTo>
                  <a:cubicBezTo>
                    <a:pt x="6" y="18"/>
                    <a:pt x="6" y="15"/>
                    <a:pt x="7" y="13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9" y="20"/>
                    <a:pt x="19" y="20"/>
                    <a:pt x="19" y="20"/>
                  </a:cubicBezTo>
                  <a:close/>
                  <a:moveTo>
                    <a:pt x="32" y="10"/>
                  </a:moveTo>
                  <a:cubicBezTo>
                    <a:pt x="32" y="45"/>
                    <a:pt x="32" y="45"/>
                    <a:pt x="32" y="45"/>
                  </a:cubicBezTo>
                  <a:cubicBezTo>
                    <a:pt x="32" y="45"/>
                    <a:pt x="27" y="45"/>
                    <a:pt x="25" y="41"/>
                  </a:cubicBezTo>
                  <a:cubicBezTo>
                    <a:pt x="24" y="37"/>
                    <a:pt x="28" y="16"/>
                    <a:pt x="28" y="14"/>
                  </a:cubicBezTo>
                  <a:cubicBezTo>
                    <a:pt x="28" y="13"/>
                    <a:pt x="28" y="10"/>
                    <a:pt x="28" y="10"/>
                  </a:cubicBezTo>
                  <a:lnTo>
                    <a:pt x="32" y="1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4" name="Group 16"/>
          <p:cNvGrpSpPr/>
          <p:nvPr/>
        </p:nvGrpSpPr>
        <p:grpSpPr>
          <a:xfrm>
            <a:off x="1919928" y="2523959"/>
            <a:ext cx="2514349" cy="750772"/>
            <a:chOff x="897773" y="2420683"/>
            <a:chExt cx="2384237" cy="711920"/>
          </a:xfrm>
        </p:grpSpPr>
        <p:sp>
          <p:nvSpPr>
            <p:cNvPr id="85" name="TextBox 153"/>
            <p:cNvSpPr txBox="1"/>
            <p:nvPr/>
          </p:nvSpPr>
          <p:spPr>
            <a:xfrm>
              <a:off x="1406474" y="2420683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" name="Rectangle 154"/>
            <p:cNvSpPr/>
            <p:nvPr/>
          </p:nvSpPr>
          <p:spPr>
            <a:xfrm>
              <a:off x="897773" y="2637675"/>
              <a:ext cx="2384237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7" name="Group 155"/>
          <p:cNvGrpSpPr/>
          <p:nvPr/>
        </p:nvGrpSpPr>
        <p:grpSpPr>
          <a:xfrm>
            <a:off x="3030702" y="1985137"/>
            <a:ext cx="292799" cy="291926"/>
            <a:chOff x="2138511" y="2464802"/>
            <a:chExt cx="354012" cy="352956"/>
          </a:xfrm>
          <a:solidFill>
            <a:schemeClr val="accent1"/>
          </a:solidFill>
        </p:grpSpPr>
        <p:sp>
          <p:nvSpPr>
            <p:cNvPr id="88" name="Oval 156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9" name="Freeform 157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0" name="Group 17"/>
          <p:cNvGrpSpPr/>
          <p:nvPr/>
        </p:nvGrpSpPr>
        <p:grpSpPr>
          <a:xfrm>
            <a:off x="1919928" y="4144240"/>
            <a:ext cx="2514349" cy="758793"/>
            <a:chOff x="897773" y="3957115"/>
            <a:chExt cx="2384237" cy="719526"/>
          </a:xfrm>
        </p:grpSpPr>
        <p:sp>
          <p:nvSpPr>
            <p:cNvPr id="91" name="TextBox 158"/>
            <p:cNvSpPr txBox="1"/>
            <p:nvPr/>
          </p:nvSpPr>
          <p:spPr>
            <a:xfrm>
              <a:off x="1406479" y="3957115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2" name="Rectangle 159"/>
            <p:cNvSpPr/>
            <p:nvPr/>
          </p:nvSpPr>
          <p:spPr>
            <a:xfrm>
              <a:off x="897773" y="4181713"/>
              <a:ext cx="2384237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3" name="Group 160"/>
          <p:cNvGrpSpPr/>
          <p:nvPr/>
        </p:nvGrpSpPr>
        <p:grpSpPr>
          <a:xfrm>
            <a:off x="3030702" y="3613436"/>
            <a:ext cx="292799" cy="291926"/>
            <a:chOff x="2138511" y="2464802"/>
            <a:chExt cx="354012" cy="352956"/>
          </a:xfrm>
          <a:solidFill>
            <a:schemeClr val="accent2"/>
          </a:solidFill>
        </p:grpSpPr>
        <p:sp>
          <p:nvSpPr>
            <p:cNvPr id="94" name="Oval 161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5" name="Freeform 162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6" name="Group 18"/>
          <p:cNvGrpSpPr/>
          <p:nvPr/>
        </p:nvGrpSpPr>
        <p:grpSpPr>
          <a:xfrm>
            <a:off x="1919928" y="5751124"/>
            <a:ext cx="2514349" cy="778670"/>
            <a:chOff x="897773" y="5480860"/>
            <a:chExt cx="2384237" cy="738377"/>
          </a:xfrm>
        </p:grpSpPr>
        <p:sp>
          <p:nvSpPr>
            <p:cNvPr id="97" name="TextBox 163"/>
            <p:cNvSpPr txBox="1"/>
            <p:nvPr/>
          </p:nvSpPr>
          <p:spPr>
            <a:xfrm>
              <a:off x="1406479" y="5480860"/>
              <a:ext cx="1366830" cy="3115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8" name="Rectangle 164"/>
            <p:cNvSpPr/>
            <p:nvPr/>
          </p:nvSpPr>
          <p:spPr>
            <a:xfrm>
              <a:off x="897773" y="5724307"/>
              <a:ext cx="2384237" cy="4949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9" name="Group 165"/>
          <p:cNvGrpSpPr/>
          <p:nvPr/>
        </p:nvGrpSpPr>
        <p:grpSpPr>
          <a:xfrm>
            <a:off x="3030702" y="5240213"/>
            <a:ext cx="292799" cy="291926"/>
            <a:chOff x="2138511" y="2464802"/>
            <a:chExt cx="354012" cy="352956"/>
          </a:xfrm>
          <a:solidFill>
            <a:schemeClr val="accent3"/>
          </a:solidFill>
        </p:grpSpPr>
        <p:sp>
          <p:nvSpPr>
            <p:cNvPr id="100" name="Oval 166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1" name="Freeform 167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2" name="Group 19"/>
          <p:cNvGrpSpPr/>
          <p:nvPr/>
        </p:nvGrpSpPr>
        <p:grpSpPr>
          <a:xfrm>
            <a:off x="8581387" y="3773624"/>
            <a:ext cx="2514349" cy="744493"/>
            <a:chOff x="8854418" y="2426637"/>
            <a:chExt cx="2384237" cy="705966"/>
          </a:xfrm>
        </p:grpSpPr>
        <p:sp>
          <p:nvSpPr>
            <p:cNvPr id="103" name="TextBox 286"/>
            <p:cNvSpPr txBox="1"/>
            <p:nvPr/>
          </p:nvSpPr>
          <p:spPr>
            <a:xfrm>
              <a:off x="9363124" y="2426637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4" name="Rectangle 287"/>
            <p:cNvSpPr/>
            <p:nvPr/>
          </p:nvSpPr>
          <p:spPr>
            <a:xfrm>
              <a:off x="8854418" y="2637675"/>
              <a:ext cx="2384237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5" name="Group 288"/>
          <p:cNvGrpSpPr/>
          <p:nvPr/>
        </p:nvGrpSpPr>
        <p:grpSpPr>
          <a:xfrm>
            <a:off x="9692161" y="3228522"/>
            <a:ext cx="292799" cy="291926"/>
            <a:chOff x="2138511" y="2464802"/>
            <a:chExt cx="354012" cy="352956"/>
          </a:xfrm>
          <a:solidFill>
            <a:schemeClr val="accent4"/>
          </a:solidFill>
        </p:grpSpPr>
        <p:sp>
          <p:nvSpPr>
            <p:cNvPr id="106" name="Oval 289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" name="Freeform 290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8" name="Group 20"/>
          <p:cNvGrpSpPr/>
          <p:nvPr/>
        </p:nvGrpSpPr>
        <p:grpSpPr>
          <a:xfrm>
            <a:off x="8581387" y="5350689"/>
            <a:ext cx="2514349" cy="795728"/>
            <a:chOff x="8854418" y="3922092"/>
            <a:chExt cx="2384237" cy="754550"/>
          </a:xfrm>
        </p:grpSpPr>
        <p:sp>
          <p:nvSpPr>
            <p:cNvPr id="109" name="TextBox 291"/>
            <p:cNvSpPr txBox="1"/>
            <p:nvPr/>
          </p:nvSpPr>
          <p:spPr>
            <a:xfrm>
              <a:off x="9363124" y="3922092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0" name="Rectangle 292"/>
            <p:cNvSpPr/>
            <p:nvPr/>
          </p:nvSpPr>
          <p:spPr>
            <a:xfrm>
              <a:off x="8854418" y="4181713"/>
              <a:ext cx="2384237" cy="4949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1" name="Group 293"/>
          <p:cNvGrpSpPr/>
          <p:nvPr/>
        </p:nvGrpSpPr>
        <p:grpSpPr>
          <a:xfrm>
            <a:off x="9692161" y="4856821"/>
            <a:ext cx="292799" cy="291926"/>
            <a:chOff x="2138511" y="2464802"/>
            <a:chExt cx="354012" cy="352956"/>
          </a:xfrm>
          <a:solidFill>
            <a:schemeClr val="tx2"/>
          </a:solidFill>
        </p:grpSpPr>
        <p:sp>
          <p:nvSpPr>
            <p:cNvPr id="112" name="Oval 294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3" name="Freeform 295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78" name="TextBox 8"/>
          <p:cNvSpPr txBox="1"/>
          <p:nvPr/>
        </p:nvSpPr>
        <p:spPr>
          <a:xfrm>
            <a:off x="812800" y="277376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2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9" name="TextBox 8"/>
          <p:cNvSpPr txBox="1"/>
          <p:nvPr/>
        </p:nvSpPr>
        <p:spPr>
          <a:xfrm>
            <a:off x="9731487" y="555838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r"/>
            <a:r>
              <a:rPr lang="en-US" altLang="zh-CN" sz="11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85664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5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000"/>
                            </p:stCondLst>
                            <p:childTnLst>
                              <p:par>
                                <p:cTn id="5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707" y="1655178"/>
            <a:ext cx="5783425" cy="5225014"/>
            <a:chOff x="0" y="1569337"/>
            <a:chExt cx="5484146" cy="4954631"/>
          </a:xfrm>
        </p:grpSpPr>
        <p:sp>
          <p:nvSpPr>
            <p:cNvPr id="851" name="Freeform 5"/>
            <p:cNvSpPr>
              <a:spLocks/>
            </p:cNvSpPr>
            <p:nvPr/>
          </p:nvSpPr>
          <p:spPr bwMode="auto">
            <a:xfrm>
              <a:off x="1510340" y="1570966"/>
              <a:ext cx="971049" cy="1603209"/>
            </a:xfrm>
            <a:custGeom>
              <a:avLst/>
              <a:gdLst>
                <a:gd name="T0" fmla="*/ 504 w 504"/>
                <a:gd name="T1" fmla="*/ 832 h 832"/>
                <a:gd name="T2" fmla="*/ 0 w 504"/>
                <a:gd name="T3" fmla="*/ 514 h 832"/>
                <a:gd name="T4" fmla="*/ 0 w 504"/>
                <a:gd name="T5" fmla="*/ 0 h 832"/>
                <a:gd name="T6" fmla="*/ 504 w 504"/>
                <a:gd name="T7" fmla="*/ 530 h 832"/>
                <a:gd name="T8" fmla="*/ 504 w 504"/>
                <a:gd name="T9" fmla="*/ 832 h 8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832">
                  <a:moveTo>
                    <a:pt x="504" y="832"/>
                  </a:moveTo>
                  <a:cubicBezTo>
                    <a:pt x="336" y="726"/>
                    <a:pt x="168" y="620"/>
                    <a:pt x="0" y="514"/>
                  </a:cubicBezTo>
                  <a:cubicBezTo>
                    <a:pt x="0" y="343"/>
                    <a:pt x="0" y="171"/>
                    <a:pt x="0" y="0"/>
                  </a:cubicBezTo>
                  <a:cubicBezTo>
                    <a:pt x="168" y="177"/>
                    <a:pt x="336" y="353"/>
                    <a:pt x="504" y="530"/>
                  </a:cubicBezTo>
                  <a:cubicBezTo>
                    <a:pt x="504" y="631"/>
                    <a:pt x="504" y="731"/>
                    <a:pt x="504" y="832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2" name="Freeform 6"/>
            <p:cNvSpPr>
              <a:spLocks/>
            </p:cNvSpPr>
            <p:nvPr/>
          </p:nvSpPr>
          <p:spPr bwMode="auto">
            <a:xfrm>
              <a:off x="1510340" y="2560752"/>
              <a:ext cx="971049" cy="1195075"/>
            </a:xfrm>
            <a:custGeom>
              <a:avLst/>
              <a:gdLst>
                <a:gd name="T0" fmla="*/ 504 w 504"/>
                <a:gd name="T1" fmla="*/ 620 h 620"/>
                <a:gd name="T2" fmla="*/ 0 w 504"/>
                <a:gd name="T3" fmla="*/ 514 h 620"/>
                <a:gd name="T4" fmla="*/ 0 w 504"/>
                <a:gd name="T5" fmla="*/ 0 h 620"/>
                <a:gd name="T6" fmla="*/ 504 w 504"/>
                <a:gd name="T7" fmla="*/ 318 h 620"/>
                <a:gd name="T8" fmla="*/ 504 w 504"/>
                <a:gd name="T9" fmla="*/ 620 h 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620">
                  <a:moveTo>
                    <a:pt x="504" y="620"/>
                  </a:moveTo>
                  <a:cubicBezTo>
                    <a:pt x="336" y="585"/>
                    <a:pt x="168" y="549"/>
                    <a:pt x="0" y="514"/>
                  </a:cubicBezTo>
                  <a:cubicBezTo>
                    <a:pt x="0" y="343"/>
                    <a:pt x="0" y="171"/>
                    <a:pt x="0" y="0"/>
                  </a:cubicBezTo>
                  <a:cubicBezTo>
                    <a:pt x="168" y="106"/>
                    <a:pt x="336" y="212"/>
                    <a:pt x="504" y="318"/>
                  </a:cubicBezTo>
                  <a:cubicBezTo>
                    <a:pt x="504" y="419"/>
                    <a:pt x="504" y="519"/>
                    <a:pt x="504" y="62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3" name="Freeform 7"/>
            <p:cNvSpPr>
              <a:spLocks/>
            </p:cNvSpPr>
            <p:nvPr/>
          </p:nvSpPr>
          <p:spPr bwMode="auto">
            <a:xfrm>
              <a:off x="1510340" y="3551352"/>
              <a:ext cx="971049" cy="990600"/>
            </a:xfrm>
            <a:custGeom>
              <a:avLst/>
              <a:gdLst>
                <a:gd name="T0" fmla="*/ 504 w 504"/>
                <a:gd name="T1" fmla="*/ 408 h 514"/>
                <a:gd name="T2" fmla="*/ 0 w 504"/>
                <a:gd name="T3" fmla="*/ 514 h 514"/>
                <a:gd name="T4" fmla="*/ 0 w 504"/>
                <a:gd name="T5" fmla="*/ 0 h 514"/>
                <a:gd name="T6" fmla="*/ 504 w 504"/>
                <a:gd name="T7" fmla="*/ 106 h 514"/>
                <a:gd name="T8" fmla="*/ 504 w 504"/>
                <a:gd name="T9" fmla="*/ 408 h 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514">
                  <a:moveTo>
                    <a:pt x="504" y="408"/>
                  </a:moveTo>
                  <a:cubicBezTo>
                    <a:pt x="336" y="443"/>
                    <a:pt x="168" y="479"/>
                    <a:pt x="0" y="514"/>
                  </a:cubicBezTo>
                  <a:cubicBezTo>
                    <a:pt x="0" y="343"/>
                    <a:pt x="0" y="171"/>
                    <a:pt x="0" y="0"/>
                  </a:cubicBezTo>
                  <a:cubicBezTo>
                    <a:pt x="168" y="35"/>
                    <a:pt x="336" y="71"/>
                    <a:pt x="504" y="106"/>
                  </a:cubicBezTo>
                  <a:cubicBezTo>
                    <a:pt x="504" y="207"/>
                    <a:pt x="504" y="307"/>
                    <a:pt x="504" y="408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4" name="Freeform 8"/>
            <p:cNvSpPr>
              <a:spLocks/>
            </p:cNvSpPr>
            <p:nvPr/>
          </p:nvSpPr>
          <p:spPr bwMode="auto">
            <a:xfrm>
              <a:off x="1510340" y="4337478"/>
              <a:ext cx="971049" cy="1194260"/>
            </a:xfrm>
            <a:custGeom>
              <a:avLst/>
              <a:gdLst>
                <a:gd name="T0" fmla="*/ 504 w 504"/>
                <a:gd name="T1" fmla="*/ 302 h 620"/>
                <a:gd name="T2" fmla="*/ 0 w 504"/>
                <a:gd name="T3" fmla="*/ 620 h 620"/>
                <a:gd name="T4" fmla="*/ 0 w 504"/>
                <a:gd name="T5" fmla="*/ 106 h 620"/>
                <a:gd name="T6" fmla="*/ 504 w 504"/>
                <a:gd name="T7" fmla="*/ 0 h 620"/>
                <a:gd name="T8" fmla="*/ 504 w 504"/>
                <a:gd name="T9" fmla="*/ 302 h 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620">
                  <a:moveTo>
                    <a:pt x="504" y="302"/>
                  </a:moveTo>
                  <a:cubicBezTo>
                    <a:pt x="336" y="408"/>
                    <a:pt x="168" y="514"/>
                    <a:pt x="0" y="620"/>
                  </a:cubicBezTo>
                  <a:cubicBezTo>
                    <a:pt x="0" y="449"/>
                    <a:pt x="0" y="277"/>
                    <a:pt x="0" y="106"/>
                  </a:cubicBezTo>
                  <a:cubicBezTo>
                    <a:pt x="168" y="71"/>
                    <a:pt x="336" y="35"/>
                    <a:pt x="504" y="0"/>
                  </a:cubicBezTo>
                  <a:cubicBezTo>
                    <a:pt x="504" y="101"/>
                    <a:pt x="504" y="201"/>
                    <a:pt x="504" y="302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5" name="Freeform 9"/>
            <p:cNvSpPr>
              <a:spLocks/>
            </p:cNvSpPr>
            <p:nvPr/>
          </p:nvSpPr>
          <p:spPr bwMode="auto">
            <a:xfrm>
              <a:off x="1510340" y="4919130"/>
              <a:ext cx="971049" cy="1603209"/>
            </a:xfrm>
            <a:custGeom>
              <a:avLst/>
              <a:gdLst>
                <a:gd name="T0" fmla="*/ 504 w 504"/>
                <a:gd name="T1" fmla="*/ 302 h 832"/>
                <a:gd name="T2" fmla="*/ 0 w 504"/>
                <a:gd name="T3" fmla="*/ 832 h 832"/>
                <a:gd name="T4" fmla="*/ 0 w 504"/>
                <a:gd name="T5" fmla="*/ 318 h 832"/>
                <a:gd name="T6" fmla="*/ 504 w 504"/>
                <a:gd name="T7" fmla="*/ 0 h 832"/>
                <a:gd name="T8" fmla="*/ 504 w 504"/>
                <a:gd name="T9" fmla="*/ 302 h 8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832">
                  <a:moveTo>
                    <a:pt x="504" y="302"/>
                  </a:moveTo>
                  <a:cubicBezTo>
                    <a:pt x="336" y="479"/>
                    <a:pt x="168" y="655"/>
                    <a:pt x="0" y="832"/>
                  </a:cubicBezTo>
                  <a:cubicBezTo>
                    <a:pt x="0" y="661"/>
                    <a:pt x="0" y="489"/>
                    <a:pt x="0" y="318"/>
                  </a:cubicBezTo>
                  <a:cubicBezTo>
                    <a:pt x="168" y="212"/>
                    <a:pt x="336" y="106"/>
                    <a:pt x="504" y="0"/>
                  </a:cubicBezTo>
                  <a:cubicBezTo>
                    <a:pt x="504" y="101"/>
                    <a:pt x="504" y="201"/>
                    <a:pt x="504" y="302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6" name="Freeform 10"/>
            <p:cNvSpPr>
              <a:spLocks/>
            </p:cNvSpPr>
            <p:nvPr/>
          </p:nvSpPr>
          <p:spPr bwMode="auto">
            <a:xfrm>
              <a:off x="2481389" y="2591708"/>
              <a:ext cx="1812571" cy="582467"/>
            </a:xfrm>
            <a:custGeom>
              <a:avLst/>
              <a:gdLst>
                <a:gd name="T0" fmla="*/ 790 w 941"/>
                <a:gd name="T1" fmla="*/ 0 h 302"/>
                <a:gd name="T2" fmla="*/ 0 w 941"/>
                <a:gd name="T3" fmla="*/ 0 h 302"/>
                <a:gd name="T4" fmla="*/ 0 w 941"/>
                <a:gd name="T5" fmla="*/ 302 h 302"/>
                <a:gd name="T6" fmla="*/ 790 w 941"/>
                <a:gd name="T7" fmla="*/ 302 h 302"/>
                <a:gd name="T8" fmla="*/ 941 w 941"/>
                <a:gd name="T9" fmla="*/ 151 h 302"/>
                <a:gd name="T10" fmla="*/ 790 w 941"/>
                <a:gd name="T11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41" h="302">
                  <a:moveTo>
                    <a:pt x="79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790" y="302"/>
                    <a:pt x="790" y="302"/>
                    <a:pt x="790" y="302"/>
                  </a:cubicBezTo>
                  <a:cubicBezTo>
                    <a:pt x="873" y="302"/>
                    <a:pt x="941" y="234"/>
                    <a:pt x="941" y="151"/>
                  </a:cubicBezTo>
                  <a:cubicBezTo>
                    <a:pt x="941" y="67"/>
                    <a:pt x="873" y="0"/>
                    <a:pt x="79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7" name="Freeform 11"/>
            <p:cNvSpPr>
              <a:spLocks/>
            </p:cNvSpPr>
            <p:nvPr/>
          </p:nvSpPr>
          <p:spPr bwMode="auto">
            <a:xfrm>
              <a:off x="2481389" y="3174175"/>
              <a:ext cx="3002757" cy="581652"/>
            </a:xfrm>
            <a:custGeom>
              <a:avLst/>
              <a:gdLst>
                <a:gd name="T0" fmla="*/ 1408 w 1559"/>
                <a:gd name="T1" fmla="*/ 0 h 302"/>
                <a:gd name="T2" fmla="*/ 0 w 1559"/>
                <a:gd name="T3" fmla="*/ 0 h 302"/>
                <a:gd name="T4" fmla="*/ 0 w 1559"/>
                <a:gd name="T5" fmla="*/ 302 h 302"/>
                <a:gd name="T6" fmla="*/ 1408 w 1559"/>
                <a:gd name="T7" fmla="*/ 302 h 302"/>
                <a:gd name="T8" fmla="*/ 1559 w 1559"/>
                <a:gd name="T9" fmla="*/ 151 h 302"/>
                <a:gd name="T10" fmla="*/ 1408 w 1559"/>
                <a:gd name="T11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59" h="302">
                  <a:moveTo>
                    <a:pt x="140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1408" y="302"/>
                    <a:pt x="1408" y="302"/>
                    <a:pt x="1408" y="302"/>
                  </a:cubicBezTo>
                  <a:cubicBezTo>
                    <a:pt x="1491" y="302"/>
                    <a:pt x="1559" y="234"/>
                    <a:pt x="1559" y="151"/>
                  </a:cubicBezTo>
                  <a:cubicBezTo>
                    <a:pt x="1559" y="67"/>
                    <a:pt x="1491" y="0"/>
                    <a:pt x="140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8" name="Freeform 12"/>
            <p:cNvSpPr>
              <a:spLocks/>
            </p:cNvSpPr>
            <p:nvPr/>
          </p:nvSpPr>
          <p:spPr bwMode="auto">
            <a:xfrm>
              <a:off x="2481389" y="3755827"/>
              <a:ext cx="2467540" cy="581652"/>
            </a:xfrm>
            <a:custGeom>
              <a:avLst/>
              <a:gdLst>
                <a:gd name="T0" fmla="*/ 1130 w 1281"/>
                <a:gd name="T1" fmla="*/ 0 h 302"/>
                <a:gd name="T2" fmla="*/ 0 w 1281"/>
                <a:gd name="T3" fmla="*/ 0 h 302"/>
                <a:gd name="T4" fmla="*/ 0 w 1281"/>
                <a:gd name="T5" fmla="*/ 302 h 302"/>
                <a:gd name="T6" fmla="*/ 1130 w 1281"/>
                <a:gd name="T7" fmla="*/ 302 h 302"/>
                <a:gd name="T8" fmla="*/ 1281 w 1281"/>
                <a:gd name="T9" fmla="*/ 151 h 302"/>
                <a:gd name="T10" fmla="*/ 1130 w 1281"/>
                <a:gd name="T11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81" h="302">
                  <a:moveTo>
                    <a:pt x="113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1130" y="302"/>
                    <a:pt x="1130" y="302"/>
                    <a:pt x="1130" y="302"/>
                  </a:cubicBezTo>
                  <a:cubicBezTo>
                    <a:pt x="1213" y="302"/>
                    <a:pt x="1281" y="234"/>
                    <a:pt x="1281" y="151"/>
                  </a:cubicBezTo>
                  <a:cubicBezTo>
                    <a:pt x="1281" y="68"/>
                    <a:pt x="1213" y="0"/>
                    <a:pt x="113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9" name="Freeform 13"/>
            <p:cNvSpPr>
              <a:spLocks/>
            </p:cNvSpPr>
            <p:nvPr/>
          </p:nvSpPr>
          <p:spPr bwMode="auto">
            <a:xfrm>
              <a:off x="2481389" y="4337478"/>
              <a:ext cx="1955132" cy="581652"/>
            </a:xfrm>
            <a:custGeom>
              <a:avLst/>
              <a:gdLst>
                <a:gd name="T0" fmla="*/ 864 w 1015"/>
                <a:gd name="T1" fmla="*/ 0 h 302"/>
                <a:gd name="T2" fmla="*/ 0 w 1015"/>
                <a:gd name="T3" fmla="*/ 0 h 302"/>
                <a:gd name="T4" fmla="*/ 0 w 1015"/>
                <a:gd name="T5" fmla="*/ 302 h 302"/>
                <a:gd name="T6" fmla="*/ 864 w 1015"/>
                <a:gd name="T7" fmla="*/ 302 h 302"/>
                <a:gd name="T8" fmla="*/ 1015 w 1015"/>
                <a:gd name="T9" fmla="*/ 151 h 302"/>
                <a:gd name="T10" fmla="*/ 864 w 1015"/>
                <a:gd name="T11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15" h="302">
                  <a:moveTo>
                    <a:pt x="86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864" y="302"/>
                    <a:pt x="864" y="302"/>
                    <a:pt x="864" y="302"/>
                  </a:cubicBezTo>
                  <a:cubicBezTo>
                    <a:pt x="947" y="302"/>
                    <a:pt x="1015" y="235"/>
                    <a:pt x="1015" y="151"/>
                  </a:cubicBezTo>
                  <a:cubicBezTo>
                    <a:pt x="1015" y="68"/>
                    <a:pt x="947" y="0"/>
                    <a:pt x="86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0" name="Freeform 14"/>
            <p:cNvSpPr>
              <a:spLocks/>
            </p:cNvSpPr>
            <p:nvPr/>
          </p:nvSpPr>
          <p:spPr bwMode="auto">
            <a:xfrm>
              <a:off x="2481389" y="4919130"/>
              <a:ext cx="2711931" cy="581652"/>
            </a:xfrm>
            <a:custGeom>
              <a:avLst/>
              <a:gdLst>
                <a:gd name="T0" fmla="*/ 1408 w 1408"/>
                <a:gd name="T1" fmla="*/ 151 h 302"/>
                <a:gd name="T2" fmla="*/ 1268 w 1408"/>
                <a:gd name="T3" fmla="*/ 1 h 302"/>
                <a:gd name="T4" fmla="*/ 1268 w 1408"/>
                <a:gd name="T5" fmla="*/ 0 h 302"/>
                <a:gd name="T6" fmla="*/ 0 w 1408"/>
                <a:gd name="T7" fmla="*/ 0 h 302"/>
                <a:gd name="T8" fmla="*/ 0 w 1408"/>
                <a:gd name="T9" fmla="*/ 302 h 302"/>
                <a:gd name="T10" fmla="*/ 1268 w 1408"/>
                <a:gd name="T11" fmla="*/ 302 h 302"/>
                <a:gd name="T12" fmla="*/ 1268 w 1408"/>
                <a:gd name="T13" fmla="*/ 302 h 302"/>
                <a:gd name="T14" fmla="*/ 1408 w 1408"/>
                <a:gd name="T15" fmla="*/ 151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08" h="302">
                  <a:moveTo>
                    <a:pt x="1408" y="151"/>
                  </a:moveTo>
                  <a:cubicBezTo>
                    <a:pt x="1408" y="72"/>
                    <a:pt x="1346" y="6"/>
                    <a:pt x="1268" y="1"/>
                  </a:cubicBezTo>
                  <a:cubicBezTo>
                    <a:pt x="1268" y="0"/>
                    <a:pt x="1268" y="0"/>
                    <a:pt x="126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1268" y="302"/>
                    <a:pt x="1268" y="302"/>
                    <a:pt x="1268" y="302"/>
                  </a:cubicBezTo>
                  <a:cubicBezTo>
                    <a:pt x="1268" y="302"/>
                    <a:pt x="1268" y="302"/>
                    <a:pt x="1268" y="302"/>
                  </a:cubicBezTo>
                  <a:cubicBezTo>
                    <a:pt x="1346" y="296"/>
                    <a:pt x="1408" y="231"/>
                    <a:pt x="1408" y="151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1" name="Rectangle 15"/>
            <p:cNvSpPr>
              <a:spLocks noChangeArrowheads="1"/>
            </p:cNvSpPr>
            <p:nvPr/>
          </p:nvSpPr>
          <p:spPr bwMode="auto">
            <a:xfrm>
              <a:off x="0" y="2559123"/>
              <a:ext cx="1510340" cy="99223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2" name="Rectangle 16"/>
            <p:cNvSpPr>
              <a:spLocks noChangeArrowheads="1"/>
            </p:cNvSpPr>
            <p:nvPr/>
          </p:nvSpPr>
          <p:spPr bwMode="auto">
            <a:xfrm>
              <a:off x="0" y="2559123"/>
              <a:ext cx="1510340" cy="992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8" name="Rectangle 293"/>
            <p:cNvSpPr>
              <a:spLocks noChangeArrowheads="1"/>
            </p:cNvSpPr>
            <p:nvPr/>
          </p:nvSpPr>
          <p:spPr bwMode="auto">
            <a:xfrm>
              <a:off x="0" y="3551352"/>
              <a:ext cx="1510340" cy="9906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9" name="Rectangle 294"/>
            <p:cNvSpPr>
              <a:spLocks noChangeArrowheads="1"/>
            </p:cNvSpPr>
            <p:nvPr/>
          </p:nvSpPr>
          <p:spPr bwMode="auto">
            <a:xfrm>
              <a:off x="0" y="3551352"/>
              <a:ext cx="1510340" cy="990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0" name="Rectangle 687"/>
            <p:cNvSpPr>
              <a:spLocks noChangeArrowheads="1"/>
            </p:cNvSpPr>
            <p:nvPr/>
          </p:nvSpPr>
          <p:spPr bwMode="auto">
            <a:xfrm>
              <a:off x="0" y="5533368"/>
              <a:ext cx="1510340" cy="9906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1" name="Rectangle 688"/>
            <p:cNvSpPr>
              <a:spLocks noChangeArrowheads="1"/>
            </p:cNvSpPr>
            <p:nvPr/>
          </p:nvSpPr>
          <p:spPr bwMode="auto">
            <a:xfrm>
              <a:off x="0" y="5533368"/>
              <a:ext cx="1510340" cy="990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4" name="Rectangle 791"/>
            <p:cNvSpPr>
              <a:spLocks noChangeArrowheads="1"/>
            </p:cNvSpPr>
            <p:nvPr/>
          </p:nvSpPr>
          <p:spPr bwMode="auto">
            <a:xfrm>
              <a:off x="0" y="4541953"/>
              <a:ext cx="1510340" cy="991415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5" name="Rectangle 792"/>
            <p:cNvSpPr>
              <a:spLocks noChangeArrowheads="1"/>
            </p:cNvSpPr>
            <p:nvPr/>
          </p:nvSpPr>
          <p:spPr bwMode="auto">
            <a:xfrm>
              <a:off x="0" y="4541953"/>
              <a:ext cx="1510340" cy="9914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6" name="Rectangle 904"/>
            <p:cNvSpPr>
              <a:spLocks noChangeArrowheads="1"/>
            </p:cNvSpPr>
            <p:nvPr/>
          </p:nvSpPr>
          <p:spPr bwMode="auto">
            <a:xfrm>
              <a:off x="0" y="1569337"/>
              <a:ext cx="1510340" cy="98978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7" name="Rectangle 905"/>
            <p:cNvSpPr>
              <a:spLocks noChangeArrowheads="1"/>
            </p:cNvSpPr>
            <p:nvPr/>
          </p:nvSpPr>
          <p:spPr bwMode="auto">
            <a:xfrm>
              <a:off x="0" y="1569337"/>
              <a:ext cx="1510340" cy="9897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Freeform 1034"/>
            <p:cNvSpPr>
              <a:spLocks/>
            </p:cNvSpPr>
            <p:nvPr/>
          </p:nvSpPr>
          <p:spPr bwMode="auto">
            <a:xfrm>
              <a:off x="3078519" y="2748119"/>
              <a:ext cx="7332" cy="296528"/>
            </a:xfrm>
            <a:custGeom>
              <a:avLst/>
              <a:gdLst>
                <a:gd name="T0" fmla="*/ 0 w 4"/>
                <a:gd name="T1" fmla="*/ 2 h 154"/>
                <a:gd name="T2" fmla="*/ 0 w 4"/>
                <a:gd name="T3" fmla="*/ 152 h 154"/>
                <a:gd name="T4" fmla="*/ 2 w 4"/>
                <a:gd name="T5" fmla="*/ 154 h 154"/>
                <a:gd name="T6" fmla="*/ 4 w 4"/>
                <a:gd name="T7" fmla="*/ 152 h 154"/>
                <a:gd name="T8" fmla="*/ 4 w 4"/>
                <a:gd name="T9" fmla="*/ 2 h 154"/>
                <a:gd name="T10" fmla="*/ 2 w 4"/>
                <a:gd name="T11" fmla="*/ 0 h 154"/>
                <a:gd name="T12" fmla="*/ 0 w 4"/>
                <a:gd name="T13" fmla="*/ 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4">
                  <a:moveTo>
                    <a:pt x="0" y="2"/>
                  </a:moveTo>
                  <a:cubicBezTo>
                    <a:pt x="0" y="152"/>
                    <a:pt x="0" y="152"/>
                    <a:pt x="0" y="152"/>
                  </a:cubicBezTo>
                  <a:cubicBezTo>
                    <a:pt x="0" y="153"/>
                    <a:pt x="1" y="154"/>
                    <a:pt x="2" y="154"/>
                  </a:cubicBezTo>
                  <a:cubicBezTo>
                    <a:pt x="3" y="154"/>
                    <a:pt x="4" y="153"/>
                    <a:pt x="4" y="15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Freeform 1035"/>
            <p:cNvSpPr>
              <a:spLocks/>
            </p:cNvSpPr>
            <p:nvPr/>
          </p:nvSpPr>
          <p:spPr bwMode="auto">
            <a:xfrm>
              <a:off x="3078519" y="3328141"/>
              <a:ext cx="7332" cy="296528"/>
            </a:xfrm>
            <a:custGeom>
              <a:avLst/>
              <a:gdLst>
                <a:gd name="T0" fmla="*/ 0 w 4"/>
                <a:gd name="T1" fmla="*/ 2 h 154"/>
                <a:gd name="T2" fmla="*/ 0 w 4"/>
                <a:gd name="T3" fmla="*/ 152 h 154"/>
                <a:gd name="T4" fmla="*/ 2 w 4"/>
                <a:gd name="T5" fmla="*/ 154 h 154"/>
                <a:gd name="T6" fmla="*/ 4 w 4"/>
                <a:gd name="T7" fmla="*/ 152 h 154"/>
                <a:gd name="T8" fmla="*/ 4 w 4"/>
                <a:gd name="T9" fmla="*/ 2 h 154"/>
                <a:gd name="T10" fmla="*/ 2 w 4"/>
                <a:gd name="T11" fmla="*/ 0 h 154"/>
                <a:gd name="T12" fmla="*/ 0 w 4"/>
                <a:gd name="T13" fmla="*/ 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4">
                  <a:moveTo>
                    <a:pt x="0" y="2"/>
                  </a:moveTo>
                  <a:cubicBezTo>
                    <a:pt x="0" y="152"/>
                    <a:pt x="0" y="152"/>
                    <a:pt x="0" y="152"/>
                  </a:cubicBezTo>
                  <a:cubicBezTo>
                    <a:pt x="0" y="153"/>
                    <a:pt x="1" y="154"/>
                    <a:pt x="2" y="154"/>
                  </a:cubicBezTo>
                  <a:cubicBezTo>
                    <a:pt x="3" y="154"/>
                    <a:pt x="4" y="153"/>
                    <a:pt x="4" y="15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Freeform 1036"/>
            <p:cNvSpPr>
              <a:spLocks/>
            </p:cNvSpPr>
            <p:nvPr/>
          </p:nvSpPr>
          <p:spPr bwMode="auto">
            <a:xfrm>
              <a:off x="3078519" y="3908164"/>
              <a:ext cx="7332" cy="296528"/>
            </a:xfrm>
            <a:custGeom>
              <a:avLst/>
              <a:gdLst>
                <a:gd name="T0" fmla="*/ 0 w 4"/>
                <a:gd name="T1" fmla="*/ 2 h 154"/>
                <a:gd name="T2" fmla="*/ 0 w 4"/>
                <a:gd name="T3" fmla="*/ 152 h 154"/>
                <a:gd name="T4" fmla="*/ 2 w 4"/>
                <a:gd name="T5" fmla="*/ 154 h 154"/>
                <a:gd name="T6" fmla="*/ 4 w 4"/>
                <a:gd name="T7" fmla="*/ 152 h 154"/>
                <a:gd name="T8" fmla="*/ 4 w 4"/>
                <a:gd name="T9" fmla="*/ 2 h 154"/>
                <a:gd name="T10" fmla="*/ 2 w 4"/>
                <a:gd name="T11" fmla="*/ 0 h 154"/>
                <a:gd name="T12" fmla="*/ 0 w 4"/>
                <a:gd name="T13" fmla="*/ 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4">
                  <a:moveTo>
                    <a:pt x="0" y="2"/>
                  </a:moveTo>
                  <a:cubicBezTo>
                    <a:pt x="0" y="152"/>
                    <a:pt x="0" y="152"/>
                    <a:pt x="0" y="152"/>
                  </a:cubicBezTo>
                  <a:cubicBezTo>
                    <a:pt x="0" y="153"/>
                    <a:pt x="1" y="154"/>
                    <a:pt x="2" y="154"/>
                  </a:cubicBezTo>
                  <a:cubicBezTo>
                    <a:pt x="3" y="154"/>
                    <a:pt x="4" y="153"/>
                    <a:pt x="4" y="15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Freeform 1037"/>
            <p:cNvSpPr>
              <a:spLocks/>
            </p:cNvSpPr>
            <p:nvPr/>
          </p:nvSpPr>
          <p:spPr bwMode="auto">
            <a:xfrm>
              <a:off x="3078519" y="4487372"/>
              <a:ext cx="7332" cy="297343"/>
            </a:xfrm>
            <a:custGeom>
              <a:avLst/>
              <a:gdLst>
                <a:gd name="T0" fmla="*/ 0 w 4"/>
                <a:gd name="T1" fmla="*/ 2 h 154"/>
                <a:gd name="T2" fmla="*/ 0 w 4"/>
                <a:gd name="T3" fmla="*/ 152 h 154"/>
                <a:gd name="T4" fmla="*/ 2 w 4"/>
                <a:gd name="T5" fmla="*/ 154 h 154"/>
                <a:gd name="T6" fmla="*/ 4 w 4"/>
                <a:gd name="T7" fmla="*/ 152 h 154"/>
                <a:gd name="T8" fmla="*/ 4 w 4"/>
                <a:gd name="T9" fmla="*/ 2 h 154"/>
                <a:gd name="T10" fmla="*/ 2 w 4"/>
                <a:gd name="T11" fmla="*/ 0 h 154"/>
                <a:gd name="T12" fmla="*/ 0 w 4"/>
                <a:gd name="T13" fmla="*/ 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4">
                  <a:moveTo>
                    <a:pt x="0" y="2"/>
                  </a:moveTo>
                  <a:cubicBezTo>
                    <a:pt x="0" y="152"/>
                    <a:pt x="0" y="152"/>
                    <a:pt x="0" y="152"/>
                  </a:cubicBezTo>
                  <a:cubicBezTo>
                    <a:pt x="0" y="153"/>
                    <a:pt x="1" y="154"/>
                    <a:pt x="2" y="154"/>
                  </a:cubicBezTo>
                  <a:cubicBezTo>
                    <a:pt x="3" y="154"/>
                    <a:pt x="4" y="153"/>
                    <a:pt x="4" y="15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Freeform 1038"/>
            <p:cNvSpPr>
              <a:spLocks/>
            </p:cNvSpPr>
            <p:nvPr/>
          </p:nvSpPr>
          <p:spPr bwMode="auto">
            <a:xfrm>
              <a:off x="3078519" y="5067394"/>
              <a:ext cx="7332" cy="294899"/>
            </a:xfrm>
            <a:custGeom>
              <a:avLst/>
              <a:gdLst>
                <a:gd name="T0" fmla="*/ 0 w 4"/>
                <a:gd name="T1" fmla="*/ 2 h 153"/>
                <a:gd name="T2" fmla="*/ 0 w 4"/>
                <a:gd name="T3" fmla="*/ 151 h 153"/>
                <a:gd name="T4" fmla="*/ 2 w 4"/>
                <a:gd name="T5" fmla="*/ 153 h 153"/>
                <a:gd name="T6" fmla="*/ 4 w 4"/>
                <a:gd name="T7" fmla="*/ 151 h 153"/>
                <a:gd name="T8" fmla="*/ 4 w 4"/>
                <a:gd name="T9" fmla="*/ 2 h 153"/>
                <a:gd name="T10" fmla="*/ 2 w 4"/>
                <a:gd name="T11" fmla="*/ 0 h 153"/>
                <a:gd name="T12" fmla="*/ 0 w 4"/>
                <a:gd name="T13" fmla="*/ 2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3">
                  <a:moveTo>
                    <a:pt x="0" y="2"/>
                  </a:moveTo>
                  <a:cubicBezTo>
                    <a:pt x="0" y="151"/>
                    <a:pt x="0" y="151"/>
                    <a:pt x="0" y="151"/>
                  </a:cubicBezTo>
                  <a:cubicBezTo>
                    <a:pt x="0" y="153"/>
                    <a:pt x="1" y="153"/>
                    <a:pt x="2" y="153"/>
                  </a:cubicBezTo>
                  <a:cubicBezTo>
                    <a:pt x="3" y="153"/>
                    <a:pt x="4" y="153"/>
                    <a:pt x="4" y="151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Freeform 1039"/>
            <p:cNvSpPr>
              <a:spLocks/>
            </p:cNvSpPr>
            <p:nvPr/>
          </p:nvSpPr>
          <p:spPr bwMode="auto">
            <a:xfrm>
              <a:off x="5191691" y="3222238"/>
              <a:ext cx="244392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1040"/>
            <p:cNvSpPr>
              <a:spLocks/>
            </p:cNvSpPr>
            <p:nvPr/>
          </p:nvSpPr>
          <p:spPr bwMode="auto">
            <a:xfrm>
              <a:off x="4649956" y="3803890"/>
              <a:ext cx="245206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Freeform 1041"/>
            <p:cNvSpPr>
              <a:spLocks/>
            </p:cNvSpPr>
            <p:nvPr/>
          </p:nvSpPr>
          <p:spPr bwMode="auto">
            <a:xfrm>
              <a:off x="4902494" y="4967194"/>
              <a:ext cx="244392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4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Freeform 1042"/>
            <p:cNvSpPr>
              <a:spLocks/>
            </p:cNvSpPr>
            <p:nvPr/>
          </p:nvSpPr>
          <p:spPr bwMode="auto">
            <a:xfrm>
              <a:off x="4143251" y="4385542"/>
              <a:ext cx="245206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Freeform 1043"/>
            <p:cNvSpPr>
              <a:spLocks/>
            </p:cNvSpPr>
            <p:nvPr/>
          </p:nvSpPr>
          <p:spPr bwMode="auto">
            <a:xfrm>
              <a:off x="4006392" y="2639772"/>
              <a:ext cx="245206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051" name="Group 1050"/>
            <p:cNvGrpSpPr/>
            <p:nvPr/>
          </p:nvGrpSpPr>
          <p:grpSpPr>
            <a:xfrm>
              <a:off x="497872" y="4806689"/>
              <a:ext cx="464344" cy="465138"/>
              <a:chOff x="9145588" y="4435475"/>
              <a:chExt cx="464344" cy="465138"/>
            </a:xfrm>
            <a:solidFill>
              <a:schemeClr val="bg2"/>
            </a:solidFill>
          </p:grpSpPr>
          <p:sp>
            <p:nvSpPr>
              <p:cNvPr id="1052" name="AutoShape 7"/>
              <p:cNvSpPr>
                <a:spLocks/>
              </p:cNvSpPr>
              <p:nvPr/>
            </p:nvSpPr>
            <p:spPr bwMode="auto">
              <a:xfrm>
                <a:off x="9145588" y="4435475"/>
                <a:ext cx="464344" cy="465138"/>
              </a:xfrm>
              <a:custGeom>
                <a:avLst/>
                <a:gdLst>
                  <a:gd name="T0" fmla="+- 0 10800 1271"/>
                  <a:gd name="T1" fmla="*/ T0 w 19058"/>
                  <a:gd name="T2" fmla="+- 0 10799 1270"/>
                  <a:gd name="T3" fmla="*/ 10799 h 19059"/>
                  <a:gd name="T4" fmla="+- 0 10800 1271"/>
                  <a:gd name="T5" fmla="*/ T4 w 19058"/>
                  <a:gd name="T6" fmla="+- 0 10799 1270"/>
                  <a:gd name="T7" fmla="*/ 10799 h 19059"/>
                  <a:gd name="T8" fmla="+- 0 10800 1271"/>
                  <a:gd name="T9" fmla="*/ T8 w 19058"/>
                  <a:gd name="T10" fmla="+- 0 10799 1270"/>
                  <a:gd name="T11" fmla="*/ 10799 h 19059"/>
                  <a:gd name="T12" fmla="+- 0 10800 1271"/>
                  <a:gd name="T13" fmla="*/ T12 w 19058"/>
                  <a:gd name="T14" fmla="+- 0 10799 1270"/>
                  <a:gd name="T15" fmla="*/ 10799 h 1905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8" h="19059">
                    <a:moveTo>
                      <a:pt x="6430" y="17268"/>
                    </a:moveTo>
                    <a:cubicBezTo>
                      <a:pt x="2162" y="15559"/>
                      <a:pt x="82" y="10698"/>
                      <a:pt x="1790" y="6431"/>
                    </a:cubicBezTo>
                    <a:cubicBezTo>
                      <a:pt x="3499" y="2164"/>
                      <a:pt x="8360" y="81"/>
                      <a:pt x="12627" y="1791"/>
                    </a:cubicBezTo>
                    <a:cubicBezTo>
                      <a:pt x="16894" y="3499"/>
                      <a:pt x="18975" y="8361"/>
                      <a:pt x="17267" y="12628"/>
                    </a:cubicBezTo>
                    <a:cubicBezTo>
                      <a:pt x="15558" y="16895"/>
                      <a:pt x="10696" y="18976"/>
                      <a:pt x="6430" y="17268"/>
                    </a:cubicBezTo>
                    <a:moveTo>
                      <a:pt x="13070" y="685"/>
                    </a:moveTo>
                    <a:cubicBezTo>
                      <a:pt x="8186" y="-1270"/>
                      <a:pt x="2641" y="1103"/>
                      <a:pt x="685" y="5987"/>
                    </a:cubicBezTo>
                    <a:cubicBezTo>
                      <a:pt x="-1271" y="10872"/>
                      <a:pt x="1103" y="16418"/>
                      <a:pt x="5987" y="18373"/>
                    </a:cubicBezTo>
                    <a:cubicBezTo>
                      <a:pt x="10871" y="20330"/>
                      <a:pt x="16416" y="17955"/>
                      <a:pt x="18373" y="13071"/>
                    </a:cubicBezTo>
                    <a:cubicBezTo>
                      <a:pt x="20329" y="8186"/>
                      <a:pt x="17954" y="2641"/>
                      <a:pt x="13070" y="68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3" name="AutoShape 8"/>
              <p:cNvSpPr>
                <a:spLocks/>
              </p:cNvSpPr>
              <p:nvPr/>
            </p:nvSpPr>
            <p:spPr bwMode="auto">
              <a:xfrm>
                <a:off x="9348788" y="4638675"/>
                <a:ext cx="57944" cy="57944"/>
              </a:xfrm>
              <a:custGeom>
                <a:avLst/>
                <a:gdLst>
                  <a:gd name="T0" fmla="+- 0 10801 1272"/>
                  <a:gd name="T1" fmla="*/ T0 w 19059"/>
                  <a:gd name="T2" fmla="+- 0 10800 1272"/>
                  <a:gd name="T3" fmla="*/ 10800 h 19056"/>
                  <a:gd name="T4" fmla="+- 0 10801 1272"/>
                  <a:gd name="T5" fmla="*/ T4 w 19059"/>
                  <a:gd name="T6" fmla="+- 0 10800 1272"/>
                  <a:gd name="T7" fmla="*/ 10800 h 19056"/>
                  <a:gd name="T8" fmla="+- 0 10801 1272"/>
                  <a:gd name="T9" fmla="*/ T8 w 19059"/>
                  <a:gd name="T10" fmla="+- 0 10800 1272"/>
                  <a:gd name="T11" fmla="*/ 10800 h 19056"/>
                  <a:gd name="T12" fmla="+- 0 10801 1272"/>
                  <a:gd name="T13" fmla="*/ T12 w 19059"/>
                  <a:gd name="T14" fmla="+- 0 10800 1272"/>
                  <a:gd name="T15" fmla="*/ 10800 h 19056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6">
                    <a:moveTo>
                      <a:pt x="7753" y="13951"/>
                    </a:moveTo>
                    <a:cubicBezTo>
                      <a:pt x="5315" y="12969"/>
                      <a:pt x="4129" y="10197"/>
                      <a:pt x="5101" y="7755"/>
                    </a:cubicBezTo>
                    <a:cubicBezTo>
                      <a:pt x="6083" y="5323"/>
                      <a:pt x="8860" y="4132"/>
                      <a:pt x="11298" y="5104"/>
                    </a:cubicBezTo>
                    <a:cubicBezTo>
                      <a:pt x="13735" y="6081"/>
                      <a:pt x="14926" y="8858"/>
                      <a:pt x="13949" y="11300"/>
                    </a:cubicBezTo>
                    <a:cubicBezTo>
                      <a:pt x="12972" y="13737"/>
                      <a:pt x="10195" y="14923"/>
                      <a:pt x="7753" y="13951"/>
                    </a:cubicBezTo>
                    <a:moveTo>
                      <a:pt x="13070" y="686"/>
                    </a:moveTo>
                    <a:cubicBezTo>
                      <a:pt x="8190" y="-1272"/>
                      <a:pt x="2640" y="1104"/>
                      <a:pt x="686" y="5988"/>
                    </a:cubicBezTo>
                    <a:cubicBezTo>
                      <a:pt x="-1272" y="10872"/>
                      <a:pt x="1105" y="16416"/>
                      <a:pt x="5985" y="18369"/>
                    </a:cubicBezTo>
                    <a:cubicBezTo>
                      <a:pt x="10870" y="20328"/>
                      <a:pt x="16415" y="17951"/>
                      <a:pt x="18374" y="13072"/>
                    </a:cubicBezTo>
                    <a:cubicBezTo>
                      <a:pt x="20328" y="8188"/>
                      <a:pt x="17960" y="2644"/>
                      <a:pt x="13070" y="686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4" name="AutoShape 9"/>
              <p:cNvSpPr>
                <a:spLocks/>
              </p:cNvSpPr>
              <p:nvPr/>
            </p:nvSpPr>
            <p:spPr bwMode="auto">
              <a:xfrm>
                <a:off x="9290050" y="4580732"/>
                <a:ext cx="174625" cy="174625"/>
              </a:xfrm>
              <a:custGeom>
                <a:avLst/>
                <a:gdLst>
                  <a:gd name="T0" fmla="+- 0 10800 1271"/>
                  <a:gd name="T1" fmla="*/ T0 w 19059"/>
                  <a:gd name="T2" fmla="+- 0 10800 1271"/>
                  <a:gd name="T3" fmla="*/ 10800 h 19058"/>
                  <a:gd name="T4" fmla="+- 0 10800 1271"/>
                  <a:gd name="T5" fmla="*/ T4 w 19059"/>
                  <a:gd name="T6" fmla="+- 0 10800 1271"/>
                  <a:gd name="T7" fmla="*/ 10800 h 19058"/>
                  <a:gd name="T8" fmla="+- 0 10800 1271"/>
                  <a:gd name="T9" fmla="*/ T8 w 19059"/>
                  <a:gd name="T10" fmla="+- 0 10800 1271"/>
                  <a:gd name="T11" fmla="*/ 10800 h 19058"/>
                  <a:gd name="T12" fmla="+- 0 10800 1271"/>
                  <a:gd name="T13" fmla="*/ T12 w 19059"/>
                  <a:gd name="T14" fmla="+- 0 10800 1271"/>
                  <a:gd name="T15" fmla="*/ 10800 h 1905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8">
                    <a:moveTo>
                      <a:pt x="7169" y="15424"/>
                    </a:moveTo>
                    <a:cubicBezTo>
                      <a:pt x="3916" y="14123"/>
                      <a:pt x="2331" y="10417"/>
                      <a:pt x="3632" y="7167"/>
                    </a:cubicBezTo>
                    <a:cubicBezTo>
                      <a:pt x="4934" y="3917"/>
                      <a:pt x="8638" y="2331"/>
                      <a:pt x="11889" y="3632"/>
                    </a:cubicBezTo>
                    <a:cubicBezTo>
                      <a:pt x="15141" y="4934"/>
                      <a:pt x="16728" y="8640"/>
                      <a:pt x="15425" y="11890"/>
                    </a:cubicBezTo>
                    <a:cubicBezTo>
                      <a:pt x="14124" y="15140"/>
                      <a:pt x="10419" y="16728"/>
                      <a:pt x="7169" y="15424"/>
                    </a:cubicBezTo>
                    <a:moveTo>
                      <a:pt x="13071" y="685"/>
                    </a:moveTo>
                    <a:cubicBezTo>
                      <a:pt x="8186" y="-1271"/>
                      <a:pt x="2639" y="1104"/>
                      <a:pt x="686" y="5987"/>
                    </a:cubicBezTo>
                    <a:cubicBezTo>
                      <a:pt x="-1271" y="10871"/>
                      <a:pt x="1104" y="16416"/>
                      <a:pt x="5987" y="18372"/>
                    </a:cubicBezTo>
                    <a:cubicBezTo>
                      <a:pt x="10874" y="20329"/>
                      <a:pt x="16418" y="17955"/>
                      <a:pt x="18375" y="13070"/>
                    </a:cubicBezTo>
                    <a:cubicBezTo>
                      <a:pt x="20328" y="8186"/>
                      <a:pt x="17956" y="2641"/>
                      <a:pt x="13071" y="68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5" name="AutoShape 10"/>
              <p:cNvSpPr>
                <a:spLocks/>
              </p:cNvSpPr>
              <p:nvPr/>
            </p:nvSpPr>
            <p:spPr bwMode="auto">
              <a:xfrm>
                <a:off x="9406732" y="4696619"/>
                <a:ext cx="72231" cy="74613"/>
              </a:xfrm>
              <a:custGeom>
                <a:avLst/>
                <a:gdLst>
                  <a:gd name="T0" fmla="+- 0 10804 288"/>
                  <a:gd name="T1" fmla="*/ T0 w 21033"/>
                  <a:gd name="T2" fmla="+- 0 10798 277"/>
                  <a:gd name="T3" fmla="*/ 10798 h 21043"/>
                  <a:gd name="T4" fmla="+- 0 10804 288"/>
                  <a:gd name="T5" fmla="*/ T4 w 21033"/>
                  <a:gd name="T6" fmla="+- 0 10798 277"/>
                  <a:gd name="T7" fmla="*/ 10798 h 21043"/>
                  <a:gd name="T8" fmla="+- 0 10804 288"/>
                  <a:gd name="T9" fmla="*/ T8 w 21033"/>
                  <a:gd name="T10" fmla="+- 0 10798 277"/>
                  <a:gd name="T11" fmla="*/ 10798 h 21043"/>
                  <a:gd name="T12" fmla="+- 0 10804 288"/>
                  <a:gd name="T13" fmla="*/ T12 w 21033"/>
                  <a:gd name="T14" fmla="+- 0 10798 277"/>
                  <a:gd name="T15" fmla="*/ 10798 h 2104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3" h="21043">
                    <a:moveTo>
                      <a:pt x="20881" y="2825"/>
                    </a:moveTo>
                    <a:cubicBezTo>
                      <a:pt x="21312" y="1771"/>
                      <a:pt x="20787" y="572"/>
                      <a:pt x="19713" y="149"/>
                    </a:cubicBezTo>
                    <a:cubicBezTo>
                      <a:pt x="18636" y="-277"/>
                      <a:pt x="17414" y="238"/>
                      <a:pt x="16984" y="1296"/>
                    </a:cubicBezTo>
                    <a:lnTo>
                      <a:pt x="16980" y="1292"/>
                    </a:lnTo>
                    <a:cubicBezTo>
                      <a:pt x="13964" y="8692"/>
                      <a:pt x="8182" y="14184"/>
                      <a:pt x="1269" y="17089"/>
                    </a:cubicBezTo>
                    <a:cubicBezTo>
                      <a:pt x="207" y="17536"/>
                      <a:pt x="-288" y="18747"/>
                      <a:pt x="170" y="19789"/>
                    </a:cubicBezTo>
                    <a:cubicBezTo>
                      <a:pt x="629" y="20840"/>
                      <a:pt x="1863" y="21323"/>
                      <a:pt x="2924" y="20876"/>
                    </a:cubicBezTo>
                    <a:cubicBezTo>
                      <a:pt x="2961" y="20860"/>
                      <a:pt x="2982" y="20828"/>
                      <a:pt x="3014" y="20815"/>
                    </a:cubicBezTo>
                    <a:cubicBezTo>
                      <a:pt x="10874" y="17480"/>
                      <a:pt x="17451" y="11227"/>
                      <a:pt x="20877" y="2825"/>
                    </a:cubicBezTo>
                    <a:cubicBezTo>
                      <a:pt x="20877" y="2825"/>
                      <a:pt x="20881" y="2825"/>
                      <a:pt x="20881" y="2825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6" name="AutoShape 11"/>
              <p:cNvSpPr>
                <a:spLocks/>
              </p:cNvSpPr>
              <p:nvPr/>
            </p:nvSpPr>
            <p:spPr bwMode="auto">
              <a:xfrm>
                <a:off x="9435307" y="4725988"/>
                <a:ext cx="103981" cy="106363"/>
              </a:xfrm>
              <a:custGeom>
                <a:avLst/>
                <a:gdLst>
                  <a:gd name="T0" fmla="+- 0 10803 203"/>
                  <a:gd name="T1" fmla="*/ T0 w 21201"/>
                  <a:gd name="T2" fmla="+- 0 10798 194"/>
                  <a:gd name="T3" fmla="*/ 10798 h 21209"/>
                  <a:gd name="T4" fmla="+- 0 10803 203"/>
                  <a:gd name="T5" fmla="*/ T4 w 21201"/>
                  <a:gd name="T6" fmla="+- 0 10798 194"/>
                  <a:gd name="T7" fmla="*/ 10798 h 21209"/>
                  <a:gd name="T8" fmla="+- 0 10803 203"/>
                  <a:gd name="T9" fmla="*/ T8 w 21201"/>
                  <a:gd name="T10" fmla="+- 0 10798 194"/>
                  <a:gd name="T11" fmla="*/ 10798 h 21209"/>
                  <a:gd name="T12" fmla="+- 0 10803 203"/>
                  <a:gd name="T13" fmla="*/ T12 w 21201"/>
                  <a:gd name="T14" fmla="+- 0 10798 194"/>
                  <a:gd name="T15" fmla="*/ 10798 h 2120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201" h="21209">
                    <a:moveTo>
                      <a:pt x="20267" y="104"/>
                    </a:moveTo>
                    <a:cubicBezTo>
                      <a:pt x="19508" y="-194"/>
                      <a:pt x="18645" y="169"/>
                      <a:pt x="18339" y="912"/>
                    </a:cubicBezTo>
                    <a:cubicBezTo>
                      <a:pt x="14991" y="9110"/>
                      <a:pt x="8568" y="15198"/>
                      <a:pt x="894" y="18420"/>
                    </a:cubicBezTo>
                    <a:cubicBezTo>
                      <a:pt x="144" y="18735"/>
                      <a:pt x="-203" y="19589"/>
                      <a:pt x="121" y="20327"/>
                    </a:cubicBezTo>
                    <a:cubicBezTo>
                      <a:pt x="442" y="21068"/>
                      <a:pt x="1314" y="21406"/>
                      <a:pt x="2067" y="21090"/>
                    </a:cubicBezTo>
                    <a:cubicBezTo>
                      <a:pt x="2102" y="21073"/>
                      <a:pt x="2125" y="21042"/>
                      <a:pt x="2159" y="21025"/>
                    </a:cubicBezTo>
                    <a:cubicBezTo>
                      <a:pt x="10491" y="17500"/>
                      <a:pt x="17461" y="10881"/>
                      <a:pt x="21095" y="1994"/>
                    </a:cubicBezTo>
                    <a:cubicBezTo>
                      <a:pt x="21397" y="1250"/>
                      <a:pt x="21026" y="404"/>
                      <a:pt x="20267" y="10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7" name="AutoShape 12"/>
              <p:cNvSpPr>
                <a:spLocks/>
              </p:cNvSpPr>
              <p:nvPr/>
            </p:nvSpPr>
            <p:spPr bwMode="auto">
              <a:xfrm>
                <a:off x="9421019" y="4711700"/>
                <a:ext cx="88106" cy="89694"/>
              </a:xfrm>
              <a:custGeom>
                <a:avLst/>
                <a:gdLst>
                  <a:gd name="T0" fmla="+- 0 10802 238"/>
                  <a:gd name="T1" fmla="*/ T0 w 21128"/>
                  <a:gd name="T2" fmla="+- 0 10797 227"/>
                  <a:gd name="T3" fmla="*/ 10797 h 21141"/>
                  <a:gd name="T4" fmla="+- 0 10802 238"/>
                  <a:gd name="T5" fmla="*/ T4 w 21128"/>
                  <a:gd name="T6" fmla="+- 0 10797 227"/>
                  <a:gd name="T7" fmla="*/ 10797 h 21141"/>
                  <a:gd name="T8" fmla="+- 0 10802 238"/>
                  <a:gd name="T9" fmla="*/ T8 w 21128"/>
                  <a:gd name="T10" fmla="+- 0 10797 227"/>
                  <a:gd name="T11" fmla="*/ 10797 h 21141"/>
                  <a:gd name="T12" fmla="+- 0 10802 238"/>
                  <a:gd name="T13" fmla="*/ T12 w 21128"/>
                  <a:gd name="T14" fmla="+- 0 10797 227"/>
                  <a:gd name="T15" fmla="*/ 10797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8" h="21141">
                    <a:moveTo>
                      <a:pt x="20035" y="122"/>
                    </a:moveTo>
                    <a:cubicBezTo>
                      <a:pt x="19142" y="-227"/>
                      <a:pt x="18134" y="195"/>
                      <a:pt x="17778" y="1071"/>
                    </a:cubicBezTo>
                    <a:cubicBezTo>
                      <a:pt x="14571" y="8936"/>
                      <a:pt x="8412" y="14778"/>
                      <a:pt x="1051" y="17867"/>
                    </a:cubicBezTo>
                    <a:lnTo>
                      <a:pt x="1054" y="17867"/>
                    </a:lnTo>
                    <a:cubicBezTo>
                      <a:pt x="172" y="18240"/>
                      <a:pt x="-238" y="19242"/>
                      <a:pt x="142" y="20108"/>
                    </a:cubicBezTo>
                    <a:cubicBezTo>
                      <a:pt x="522" y="20973"/>
                      <a:pt x="1543" y="21372"/>
                      <a:pt x="2425" y="21003"/>
                    </a:cubicBezTo>
                    <a:cubicBezTo>
                      <a:pt x="2459" y="20986"/>
                      <a:pt x="2476" y="20956"/>
                      <a:pt x="2514" y="20936"/>
                    </a:cubicBezTo>
                    <a:cubicBezTo>
                      <a:pt x="10651" y="17491"/>
                      <a:pt x="17459" y="11027"/>
                      <a:pt x="21002" y="2339"/>
                    </a:cubicBezTo>
                    <a:cubicBezTo>
                      <a:pt x="21361" y="1463"/>
                      <a:pt x="20927" y="472"/>
                      <a:pt x="20035" y="12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8" name="AutoShape 13"/>
              <p:cNvSpPr>
                <a:spLocks/>
              </p:cNvSpPr>
              <p:nvPr/>
            </p:nvSpPr>
            <p:spPr bwMode="auto">
              <a:xfrm>
                <a:off x="9275763" y="4566444"/>
                <a:ext cx="73025" cy="73819"/>
              </a:xfrm>
              <a:custGeom>
                <a:avLst/>
                <a:gdLst>
                  <a:gd name="T0" fmla="+- 0 10797 278"/>
                  <a:gd name="T1" fmla="*/ T0 w 21039"/>
                  <a:gd name="T2" fmla="+- 0 10803 281"/>
                  <a:gd name="T3" fmla="*/ 10803 h 21044"/>
                  <a:gd name="T4" fmla="+- 0 10797 278"/>
                  <a:gd name="T5" fmla="*/ T4 w 21039"/>
                  <a:gd name="T6" fmla="+- 0 10803 281"/>
                  <a:gd name="T7" fmla="*/ 10803 h 21044"/>
                  <a:gd name="T8" fmla="+- 0 10797 278"/>
                  <a:gd name="T9" fmla="*/ T8 w 21039"/>
                  <a:gd name="T10" fmla="+- 0 10803 281"/>
                  <a:gd name="T11" fmla="*/ 10803 h 21044"/>
                  <a:gd name="T12" fmla="+- 0 10797 278"/>
                  <a:gd name="T13" fmla="*/ T12 w 21039"/>
                  <a:gd name="T14" fmla="+- 0 10803 281"/>
                  <a:gd name="T15" fmla="*/ 10803 h 21044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9" h="21044">
                    <a:moveTo>
                      <a:pt x="20871" y="1248"/>
                    </a:moveTo>
                    <a:cubicBezTo>
                      <a:pt x="20411" y="197"/>
                      <a:pt x="19177" y="-281"/>
                      <a:pt x="18112" y="169"/>
                    </a:cubicBezTo>
                    <a:cubicBezTo>
                      <a:pt x="18075" y="181"/>
                      <a:pt x="18050" y="214"/>
                      <a:pt x="18021" y="226"/>
                    </a:cubicBezTo>
                    <a:cubicBezTo>
                      <a:pt x="10159" y="3562"/>
                      <a:pt x="3583" y="9820"/>
                      <a:pt x="152" y="18220"/>
                    </a:cubicBezTo>
                    <a:lnTo>
                      <a:pt x="148" y="18220"/>
                    </a:lnTo>
                    <a:cubicBezTo>
                      <a:pt x="-278" y="19278"/>
                      <a:pt x="242" y="20473"/>
                      <a:pt x="1320" y="20896"/>
                    </a:cubicBezTo>
                    <a:cubicBezTo>
                      <a:pt x="2398" y="21318"/>
                      <a:pt x="3620" y="20803"/>
                      <a:pt x="4046" y="19749"/>
                    </a:cubicBezTo>
                    <a:lnTo>
                      <a:pt x="4051" y="19749"/>
                    </a:lnTo>
                    <a:cubicBezTo>
                      <a:pt x="7068" y="12356"/>
                      <a:pt x="12856" y="6858"/>
                      <a:pt x="19764" y="3956"/>
                    </a:cubicBezTo>
                    <a:cubicBezTo>
                      <a:pt x="20830" y="3506"/>
                      <a:pt x="21322" y="2298"/>
                      <a:pt x="20871" y="1248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9" name="AutoShape 14"/>
              <p:cNvSpPr>
                <a:spLocks/>
              </p:cNvSpPr>
              <p:nvPr/>
            </p:nvSpPr>
            <p:spPr bwMode="auto">
              <a:xfrm>
                <a:off x="9217819" y="4508500"/>
                <a:ext cx="103981" cy="105569"/>
              </a:xfrm>
              <a:custGeom>
                <a:avLst/>
                <a:gdLst>
                  <a:gd name="T0" fmla="+- 0 10797 198"/>
                  <a:gd name="T1" fmla="*/ T0 w 21199"/>
                  <a:gd name="T2" fmla="+- 0 10802 198"/>
                  <a:gd name="T3" fmla="*/ 10802 h 21208"/>
                  <a:gd name="T4" fmla="+- 0 10797 198"/>
                  <a:gd name="T5" fmla="*/ T4 w 21199"/>
                  <a:gd name="T6" fmla="+- 0 10802 198"/>
                  <a:gd name="T7" fmla="*/ 10802 h 21208"/>
                  <a:gd name="T8" fmla="+- 0 10797 198"/>
                  <a:gd name="T9" fmla="*/ T8 w 21199"/>
                  <a:gd name="T10" fmla="+- 0 10802 198"/>
                  <a:gd name="T11" fmla="*/ 10802 h 21208"/>
                  <a:gd name="T12" fmla="+- 0 10797 198"/>
                  <a:gd name="T13" fmla="*/ T12 w 21199"/>
                  <a:gd name="T14" fmla="+- 0 10802 198"/>
                  <a:gd name="T15" fmla="*/ 10802 h 2120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99" h="21208">
                    <a:moveTo>
                      <a:pt x="21077" y="880"/>
                    </a:moveTo>
                    <a:cubicBezTo>
                      <a:pt x="20753" y="142"/>
                      <a:pt x="19881" y="-198"/>
                      <a:pt x="19129" y="117"/>
                    </a:cubicBezTo>
                    <a:cubicBezTo>
                      <a:pt x="19097" y="131"/>
                      <a:pt x="19071" y="162"/>
                      <a:pt x="19039" y="179"/>
                    </a:cubicBezTo>
                    <a:cubicBezTo>
                      <a:pt x="10706" y="3707"/>
                      <a:pt x="3739" y="10322"/>
                      <a:pt x="106" y="19208"/>
                    </a:cubicBezTo>
                    <a:cubicBezTo>
                      <a:pt x="-198" y="19957"/>
                      <a:pt x="172" y="20803"/>
                      <a:pt x="934" y="21101"/>
                    </a:cubicBezTo>
                    <a:cubicBezTo>
                      <a:pt x="1689" y="21401"/>
                      <a:pt x="2552" y="21041"/>
                      <a:pt x="2859" y="20292"/>
                    </a:cubicBezTo>
                    <a:cubicBezTo>
                      <a:pt x="6206" y="12096"/>
                      <a:pt x="12625" y="6008"/>
                      <a:pt x="20301" y="2787"/>
                    </a:cubicBezTo>
                    <a:cubicBezTo>
                      <a:pt x="21051" y="2469"/>
                      <a:pt x="21402" y="1618"/>
                      <a:pt x="21077" y="88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0" name="AutoShape 15"/>
              <p:cNvSpPr>
                <a:spLocks/>
              </p:cNvSpPr>
              <p:nvPr/>
            </p:nvSpPr>
            <p:spPr bwMode="auto">
              <a:xfrm>
                <a:off x="9247188" y="4537075"/>
                <a:ext cx="88107" cy="90488"/>
              </a:xfrm>
              <a:custGeom>
                <a:avLst/>
                <a:gdLst>
                  <a:gd name="T0" fmla="+- 0 10796 232"/>
                  <a:gd name="T1" fmla="*/ T0 w 21129"/>
                  <a:gd name="T2" fmla="+- 0 10804 234"/>
                  <a:gd name="T3" fmla="*/ 10804 h 21141"/>
                  <a:gd name="T4" fmla="+- 0 10796 232"/>
                  <a:gd name="T5" fmla="*/ T4 w 21129"/>
                  <a:gd name="T6" fmla="+- 0 10804 234"/>
                  <a:gd name="T7" fmla="*/ 10804 h 21141"/>
                  <a:gd name="T8" fmla="+- 0 10796 232"/>
                  <a:gd name="T9" fmla="*/ T8 w 21129"/>
                  <a:gd name="T10" fmla="+- 0 10804 234"/>
                  <a:gd name="T11" fmla="*/ 10804 h 21141"/>
                  <a:gd name="T12" fmla="+- 0 10796 232"/>
                  <a:gd name="T13" fmla="*/ T12 w 21129"/>
                  <a:gd name="T14" fmla="+- 0 10804 234"/>
                  <a:gd name="T15" fmla="*/ 10804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9" h="21141">
                    <a:moveTo>
                      <a:pt x="20075" y="3267"/>
                    </a:moveTo>
                    <a:cubicBezTo>
                      <a:pt x="20953" y="2898"/>
                      <a:pt x="21368" y="1899"/>
                      <a:pt x="20987" y="1030"/>
                    </a:cubicBezTo>
                    <a:cubicBezTo>
                      <a:pt x="20611" y="168"/>
                      <a:pt x="19589" y="-234"/>
                      <a:pt x="18707" y="138"/>
                    </a:cubicBezTo>
                    <a:cubicBezTo>
                      <a:pt x="18670" y="152"/>
                      <a:pt x="18649" y="185"/>
                      <a:pt x="18615" y="198"/>
                    </a:cubicBezTo>
                    <a:cubicBezTo>
                      <a:pt x="10481" y="3647"/>
                      <a:pt x="3673" y="10118"/>
                      <a:pt x="124" y="18802"/>
                    </a:cubicBezTo>
                    <a:cubicBezTo>
                      <a:pt x="-232" y="19678"/>
                      <a:pt x="205" y="20666"/>
                      <a:pt x="1094" y="21019"/>
                    </a:cubicBezTo>
                    <a:cubicBezTo>
                      <a:pt x="1983" y="21366"/>
                      <a:pt x="2991" y="20946"/>
                      <a:pt x="3354" y="20071"/>
                    </a:cubicBezTo>
                    <a:cubicBezTo>
                      <a:pt x="6561" y="12205"/>
                      <a:pt x="12717" y="6360"/>
                      <a:pt x="20075" y="3274"/>
                    </a:cubicBezTo>
                    <a:cubicBezTo>
                      <a:pt x="20075" y="3274"/>
                      <a:pt x="20075" y="3267"/>
                      <a:pt x="20075" y="3267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061" name="Group 1060"/>
            <p:cNvGrpSpPr/>
            <p:nvPr/>
          </p:nvGrpSpPr>
          <p:grpSpPr>
            <a:xfrm>
              <a:off x="495719" y="3827954"/>
              <a:ext cx="465138" cy="435769"/>
              <a:chOff x="5368132" y="3540125"/>
              <a:chExt cx="465138" cy="435769"/>
            </a:xfrm>
            <a:solidFill>
              <a:schemeClr val="bg2"/>
            </a:solidFill>
          </p:grpSpPr>
          <p:sp>
            <p:nvSpPr>
              <p:cNvPr id="1062" name="AutoShape 110"/>
              <p:cNvSpPr>
                <a:spLocks/>
              </p:cNvSpPr>
              <p:nvPr/>
            </p:nvSpPr>
            <p:spPr bwMode="auto">
              <a:xfrm>
                <a:off x="5426869" y="3598069"/>
                <a:ext cx="347663" cy="2325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699" y="20255"/>
                    </a:moveTo>
                    <a:lnTo>
                      <a:pt x="899" y="20255"/>
                    </a:lnTo>
                    <a:lnTo>
                      <a:pt x="899" y="1350"/>
                    </a:lnTo>
                    <a:lnTo>
                      <a:pt x="20699" y="1350"/>
                    </a:lnTo>
                    <a:cubicBezTo>
                      <a:pt x="20699" y="1350"/>
                      <a:pt x="20699" y="20255"/>
                      <a:pt x="20699" y="20255"/>
                    </a:cubicBezTo>
                    <a:close/>
                    <a:moveTo>
                      <a:pt x="20699" y="0"/>
                    </a:moveTo>
                    <a:lnTo>
                      <a:pt x="899" y="5"/>
                    </a:lnTo>
                    <a:cubicBezTo>
                      <a:pt x="402" y="5"/>
                      <a:pt x="0" y="603"/>
                      <a:pt x="0" y="1350"/>
                    </a:cubicBezTo>
                    <a:lnTo>
                      <a:pt x="0" y="20249"/>
                    </a:lnTo>
                    <a:cubicBezTo>
                      <a:pt x="0" y="20996"/>
                      <a:pt x="402" y="21599"/>
                      <a:pt x="899" y="21599"/>
                    </a:cubicBezTo>
                    <a:lnTo>
                      <a:pt x="20699" y="21599"/>
                    </a:lnTo>
                    <a:cubicBezTo>
                      <a:pt x="21197" y="21599"/>
                      <a:pt x="21600" y="20996"/>
                      <a:pt x="21600" y="20249"/>
                    </a:cubicBezTo>
                    <a:lnTo>
                      <a:pt x="21600" y="1350"/>
                    </a:lnTo>
                    <a:cubicBezTo>
                      <a:pt x="21600" y="603"/>
                      <a:pt x="21197" y="0"/>
                      <a:pt x="20699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3" name="AutoShape 111"/>
              <p:cNvSpPr>
                <a:spLocks/>
              </p:cNvSpPr>
              <p:nvPr/>
            </p:nvSpPr>
            <p:spPr bwMode="auto">
              <a:xfrm>
                <a:off x="5368132" y="3540125"/>
                <a:ext cx="465138" cy="4357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6562"/>
                    </a:moveTo>
                    <a:cubicBezTo>
                      <a:pt x="20249" y="16959"/>
                      <a:pt x="19946" y="17282"/>
                      <a:pt x="19575" y="17282"/>
                    </a:cubicBezTo>
                    <a:lnTo>
                      <a:pt x="13499" y="17282"/>
                    </a:lnTo>
                    <a:lnTo>
                      <a:pt x="8099" y="17282"/>
                    </a:lnTo>
                    <a:lnTo>
                      <a:pt x="2024" y="17282"/>
                    </a:lnTo>
                    <a:cubicBezTo>
                      <a:pt x="1651" y="17282"/>
                      <a:pt x="1349" y="16959"/>
                      <a:pt x="1349" y="16562"/>
                    </a:cubicBezTo>
                    <a:lnTo>
                      <a:pt x="1349" y="2160"/>
                    </a:lnTo>
                    <a:cubicBezTo>
                      <a:pt x="1349" y="1762"/>
                      <a:pt x="1651" y="1440"/>
                      <a:pt x="2024" y="1440"/>
                    </a:cubicBezTo>
                    <a:lnTo>
                      <a:pt x="19575" y="1440"/>
                    </a:lnTo>
                    <a:cubicBezTo>
                      <a:pt x="19946" y="1440"/>
                      <a:pt x="20249" y="1762"/>
                      <a:pt x="20249" y="2160"/>
                    </a:cubicBezTo>
                    <a:cubicBezTo>
                      <a:pt x="20249" y="2160"/>
                      <a:pt x="20249" y="16562"/>
                      <a:pt x="20249" y="16562"/>
                    </a:cubicBezTo>
                    <a:close/>
                    <a:moveTo>
                      <a:pt x="19575" y="0"/>
                    </a:moveTo>
                    <a:lnTo>
                      <a:pt x="2024" y="0"/>
                    </a:lnTo>
                    <a:cubicBezTo>
                      <a:pt x="905" y="0"/>
                      <a:pt x="0" y="966"/>
                      <a:pt x="0" y="2160"/>
                    </a:cubicBezTo>
                    <a:lnTo>
                      <a:pt x="0" y="16562"/>
                    </a:lnTo>
                    <a:cubicBezTo>
                      <a:pt x="0" y="17753"/>
                      <a:pt x="903" y="18718"/>
                      <a:pt x="2018" y="18721"/>
                    </a:cubicBezTo>
                    <a:lnTo>
                      <a:pt x="8774" y="18721"/>
                    </a:lnTo>
                    <a:lnTo>
                      <a:pt x="8774" y="19597"/>
                    </a:lnTo>
                    <a:lnTo>
                      <a:pt x="4561" y="20181"/>
                    </a:lnTo>
                    <a:cubicBezTo>
                      <a:pt x="4260" y="20262"/>
                      <a:pt x="4049" y="20549"/>
                      <a:pt x="4049" y="20879"/>
                    </a:cubicBezTo>
                    <a:cubicBezTo>
                      <a:pt x="4049" y="21277"/>
                      <a:pt x="4351" y="21599"/>
                      <a:pt x="4724" y="21599"/>
                    </a:cubicBezTo>
                    <a:lnTo>
                      <a:pt x="16874" y="21599"/>
                    </a:lnTo>
                    <a:cubicBezTo>
                      <a:pt x="17248" y="21599"/>
                      <a:pt x="17549" y="21277"/>
                      <a:pt x="17549" y="20879"/>
                    </a:cubicBezTo>
                    <a:cubicBezTo>
                      <a:pt x="17549" y="20549"/>
                      <a:pt x="17339" y="20262"/>
                      <a:pt x="17038" y="20181"/>
                    </a:cubicBezTo>
                    <a:lnTo>
                      <a:pt x="12824" y="19597"/>
                    </a:lnTo>
                    <a:lnTo>
                      <a:pt x="12824" y="18721"/>
                    </a:lnTo>
                    <a:lnTo>
                      <a:pt x="19581" y="18721"/>
                    </a:lnTo>
                    <a:cubicBezTo>
                      <a:pt x="20696" y="18718"/>
                      <a:pt x="21600" y="17753"/>
                      <a:pt x="21600" y="16562"/>
                    </a:cubicBezTo>
                    <a:lnTo>
                      <a:pt x="21600" y="2160"/>
                    </a:lnTo>
                    <a:cubicBezTo>
                      <a:pt x="21600" y="966"/>
                      <a:pt x="20692" y="0"/>
                      <a:pt x="19575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064" name="Group 1063"/>
            <p:cNvGrpSpPr/>
            <p:nvPr/>
          </p:nvGrpSpPr>
          <p:grpSpPr>
            <a:xfrm>
              <a:off x="548788" y="2825660"/>
              <a:ext cx="319088" cy="465138"/>
              <a:chOff x="3582988" y="3510757"/>
              <a:chExt cx="319088" cy="465138"/>
            </a:xfrm>
            <a:solidFill>
              <a:schemeClr val="bg2"/>
            </a:solidFill>
          </p:grpSpPr>
          <p:sp>
            <p:nvSpPr>
              <p:cNvPr id="1065" name="AutoShape 113"/>
              <p:cNvSpPr>
                <a:spLocks/>
              </p:cNvSpPr>
              <p:nvPr/>
            </p:nvSpPr>
            <p:spPr bwMode="auto">
              <a:xfrm>
                <a:off x="3582988" y="3510757"/>
                <a:ext cx="319088" cy="46513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5386" y="14175"/>
                    </a:moveTo>
                    <a:lnTo>
                      <a:pt x="6223" y="14175"/>
                    </a:lnTo>
                    <a:cubicBezTo>
                      <a:pt x="5734" y="13446"/>
                      <a:pt x="5147" y="12716"/>
                      <a:pt x="4568" y="12003"/>
                    </a:cubicBezTo>
                    <a:cubicBezTo>
                      <a:pt x="3287" y="10427"/>
                      <a:pt x="1963" y="8797"/>
                      <a:pt x="1963" y="7425"/>
                    </a:cubicBezTo>
                    <a:cubicBezTo>
                      <a:pt x="1963" y="4075"/>
                      <a:pt x="5927" y="1350"/>
                      <a:pt x="10800" y="1350"/>
                    </a:cubicBezTo>
                    <a:cubicBezTo>
                      <a:pt x="15672" y="1350"/>
                      <a:pt x="19636" y="4075"/>
                      <a:pt x="19636" y="7425"/>
                    </a:cubicBezTo>
                    <a:cubicBezTo>
                      <a:pt x="19636" y="8787"/>
                      <a:pt x="18312" y="10425"/>
                      <a:pt x="17029" y="12011"/>
                    </a:cubicBezTo>
                    <a:cubicBezTo>
                      <a:pt x="16455" y="12723"/>
                      <a:pt x="15873" y="13449"/>
                      <a:pt x="15386" y="14175"/>
                    </a:cubicBezTo>
                    <a:moveTo>
                      <a:pt x="10800" y="20249"/>
                    </a:moveTo>
                    <a:cubicBezTo>
                      <a:pt x="9805" y="20249"/>
                      <a:pt x="9347" y="20171"/>
                      <a:pt x="8839" y="19406"/>
                    </a:cubicBezTo>
                    <a:lnTo>
                      <a:pt x="13000" y="19048"/>
                    </a:lnTo>
                    <a:cubicBezTo>
                      <a:pt x="12398" y="20164"/>
                      <a:pt x="11959" y="20249"/>
                      <a:pt x="10800" y="20249"/>
                    </a:cubicBezTo>
                    <a:moveTo>
                      <a:pt x="7595" y="16813"/>
                    </a:moveTo>
                    <a:cubicBezTo>
                      <a:pt x="7417" y="16407"/>
                      <a:pt x="7215" y="15978"/>
                      <a:pt x="6991" y="15525"/>
                    </a:cubicBezTo>
                    <a:lnTo>
                      <a:pt x="14616" y="15525"/>
                    </a:lnTo>
                    <a:cubicBezTo>
                      <a:pt x="14496" y="15767"/>
                      <a:pt x="14375" y="16010"/>
                      <a:pt x="14270" y="16239"/>
                    </a:cubicBezTo>
                    <a:cubicBezTo>
                      <a:pt x="14270" y="16239"/>
                      <a:pt x="7595" y="16813"/>
                      <a:pt x="7595" y="16813"/>
                    </a:cubicBezTo>
                    <a:close/>
                    <a:moveTo>
                      <a:pt x="13345" y="18343"/>
                    </a:moveTo>
                    <a:lnTo>
                      <a:pt x="8476" y="18762"/>
                    </a:lnTo>
                    <a:cubicBezTo>
                      <a:pt x="8303" y="18416"/>
                      <a:pt x="8116" y="18011"/>
                      <a:pt x="7890" y="17483"/>
                    </a:cubicBezTo>
                    <a:cubicBezTo>
                      <a:pt x="7887" y="17477"/>
                      <a:pt x="7883" y="17469"/>
                      <a:pt x="7881" y="17462"/>
                    </a:cubicBezTo>
                    <a:lnTo>
                      <a:pt x="13957" y="16941"/>
                    </a:lnTo>
                    <a:cubicBezTo>
                      <a:pt x="13871" y="17140"/>
                      <a:pt x="13778" y="17350"/>
                      <a:pt x="13698" y="17537"/>
                    </a:cubicBezTo>
                    <a:cubicBezTo>
                      <a:pt x="13569" y="17841"/>
                      <a:pt x="13453" y="18104"/>
                      <a:pt x="13345" y="18343"/>
                    </a:cubicBezTo>
                    <a:moveTo>
                      <a:pt x="10800" y="0"/>
                    </a:moveTo>
                    <a:cubicBezTo>
                      <a:pt x="4835" y="0"/>
                      <a:pt x="0" y="3324"/>
                      <a:pt x="0" y="7425"/>
                    </a:cubicBezTo>
                    <a:cubicBezTo>
                      <a:pt x="0" y="10146"/>
                      <a:pt x="3621" y="13029"/>
                      <a:pt x="4939" y="15562"/>
                    </a:cubicBezTo>
                    <a:cubicBezTo>
                      <a:pt x="6906" y="19339"/>
                      <a:pt x="6688" y="21599"/>
                      <a:pt x="10800" y="21599"/>
                    </a:cubicBezTo>
                    <a:cubicBezTo>
                      <a:pt x="14972" y="21599"/>
                      <a:pt x="14692" y="19349"/>
                      <a:pt x="16660" y="15577"/>
                    </a:cubicBezTo>
                    <a:cubicBezTo>
                      <a:pt x="17983" y="13039"/>
                      <a:pt x="21600" y="10124"/>
                      <a:pt x="21600" y="7425"/>
                    </a:cubicBezTo>
                    <a:cubicBezTo>
                      <a:pt x="21600" y="3324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6" name="AutoShape 114"/>
              <p:cNvSpPr>
                <a:spLocks/>
              </p:cNvSpPr>
              <p:nvPr/>
            </p:nvSpPr>
            <p:spPr bwMode="auto">
              <a:xfrm>
                <a:off x="3655219" y="3583782"/>
                <a:ext cx="94456" cy="9445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938" y="0"/>
                    </a:moveTo>
                    <a:cubicBezTo>
                      <a:pt x="8943" y="0"/>
                      <a:pt x="0" y="8942"/>
                      <a:pt x="0" y="19938"/>
                    </a:cubicBezTo>
                    <a:cubicBezTo>
                      <a:pt x="0" y="20855"/>
                      <a:pt x="743" y="21600"/>
                      <a:pt x="1661" y="21600"/>
                    </a:cubicBezTo>
                    <a:cubicBezTo>
                      <a:pt x="2579" y="21600"/>
                      <a:pt x="3323" y="20855"/>
                      <a:pt x="3323" y="19938"/>
                    </a:cubicBezTo>
                    <a:cubicBezTo>
                      <a:pt x="3323" y="10777"/>
                      <a:pt x="10777" y="3323"/>
                      <a:pt x="19938" y="3323"/>
                    </a:cubicBezTo>
                    <a:cubicBezTo>
                      <a:pt x="20856" y="3323"/>
                      <a:pt x="21600" y="2578"/>
                      <a:pt x="21600" y="1661"/>
                    </a:cubicBezTo>
                    <a:cubicBezTo>
                      <a:pt x="21600" y="744"/>
                      <a:pt x="20856" y="0"/>
                      <a:pt x="19938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067" name="Group 1066"/>
            <p:cNvGrpSpPr/>
            <p:nvPr/>
          </p:nvGrpSpPr>
          <p:grpSpPr>
            <a:xfrm>
              <a:off x="522204" y="5833008"/>
              <a:ext cx="465138" cy="391319"/>
              <a:chOff x="5368132" y="2625725"/>
              <a:chExt cx="465138" cy="391319"/>
            </a:xfrm>
            <a:solidFill>
              <a:schemeClr val="bg2"/>
            </a:solidFill>
          </p:grpSpPr>
          <p:sp>
            <p:nvSpPr>
              <p:cNvPr id="1068" name="AutoShape 120"/>
              <p:cNvSpPr>
                <a:spLocks/>
              </p:cNvSpPr>
              <p:nvPr/>
            </p:nvSpPr>
            <p:spPr bwMode="auto">
              <a:xfrm>
                <a:off x="5484813" y="2727325"/>
                <a:ext cx="231775" cy="2317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48" y="16070"/>
                    </a:moveTo>
                    <a:cubicBezTo>
                      <a:pt x="14037" y="19468"/>
                      <a:pt x="8925" y="19859"/>
                      <a:pt x="5529" y="16948"/>
                    </a:cubicBezTo>
                    <a:cubicBezTo>
                      <a:pt x="2130" y="14038"/>
                      <a:pt x="1740" y="8924"/>
                      <a:pt x="4651" y="5527"/>
                    </a:cubicBezTo>
                    <a:cubicBezTo>
                      <a:pt x="7559" y="2131"/>
                      <a:pt x="12674" y="1740"/>
                      <a:pt x="16070" y="4650"/>
                    </a:cubicBezTo>
                    <a:cubicBezTo>
                      <a:pt x="19466" y="7560"/>
                      <a:pt x="19859" y="12673"/>
                      <a:pt x="16948" y="16070"/>
                    </a:cubicBezTo>
                    <a:moveTo>
                      <a:pt x="10800" y="0"/>
                    </a:moveTo>
                    <a:cubicBezTo>
                      <a:pt x="4833" y="0"/>
                      <a:pt x="0" y="4834"/>
                      <a:pt x="0" y="10800"/>
                    </a:cubicBezTo>
                    <a:cubicBezTo>
                      <a:pt x="0" y="16765"/>
                      <a:pt x="4833" y="21599"/>
                      <a:pt x="10800" y="21599"/>
                    </a:cubicBezTo>
                    <a:cubicBezTo>
                      <a:pt x="16764" y="21599"/>
                      <a:pt x="21600" y="16765"/>
                      <a:pt x="21600" y="10800"/>
                    </a:cubicBezTo>
                    <a:cubicBezTo>
                      <a:pt x="21600" y="4834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9" name="AutoShape 121"/>
              <p:cNvSpPr>
                <a:spLocks/>
              </p:cNvSpPr>
              <p:nvPr/>
            </p:nvSpPr>
            <p:spPr bwMode="auto">
              <a:xfrm>
                <a:off x="5542757" y="2785269"/>
                <a:ext cx="65088" cy="650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200" y="0"/>
                    </a:moveTo>
                    <a:cubicBezTo>
                      <a:pt x="8596" y="0"/>
                      <a:pt x="0" y="8596"/>
                      <a:pt x="0" y="19195"/>
                    </a:cubicBezTo>
                    <a:lnTo>
                      <a:pt x="0" y="19199"/>
                    </a:lnTo>
                    <a:cubicBezTo>
                      <a:pt x="0" y="20524"/>
                      <a:pt x="1068" y="21599"/>
                      <a:pt x="2400" y="21599"/>
                    </a:cubicBezTo>
                    <a:cubicBezTo>
                      <a:pt x="3721" y="21599"/>
                      <a:pt x="4800" y="20524"/>
                      <a:pt x="4800" y="19199"/>
                    </a:cubicBezTo>
                    <a:lnTo>
                      <a:pt x="4800" y="19195"/>
                    </a:lnTo>
                    <a:cubicBezTo>
                      <a:pt x="4800" y="11247"/>
                      <a:pt x="11240" y="4799"/>
                      <a:pt x="19200" y="4799"/>
                    </a:cubicBezTo>
                    <a:cubicBezTo>
                      <a:pt x="20521" y="4799"/>
                      <a:pt x="21600" y="3724"/>
                      <a:pt x="21600" y="2399"/>
                    </a:cubicBezTo>
                    <a:cubicBezTo>
                      <a:pt x="21600" y="1075"/>
                      <a:pt x="20521" y="0"/>
                      <a:pt x="192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70" name="AutoShape 122"/>
              <p:cNvSpPr>
                <a:spLocks/>
              </p:cNvSpPr>
              <p:nvPr/>
            </p:nvSpPr>
            <p:spPr bwMode="auto">
              <a:xfrm>
                <a:off x="5368132" y="2625725"/>
                <a:ext cx="465138" cy="39131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9199"/>
                    </a:moveTo>
                    <a:cubicBezTo>
                      <a:pt x="20249" y="19642"/>
                      <a:pt x="19948" y="19999"/>
                      <a:pt x="19575" y="19999"/>
                    </a:cubicBezTo>
                    <a:lnTo>
                      <a:pt x="2024" y="19999"/>
                    </a:lnTo>
                    <a:cubicBezTo>
                      <a:pt x="1651" y="19999"/>
                      <a:pt x="1349" y="19642"/>
                      <a:pt x="1349" y="19199"/>
                    </a:cubicBezTo>
                    <a:lnTo>
                      <a:pt x="1349" y="7200"/>
                    </a:lnTo>
                    <a:cubicBezTo>
                      <a:pt x="1349" y="6809"/>
                      <a:pt x="1588" y="6475"/>
                      <a:pt x="1914" y="6411"/>
                    </a:cubicBezTo>
                    <a:lnTo>
                      <a:pt x="5588" y="5684"/>
                    </a:lnTo>
                    <a:lnTo>
                      <a:pt x="6797" y="2103"/>
                    </a:lnTo>
                    <a:cubicBezTo>
                      <a:pt x="6900" y="1799"/>
                      <a:pt x="7148" y="1600"/>
                      <a:pt x="7424" y="1600"/>
                    </a:cubicBezTo>
                    <a:lnTo>
                      <a:pt x="14174" y="1600"/>
                    </a:lnTo>
                    <a:cubicBezTo>
                      <a:pt x="14450" y="1600"/>
                      <a:pt x="14698" y="1799"/>
                      <a:pt x="14801" y="2103"/>
                    </a:cubicBezTo>
                    <a:lnTo>
                      <a:pt x="16010" y="5684"/>
                    </a:lnTo>
                    <a:lnTo>
                      <a:pt x="19685" y="6411"/>
                    </a:lnTo>
                    <a:cubicBezTo>
                      <a:pt x="20011" y="6475"/>
                      <a:pt x="20249" y="6809"/>
                      <a:pt x="20249" y="7200"/>
                    </a:cubicBezTo>
                    <a:cubicBezTo>
                      <a:pt x="20249" y="7200"/>
                      <a:pt x="20249" y="19199"/>
                      <a:pt x="20249" y="19199"/>
                    </a:cubicBezTo>
                    <a:close/>
                    <a:moveTo>
                      <a:pt x="19907" y="4832"/>
                    </a:moveTo>
                    <a:lnTo>
                      <a:pt x="16981" y="4254"/>
                    </a:lnTo>
                    <a:lnTo>
                      <a:pt x="16054" y="1507"/>
                    </a:lnTo>
                    <a:cubicBezTo>
                      <a:pt x="15745" y="591"/>
                      <a:pt x="15006" y="0"/>
                      <a:pt x="14174" y="0"/>
                    </a:cubicBezTo>
                    <a:lnTo>
                      <a:pt x="7424" y="0"/>
                    </a:lnTo>
                    <a:cubicBezTo>
                      <a:pt x="6593" y="0"/>
                      <a:pt x="5854" y="591"/>
                      <a:pt x="5543" y="1509"/>
                    </a:cubicBezTo>
                    <a:lnTo>
                      <a:pt x="4618" y="4254"/>
                    </a:lnTo>
                    <a:lnTo>
                      <a:pt x="1692" y="4832"/>
                    </a:lnTo>
                    <a:cubicBezTo>
                      <a:pt x="711" y="5025"/>
                      <a:pt x="0" y="6020"/>
                      <a:pt x="0" y="7200"/>
                    </a:cubicBezTo>
                    <a:lnTo>
                      <a:pt x="0" y="19199"/>
                    </a:lnTo>
                    <a:cubicBezTo>
                      <a:pt x="0" y="20523"/>
                      <a:pt x="908" y="21600"/>
                      <a:pt x="2024" y="21600"/>
                    </a:cubicBezTo>
                    <a:lnTo>
                      <a:pt x="19575" y="21600"/>
                    </a:lnTo>
                    <a:cubicBezTo>
                      <a:pt x="20691" y="21600"/>
                      <a:pt x="21600" y="20523"/>
                      <a:pt x="21600" y="19199"/>
                    </a:cubicBezTo>
                    <a:lnTo>
                      <a:pt x="21600" y="7200"/>
                    </a:lnTo>
                    <a:cubicBezTo>
                      <a:pt x="21600" y="6020"/>
                      <a:pt x="20888" y="5025"/>
                      <a:pt x="19907" y="483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071" name="Group 1070"/>
            <p:cNvGrpSpPr/>
            <p:nvPr/>
          </p:nvGrpSpPr>
          <p:grpSpPr>
            <a:xfrm>
              <a:off x="522998" y="1828650"/>
              <a:ext cx="464344" cy="464344"/>
              <a:chOff x="4439444" y="1652588"/>
              <a:chExt cx="464344" cy="464344"/>
            </a:xfrm>
            <a:solidFill>
              <a:schemeClr val="bg2"/>
            </a:solidFill>
          </p:grpSpPr>
          <p:sp>
            <p:nvSpPr>
              <p:cNvPr id="1072" name="AutoShape 136"/>
              <p:cNvSpPr>
                <a:spLocks/>
              </p:cNvSpPr>
              <p:nvPr/>
            </p:nvSpPr>
            <p:spPr bwMode="auto">
              <a:xfrm>
                <a:off x="4686300" y="1710532"/>
                <a:ext cx="152400" cy="15240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538" y="20579"/>
                    </a:moveTo>
                    <a:lnTo>
                      <a:pt x="19542" y="20579"/>
                    </a:lnTo>
                    <a:cubicBezTo>
                      <a:pt x="19546" y="21142"/>
                      <a:pt x="20004" y="21600"/>
                      <a:pt x="20571" y="21600"/>
                    </a:cubicBezTo>
                    <a:cubicBezTo>
                      <a:pt x="21137" y="21600"/>
                      <a:pt x="21599" y="21138"/>
                      <a:pt x="21599" y="20571"/>
                    </a:cubicBezTo>
                    <a:cubicBezTo>
                      <a:pt x="21599" y="20565"/>
                      <a:pt x="21595" y="20561"/>
                      <a:pt x="21595" y="20555"/>
                    </a:cubicBezTo>
                    <a:cubicBezTo>
                      <a:pt x="21583" y="9221"/>
                      <a:pt x="12411" y="41"/>
                      <a:pt x="1080" y="12"/>
                    </a:cubicBezTo>
                    <a:cubicBezTo>
                      <a:pt x="1064" y="10"/>
                      <a:pt x="1048" y="0"/>
                      <a:pt x="1028" y="0"/>
                    </a:cubicBezTo>
                    <a:cubicBezTo>
                      <a:pt x="458" y="0"/>
                      <a:pt x="0" y="461"/>
                      <a:pt x="0" y="1028"/>
                    </a:cubicBezTo>
                    <a:cubicBezTo>
                      <a:pt x="0" y="1594"/>
                      <a:pt x="458" y="2055"/>
                      <a:pt x="1024" y="2057"/>
                    </a:cubicBezTo>
                    <a:lnTo>
                      <a:pt x="1024" y="2065"/>
                    </a:lnTo>
                    <a:cubicBezTo>
                      <a:pt x="11233" y="2065"/>
                      <a:pt x="19538" y="10370"/>
                      <a:pt x="19538" y="20579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73" name="AutoShape 137"/>
              <p:cNvSpPr>
                <a:spLocks/>
              </p:cNvSpPr>
              <p:nvPr/>
            </p:nvSpPr>
            <p:spPr bwMode="auto">
              <a:xfrm>
                <a:off x="4439444" y="1652588"/>
                <a:ext cx="464344" cy="464344"/>
              </a:xfrm>
              <a:custGeom>
                <a:avLst/>
                <a:gdLst>
                  <a:gd name="T0" fmla="+- 0 10819 195"/>
                  <a:gd name="T1" fmla="*/ T0 w 21248"/>
                  <a:gd name="T2" fmla="*/ 10800 h 21600"/>
                  <a:gd name="T3" fmla="+- 0 10819 195"/>
                  <a:gd name="T4" fmla="*/ T3 w 21248"/>
                  <a:gd name="T5" fmla="*/ 10800 h 21600"/>
                  <a:gd name="T6" fmla="+- 0 10819 195"/>
                  <a:gd name="T7" fmla="*/ T6 w 21248"/>
                  <a:gd name="T8" fmla="*/ 10800 h 21600"/>
                  <a:gd name="T9" fmla="+- 0 10819 195"/>
                  <a:gd name="T10" fmla="*/ T9 w 21248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248" h="21600">
                    <a:moveTo>
                      <a:pt x="19868" y="17133"/>
                    </a:moveTo>
                    <a:cubicBezTo>
                      <a:pt x="19766" y="17386"/>
                      <a:pt x="19525" y="17549"/>
                      <a:pt x="19255" y="17549"/>
                    </a:cubicBezTo>
                    <a:lnTo>
                      <a:pt x="19058" y="17549"/>
                    </a:lnTo>
                    <a:lnTo>
                      <a:pt x="3983" y="2226"/>
                    </a:lnTo>
                    <a:lnTo>
                      <a:pt x="3983" y="2025"/>
                    </a:lnTo>
                    <a:cubicBezTo>
                      <a:pt x="3983" y="1750"/>
                      <a:pt x="4144" y="1506"/>
                      <a:pt x="4393" y="1401"/>
                    </a:cubicBezTo>
                    <a:cubicBezTo>
                      <a:pt x="4475" y="1367"/>
                      <a:pt x="4560" y="1350"/>
                      <a:pt x="4647" y="1350"/>
                    </a:cubicBezTo>
                    <a:cubicBezTo>
                      <a:pt x="4824" y="1350"/>
                      <a:pt x="4991" y="1420"/>
                      <a:pt x="5116" y="1547"/>
                    </a:cubicBezTo>
                    <a:lnTo>
                      <a:pt x="19724" y="16397"/>
                    </a:lnTo>
                    <a:cubicBezTo>
                      <a:pt x="19915" y="16591"/>
                      <a:pt x="19972" y="16880"/>
                      <a:pt x="19868" y="17133"/>
                    </a:cubicBezTo>
                    <a:moveTo>
                      <a:pt x="10121" y="17549"/>
                    </a:moveTo>
                    <a:cubicBezTo>
                      <a:pt x="10017" y="17549"/>
                      <a:pt x="9922" y="17586"/>
                      <a:pt x="9824" y="17609"/>
                    </a:cubicBezTo>
                    <a:lnTo>
                      <a:pt x="3923" y="11612"/>
                    </a:lnTo>
                    <a:cubicBezTo>
                      <a:pt x="3946" y="11512"/>
                      <a:pt x="3982" y="11415"/>
                      <a:pt x="3982" y="11311"/>
                    </a:cubicBezTo>
                    <a:lnTo>
                      <a:pt x="3983" y="3180"/>
                    </a:lnTo>
                    <a:lnTo>
                      <a:pt x="18119" y="17549"/>
                    </a:lnTo>
                    <a:cubicBezTo>
                      <a:pt x="18119" y="17549"/>
                      <a:pt x="10121" y="17549"/>
                      <a:pt x="10121" y="17549"/>
                    </a:cubicBezTo>
                    <a:close/>
                    <a:moveTo>
                      <a:pt x="9182" y="17945"/>
                    </a:moveTo>
                    <a:lnTo>
                      <a:pt x="7109" y="20052"/>
                    </a:lnTo>
                    <a:cubicBezTo>
                      <a:pt x="6939" y="20224"/>
                      <a:pt x="6742" y="20249"/>
                      <a:pt x="6640" y="20249"/>
                    </a:cubicBezTo>
                    <a:cubicBezTo>
                      <a:pt x="6537" y="20249"/>
                      <a:pt x="6339" y="20224"/>
                      <a:pt x="6170" y="20052"/>
                    </a:cubicBezTo>
                    <a:lnTo>
                      <a:pt x="1522" y="15327"/>
                    </a:lnTo>
                    <a:cubicBezTo>
                      <a:pt x="1352" y="15154"/>
                      <a:pt x="1327" y="14953"/>
                      <a:pt x="1327" y="14850"/>
                    </a:cubicBezTo>
                    <a:cubicBezTo>
                      <a:pt x="1327" y="14745"/>
                      <a:pt x="1352" y="14544"/>
                      <a:pt x="1522" y="14373"/>
                    </a:cubicBezTo>
                    <a:lnTo>
                      <a:pt x="3593" y="12266"/>
                    </a:lnTo>
                    <a:cubicBezTo>
                      <a:pt x="3599" y="12260"/>
                      <a:pt x="3601" y="12251"/>
                      <a:pt x="3607" y="12245"/>
                    </a:cubicBezTo>
                    <a:lnTo>
                      <a:pt x="9202" y="17932"/>
                    </a:lnTo>
                    <a:cubicBezTo>
                      <a:pt x="9196" y="17937"/>
                      <a:pt x="9187" y="17939"/>
                      <a:pt x="9182" y="17945"/>
                    </a:cubicBezTo>
                    <a:moveTo>
                      <a:pt x="6056" y="593"/>
                    </a:moveTo>
                    <a:cubicBezTo>
                      <a:pt x="5675" y="205"/>
                      <a:pt x="5165" y="0"/>
                      <a:pt x="4647" y="0"/>
                    </a:cubicBezTo>
                    <a:cubicBezTo>
                      <a:pt x="4390" y="0"/>
                      <a:pt x="4132" y="49"/>
                      <a:pt x="3885" y="154"/>
                    </a:cubicBezTo>
                    <a:cubicBezTo>
                      <a:pt x="3141" y="467"/>
                      <a:pt x="2655" y="1205"/>
                      <a:pt x="2655" y="2025"/>
                    </a:cubicBezTo>
                    <a:lnTo>
                      <a:pt x="2654" y="11311"/>
                    </a:lnTo>
                    <a:lnTo>
                      <a:pt x="583" y="13418"/>
                    </a:lnTo>
                    <a:cubicBezTo>
                      <a:pt x="-195" y="14208"/>
                      <a:pt x="-195" y="15491"/>
                      <a:pt x="583" y="16281"/>
                    </a:cubicBezTo>
                    <a:lnTo>
                      <a:pt x="5231" y="21006"/>
                    </a:lnTo>
                    <a:cubicBezTo>
                      <a:pt x="5620" y="21402"/>
                      <a:pt x="6131" y="21599"/>
                      <a:pt x="6640" y="21599"/>
                    </a:cubicBezTo>
                    <a:cubicBezTo>
                      <a:pt x="7150" y="21599"/>
                      <a:pt x="7659" y="21402"/>
                      <a:pt x="8048" y="21006"/>
                    </a:cubicBezTo>
                    <a:lnTo>
                      <a:pt x="10121" y="18900"/>
                    </a:lnTo>
                    <a:lnTo>
                      <a:pt x="19255" y="18900"/>
                    </a:lnTo>
                    <a:cubicBezTo>
                      <a:pt x="20062" y="18900"/>
                      <a:pt x="20788" y="18407"/>
                      <a:pt x="21095" y="17650"/>
                    </a:cubicBezTo>
                    <a:cubicBezTo>
                      <a:pt x="21405" y="16893"/>
                      <a:pt x="21234" y="16022"/>
                      <a:pt x="20663" y="15443"/>
                    </a:cubicBezTo>
                    <a:cubicBezTo>
                      <a:pt x="20663" y="15443"/>
                      <a:pt x="6056" y="593"/>
                      <a:pt x="6056" y="593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74" name="AutoShape 138"/>
              <p:cNvSpPr>
                <a:spLocks/>
              </p:cNvSpPr>
              <p:nvPr/>
            </p:nvSpPr>
            <p:spPr bwMode="auto">
              <a:xfrm>
                <a:off x="4686300" y="1652588"/>
                <a:ext cx="217488" cy="2174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437" y="2880"/>
                    </a:moveTo>
                    <a:lnTo>
                      <a:pt x="1437" y="2885"/>
                    </a:lnTo>
                    <a:cubicBezTo>
                      <a:pt x="10965" y="2885"/>
                      <a:pt x="18717" y="10637"/>
                      <a:pt x="18717" y="20165"/>
                    </a:cubicBezTo>
                    <a:lnTo>
                      <a:pt x="18720" y="20165"/>
                    </a:lnTo>
                    <a:cubicBezTo>
                      <a:pt x="18722" y="20959"/>
                      <a:pt x="19366" y="21600"/>
                      <a:pt x="20160" y="21600"/>
                    </a:cubicBezTo>
                    <a:cubicBezTo>
                      <a:pt x="20955" y="21600"/>
                      <a:pt x="21599" y="20956"/>
                      <a:pt x="21599" y="20160"/>
                    </a:cubicBezTo>
                    <a:cubicBezTo>
                      <a:pt x="21599" y="20155"/>
                      <a:pt x="21597" y="20152"/>
                      <a:pt x="21597" y="20148"/>
                    </a:cubicBezTo>
                    <a:cubicBezTo>
                      <a:pt x="21588" y="9034"/>
                      <a:pt x="12588" y="28"/>
                      <a:pt x="1476" y="8"/>
                    </a:cubicBezTo>
                    <a:cubicBezTo>
                      <a:pt x="1465" y="7"/>
                      <a:pt x="1454" y="0"/>
                      <a:pt x="1440" y="0"/>
                    </a:cubicBezTo>
                    <a:cubicBezTo>
                      <a:pt x="644" y="0"/>
                      <a:pt x="0" y="644"/>
                      <a:pt x="0" y="1440"/>
                    </a:cubicBezTo>
                    <a:cubicBezTo>
                      <a:pt x="0" y="2234"/>
                      <a:pt x="644" y="2878"/>
                      <a:pt x="1437" y="288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077" name="TextBox 1076"/>
            <p:cNvSpPr txBox="1"/>
            <p:nvPr/>
          </p:nvSpPr>
          <p:spPr>
            <a:xfrm>
              <a:off x="2843368" y="2751209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8" name="TextBox 1077"/>
            <p:cNvSpPr txBox="1"/>
            <p:nvPr/>
          </p:nvSpPr>
          <p:spPr>
            <a:xfrm>
              <a:off x="2843368" y="3308271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9" name="TextBox 1078"/>
            <p:cNvSpPr txBox="1"/>
            <p:nvPr/>
          </p:nvSpPr>
          <p:spPr>
            <a:xfrm>
              <a:off x="2843368" y="5078223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0" name="TextBox 1079"/>
            <p:cNvSpPr txBox="1"/>
            <p:nvPr/>
          </p:nvSpPr>
          <p:spPr>
            <a:xfrm>
              <a:off x="2843368" y="4504310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1" name="TextBox 1080"/>
            <p:cNvSpPr txBox="1"/>
            <p:nvPr/>
          </p:nvSpPr>
          <p:spPr>
            <a:xfrm>
              <a:off x="2843368" y="3914106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106" name="Freeform 1105"/>
          <p:cNvSpPr>
            <a:spLocks noEditPoints="1"/>
          </p:cNvSpPr>
          <p:nvPr/>
        </p:nvSpPr>
        <p:spPr bwMode="auto">
          <a:xfrm>
            <a:off x="9020391" y="5147997"/>
            <a:ext cx="478154" cy="524643"/>
          </a:xfrm>
          <a:custGeom>
            <a:avLst/>
            <a:gdLst>
              <a:gd name="T0" fmla="*/ 65 w 100"/>
              <a:gd name="T1" fmla="*/ 0 h 110"/>
              <a:gd name="T2" fmla="*/ 77 w 100"/>
              <a:gd name="T3" fmla="*/ 12 h 110"/>
              <a:gd name="T4" fmla="*/ 68 w 100"/>
              <a:gd name="T5" fmla="*/ 40 h 110"/>
              <a:gd name="T6" fmla="*/ 67 w 100"/>
              <a:gd name="T7" fmla="*/ 10 h 110"/>
              <a:gd name="T8" fmla="*/ 28 w 100"/>
              <a:gd name="T9" fmla="*/ 9 h 110"/>
              <a:gd name="T10" fmla="*/ 28 w 100"/>
              <a:gd name="T11" fmla="*/ 16 h 110"/>
              <a:gd name="T12" fmla="*/ 25 w 100"/>
              <a:gd name="T13" fmla="*/ 24 h 110"/>
              <a:gd name="T14" fmla="*/ 18 w 100"/>
              <a:gd name="T15" fmla="*/ 26 h 110"/>
              <a:gd name="T16" fmla="*/ 9 w 100"/>
              <a:gd name="T17" fmla="*/ 25 h 110"/>
              <a:gd name="T18" fmla="*/ 10 w 100"/>
              <a:gd name="T19" fmla="*/ 87 h 110"/>
              <a:gd name="T20" fmla="*/ 12 w 100"/>
              <a:gd name="T21" fmla="*/ 88 h 110"/>
              <a:gd name="T22" fmla="*/ 44 w 100"/>
              <a:gd name="T23" fmla="*/ 97 h 110"/>
              <a:gd name="T24" fmla="*/ 4 w 100"/>
              <a:gd name="T25" fmla="*/ 93 h 110"/>
              <a:gd name="T26" fmla="*/ 4 w 100"/>
              <a:gd name="T27" fmla="*/ 93 h 110"/>
              <a:gd name="T28" fmla="*/ 0 w 100"/>
              <a:gd name="T29" fmla="*/ 22 h 110"/>
              <a:gd name="T30" fmla="*/ 2 w 100"/>
              <a:gd name="T31" fmla="*/ 19 h 110"/>
              <a:gd name="T32" fmla="*/ 21 w 100"/>
              <a:gd name="T33" fmla="*/ 0 h 110"/>
              <a:gd name="T34" fmla="*/ 90 w 100"/>
              <a:gd name="T35" fmla="*/ 45 h 110"/>
              <a:gd name="T36" fmla="*/ 84 w 100"/>
              <a:gd name="T37" fmla="*/ 39 h 110"/>
              <a:gd name="T38" fmla="*/ 83 w 100"/>
              <a:gd name="T39" fmla="*/ 47 h 110"/>
              <a:gd name="T40" fmla="*/ 94 w 100"/>
              <a:gd name="T41" fmla="*/ 53 h 110"/>
              <a:gd name="T42" fmla="*/ 86 w 100"/>
              <a:gd name="T43" fmla="*/ 81 h 110"/>
              <a:gd name="T44" fmla="*/ 100 w 100"/>
              <a:gd name="T45" fmla="*/ 51 h 110"/>
              <a:gd name="T46" fmla="*/ 90 w 100"/>
              <a:gd name="T47" fmla="*/ 45 h 110"/>
              <a:gd name="T48" fmla="*/ 54 w 100"/>
              <a:gd name="T49" fmla="*/ 84 h 110"/>
              <a:gd name="T50" fmla="*/ 90 w 100"/>
              <a:gd name="T51" fmla="*/ 55 h 110"/>
              <a:gd name="T52" fmla="*/ 52 w 100"/>
              <a:gd name="T53" fmla="*/ 87 h 110"/>
              <a:gd name="T54" fmla="*/ 51 w 100"/>
              <a:gd name="T55" fmla="*/ 103 h 110"/>
              <a:gd name="T56" fmla="*/ 52 w 100"/>
              <a:gd name="T57" fmla="*/ 110 h 110"/>
              <a:gd name="T58" fmla="*/ 56 w 100"/>
              <a:gd name="T59" fmla="*/ 106 h 110"/>
              <a:gd name="T60" fmla="*/ 52 w 100"/>
              <a:gd name="T61" fmla="*/ 87 h 110"/>
              <a:gd name="T62" fmla="*/ 18 w 100"/>
              <a:gd name="T63" fmla="*/ 60 h 110"/>
              <a:gd name="T64" fmla="*/ 30 w 100"/>
              <a:gd name="T65" fmla="*/ 56 h 110"/>
              <a:gd name="T66" fmla="*/ 18 w 100"/>
              <a:gd name="T67" fmla="*/ 43 h 110"/>
              <a:gd name="T68" fmla="*/ 60 w 100"/>
              <a:gd name="T69" fmla="*/ 48 h 110"/>
              <a:gd name="T70" fmla="*/ 18 w 100"/>
              <a:gd name="T71" fmla="*/ 43 h 110"/>
              <a:gd name="T72" fmla="*/ 18 w 100"/>
              <a:gd name="T73" fmla="*/ 36 h 110"/>
              <a:gd name="T74" fmla="*/ 60 w 100"/>
              <a:gd name="T75" fmla="*/ 31 h 110"/>
              <a:gd name="T76" fmla="*/ 37 w 100"/>
              <a:gd name="T77" fmla="*/ 19 h 110"/>
              <a:gd name="T78" fmla="*/ 60 w 100"/>
              <a:gd name="T79" fmla="*/ 24 h 110"/>
              <a:gd name="T80" fmla="*/ 37 w 100"/>
              <a:gd name="T81" fmla="*/ 19 h 110"/>
              <a:gd name="T82" fmla="*/ 14 w 100"/>
              <a:gd name="T83" fmla="*/ 21 h 110"/>
              <a:gd name="T84" fmla="*/ 18 w 100"/>
              <a:gd name="T85" fmla="*/ 22 h 110"/>
              <a:gd name="T86" fmla="*/ 20 w 100"/>
              <a:gd name="T87" fmla="*/ 22 h 110"/>
              <a:gd name="T88" fmla="*/ 24 w 100"/>
              <a:gd name="T89" fmla="*/ 18 h 110"/>
              <a:gd name="T90" fmla="*/ 24 w 100"/>
              <a:gd name="T91" fmla="*/ 17 h 110"/>
              <a:gd name="T92" fmla="*/ 23 w 100"/>
              <a:gd name="T93" fmla="*/ 12 h 110"/>
              <a:gd name="T94" fmla="*/ 12 w 100"/>
              <a:gd name="T95" fmla="*/ 21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00" h="110">
                <a:moveTo>
                  <a:pt x="23" y="0"/>
                </a:moveTo>
                <a:cubicBezTo>
                  <a:pt x="65" y="0"/>
                  <a:pt x="65" y="0"/>
                  <a:pt x="65" y="0"/>
                </a:cubicBezTo>
                <a:cubicBezTo>
                  <a:pt x="68" y="0"/>
                  <a:pt x="71" y="1"/>
                  <a:pt x="74" y="4"/>
                </a:cubicBezTo>
                <a:cubicBezTo>
                  <a:pt x="76" y="6"/>
                  <a:pt x="77" y="9"/>
                  <a:pt x="77" y="12"/>
                </a:cubicBezTo>
                <a:cubicBezTo>
                  <a:pt x="77" y="35"/>
                  <a:pt x="77" y="35"/>
                  <a:pt x="77" y="35"/>
                </a:cubicBezTo>
                <a:cubicBezTo>
                  <a:pt x="68" y="40"/>
                  <a:pt x="68" y="40"/>
                  <a:pt x="68" y="40"/>
                </a:cubicBezTo>
                <a:cubicBezTo>
                  <a:pt x="68" y="12"/>
                  <a:pt x="68" y="12"/>
                  <a:pt x="68" y="12"/>
                </a:cubicBezTo>
                <a:cubicBezTo>
                  <a:pt x="68" y="11"/>
                  <a:pt x="68" y="11"/>
                  <a:pt x="67" y="10"/>
                </a:cubicBezTo>
                <a:cubicBezTo>
                  <a:pt x="67" y="10"/>
                  <a:pt x="66" y="9"/>
                  <a:pt x="65" y="9"/>
                </a:cubicBezTo>
                <a:cubicBezTo>
                  <a:pt x="28" y="9"/>
                  <a:pt x="28" y="9"/>
                  <a:pt x="28" y="9"/>
                </a:cubicBezTo>
                <a:cubicBezTo>
                  <a:pt x="28" y="12"/>
                  <a:pt x="28" y="12"/>
                  <a:pt x="28" y="12"/>
                </a:cubicBezTo>
                <a:cubicBezTo>
                  <a:pt x="28" y="16"/>
                  <a:pt x="28" y="16"/>
                  <a:pt x="28" y="16"/>
                </a:cubicBezTo>
                <a:cubicBezTo>
                  <a:pt x="28" y="17"/>
                  <a:pt x="28" y="18"/>
                  <a:pt x="28" y="19"/>
                </a:cubicBezTo>
                <a:cubicBezTo>
                  <a:pt x="28" y="21"/>
                  <a:pt x="27" y="23"/>
                  <a:pt x="25" y="24"/>
                </a:cubicBezTo>
                <a:cubicBezTo>
                  <a:pt x="24" y="25"/>
                  <a:pt x="23" y="26"/>
                  <a:pt x="21" y="26"/>
                </a:cubicBezTo>
                <a:cubicBezTo>
                  <a:pt x="20" y="26"/>
                  <a:pt x="19" y="26"/>
                  <a:pt x="18" y="26"/>
                </a:cubicBezTo>
                <a:cubicBezTo>
                  <a:pt x="14" y="26"/>
                  <a:pt x="14" y="26"/>
                  <a:pt x="14" y="26"/>
                </a:cubicBezTo>
                <a:cubicBezTo>
                  <a:pt x="9" y="25"/>
                  <a:pt x="9" y="25"/>
                  <a:pt x="9" y="25"/>
                </a:cubicBezTo>
                <a:cubicBezTo>
                  <a:pt x="9" y="85"/>
                  <a:pt x="9" y="85"/>
                  <a:pt x="9" y="85"/>
                </a:cubicBezTo>
                <a:cubicBezTo>
                  <a:pt x="9" y="86"/>
                  <a:pt x="10" y="86"/>
                  <a:pt x="10" y="87"/>
                </a:cubicBezTo>
                <a:cubicBezTo>
                  <a:pt x="10" y="87"/>
                  <a:pt x="10" y="87"/>
                  <a:pt x="10" y="87"/>
                </a:cubicBezTo>
                <a:cubicBezTo>
                  <a:pt x="11" y="87"/>
                  <a:pt x="11" y="88"/>
                  <a:pt x="12" y="88"/>
                </a:cubicBezTo>
                <a:cubicBezTo>
                  <a:pt x="45" y="88"/>
                  <a:pt x="45" y="88"/>
                  <a:pt x="45" y="88"/>
                </a:cubicBezTo>
                <a:cubicBezTo>
                  <a:pt x="44" y="97"/>
                  <a:pt x="44" y="97"/>
                  <a:pt x="44" y="97"/>
                </a:cubicBezTo>
                <a:cubicBezTo>
                  <a:pt x="12" y="97"/>
                  <a:pt x="12" y="97"/>
                  <a:pt x="12" y="97"/>
                </a:cubicBezTo>
                <a:cubicBezTo>
                  <a:pt x="9" y="97"/>
                  <a:pt x="6" y="96"/>
                  <a:pt x="4" y="93"/>
                </a:cubicBezTo>
                <a:cubicBezTo>
                  <a:pt x="4" y="93"/>
                  <a:pt x="4" y="93"/>
                  <a:pt x="4" y="93"/>
                </a:cubicBezTo>
                <a:cubicBezTo>
                  <a:pt x="4" y="93"/>
                  <a:pt x="4" y="93"/>
                  <a:pt x="4" y="93"/>
                </a:cubicBezTo>
                <a:cubicBezTo>
                  <a:pt x="2" y="91"/>
                  <a:pt x="0" y="88"/>
                  <a:pt x="0" y="85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20"/>
                  <a:pt x="0" y="20"/>
                  <a:pt x="0" y="20"/>
                </a:cubicBezTo>
                <a:cubicBezTo>
                  <a:pt x="2" y="19"/>
                  <a:pt x="2" y="19"/>
                  <a:pt x="2" y="19"/>
                </a:cubicBezTo>
                <a:cubicBezTo>
                  <a:pt x="20" y="1"/>
                  <a:pt x="20" y="1"/>
                  <a:pt x="20" y="1"/>
                </a:cubicBezTo>
                <a:cubicBezTo>
                  <a:pt x="21" y="0"/>
                  <a:pt x="21" y="0"/>
                  <a:pt x="21" y="0"/>
                </a:cubicBezTo>
                <a:cubicBezTo>
                  <a:pt x="23" y="0"/>
                  <a:pt x="23" y="0"/>
                  <a:pt x="23" y="0"/>
                </a:cubicBezTo>
                <a:close/>
                <a:moveTo>
                  <a:pt x="90" y="45"/>
                </a:moveTo>
                <a:cubicBezTo>
                  <a:pt x="90" y="43"/>
                  <a:pt x="90" y="43"/>
                  <a:pt x="90" y="43"/>
                </a:cubicBezTo>
                <a:cubicBezTo>
                  <a:pt x="84" y="39"/>
                  <a:pt x="84" y="39"/>
                  <a:pt x="84" y="39"/>
                </a:cubicBezTo>
                <a:cubicBezTo>
                  <a:pt x="75" y="44"/>
                  <a:pt x="75" y="44"/>
                  <a:pt x="75" y="44"/>
                </a:cubicBezTo>
                <a:cubicBezTo>
                  <a:pt x="83" y="47"/>
                  <a:pt x="83" y="47"/>
                  <a:pt x="83" y="47"/>
                </a:cubicBezTo>
                <a:cubicBezTo>
                  <a:pt x="91" y="52"/>
                  <a:pt x="91" y="52"/>
                  <a:pt x="91" y="52"/>
                </a:cubicBezTo>
                <a:cubicBezTo>
                  <a:pt x="94" y="53"/>
                  <a:pt x="94" y="53"/>
                  <a:pt x="94" y="53"/>
                </a:cubicBezTo>
                <a:cubicBezTo>
                  <a:pt x="92" y="62"/>
                  <a:pt x="88" y="70"/>
                  <a:pt x="82" y="77"/>
                </a:cubicBezTo>
                <a:cubicBezTo>
                  <a:pt x="86" y="81"/>
                  <a:pt x="86" y="81"/>
                  <a:pt x="86" y="81"/>
                </a:cubicBezTo>
                <a:cubicBezTo>
                  <a:pt x="93" y="73"/>
                  <a:pt x="98" y="63"/>
                  <a:pt x="100" y="53"/>
                </a:cubicBezTo>
                <a:cubicBezTo>
                  <a:pt x="100" y="51"/>
                  <a:pt x="100" y="51"/>
                  <a:pt x="100" y="51"/>
                </a:cubicBezTo>
                <a:cubicBezTo>
                  <a:pt x="98" y="50"/>
                  <a:pt x="98" y="50"/>
                  <a:pt x="98" y="50"/>
                </a:cubicBezTo>
                <a:cubicBezTo>
                  <a:pt x="90" y="45"/>
                  <a:pt x="90" y="45"/>
                  <a:pt x="90" y="45"/>
                </a:cubicBezTo>
                <a:close/>
                <a:moveTo>
                  <a:pt x="74" y="47"/>
                </a:moveTo>
                <a:cubicBezTo>
                  <a:pt x="64" y="58"/>
                  <a:pt x="58" y="70"/>
                  <a:pt x="54" y="84"/>
                </a:cubicBezTo>
                <a:cubicBezTo>
                  <a:pt x="59" y="86"/>
                  <a:pt x="64" y="89"/>
                  <a:pt x="70" y="92"/>
                </a:cubicBezTo>
                <a:cubicBezTo>
                  <a:pt x="78" y="81"/>
                  <a:pt x="85" y="68"/>
                  <a:pt x="90" y="55"/>
                </a:cubicBezTo>
                <a:cubicBezTo>
                  <a:pt x="84" y="52"/>
                  <a:pt x="79" y="50"/>
                  <a:pt x="74" y="47"/>
                </a:cubicBezTo>
                <a:close/>
                <a:moveTo>
                  <a:pt x="52" y="87"/>
                </a:moveTo>
                <a:cubicBezTo>
                  <a:pt x="50" y="103"/>
                  <a:pt x="50" y="103"/>
                  <a:pt x="50" y="103"/>
                </a:cubicBezTo>
                <a:cubicBezTo>
                  <a:pt x="51" y="103"/>
                  <a:pt x="51" y="103"/>
                  <a:pt x="51" y="103"/>
                </a:cubicBezTo>
                <a:cubicBezTo>
                  <a:pt x="50" y="108"/>
                  <a:pt x="50" y="108"/>
                  <a:pt x="50" y="108"/>
                </a:cubicBezTo>
                <a:cubicBezTo>
                  <a:pt x="52" y="110"/>
                  <a:pt x="52" y="110"/>
                  <a:pt x="52" y="110"/>
                </a:cubicBezTo>
                <a:cubicBezTo>
                  <a:pt x="55" y="106"/>
                  <a:pt x="55" y="106"/>
                  <a:pt x="55" y="106"/>
                </a:cubicBezTo>
                <a:cubicBezTo>
                  <a:pt x="56" y="106"/>
                  <a:pt x="56" y="106"/>
                  <a:pt x="56" y="106"/>
                </a:cubicBezTo>
                <a:cubicBezTo>
                  <a:pt x="68" y="95"/>
                  <a:pt x="68" y="95"/>
                  <a:pt x="68" y="95"/>
                </a:cubicBezTo>
                <a:cubicBezTo>
                  <a:pt x="52" y="87"/>
                  <a:pt x="52" y="87"/>
                  <a:pt x="52" y="87"/>
                </a:cubicBezTo>
                <a:close/>
                <a:moveTo>
                  <a:pt x="18" y="56"/>
                </a:moveTo>
                <a:cubicBezTo>
                  <a:pt x="18" y="60"/>
                  <a:pt x="18" y="60"/>
                  <a:pt x="18" y="60"/>
                </a:cubicBezTo>
                <a:cubicBezTo>
                  <a:pt x="30" y="60"/>
                  <a:pt x="30" y="60"/>
                  <a:pt x="30" y="60"/>
                </a:cubicBezTo>
                <a:cubicBezTo>
                  <a:pt x="30" y="56"/>
                  <a:pt x="30" y="56"/>
                  <a:pt x="30" y="56"/>
                </a:cubicBezTo>
                <a:cubicBezTo>
                  <a:pt x="18" y="56"/>
                  <a:pt x="18" y="56"/>
                  <a:pt x="18" y="56"/>
                </a:cubicBezTo>
                <a:close/>
                <a:moveTo>
                  <a:pt x="18" y="43"/>
                </a:moveTo>
                <a:cubicBezTo>
                  <a:pt x="18" y="48"/>
                  <a:pt x="18" y="48"/>
                  <a:pt x="18" y="48"/>
                </a:cubicBezTo>
                <a:cubicBezTo>
                  <a:pt x="60" y="48"/>
                  <a:pt x="60" y="48"/>
                  <a:pt x="60" y="48"/>
                </a:cubicBezTo>
                <a:cubicBezTo>
                  <a:pt x="60" y="43"/>
                  <a:pt x="60" y="43"/>
                  <a:pt x="60" y="43"/>
                </a:cubicBezTo>
                <a:cubicBezTo>
                  <a:pt x="18" y="43"/>
                  <a:pt x="18" y="43"/>
                  <a:pt x="18" y="43"/>
                </a:cubicBezTo>
                <a:close/>
                <a:moveTo>
                  <a:pt x="18" y="31"/>
                </a:moveTo>
                <a:cubicBezTo>
                  <a:pt x="18" y="36"/>
                  <a:pt x="18" y="36"/>
                  <a:pt x="18" y="36"/>
                </a:cubicBezTo>
                <a:cubicBezTo>
                  <a:pt x="60" y="36"/>
                  <a:pt x="60" y="36"/>
                  <a:pt x="60" y="36"/>
                </a:cubicBezTo>
                <a:cubicBezTo>
                  <a:pt x="60" y="31"/>
                  <a:pt x="60" y="31"/>
                  <a:pt x="60" y="31"/>
                </a:cubicBezTo>
                <a:cubicBezTo>
                  <a:pt x="18" y="31"/>
                  <a:pt x="18" y="31"/>
                  <a:pt x="18" y="31"/>
                </a:cubicBezTo>
                <a:close/>
                <a:moveTo>
                  <a:pt x="37" y="19"/>
                </a:moveTo>
                <a:cubicBezTo>
                  <a:pt x="37" y="24"/>
                  <a:pt x="37" y="24"/>
                  <a:pt x="37" y="24"/>
                </a:cubicBezTo>
                <a:cubicBezTo>
                  <a:pt x="60" y="24"/>
                  <a:pt x="60" y="24"/>
                  <a:pt x="60" y="24"/>
                </a:cubicBezTo>
                <a:cubicBezTo>
                  <a:pt x="60" y="19"/>
                  <a:pt x="60" y="19"/>
                  <a:pt x="60" y="19"/>
                </a:cubicBezTo>
                <a:cubicBezTo>
                  <a:pt x="37" y="19"/>
                  <a:pt x="37" y="19"/>
                  <a:pt x="37" y="19"/>
                </a:cubicBezTo>
                <a:close/>
                <a:moveTo>
                  <a:pt x="12" y="21"/>
                </a:moveTo>
                <a:cubicBezTo>
                  <a:pt x="14" y="21"/>
                  <a:pt x="14" y="21"/>
                  <a:pt x="14" y="21"/>
                </a:cubicBezTo>
                <a:cubicBezTo>
                  <a:pt x="18" y="22"/>
                  <a:pt x="18" y="22"/>
                  <a:pt x="18" y="22"/>
                </a:cubicBezTo>
                <a:cubicBezTo>
                  <a:pt x="18" y="22"/>
                  <a:pt x="18" y="22"/>
                  <a:pt x="18" y="22"/>
                </a:cubicBezTo>
                <a:cubicBezTo>
                  <a:pt x="19" y="22"/>
                  <a:pt x="19" y="22"/>
                  <a:pt x="19" y="22"/>
                </a:cubicBezTo>
                <a:cubicBezTo>
                  <a:pt x="19" y="22"/>
                  <a:pt x="19" y="22"/>
                  <a:pt x="20" y="22"/>
                </a:cubicBezTo>
                <a:cubicBezTo>
                  <a:pt x="21" y="22"/>
                  <a:pt x="22" y="21"/>
                  <a:pt x="22" y="20"/>
                </a:cubicBezTo>
                <a:cubicBezTo>
                  <a:pt x="23" y="20"/>
                  <a:pt x="24" y="19"/>
                  <a:pt x="24" y="18"/>
                </a:cubicBezTo>
                <a:cubicBezTo>
                  <a:pt x="24" y="18"/>
                  <a:pt x="24" y="17"/>
                  <a:pt x="24" y="17"/>
                </a:cubicBezTo>
                <a:cubicBezTo>
                  <a:pt x="24" y="17"/>
                  <a:pt x="24" y="17"/>
                  <a:pt x="24" y="17"/>
                </a:cubicBezTo>
                <a:cubicBezTo>
                  <a:pt x="24" y="16"/>
                  <a:pt x="24" y="16"/>
                  <a:pt x="24" y="16"/>
                </a:cubicBezTo>
                <a:cubicBezTo>
                  <a:pt x="23" y="12"/>
                  <a:pt x="23" y="12"/>
                  <a:pt x="23" y="12"/>
                </a:cubicBezTo>
                <a:cubicBezTo>
                  <a:pt x="23" y="11"/>
                  <a:pt x="23" y="11"/>
                  <a:pt x="23" y="11"/>
                </a:cubicBezTo>
                <a:lnTo>
                  <a:pt x="12" y="2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07" name="Freeform 1106"/>
          <p:cNvSpPr>
            <a:spLocks noEditPoints="1"/>
          </p:cNvSpPr>
          <p:nvPr/>
        </p:nvSpPr>
        <p:spPr bwMode="auto">
          <a:xfrm>
            <a:off x="6236428" y="5180028"/>
            <a:ext cx="400675" cy="458232"/>
          </a:xfrm>
          <a:custGeom>
            <a:avLst/>
            <a:gdLst>
              <a:gd name="T0" fmla="*/ 50 w 84"/>
              <a:gd name="T1" fmla="*/ 92 h 96"/>
              <a:gd name="T2" fmla="*/ 57 w 84"/>
              <a:gd name="T3" fmla="*/ 81 h 96"/>
              <a:gd name="T4" fmla="*/ 56 w 84"/>
              <a:gd name="T5" fmla="*/ 75 h 96"/>
              <a:gd name="T6" fmla="*/ 43 w 84"/>
              <a:gd name="T7" fmla="*/ 63 h 96"/>
              <a:gd name="T8" fmla="*/ 38 w 84"/>
              <a:gd name="T9" fmla="*/ 62 h 96"/>
              <a:gd name="T10" fmla="*/ 30 w 84"/>
              <a:gd name="T11" fmla="*/ 67 h 96"/>
              <a:gd name="T12" fmla="*/ 17 w 84"/>
              <a:gd name="T13" fmla="*/ 35 h 96"/>
              <a:gd name="T14" fmla="*/ 26 w 84"/>
              <a:gd name="T15" fmla="*/ 31 h 96"/>
              <a:gd name="T16" fmla="*/ 27 w 84"/>
              <a:gd name="T17" fmla="*/ 25 h 96"/>
              <a:gd name="T18" fmla="*/ 22 w 84"/>
              <a:gd name="T19" fmla="*/ 8 h 96"/>
              <a:gd name="T20" fmla="*/ 18 w 84"/>
              <a:gd name="T21" fmla="*/ 4 h 96"/>
              <a:gd name="T22" fmla="*/ 4 w 84"/>
              <a:gd name="T23" fmla="*/ 6 h 96"/>
              <a:gd name="T24" fmla="*/ 0 w 84"/>
              <a:gd name="T25" fmla="*/ 10 h 96"/>
              <a:gd name="T26" fmla="*/ 43 w 84"/>
              <a:gd name="T27" fmla="*/ 94 h 96"/>
              <a:gd name="T28" fmla="*/ 50 w 84"/>
              <a:gd name="T29" fmla="*/ 92 h 96"/>
              <a:gd name="T30" fmla="*/ 45 w 84"/>
              <a:gd name="T31" fmla="*/ 53 h 96"/>
              <a:gd name="T32" fmla="*/ 32 w 84"/>
              <a:gd name="T33" fmla="*/ 53 h 96"/>
              <a:gd name="T34" fmla="*/ 32 w 84"/>
              <a:gd name="T35" fmla="*/ 50 h 96"/>
              <a:gd name="T36" fmla="*/ 40 w 84"/>
              <a:gd name="T37" fmla="*/ 38 h 96"/>
              <a:gd name="T38" fmla="*/ 42 w 84"/>
              <a:gd name="T39" fmla="*/ 32 h 96"/>
              <a:gd name="T40" fmla="*/ 41 w 84"/>
              <a:gd name="T41" fmla="*/ 30 h 96"/>
              <a:gd name="T42" fmla="*/ 40 w 84"/>
              <a:gd name="T43" fmla="*/ 31 h 96"/>
              <a:gd name="T44" fmla="*/ 39 w 84"/>
              <a:gd name="T45" fmla="*/ 36 h 96"/>
              <a:gd name="T46" fmla="*/ 34 w 84"/>
              <a:gd name="T47" fmla="*/ 36 h 96"/>
              <a:gd name="T48" fmla="*/ 34 w 84"/>
              <a:gd name="T49" fmla="*/ 31 h 96"/>
              <a:gd name="T50" fmla="*/ 42 w 84"/>
              <a:gd name="T51" fmla="*/ 26 h 96"/>
              <a:gd name="T52" fmla="*/ 47 w 84"/>
              <a:gd name="T53" fmla="*/ 28 h 96"/>
              <a:gd name="T54" fmla="*/ 47 w 84"/>
              <a:gd name="T55" fmla="*/ 34 h 96"/>
              <a:gd name="T56" fmla="*/ 47 w 84"/>
              <a:gd name="T57" fmla="*/ 37 h 96"/>
              <a:gd name="T58" fmla="*/ 38 w 84"/>
              <a:gd name="T59" fmla="*/ 50 h 96"/>
              <a:gd name="T60" fmla="*/ 46 w 84"/>
              <a:gd name="T61" fmla="*/ 50 h 96"/>
              <a:gd name="T62" fmla="*/ 45 w 84"/>
              <a:gd name="T63" fmla="*/ 53 h 96"/>
              <a:gd name="T64" fmla="*/ 63 w 84"/>
              <a:gd name="T65" fmla="*/ 50 h 96"/>
              <a:gd name="T66" fmla="*/ 60 w 84"/>
              <a:gd name="T67" fmla="*/ 50 h 96"/>
              <a:gd name="T68" fmla="*/ 60 w 84"/>
              <a:gd name="T69" fmla="*/ 53 h 96"/>
              <a:gd name="T70" fmla="*/ 54 w 84"/>
              <a:gd name="T71" fmla="*/ 53 h 96"/>
              <a:gd name="T72" fmla="*/ 54 w 84"/>
              <a:gd name="T73" fmla="*/ 50 h 96"/>
              <a:gd name="T74" fmla="*/ 46 w 84"/>
              <a:gd name="T75" fmla="*/ 50 h 96"/>
              <a:gd name="T76" fmla="*/ 47 w 84"/>
              <a:gd name="T77" fmla="*/ 46 h 96"/>
              <a:gd name="T78" fmla="*/ 55 w 84"/>
              <a:gd name="T79" fmla="*/ 26 h 96"/>
              <a:gd name="T80" fmla="*/ 63 w 84"/>
              <a:gd name="T81" fmla="*/ 26 h 96"/>
              <a:gd name="T82" fmla="*/ 61 w 84"/>
              <a:gd name="T83" fmla="*/ 46 h 96"/>
              <a:gd name="T84" fmla="*/ 63 w 84"/>
              <a:gd name="T85" fmla="*/ 46 h 96"/>
              <a:gd name="T86" fmla="*/ 63 w 84"/>
              <a:gd name="T87" fmla="*/ 50 h 96"/>
              <a:gd name="T88" fmla="*/ 55 w 84"/>
              <a:gd name="T89" fmla="*/ 46 h 96"/>
              <a:gd name="T90" fmla="*/ 52 w 84"/>
              <a:gd name="T91" fmla="*/ 46 h 96"/>
              <a:gd name="T92" fmla="*/ 56 w 84"/>
              <a:gd name="T93" fmla="*/ 35 h 96"/>
              <a:gd name="T94" fmla="*/ 55 w 84"/>
              <a:gd name="T95" fmla="*/ 46 h 96"/>
              <a:gd name="T96" fmla="*/ 43 w 84"/>
              <a:gd name="T97" fmla="*/ 0 h 96"/>
              <a:gd name="T98" fmla="*/ 72 w 84"/>
              <a:gd name="T99" fmla="*/ 12 h 96"/>
              <a:gd name="T100" fmla="*/ 84 w 84"/>
              <a:gd name="T101" fmla="*/ 41 h 96"/>
              <a:gd name="T102" fmla="*/ 72 w 84"/>
              <a:gd name="T103" fmla="*/ 71 h 96"/>
              <a:gd name="T104" fmla="*/ 65 w 84"/>
              <a:gd name="T105" fmla="*/ 76 h 96"/>
              <a:gd name="T106" fmla="*/ 63 w 84"/>
              <a:gd name="T107" fmla="*/ 73 h 96"/>
              <a:gd name="T108" fmla="*/ 59 w 84"/>
              <a:gd name="T109" fmla="*/ 69 h 96"/>
              <a:gd name="T110" fmla="*/ 66 w 84"/>
              <a:gd name="T111" fmla="*/ 64 h 96"/>
              <a:gd name="T112" fmla="*/ 75 w 84"/>
              <a:gd name="T113" fmla="*/ 41 h 96"/>
              <a:gd name="T114" fmla="*/ 66 w 84"/>
              <a:gd name="T115" fmla="*/ 19 h 96"/>
              <a:gd name="T116" fmla="*/ 43 w 84"/>
              <a:gd name="T117" fmla="*/ 10 h 96"/>
              <a:gd name="T118" fmla="*/ 31 w 84"/>
              <a:gd name="T119" fmla="*/ 12 h 96"/>
              <a:gd name="T120" fmla="*/ 29 w 84"/>
              <a:gd name="T121" fmla="*/ 6 h 96"/>
              <a:gd name="T122" fmla="*/ 28 w 84"/>
              <a:gd name="T123" fmla="*/ 3 h 96"/>
              <a:gd name="T124" fmla="*/ 43 w 84"/>
              <a:gd name="T125" fmla="*/ 0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4" h="96">
                <a:moveTo>
                  <a:pt x="50" y="92"/>
                </a:moveTo>
                <a:cubicBezTo>
                  <a:pt x="52" y="88"/>
                  <a:pt x="55" y="84"/>
                  <a:pt x="57" y="81"/>
                </a:cubicBezTo>
                <a:cubicBezTo>
                  <a:pt x="58" y="79"/>
                  <a:pt x="58" y="77"/>
                  <a:pt x="56" y="75"/>
                </a:cubicBezTo>
                <a:cubicBezTo>
                  <a:pt x="52" y="71"/>
                  <a:pt x="48" y="67"/>
                  <a:pt x="43" y="63"/>
                </a:cubicBezTo>
                <a:cubicBezTo>
                  <a:pt x="41" y="61"/>
                  <a:pt x="40" y="61"/>
                  <a:pt x="38" y="62"/>
                </a:cubicBezTo>
                <a:cubicBezTo>
                  <a:pt x="35" y="63"/>
                  <a:pt x="33" y="65"/>
                  <a:pt x="30" y="67"/>
                </a:cubicBezTo>
                <a:cubicBezTo>
                  <a:pt x="21" y="53"/>
                  <a:pt x="19" y="45"/>
                  <a:pt x="17" y="35"/>
                </a:cubicBezTo>
                <a:cubicBezTo>
                  <a:pt x="20" y="34"/>
                  <a:pt x="23" y="32"/>
                  <a:pt x="26" y="31"/>
                </a:cubicBezTo>
                <a:cubicBezTo>
                  <a:pt x="27" y="30"/>
                  <a:pt x="28" y="28"/>
                  <a:pt x="27" y="25"/>
                </a:cubicBezTo>
                <a:cubicBezTo>
                  <a:pt x="26" y="20"/>
                  <a:pt x="24" y="14"/>
                  <a:pt x="22" y="8"/>
                </a:cubicBezTo>
                <a:cubicBezTo>
                  <a:pt x="22" y="6"/>
                  <a:pt x="20" y="4"/>
                  <a:pt x="18" y="4"/>
                </a:cubicBezTo>
                <a:cubicBezTo>
                  <a:pt x="14" y="5"/>
                  <a:pt x="9" y="5"/>
                  <a:pt x="4" y="6"/>
                </a:cubicBezTo>
                <a:cubicBezTo>
                  <a:pt x="0" y="6"/>
                  <a:pt x="0" y="7"/>
                  <a:pt x="0" y="10"/>
                </a:cubicBezTo>
                <a:cubicBezTo>
                  <a:pt x="1" y="46"/>
                  <a:pt x="15" y="78"/>
                  <a:pt x="43" y="94"/>
                </a:cubicBezTo>
                <a:cubicBezTo>
                  <a:pt x="46" y="96"/>
                  <a:pt x="47" y="96"/>
                  <a:pt x="50" y="92"/>
                </a:cubicBezTo>
                <a:close/>
                <a:moveTo>
                  <a:pt x="45" y="53"/>
                </a:moveTo>
                <a:cubicBezTo>
                  <a:pt x="32" y="53"/>
                  <a:pt x="32" y="53"/>
                  <a:pt x="32" y="53"/>
                </a:cubicBezTo>
                <a:cubicBezTo>
                  <a:pt x="32" y="50"/>
                  <a:pt x="32" y="50"/>
                  <a:pt x="32" y="50"/>
                </a:cubicBezTo>
                <a:cubicBezTo>
                  <a:pt x="40" y="38"/>
                  <a:pt x="40" y="38"/>
                  <a:pt x="40" y="38"/>
                </a:cubicBezTo>
                <a:cubicBezTo>
                  <a:pt x="41" y="36"/>
                  <a:pt x="42" y="34"/>
                  <a:pt x="42" y="32"/>
                </a:cubicBezTo>
                <a:cubicBezTo>
                  <a:pt x="42" y="31"/>
                  <a:pt x="42" y="30"/>
                  <a:pt x="41" y="30"/>
                </a:cubicBezTo>
                <a:cubicBezTo>
                  <a:pt x="40" y="30"/>
                  <a:pt x="40" y="31"/>
                  <a:pt x="40" y="31"/>
                </a:cubicBezTo>
                <a:cubicBezTo>
                  <a:pt x="39" y="36"/>
                  <a:pt x="39" y="36"/>
                  <a:pt x="39" y="36"/>
                </a:cubicBezTo>
                <a:cubicBezTo>
                  <a:pt x="34" y="36"/>
                  <a:pt x="34" y="36"/>
                  <a:pt x="34" y="36"/>
                </a:cubicBezTo>
                <a:cubicBezTo>
                  <a:pt x="34" y="31"/>
                  <a:pt x="34" y="31"/>
                  <a:pt x="34" y="31"/>
                </a:cubicBezTo>
                <a:cubicBezTo>
                  <a:pt x="35" y="28"/>
                  <a:pt x="37" y="26"/>
                  <a:pt x="42" y="26"/>
                </a:cubicBezTo>
                <a:cubicBezTo>
                  <a:pt x="44" y="26"/>
                  <a:pt x="46" y="27"/>
                  <a:pt x="47" y="28"/>
                </a:cubicBezTo>
                <a:cubicBezTo>
                  <a:pt x="48" y="29"/>
                  <a:pt x="48" y="31"/>
                  <a:pt x="47" y="34"/>
                </a:cubicBezTo>
                <a:cubicBezTo>
                  <a:pt x="47" y="35"/>
                  <a:pt x="47" y="36"/>
                  <a:pt x="47" y="37"/>
                </a:cubicBezTo>
                <a:cubicBezTo>
                  <a:pt x="38" y="50"/>
                  <a:pt x="38" y="50"/>
                  <a:pt x="38" y="50"/>
                </a:cubicBezTo>
                <a:cubicBezTo>
                  <a:pt x="46" y="50"/>
                  <a:pt x="46" y="50"/>
                  <a:pt x="46" y="50"/>
                </a:cubicBezTo>
                <a:cubicBezTo>
                  <a:pt x="45" y="53"/>
                  <a:pt x="45" y="53"/>
                  <a:pt x="45" y="53"/>
                </a:cubicBezTo>
                <a:close/>
                <a:moveTo>
                  <a:pt x="63" y="50"/>
                </a:moveTo>
                <a:cubicBezTo>
                  <a:pt x="60" y="50"/>
                  <a:pt x="60" y="50"/>
                  <a:pt x="60" y="50"/>
                </a:cubicBezTo>
                <a:cubicBezTo>
                  <a:pt x="60" y="53"/>
                  <a:pt x="60" y="53"/>
                  <a:pt x="60" y="53"/>
                </a:cubicBezTo>
                <a:cubicBezTo>
                  <a:pt x="54" y="53"/>
                  <a:pt x="54" y="53"/>
                  <a:pt x="54" y="53"/>
                </a:cubicBezTo>
                <a:cubicBezTo>
                  <a:pt x="54" y="50"/>
                  <a:pt x="54" y="50"/>
                  <a:pt x="54" y="50"/>
                </a:cubicBezTo>
                <a:cubicBezTo>
                  <a:pt x="46" y="50"/>
                  <a:pt x="46" y="50"/>
                  <a:pt x="46" y="50"/>
                </a:cubicBezTo>
                <a:cubicBezTo>
                  <a:pt x="47" y="46"/>
                  <a:pt x="47" y="46"/>
                  <a:pt x="47" y="46"/>
                </a:cubicBezTo>
                <a:cubicBezTo>
                  <a:pt x="55" y="26"/>
                  <a:pt x="55" y="26"/>
                  <a:pt x="55" y="26"/>
                </a:cubicBezTo>
                <a:cubicBezTo>
                  <a:pt x="63" y="26"/>
                  <a:pt x="63" y="26"/>
                  <a:pt x="63" y="26"/>
                </a:cubicBezTo>
                <a:cubicBezTo>
                  <a:pt x="61" y="46"/>
                  <a:pt x="61" y="46"/>
                  <a:pt x="61" y="46"/>
                </a:cubicBezTo>
                <a:cubicBezTo>
                  <a:pt x="63" y="46"/>
                  <a:pt x="63" y="46"/>
                  <a:pt x="63" y="46"/>
                </a:cubicBezTo>
                <a:cubicBezTo>
                  <a:pt x="63" y="50"/>
                  <a:pt x="63" y="50"/>
                  <a:pt x="63" y="50"/>
                </a:cubicBezTo>
                <a:close/>
                <a:moveTo>
                  <a:pt x="55" y="46"/>
                </a:moveTo>
                <a:cubicBezTo>
                  <a:pt x="52" y="46"/>
                  <a:pt x="52" y="46"/>
                  <a:pt x="52" y="46"/>
                </a:cubicBezTo>
                <a:cubicBezTo>
                  <a:pt x="56" y="35"/>
                  <a:pt x="56" y="35"/>
                  <a:pt x="56" y="35"/>
                </a:cubicBezTo>
                <a:cubicBezTo>
                  <a:pt x="55" y="46"/>
                  <a:pt x="55" y="46"/>
                  <a:pt x="55" y="46"/>
                </a:cubicBezTo>
                <a:close/>
                <a:moveTo>
                  <a:pt x="43" y="0"/>
                </a:moveTo>
                <a:cubicBezTo>
                  <a:pt x="54" y="0"/>
                  <a:pt x="65" y="5"/>
                  <a:pt x="72" y="12"/>
                </a:cubicBezTo>
                <a:cubicBezTo>
                  <a:pt x="80" y="20"/>
                  <a:pt x="84" y="30"/>
                  <a:pt x="84" y="41"/>
                </a:cubicBezTo>
                <a:cubicBezTo>
                  <a:pt x="84" y="53"/>
                  <a:pt x="80" y="63"/>
                  <a:pt x="72" y="71"/>
                </a:cubicBezTo>
                <a:cubicBezTo>
                  <a:pt x="70" y="73"/>
                  <a:pt x="68" y="75"/>
                  <a:pt x="65" y="76"/>
                </a:cubicBezTo>
                <a:cubicBezTo>
                  <a:pt x="65" y="75"/>
                  <a:pt x="64" y="74"/>
                  <a:pt x="63" y="73"/>
                </a:cubicBezTo>
                <a:cubicBezTo>
                  <a:pt x="59" y="69"/>
                  <a:pt x="59" y="69"/>
                  <a:pt x="59" y="69"/>
                </a:cubicBezTo>
                <a:cubicBezTo>
                  <a:pt x="61" y="68"/>
                  <a:pt x="64" y="66"/>
                  <a:pt x="66" y="64"/>
                </a:cubicBezTo>
                <a:cubicBezTo>
                  <a:pt x="71" y="58"/>
                  <a:pt x="75" y="50"/>
                  <a:pt x="75" y="41"/>
                </a:cubicBezTo>
                <a:cubicBezTo>
                  <a:pt x="75" y="33"/>
                  <a:pt x="71" y="25"/>
                  <a:pt x="66" y="19"/>
                </a:cubicBezTo>
                <a:cubicBezTo>
                  <a:pt x="60" y="13"/>
                  <a:pt x="52" y="10"/>
                  <a:pt x="43" y="10"/>
                </a:cubicBezTo>
                <a:cubicBezTo>
                  <a:pt x="39" y="10"/>
                  <a:pt x="35" y="11"/>
                  <a:pt x="31" y="12"/>
                </a:cubicBezTo>
                <a:cubicBezTo>
                  <a:pt x="29" y="6"/>
                  <a:pt x="29" y="6"/>
                  <a:pt x="29" y="6"/>
                </a:cubicBezTo>
                <a:cubicBezTo>
                  <a:pt x="29" y="5"/>
                  <a:pt x="28" y="4"/>
                  <a:pt x="28" y="3"/>
                </a:cubicBezTo>
                <a:cubicBezTo>
                  <a:pt x="33" y="1"/>
                  <a:pt x="38" y="0"/>
                  <a:pt x="43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08" name="Freeform 1107"/>
          <p:cNvSpPr>
            <a:spLocks noEditPoints="1"/>
          </p:cNvSpPr>
          <p:nvPr/>
        </p:nvSpPr>
        <p:spPr bwMode="auto">
          <a:xfrm>
            <a:off x="6258563" y="4073331"/>
            <a:ext cx="320983" cy="506932"/>
          </a:xfrm>
          <a:custGeom>
            <a:avLst/>
            <a:gdLst>
              <a:gd name="T0" fmla="*/ 57 w 67"/>
              <a:gd name="T1" fmla="*/ 10 h 106"/>
              <a:gd name="T2" fmla="*/ 62 w 67"/>
              <a:gd name="T3" fmla="*/ 51 h 106"/>
              <a:gd name="T4" fmla="*/ 51 w 67"/>
              <a:gd name="T5" fmla="*/ 66 h 106"/>
              <a:gd name="T6" fmla="*/ 55 w 67"/>
              <a:gd name="T7" fmla="*/ 65 h 106"/>
              <a:gd name="T8" fmla="*/ 57 w 67"/>
              <a:gd name="T9" fmla="*/ 73 h 106"/>
              <a:gd name="T10" fmla="*/ 56 w 67"/>
              <a:gd name="T11" fmla="*/ 80 h 106"/>
              <a:gd name="T12" fmla="*/ 57 w 67"/>
              <a:gd name="T13" fmla="*/ 86 h 106"/>
              <a:gd name="T14" fmla="*/ 55 w 67"/>
              <a:gd name="T15" fmla="*/ 93 h 106"/>
              <a:gd name="T16" fmla="*/ 15 w 67"/>
              <a:gd name="T17" fmla="*/ 97 h 106"/>
              <a:gd name="T18" fmla="*/ 12 w 67"/>
              <a:gd name="T19" fmla="*/ 95 h 106"/>
              <a:gd name="T20" fmla="*/ 12 w 67"/>
              <a:gd name="T21" fmla="*/ 83 h 106"/>
              <a:gd name="T22" fmla="*/ 12 w 67"/>
              <a:gd name="T23" fmla="*/ 82 h 106"/>
              <a:gd name="T24" fmla="*/ 12 w 67"/>
              <a:gd name="T25" fmla="*/ 71 h 106"/>
              <a:gd name="T26" fmla="*/ 15 w 67"/>
              <a:gd name="T27" fmla="*/ 69 h 106"/>
              <a:gd name="T28" fmla="*/ 16 w 67"/>
              <a:gd name="T29" fmla="*/ 63 h 106"/>
              <a:gd name="T30" fmla="*/ 0 w 67"/>
              <a:gd name="T31" fmla="*/ 34 h 106"/>
              <a:gd name="T32" fmla="*/ 33 w 67"/>
              <a:gd name="T33" fmla="*/ 0 h 106"/>
              <a:gd name="T34" fmla="*/ 28 w 67"/>
              <a:gd name="T35" fmla="*/ 41 h 106"/>
              <a:gd name="T36" fmla="*/ 30 w 67"/>
              <a:gd name="T37" fmla="*/ 39 h 106"/>
              <a:gd name="T38" fmla="*/ 33 w 67"/>
              <a:gd name="T39" fmla="*/ 41 h 106"/>
              <a:gd name="T40" fmla="*/ 36 w 67"/>
              <a:gd name="T41" fmla="*/ 39 h 106"/>
              <a:gd name="T42" fmla="*/ 39 w 67"/>
              <a:gd name="T43" fmla="*/ 41 h 106"/>
              <a:gd name="T44" fmla="*/ 43 w 67"/>
              <a:gd name="T45" fmla="*/ 38 h 106"/>
              <a:gd name="T46" fmla="*/ 39 w 67"/>
              <a:gd name="T47" fmla="*/ 52 h 106"/>
              <a:gd name="T48" fmla="*/ 44 w 67"/>
              <a:gd name="T49" fmla="*/ 66 h 106"/>
              <a:gd name="T50" fmla="*/ 44 w 67"/>
              <a:gd name="T51" fmla="*/ 58 h 106"/>
              <a:gd name="T52" fmla="*/ 56 w 67"/>
              <a:gd name="T53" fmla="*/ 47 h 106"/>
              <a:gd name="T54" fmla="*/ 52 w 67"/>
              <a:gd name="T55" fmla="*/ 15 h 106"/>
              <a:gd name="T56" fmla="*/ 15 w 67"/>
              <a:gd name="T57" fmla="*/ 15 h 106"/>
              <a:gd name="T58" fmla="*/ 11 w 67"/>
              <a:gd name="T59" fmla="*/ 48 h 106"/>
              <a:gd name="T60" fmla="*/ 23 w 67"/>
              <a:gd name="T61" fmla="*/ 59 h 106"/>
              <a:gd name="T62" fmla="*/ 23 w 67"/>
              <a:gd name="T63" fmla="*/ 67 h 106"/>
              <a:gd name="T64" fmla="*/ 29 w 67"/>
              <a:gd name="T65" fmla="*/ 52 h 106"/>
              <a:gd name="T66" fmla="*/ 25 w 67"/>
              <a:gd name="T67" fmla="*/ 38 h 106"/>
              <a:gd name="T68" fmla="*/ 40 w 67"/>
              <a:gd name="T69" fmla="*/ 43 h 106"/>
              <a:gd name="T70" fmla="*/ 36 w 67"/>
              <a:gd name="T71" fmla="*/ 42 h 106"/>
              <a:gd name="T72" fmla="*/ 30 w 67"/>
              <a:gd name="T73" fmla="*/ 42 h 106"/>
              <a:gd name="T74" fmla="*/ 27 w 67"/>
              <a:gd name="T75" fmla="*/ 42 h 106"/>
              <a:gd name="T76" fmla="*/ 32 w 67"/>
              <a:gd name="T77" fmla="*/ 51 h 106"/>
              <a:gd name="T78" fmla="*/ 32 w 67"/>
              <a:gd name="T79" fmla="*/ 67 h 106"/>
              <a:gd name="T80" fmla="*/ 35 w 67"/>
              <a:gd name="T81" fmla="*/ 51 h 106"/>
              <a:gd name="T82" fmla="*/ 35 w 67"/>
              <a:gd name="T83" fmla="*/ 50 h 106"/>
              <a:gd name="T84" fmla="*/ 43 w 67"/>
              <a:gd name="T85" fmla="*/ 96 h 106"/>
              <a:gd name="T86" fmla="*/ 34 w 67"/>
              <a:gd name="T87" fmla="*/ 106 h 106"/>
              <a:gd name="T88" fmla="*/ 43 w 67"/>
              <a:gd name="T89" fmla="*/ 96 h 106"/>
              <a:gd name="T90" fmla="*/ 17 w 67"/>
              <a:gd name="T91" fmla="*/ 88 h 106"/>
              <a:gd name="T92" fmla="*/ 17 w 67"/>
              <a:gd name="T93" fmla="*/ 90 h 106"/>
              <a:gd name="T94" fmla="*/ 50 w 67"/>
              <a:gd name="T95" fmla="*/ 86 h 106"/>
              <a:gd name="T96" fmla="*/ 50 w 67"/>
              <a:gd name="T97" fmla="*/ 73 h 106"/>
              <a:gd name="T98" fmla="*/ 17 w 67"/>
              <a:gd name="T99" fmla="*/ 77 h 106"/>
              <a:gd name="T100" fmla="*/ 50 w 67"/>
              <a:gd name="T101" fmla="*/ 74 h 106"/>
              <a:gd name="T102" fmla="*/ 50 w 67"/>
              <a:gd name="T103" fmla="*/ 73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67" h="106">
                <a:moveTo>
                  <a:pt x="33" y="0"/>
                </a:moveTo>
                <a:cubicBezTo>
                  <a:pt x="43" y="0"/>
                  <a:pt x="51" y="4"/>
                  <a:pt x="57" y="10"/>
                </a:cubicBezTo>
                <a:cubicBezTo>
                  <a:pt x="63" y="16"/>
                  <a:pt x="67" y="25"/>
                  <a:pt x="67" y="34"/>
                </a:cubicBezTo>
                <a:cubicBezTo>
                  <a:pt x="67" y="40"/>
                  <a:pt x="65" y="46"/>
                  <a:pt x="62" y="51"/>
                </a:cubicBezTo>
                <a:cubicBezTo>
                  <a:pt x="59" y="56"/>
                  <a:pt x="56" y="59"/>
                  <a:pt x="51" y="62"/>
                </a:cubicBezTo>
                <a:cubicBezTo>
                  <a:pt x="51" y="66"/>
                  <a:pt x="51" y="66"/>
                  <a:pt x="51" y="66"/>
                </a:cubicBezTo>
                <a:cubicBezTo>
                  <a:pt x="53" y="66"/>
                  <a:pt x="53" y="66"/>
                  <a:pt x="53" y="66"/>
                </a:cubicBezTo>
                <a:cubicBezTo>
                  <a:pt x="55" y="65"/>
                  <a:pt x="55" y="65"/>
                  <a:pt x="55" y="65"/>
                </a:cubicBezTo>
                <a:cubicBezTo>
                  <a:pt x="56" y="68"/>
                  <a:pt x="56" y="68"/>
                  <a:pt x="56" y="68"/>
                </a:cubicBezTo>
                <a:cubicBezTo>
                  <a:pt x="57" y="70"/>
                  <a:pt x="57" y="72"/>
                  <a:pt x="57" y="73"/>
                </a:cubicBezTo>
                <a:cubicBezTo>
                  <a:pt x="57" y="75"/>
                  <a:pt x="57" y="77"/>
                  <a:pt x="56" y="79"/>
                </a:cubicBezTo>
                <a:cubicBezTo>
                  <a:pt x="56" y="80"/>
                  <a:pt x="56" y="80"/>
                  <a:pt x="56" y="80"/>
                </a:cubicBezTo>
                <a:cubicBezTo>
                  <a:pt x="56" y="80"/>
                  <a:pt x="56" y="80"/>
                  <a:pt x="56" y="80"/>
                </a:cubicBezTo>
                <a:cubicBezTo>
                  <a:pt x="57" y="82"/>
                  <a:pt x="57" y="84"/>
                  <a:pt x="57" y="86"/>
                </a:cubicBezTo>
                <a:cubicBezTo>
                  <a:pt x="57" y="88"/>
                  <a:pt x="57" y="90"/>
                  <a:pt x="56" y="92"/>
                </a:cubicBezTo>
                <a:cubicBezTo>
                  <a:pt x="55" y="93"/>
                  <a:pt x="55" y="93"/>
                  <a:pt x="55" y="93"/>
                </a:cubicBezTo>
                <a:cubicBezTo>
                  <a:pt x="53" y="94"/>
                  <a:pt x="53" y="94"/>
                  <a:pt x="53" y="94"/>
                </a:cubicBezTo>
                <a:cubicBezTo>
                  <a:pt x="15" y="97"/>
                  <a:pt x="15" y="97"/>
                  <a:pt x="15" y="97"/>
                </a:cubicBezTo>
                <a:cubicBezTo>
                  <a:pt x="13" y="97"/>
                  <a:pt x="13" y="97"/>
                  <a:pt x="13" y="97"/>
                </a:cubicBezTo>
                <a:cubicBezTo>
                  <a:pt x="12" y="95"/>
                  <a:pt x="12" y="95"/>
                  <a:pt x="12" y="95"/>
                </a:cubicBezTo>
                <a:cubicBezTo>
                  <a:pt x="11" y="93"/>
                  <a:pt x="11" y="91"/>
                  <a:pt x="10" y="90"/>
                </a:cubicBezTo>
                <a:cubicBezTo>
                  <a:pt x="10" y="88"/>
                  <a:pt x="11" y="86"/>
                  <a:pt x="12" y="83"/>
                </a:cubicBezTo>
                <a:cubicBezTo>
                  <a:pt x="12" y="83"/>
                  <a:pt x="12" y="83"/>
                  <a:pt x="12" y="83"/>
                </a:cubicBezTo>
                <a:cubicBezTo>
                  <a:pt x="12" y="82"/>
                  <a:pt x="12" y="82"/>
                  <a:pt x="12" y="82"/>
                </a:cubicBezTo>
                <a:cubicBezTo>
                  <a:pt x="11" y="81"/>
                  <a:pt x="11" y="79"/>
                  <a:pt x="10" y="77"/>
                </a:cubicBezTo>
                <a:cubicBezTo>
                  <a:pt x="10" y="75"/>
                  <a:pt x="11" y="73"/>
                  <a:pt x="12" y="71"/>
                </a:cubicBezTo>
                <a:cubicBezTo>
                  <a:pt x="13" y="69"/>
                  <a:pt x="13" y="69"/>
                  <a:pt x="13" y="69"/>
                </a:cubicBezTo>
                <a:cubicBezTo>
                  <a:pt x="15" y="69"/>
                  <a:pt x="15" y="69"/>
                  <a:pt x="15" y="69"/>
                </a:cubicBezTo>
                <a:cubicBezTo>
                  <a:pt x="16" y="69"/>
                  <a:pt x="16" y="69"/>
                  <a:pt x="16" y="69"/>
                </a:cubicBezTo>
                <a:cubicBezTo>
                  <a:pt x="16" y="63"/>
                  <a:pt x="16" y="63"/>
                  <a:pt x="16" y="63"/>
                </a:cubicBezTo>
                <a:cubicBezTo>
                  <a:pt x="11" y="60"/>
                  <a:pt x="7" y="56"/>
                  <a:pt x="5" y="51"/>
                </a:cubicBezTo>
                <a:cubicBezTo>
                  <a:pt x="2" y="46"/>
                  <a:pt x="0" y="40"/>
                  <a:pt x="0" y="34"/>
                </a:cubicBezTo>
                <a:cubicBezTo>
                  <a:pt x="0" y="25"/>
                  <a:pt x="4" y="16"/>
                  <a:pt x="10" y="10"/>
                </a:cubicBezTo>
                <a:cubicBezTo>
                  <a:pt x="16" y="4"/>
                  <a:pt x="24" y="0"/>
                  <a:pt x="33" y="0"/>
                </a:cubicBezTo>
                <a:close/>
                <a:moveTo>
                  <a:pt x="26" y="40"/>
                </a:moveTo>
                <a:cubicBezTo>
                  <a:pt x="27" y="41"/>
                  <a:pt x="27" y="41"/>
                  <a:pt x="28" y="41"/>
                </a:cubicBezTo>
                <a:cubicBezTo>
                  <a:pt x="28" y="41"/>
                  <a:pt x="29" y="41"/>
                  <a:pt x="30" y="40"/>
                </a:cubicBezTo>
                <a:cubicBezTo>
                  <a:pt x="30" y="39"/>
                  <a:pt x="30" y="39"/>
                  <a:pt x="30" y="39"/>
                </a:cubicBezTo>
                <a:cubicBezTo>
                  <a:pt x="31" y="40"/>
                  <a:pt x="31" y="40"/>
                  <a:pt x="31" y="40"/>
                </a:cubicBezTo>
                <a:cubicBezTo>
                  <a:pt x="32" y="41"/>
                  <a:pt x="32" y="41"/>
                  <a:pt x="33" y="41"/>
                </a:cubicBezTo>
                <a:cubicBezTo>
                  <a:pt x="34" y="41"/>
                  <a:pt x="35" y="41"/>
                  <a:pt x="35" y="40"/>
                </a:cubicBezTo>
                <a:cubicBezTo>
                  <a:pt x="36" y="39"/>
                  <a:pt x="36" y="39"/>
                  <a:pt x="36" y="39"/>
                </a:cubicBezTo>
                <a:cubicBezTo>
                  <a:pt x="36" y="40"/>
                  <a:pt x="36" y="40"/>
                  <a:pt x="36" y="40"/>
                </a:cubicBezTo>
                <a:cubicBezTo>
                  <a:pt x="37" y="41"/>
                  <a:pt x="38" y="41"/>
                  <a:pt x="39" y="41"/>
                </a:cubicBezTo>
                <a:cubicBezTo>
                  <a:pt x="40" y="41"/>
                  <a:pt x="41" y="41"/>
                  <a:pt x="42" y="40"/>
                </a:cubicBezTo>
                <a:cubicBezTo>
                  <a:pt x="43" y="38"/>
                  <a:pt x="43" y="38"/>
                  <a:pt x="43" y="38"/>
                </a:cubicBezTo>
                <a:cubicBezTo>
                  <a:pt x="46" y="40"/>
                  <a:pt x="46" y="40"/>
                  <a:pt x="46" y="40"/>
                </a:cubicBezTo>
                <a:cubicBezTo>
                  <a:pt x="39" y="52"/>
                  <a:pt x="39" y="52"/>
                  <a:pt x="39" y="52"/>
                </a:cubicBezTo>
                <a:cubicBezTo>
                  <a:pt x="39" y="67"/>
                  <a:pt x="39" y="67"/>
                  <a:pt x="39" y="67"/>
                </a:cubicBezTo>
                <a:cubicBezTo>
                  <a:pt x="44" y="66"/>
                  <a:pt x="44" y="66"/>
                  <a:pt x="44" y="66"/>
                </a:cubicBezTo>
                <a:cubicBezTo>
                  <a:pt x="44" y="60"/>
                  <a:pt x="44" y="60"/>
                  <a:pt x="44" y="60"/>
                </a:cubicBezTo>
                <a:cubicBezTo>
                  <a:pt x="44" y="58"/>
                  <a:pt x="44" y="58"/>
                  <a:pt x="44" y="58"/>
                </a:cubicBezTo>
                <a:cubicBezTo>
                  <a:pt x="46" y="57"/>
                  <a:pt x="46" y="57"/>
                  <a:pt x="46" y="57"/>
                </a:cubicBezTo>
                <a:cubicBezTo>
                  <a:pt x="50" y="55"/>
                  <a:pt x="54" y="52"/>
                  <a:pt x="56" y="47"/>
                </a:cubicBezTo>
                <a:cubicBezTo>
                  <a:pt x="59" y="44"/>
                  <a:pt x="60" y="39"/>
                  <a:pt x="60" y="34"/>
                </a:cubicBezTo>
                <a:cubicBezTo>
                  <a:pt x="60" y="27"/>
                  <a:pt x="57" y="20"/>
                  <a:pt x="52" y="15"/>
                </a:cubicBezTo>
                <a:cubicBezTo>
                  <a:pt x="47" y="10"/>
                  <a:pt x="41" y="7"/>
                  <a:pt x="33" y="7"/>
                </a:cubicBezTo>
                <a:cubicBezTo>
                  <a:pt x="26" y="7"/>
                  <a:pt x="19" y="10"/>
                  <a:pt x="15" y="15"/>
                </a:cubicBezTo>
                <a:cubicBezTo>
                  <a:pt x="10" y="20"/>
                  <a:pt x="7" y="27"/>
                  <a:pt x="7" y="34"/>
                </a:cubicBezTo>
                <a:cubicBezTo>
                  <a:pt x="7" y="39"/>
                  <a:pt x="8" y="44"/>
                  <a:pt x="11" y="48"/>
                </a:cubicBezTo>
                <a:cubicBezTo>
                  <a:pt x="13" y="52"/>
                  <a:pt x="17" y="55"/>
                  <a:pt x="21" y="58"/>
                </a:cubicBezTo>
                <a:cubicBezTo>
                  <a:pt x="23" y="59"/>
                  <a:pt x="23" y="59"/>
                  <a:pt x="23" y="59"/>
                </a:cubicBezTo>
                <a:cubicBezTo>
                  <a:pt x="23" y="61"/>
                  <a:pt x="23" y="61"/>
                  <a:pt x="23" y="61"/>
                </a:cubicBezTo>
                <a:cubicBezTo>
                  <a:pt x="23" y="67"/>
                  <a:pt x="23" y="67"/>
                  <a:pt x="23" y="67"/>
                </a:cubicBezTo>
                <a:cubicBezTo>
                  <a:pt x="29" y="67"/>
                  <a:pt x="29" y="67"/>
                  <a:pt x="29" y="67"/>
                </a:cubicBezTo>
                <a:cubicBezTo>
                  <a:pt x="29" y="52"/>
                  <a:pt x="29" y="52"/>
                  <a:pt x="29" y="52"/>
                </a:cubicBezTo>
                <a:cubicBezTo>
                  <a:pt x="22" y="40"/>
                  <a:pt x="22" y="40"/>
                  <a:pt x="22" y="40"/>
                </a:cubicBezTo>
                <a:cubicBezTo>
                  <a:pt x="25" y="38"/>
                  <a:pt x="25" y="38"/>
                  <a:pt x="25" y="38"/>
                </a:cubicBezTo>
                <a:cubicBezTo>
                  <a:pt x="26" y="40"/>
                  <a:pt x="26" y="40"/>
                  <a:pt x="26" y="40"/>
                </a:cubicBezTo>
                <a:close/>
                <a:moveTo>
                  <a:pt x="40" y="43"/>
                </a:moveTo>
                <a:cubicBezTo>
                  <a:pt x="40" y="43"/>
                  <a:pt x="40" y="43"/>
                  <a:pt x="39" y="43"/>
                </a:cubicBezTo>
                <a:cubicBezTo>
                  <a:pt x="38" y="43"/>
                  <a:pt x="37" y="43"/>
                  <a:pt x="36" y="42"/>
                </a:cubicBezTo>
                <a:cubicBezTo>
                  <a:pt x="35" y="42"/>
                  <a:pt x="34" y="43"/>
                  <a:pt x="33" y="43"/>
                </a:cubicBezTo>
                <a:cubicBezTo>
                  <a:pt x="32" y="43"/>
                  <a:pt x="31" y="42"/>
                  <a:pt x="30" y="42"/>
                </a:cubicBezTo>
                <a:cubicBezTo>
                  <a:pt x="29" y="42"/>
                  <a:pt x="28" y="43"/>
                  <a:pt x="28" y="43"/>
                </a:cubicBezTo>
                <a:cubicBezTo>
                  <a:pt x="27" y="43"/>
                  <a:pt x="27" y="43"/>
                  <a:pt x="27" y="42"/>
                </a:cubicBezTo>
                <a:cubicBezTo>
                  <a:pt x="32" y="50"/>
                  <a:pt x="32" y="50"/>
                  <a:pt x="32" y="50"/>
                </a:cubicBezTo>
                <a:cubicBezTo>
                  <a:pt x="32" y="51"/>
                  <a:pt x="32" y="51"/>
                  <a:pt x="32" y="51"/>
                </a:cubicBezTo>
                <a:cubicBezTo>
                  <a:pt x="32" y="51"/>
                  <a:pt x="32" y="51"/>
                  <a:pt x="32" y="51"/>
                </a:cubicBezTo>
                <a:cubicBezTo>
                  <a:pt x="32" y="67"/>
                  <a:pt x="32" y="67"/>
                  <a:pt x="32" y="67"/>
                </a:cubicBezTo>
                <a:cubicBezTo>
                  <a:pt x="35" y="67"/>
                  <a:pt x="35" y="67"/>
                  <a:pt x="35" y="67"/>
                </a:cubicBezTo>
                <a:cubicBezTo>
                  <a:pt x="35" y="51"/>
                  <a:pt x="35" y="51"/>
                  <a:pt x="35" y="51"/>
                </a:cubicBezTo>
                <a:cubicBezTo>
                  <a:pt x="35" y="51"/>
                  <a:pt x="35" y="51"/>
                  <a:pt x="35" y="51"/>
                </a:cubicBezTo>
                <a:cubicBezTo>
                  <a:pt x="35" y="50"/>
                  <a:pt x="35" y="50"/>
                  <a:pt x="35" y="50"/>
                </a:cubicBezTo>
                <a:cubicBezTo>
                  <a:pt x="40" y="43"/>
                  <a:pt x="40" y="43"/>
                  <a:pt x="40" y="43"/>
                </a:cubicBezTo>
                <a:close/>
                <a:moveTo>
                  <a:pt x="43" y="96"/>
                </a:moveTo>
                <a:cubicBezTo>
                  <a:pt x="24" y="98"/>
                  <a:pt x="24" y="98"/>
                  <a:pt x="24" y="98"/>
                </a:cubicBezTo>
                <a:cubicBezTo>
                  <a:pt x="25" y="103"/>
                  <a:pt x="29" y="106"/>
                  <a:pt x="34" y="106"/>
                </a:cubicBezTo>
                <a:cubicBezTo>
                  <a:pt x="39" y="106"/>
                  <a:pt x="43" y="102"/>
                  <a:pt x="43" y="97"/>
                </a:cubicBezTo>
                <a:cubicBezTo>
                  <a:pt x="43" y="97"/>
                  <a:pt x="43" y="97"/>
                  <a:pt x="43" y="96"/>
                </a:cubicBezTo>
                <a:close/>
                <a:moveTo>
                  <a:pt x="50" y="85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89"/>
                  <a:pt x="17" y="89"/>
                  <a:pt x="17" y="89"/>
                </a:cubicBezTo>
                <a:cubicBezTo>
                  <a:pt x="17" y="89"/>
                  <a:pt x="17" y="90"/>
                  <a:pt x="17" y="90"/>
                </a:cubicBezTo>
                <a:cubicBezTo>
                  <a:pt x="50" y="87"/>
                  <a:pt x="50" y="87"/>
                  <a:pt x="50" y="87"/>
                </a:cubicBezTo>
                <a:cubicBezTo>
                  <a:pt x="50" y="87"/>
                  <a:pt x="50" y="86"/>
                  <a:pt x="50" y="86"/>
                </a:cubicBezTo>
                <a:cubicBezTo>
                  <a:pt x="50" y="86"/>
                  <a:pt x="50" y="86"/>
                  <a:pt x="50" y="85"/>
                </a:cubicBezTo>
                <a:close/>
                <a:moveTo>
                  <a:pt x="50" y="73"/>
                </a:moveTo>
                <a:cubicBezTo>
                  <a:pt x="17" y="76"/>
                  <a:pt x="17" y="76"/>
                  <a:pt x="17" y="76"/>
                </a:cubicBezTo>
                <a:cubicBezTo>
                  <a:pt x="17" y="76"/>
                  <a:pt x="17" y="76"/>
                  <a:pt x="17" y="77"/>
                </a:cubicBezTo>
                <a:cubicBezTo>
                  <a:pt x="17" y="77"/>
                  <a:pt x="17" y="77"/>
                  <a:pt x="17" y="77"/>
                </a:cubicBezTo>
                <a:cubicBezTo>
                  <a:pt x="50" y="74"/>
                  <a:pt x="50" y="74"/>
                  <a:pt x="50" y="74"/>
                </a:cubicBezTo>
                <a:cubicBezTo>
                  <a:pt x="50" y="74"/>
                  <a:pt x="50" y="74"/>
                  <a:pt x="50" y="73"/>
                </a:cubicBezTo>
                <a:cubicBezTo>
                  <a:pt x="50" y="73"/>
                  <a:pt x="50" y="73"/>
                  <a:pt x="50" y="73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09" name="Freeform 1108"/>
          <p:cNvSpPr>
            <a:spLocks noEditPoints="1"/>
          </p:cNvSpPr>
          <p:nvPr/>
        </p:nvSpPr>
        <p:spPr bwMode="auto">
          <a:xfrm>
            <a:off x="6201008" y="3028616"/>
            <a:ext cx="436094" cy="444950"/>
          </a:xfrm>
          <a:custGeom>
            <a:avLst/>
            <a:gdLst>
              <a:gd name="T0" fmla="*/ 87 w 91"/>
              <a:gd name="T1" fmla="*/ 39 h 93"/>
              <a:gd name="T2" fmla="*/ 91 w 91"/>
              <a:gd name="T3" fmla="*/ 46 h 93"/>
              <a:gd name="T4" fmla="*/ 91 w 91"/>
              <a:gd name="T5" fmla="*/ 83 h 93"/>
              <a:gd name="T6" fmla="*/ 81 w 91"/>
              <a:gd name="T7" fmla="*/ 93 h 93"/>
              <a:gd name="T8" fmla="*/ 10 w 91"/>
              <a:gd name="T9" fmla="*/ 93 h 93"/>
              <a:gd name="T10" fmla="*/ 0 w 91"/>
              <a:gd name="T11" fmla="*/ 83 h 93"/>
              <a:gd name="T12" fmla="*/ 0 w 91"/>
              <a:gd name="T13" fmla="*/ 46 h 93"/>
              <a:gd name="T14" fmla="*/ 3 w 91"/>
              <a:gd name="T15" fmla="*/ 40 h 93"/>
              <a:gd name="T16" fmla="*/ 3 w 91"/>
              <a:gd name="T17" fmla="*/ 40 h 93"/>
              <a:gd name="T18" fmla="*/ 3 w 91"/>
              <a:gd name="T19" fmla="*/ 40 h 93"/>
              <a:gd name="T20" fmla="*/ 3 w 91"/>
              <a:gd name="T21" fmla="*/ 39 h 93"/>
              <a:gd name="T22" fmla="*/ 40 w 91"/>
              <a:gd name="T23" fmla="*/ 3 h 93"/>
              <a:gd name="T24" fmla="*/ 51 w 91"/>
              <a:gd name="T25" fmla="*/ 3 h 93"/>
              <a:gd name="T26" fmla="*/ 87 w 91"/>
              <a:gd name="T27" fmla="*/ 39 h 93"/>
              <a:gd name="T28" fmla="*/ 16 w 91"/>
              <a:gd name="T29" fmla="*/ 30 h 93"/>
              <a:gd name="T30" fmla="*/ 16 w 91"/>
              <a:gd name="T31" fmla="*/ 52 h 93"/>
              <a:gd name="T32" fmla="*/ 46 w 91"/>
              <a:gd name="T33" fmla="*/ 75 h 93"/>
              <a:gd name="T34" fmla="*/ 73 w 91"/>
              <a:gd name="T35" fmla="*/ 54 h 93"/>
              <a:gd name="T36" fmla="*/ 73 w 91"/>
              <a:gd name="T37" fmla="*/ 30 h 93"/>
              <a:gd name="T38" fmla="*/ 16 w 91"/>
              <a:gd name="T39" fmla="*/ 30 h 93"/>
              <a:gd name="T40" fmla="*/ 26 w 91"/>
              <a:gd name="T41" fmla="*/ 35 h 93"/>
              <a:gd name="T42" fmla="*/ 26 w 91"/>
              <a:gd name="T43" fmla="*/ 39 h 93"/>
              <a:gd name="T44" fmla="*/ 64 w 91"/>
              <a:gd name="T45" fmla="*/ 39 h 93"/>
              <a:gd name="T46" fmla="*/ 64 w 91"/>
              <a:gd name="T47" fmla="*/ 35 h 93"/>
              <a:gd name="T48" fmla="*/ 26 w 91"/>
              <a:gd name="T49" fmla="*/ 35 h 93"/>
              <a:gd name="T50" fmla="*/ 26 w 91"/>
              <a:gd name="T51" fmla="*/ 51 h 93"/>
              <a:gd name="T52" fmla="*/ 26 w 91"/>
              <a:gd name="T53" fmla="*/ 55 h 93"/>
              <a:gd name="T54" fmla="*/ 64 w 91"/>
              <a:gd name="T55" fmla="*/ 55 h 93"/>
              <a:gd name="T56" fmla="*/ 64 w 91"/>
              <a:gd name="T57" fmla="*/ 51 h 93"/>
              <a:gd name="T58" fmla="*/ 26 w 91"/>
              <a:gd name="T59" fmla="*/ 51 h 93"/>
              <a:gd name="T60" fmla="*/ 26 w 91"/>
              <a:gd name="T61" fmla="*/ 43 h 93"/>
              <a:gd name="T62" fmla="*/ 26 w 91"/>
              <a:gd name="T63" fmla="*/ 47 h 93"/>
              <a:gd name="T64" fmla="*/ 64 w 91"/>
              <a:gd name="T65" fmla="*/ 47 h 93"/>
              <a:gd name="T66" fmla="*/ 64 w 91"/>
              <a:gd name="T67" fmla="*/ 43 h 93"/>
              <a:gd name="T68" fmla="*/ 26 w 91"/>
              <a:gd name="T69" fmla="*/ 43 h 93"/>
              <a:gd name="T70" fmla="*/ 10 w 91"/>
              <a:gd name="T71" fmla="*/ 87 h 93"/>
              <a:gd name="T72" fmla="*/ 28 w 91"/>
              <a:gd name="T73" fmla="*/ 70 h 93"/>
              <a:gd name="T74" fmla="*/ 28 w 91"/>
              <a:gd name="T75" fmla="*/ 67 h 93"/>
              <a:gd name="T76" fmla="*/ 26 w 91"/>
              <a:gd name="T77" fmla="*/ 67 h 93"/>
              <a:gd name="T78" fmla="*/ 8 w 91"/>
              <a:gd name="T79" fmla="*/ 84 h 93"/>
              <a:gd name="T80" fmla="*/ 8 w 91"/>
              <a:gd name="T81" fmla="*/ 87 h 93"/>
              <a:gd name="T82" fmla="*/ 10 w 91"/>
              <a:gd name="T83" fmla="*/ 87 h 93"/>
              <a:gd name="T84" fmla="*/ 85 w 91"/>
              <a:gd name="T85" fmla="*/ 84 h 93"/>
              <a:gd name="T86" fmla="*/ 67 w 91"/>
              <a:gd name="T87" fmla="*/ 67 h 93"/>
              <a:gd name="T88" fmla="*/ 64 w 91"/>
              <a:gd name="T89" fmla="*/ 67 h 93"/>
              <a:gd name="T90" fmla="*/ 64 w 91"/>
              <a:gd name="T91" fmla="*/ 70 h 93"/>
              <a:gd name="T92" fmla="*/ 82 w 91"/>
              <a:gd name="T93" fmla="*/ 87 h 93"/>
              <a:gd name="T94" fmla="*/ 85 w 91"/>
              <a:gd name="T95" fmla="*/ 87 h 93"/>
              <a:gd name="T96" fmla="*/ 85 w 91"/>
              <a:gd name="T97" fmla="*/ 84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91" h="93">
                <a:moveTo>
                  <a:pt x="87" y="39"/>
                </a:moveTo>
                <a:cubicBezTo>
                  <a:pt x="89" y="40"/>
                  <a:pt x="91" y="43"/>
                  <a:pt x="91" y="46"/>
                </a:cubicBezTo>
                <a:cubicBezTo>
                  <a:pt x="91" y="83"/>
                  <a:pt x="91" y="83"/>
                  <a:pt x="91" y="83"/>
                </a:cubicBezTo>
                <a:cubicBezTo>
                  <a:pt x="91" y="89"/>
                  <a:pt x="86" y="93"/>
                  <a:pt x="81" y="93"/>
                </a:cubicBezTo>
                <a:cubicBezTo>
                  <a:pt x="10" y="93"/>
                  <a:pt x="10" y="93"/>
                  <a:pt x="10" y="93"/>
                </a:cubicBezTo>
                <a:cubicBezTo>
                  <a:pt x="5" y="93"/>
                  <a:pt x="0" y="89"/>
                  <a:pt x="0" y="83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4"/>
                  <a:pt x="1" y="41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39"/>
                </a:cubicBezTo>
                <a:cubicBezTo>
                  <a:pt x="40" y="3"/>
                  <a:pt x="40" y="3"/>
                  <a:pt x="40" y="3"/>
                </a:cubicBezTo>
                <a:cubicBezTo>
                  <a:pt x="43" y="0"/>
                  <a:pt x="47" y="0"/>
                  <a:pt x="51" y="3"/>
                </a:cubicBezTo>
                <a:cubicBezTo>
                  <a:pt x="87" y="39"/>
                  <a:pt x="87" y="39"/>
                  <a:pt x="87" y="39"/>
                </a:cubicBezTo>
                <a:close/>
                <a:moveTo>
                  <a:pt x="16" y="30"/>
                </a:moveTo>
                <a:cubicBezTo>
                  <a:pt x="16" y="52"/>
                  <a:pt x="16" y="52"/>
                  <a:pt x="16" y="52"/>
                </a:cubicBezTo>
                <a:cubicBezTo>
                  <a:pt x="46" y="75"/>
                  <a:pt x="46" y="75"/>
                  <a:pt x="46" y="75"/>
                </a:cubicBezTo>
                <a:cubicBezTo>
                  <a:pt x="73" y="54"/>
                  <a:pt x="73" y="54"/>
                  <a:pt x="73" y="54"/>
                </a:cubicBezTo>
                <a:cubicBezTo>
                  <a:pt x="73" y="30"/>
                  <a:pt x="73" y="30"/>
                  <a:pt x="73" y="30"/>
                </a:cubicBezTo>
                <a:cubicBezTo>
                  <a:pt x="16" y="30"/>
                  <a:pt x="16" y="30"/>
                  <a:pt x="16" y="30"/>
                </a:cubicBezTo>
                <a:close/>
                <a:moveTo>
                  <a:pt x="26" y="35"/>
                </a:moveTo>
                <a:cubicBezTo>
                  <a:pt x="26" y="39"/>
                  <a:pt x="26" y="39"/>
                  <a:pt x="26" y="39"/>
                </a:cubicBezTo>
                <a:cubicBezTo>
                  <a:pt x="64" y="39"/>
                  <a:pt x="64" y="39"/>
                  <a:pt x="64" y="39"/>
                </a:cubicBezTo>
                <a:cubicBezTo>
                  <a:pt x="64" y="35"/>
                  <a:pt x="64" y="35"/>
                  <a:pt x="64" y="35"/>
                </a:cubicBezTo>
                <a:cubicBezTo>
                  <a:pt x="26" y="35"/>
                  <a:pt x="26" y="35"/>
                  <a:pt x="26" y="35"/>
                </a:cubicBezTo>
                <a:close/>
                <a:moveTo>
                  <a:pt x="26" y="51"/>
                </a:moveTo>
                <a:cubicBezTo>
                  <a:pt x="26" y="55"/>
                  <a:pt x="26" y="55"/>
                  <a:pt x="26" y="55"/>
                </a:cubicBezTo>
                <a:cubicBezTo>
                  <a:pt x="64" y="55"/>
                  <a:pt x="64" y="55"/>
                  <a:pt x="64" y="55"/>
                </a:cubicBezTo>
                <a:cubicBezTo>
                  <a:pt x="64" y="51"/>
                  <a:pt x="64" y="51"/>
                  <a:pt x="64" y="51"/>
                </a:cubicBezTo>
                <a:cubicBezTo>
                  <a:pt x="26" y="51"/>
                  <a:pt x="26" y="51"/>
                  <a:pt x="26" y="51"/>
                </a:cubicBezTo>
                <a:close/>
                <a:moveTo>
                  <a:pt x="26" y="43"/>
                </a:moveTo>
                <a:cubicBezTo>
                  <a:pt x="26" y="47"/>
                  <a:pt x="26" y="47"/>
                  <a:pt x="26" y="47"/>
                </a:cubicBezTo>
                <a:cubicBezTo>
                  <a:pt x="64" y="47"/>
                  <a:pt x="64" y="47"/>
                  <a:pt x="64" y="47"/>
                </a:cubicBezTo>
                <a:cubicBezTo>
                  <a:pt x="64" y="43"/>
                  <a:pt x="64" y="43"/>
                  <a:pt x="64" y="43"/>
                </a:cubicBezTo>
                <a:cubicBezTo>
                  <a:pt x="26" y="43"/>
                  <a:pt x="26" y="43"/>
                  <a:pt x="26" y="43"/>
                </a:cubicBezTo>
                <a:close/>
                <a:moveTo>
                  <a:pt x="10" y="87"/>
                </a:moveTo>
                <a:cubicBezTo>
                  <a:pt x="28" y="70"/>
                  <a:pt x="28" y="70"/>
                  <a:pt x="28" y="70"/>
                </a:cubicBezTo>
                <a:cubicBezTo>
                  <a:pt x="29" y="69"/>
                  <a:pt x="29" y="68"/>
                  <a:pt x="28" y="67"/>
                </a:cubicBezTo>
                <a:cubicBezTo>
                  <a:pt x="28" y="66"/>
                  <a:pt x="27" y="66"/>
                  <a:pt x="26" y="67"/>
                </a:cubicBezTo>
                <a:cubicBezTo>
                  <a:pt x="8" y="84"/>
                  <a:pt x="8" y="84"/>
                  <a:pt x="8" y="84"/>
                </a:cubicBezTo>
                <a:cubicBezTo>
                  <a:pt x="7" y="85"/>
                  <a:pt x="7" y="86"/>
                  <a:pt x="8" y="87"/>
                </a:cubicBezTo>
                <a:cubicBezTo>
                  <a:pt x="8" y="88"/>
                  <a:pt x="10" y="88"/>
                  <a:pt x="10" y="87"/>
                </a:cubicBezTo>
                <a:close/>
                <a:moveTo>
                  <a:pt x="85" y="84"/>
                </a:moveTo>
                <a:cubicBezTo>
                  <a:pt x="67" y="67"/>
                  <a:pt x="67" y="67"/>
                  <a:pt x="67" y="67"/>
                </a:cubicBezTo>
                <a:cubicBezTo>
                  <a:pt x="66" y="66"/>
                  <a:pt x="65" y="66"/>
                  <a:pt x="64" y="67"/>
                </a:cubicBezTo>
                <a:cubicBezTo>
                  <a:pt x="63" y="68"/>
                  <a:pt x="63" y="69"/>
                  <a:pt x="64" y="70"/>
                </a:cubicBezTo>
                <a:cubicBezTo>
                  <a:pt x="82" y="87"/>
                  <a:pt x="82" y="87"/>
                  <a:pt x="82" y="87"/>
                </a:cubicBezTo>
                <a:cubicBezTo>
                  <a:pt x="83" y="88"/>
                  <a:pt x="84" y="88"/>
                  <a:pt x="85" y="87"/>
                </a:cubicBezTo>
                <a:cubicBezTo>
                  <a:pt x="85" y="86"/>
                  <a:pt x="85" y="85"/>
                  <a:pt x="85" y="8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10" name="Freeform 1109"/>
          <p:cNvSpPr>
            <a:spLocks noEditPoints="1"/>
          </p:cNvSpPr>
          <p:nvPr/>
        </p:nvSpPr>
        <p:spPr bwMode="auto">
          <a:xfrm>
            <a:off x="8913478" y="4195083"/>
            <a:ext cx="566702" cy="263429"/>
          </a:xfrm>
          <a:custGeom>
            <a:avLst/>
            <a:gdLst>
              <a:gd name="T0" fmla="*/ 49 w 256"/>
              <a:gd name="T1" fmla="*/ 0 h 119"/>
              <a:gd name="T2" fmla="*/ 49 w 256"/>
              <a:gd name="T3" fmla="*/ 0 h 119"/>
              <a:gd name="T4" fmla="*/ 51 w 256"/>
              <a:gd name="T5" fmla="*/ 0 h 119"/>
              <a:gd name="T6" fmla="*/ 51 w 256"/>
              <a:gd name="T7" fmla="*/ 0 h 119"/>
              <a:gd name="T8" fmla="*/ 151 w 256"/>
              <a:gd name="T9" fmla="*/ 0 h 119"/>
              <a:gd name="T10" fmla="*/ 170 w 256"/>
              <a:gd name="T11" fmla="*/ 22 h 119"/>
              <a:gd name="T12" fmla="*/ 215 w 256"/>
              <a:gd name="T13" fmla="*/ 22 h 119"/>
              <a:gd name="T14" fmla="*/ 256 w 256"/>
              <a:gd name="T15" fmla="*/ 67 h 119"/>
              <a:gd name="T16" fmla="*/ 243 w 256"/>
              <a:gd name="T17" fmla="*/ 67 h 119"/>
              <a:gd name="T18" fmla="*/ 243 w 256"/>
              <a:gd name="T19" fmla="*/ 110 h 119"/>
              <a:gd name="T20" fmla="*/ 243 w 256"/>
              <a:gd name="T21" fmla="*/ 119 h 119"/>
              <a:gd name="T22" fmla="*/ 235 w 256"/>
              <a:gd name="T23" fmla="*/ 119 h 119"/>
              <a:gd name="T24" fmla="*/ 17 w 256"/>
              <a:gd name="T25" fmla="*/ 119 h 119"/>
              <a:gd name="T26" fmla="*/ 10 w 256"/>
              <a:gd name="T27" fmla="*/ 119 h 119"/>
              <a:gd name="T28" fmla="*/ 10 w 256"/>
              <a:gd name="T29" fmla="*/ 110 h 119"/>
              <a:gd name="T30" fmla="*/ 10 w 256"/>
              <a:gd name="T31" fmla="*/ 67 h 119"/>
              <a:gd name="T32" fmla="*/ 6 w 256"/>
              <a:gd name="T33" fmla="*/ 67 h 119"/>
              <a:gd name="T34" fmla="*/ 0 w 256"/>
              <a:gd name="T35" fmla="*/ 54 h 119"/>
              <a:gd name="T36" fmla="*/ 49 w 256"/>
              <a:gd name="T37" fmla="*/ 2 h 119"/>
              <a:gd name="T38" fmla="*/ 49 w 256"/>
              <a:gd name="T39" fmla="*/ 0 h 119"/>
              <a:gd name="T40" fmla="*/ 49 w 256"/>
              <a:gd name="T41" fmla="*/ 0 h 119"/>
              <a:gd name="T42" fmla="*/ 204 w 256"/>
              <a:gd name="T43" fmla="*/ 67 h 119"/>
              <a:gd name="T44" fmla="*/ 204 w 256"/>
              <a:gd name="T45" fmla="*/ 89 h 119"/>
              <a:gd name="T46" fmla="*/ 187 w 256"/>
              <a:gd name="T47" fmla="*/ 89 h 119"/>
              <a:gd name="T48" fmla="*/ 187 w 256"/>
              <a:gd name="T49" fmla="*/ 67 h 119"/>
              <a:gd name="T50" fmla="*/ 170 w 256"/>
              <a:gd name="T51" fmla="*/ 67 h 119"/>
              <a:gd name="T52" fmla="*/ 159 w 256"/>
              <a:gd name="T53" fmla="*/ 54 h 119"/>
              <a:gd name="T54" fmla="*/ 97 w 256"/>
              <a:gd name="T55" fmla="*/ 54 h 119"/>
              <a:gd name="T56" fmla="*/ 60 w 256"/>
              <a:gd name="T57" fmla="*/ 13 h 119"/>
              <a:gd name="T58" fmla="*/ 23 w 256"/>
              <a:gd name="T59" fmla="*/ 52 h 119"/>
              <a:gd name="T60" fmla="*/ 26 w 256"/>
              <a:gd name="T61" fmla="*/ 52 h 119"/>
              <a:gd name="T62" fmla="*/ 26 w 256"/>
              <a:gd name="T63" fmla="*/ 60 h 119"/>
              <a:gd name="T64" fmla="*/ 26 w 256"/>
              <a:gd name="T65" fmla="*/ 101 h 119"/>
              <a:gd name="T66" fmla="*/ 101 w 256"/>
              <a:gd name="T67" fmla="*/ 101 h 119"/>
              <a:gd name="T68" fmla="*/ 101 w 256"/>
              <a:gd name="T69" fmla="*/ 63 h 119"/>
              <a:gd name="T70" fmla="*/ 123 w 256"/>
              <a:gd name="T71" fmla="*/ 63 h 119"/>
              <a:gd name="T72" fmla="*/ 123 w 256"/>
              <a:gd name="T73" fmla="*/ 101 h 119"/>
              <a:gd name="T74" fmla="*/ 228 w 256"/>
              <a:gd name="T75" fmla="*/ 101 h 119"/>
              <a:gd name="T76" fmla="*/ 226 w 256"/>
              <a:gd name="T77" fmla="*/ 67 h 119"/>
              <a:gd name="T78" fmla="*/ 204 w 256"/>
              <a:gd name="T79" fmla="*/ 67 h 119"/>
              <a:gd name="T80" fmla="*/ 204 w 256"/>
              <a:gd name="T81" fmla="*/ 67 h 119"/>
              <a:gd name="T82" fmla="*/ 140 w 256"/>
              <a:gd name="T83" fmla="*/ 65 h 119"/>
              <a:gd name="T84" fmla="*/ 140 w 256"/>
              <a:gd name="T85" fmla="*/ 89 h 119"/>
              <a:gd name="T86" fmla="*/ 157 w 256"/>
              <a:gd name="T87" fmla="*/ 89 h 119"/>
              <a:gd name="T88" fmla="*/ 157 w 256"/>
              <a:gd name="T89" fmla="*/ 65 h 119"/>
              <a:gd name="T90" fmla="*/ 140 w 256"/>
              <a:gd name="T91" fmla="*/ 65 h 119"/>
              <a:gd name="T92" fmla="*/ 140 w 256"/>
              <a:gd name="T93" fmla="*/ 65 h 119"/>
              <a:gd name="T94" fmla="*/ 49 w 256"/>
              <a:gd name="T95" fmla="*/ 65 h 119"/>
              <a:gd name="T96" fmla="*/ 49 w 256"/>
              <a:gd name="T97" fmla="*/ 89 h 119"/>
              <a:gd name="T98" fmla="*/ 66 w 256"/>
              <a:gd name="T99" fmla="*/ 89 h 119"/>
              <a:gd name="T100" fmla="*/ 66 w 256"/>
              <a:gd name="T101" fmla="*/ 65 h 119"/>
              <a:gd name="T102" fmla="*/ 49 w 256"/>
              <a:gd name="T103" fmla="*/ 65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256" h="119">
                <a:moveTo>
                  <a:pt x="49" y="0"/>
                </a:moveTo>
                <a:lnTo>
                  <a:pt x="49" y="0"/>
                </a:lnTo>
                <a:lnTo>
                  <a:pt x="51" y="0"/>
                </a:lnTo>
                <a:lnTo>
                  <a:pt x="51" y="0"/>
                </a:lnTo>
                <a:lnTo>
                  <a:pt x="151" y="0"/>
                </a:lnTo>
                <a:lnTo>
                  <a:pt x="170" y="22"/>
                </a:lnTo>
                <a:lnTo>
                  <a:pt x="215" y="22"/>
                </a:lnTo>
                <a:lnTo>
                  <a:pt x="256" y="67"/>
                </a:lnTo>
                <a:lnTo>
                  <a:pt x="243" y="67"/>
                </a:lnTo>
                <a:lnTo>
                  <a:pt x="243" y="110"/>
                </a:lnTo>
                <a:lnTo>
                  <a:pt x="243" y="119"/>
                </a:lnTo>
                <a:lnTo>
                  <a:pt x="235" y="119"/>
                </a:lnTo>
                <a:lnTo>
                  <a:pt x="17" y="119"/>
                </a:lnTo>
                <a:lnTo>
                  <a:pt x="10" y="119"/>
                </a:lnTo>
                <a:lnTo>
                  <a:pt x="10" y="110"/>
                </a:lnTo>
                <a:lnTo>
                  <a:pt x="10" y="67"/>
                </a:lnTo>
                <a:lnTo>
                  <a:pt x="6" y="67"/>
                </a:lnTo>
                <a:lnTo>
                  <a:pt x="0" y="54"/>
                </a:lnTo>
                <a:lnTo>
                  <a:pt x="49" y="2"/>
                </a:lnTo>
                <a:lnTo>
                  <a:pt x="49" y="0"/>
                </a:lnTo>
                <a:lnTo>
                  <a:pt x="49" y="0"/>
                </a:lnTo>
                <a:close/>
                <a:moveTo>
                  <a:pt x="204" y="67"/>
                </a:moveTo>
                <a:lnTo>
                  <a:pt x="204" y="89"/>
                </a:lnTo>
                <a:lnTo>
                  <a:pt x="187" y="89"/>
                </a:lnTo>
                <a:lnTo>
                  <a:pt x="187" y="67"/>
                </a:lnTo>
                <a:lnTo>
                  <a:pt x="170" y="67"/>
                </a:lnTo>
                <a:lnTo>
                  <a:pt x="159" y="54"/>
                </a:lnTo>
                <a:lnTo>
                  <a:pt x="97" y="54"/>
                </a:lnTo>
                <a:lnTo>
                  <a:pt x="60" y="13"/>
                </a:lnTo>
                <a:lnTo>
                  <a:pt x="23" y="52"/>
                </a:lnTo>
                <a:lnTo>
                  <a:pt x="26" y="52"/>
                </a:lnTo>
                <a:lnTo>
                  <a:pt x="26" y="60"/>
                </a:lnTo>
                <a:lnTo>
                  <a:pt x="26" y="101"/>
                </a:lnTo>
                <a:lnTo>
                  <a:pt x="101" y="101"/>
                </a:lnTo>
                <a:lnTo>
                  <a:pt x="101" y="63"/>
                </a:lnTo>
                <a:lnTo>
                  <a:pt x="123" y="63"/>
                </a:lnTo>
                <a:lnTo>
                  <a:pt x="123" y="101"/>
                </a:lnTo>
                <a:lnTo>
                  <a:pt x="228" y="101"/>
                </a:lnTo>
                <a:lnTo>
                  <a:pt x="226" y="67"/>
                </a:lnTo>
                <a:lnTo>
                  <a:pt x="204" y="67"/>
                </a:lnTo>
                <a:lnTo>
                  <a:pt x="204" y="67"/>
                </a:lnTo>
                <a:close/>
                <a:moveTo>
                  <a:pt x="140" y="65"/>
                </a:moveTo>
                <a:lnTo>
                  <a:pt x="140" y="89"/>
                </a:lnTo>
                <a:lnTo>
                  <a:pt x="157" y="89"/>
                </a:lnTo>
                <a:lnTo>
                  <a:pt x="157" y="65"/>
                </a:lnTo>
                <a:lnTo>
                  <a:pt x="140" y="65"/>
                </a:lnTo>
                <a:lnTo>
                  <a:pt x="140" y="65"/>
                </a:lnTo>
                <a:close/>
                <a:moveTo>
                  <a:pt x="49" y="65"/>
                </a:moveTo>
                <a:lnTo>
                  <a:pt x="49" y="89"/>
                </a:lnTo>
                <a:lnTo>
                  <a:pt x="66" y="89"/>
                </a:lnTo>
                <a:lnTo>
                  <a:pt x="66" y="65"/>
                </a:lnTo>
                <a:lnTo>
                  <a:pt x="49" y="6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11" name="Freeform 1110"/>
          <p:cNvSpPr>
            <a:spLocks noEditPoints="1"/>
          </p:cNvSpPr>
          <p:nvPr/>
        </p:nvSpPr>
        <p:spPr bwMode="auto">
          <a:xfrm>
            <a:off x="9038757" y="2991585"/>
            <a:ext cx="441422" cy="514011"/>
          </a:xfrm>
          <a:custGeom>
            <a:avLst/>
            <a:gdLst>
              <a:gd name="T0" fmla="*/ 233 w 233"/>
              <a:gd name="T1" fmla="*/ 118 h 271"/>
              <a:gd name="T2" fmla="*/ 205 w 233"/>
              <a:gd name="T3" fmla="*/ 262 h 271"/>
              <a:gd name="T4" fmla="*/ 200 w 233"/>
              <a:gd name="T5" fmla="*/ 271 h 271"/>
              <a:gd name="T6" fmla="*/ 175 w 233"/>
              <a:gd name="T7" fmla="*/ 262 h 271"/>
              <a:gd name="T8" fmla="*/ 57 w 233"/>
              <a:gd name="T9" fmla="*/ 271 h 271"/>
              <a:gd name="T10" fmla="*/ 32 w 233"/>
              <a:gd name="T11" fmla="*/ 262 h 271"/>
              <a:gd name="T12" fmla="*/ 0 w 233"/>
              <a:gd name="T13" fmla="*/ 234 h 271"/>
              <a:gd name="T14" fmla="*/ 28 w 233"/>
              <a:gd name="T15" fmla="*/ 90 h 271"/>
              <a:gd name="T16" fmla="*/ 56 w 233"/>
              <a:gd name="T17" fmla="*/ 20 h 271"/>
              <a:gd name="T18" fmla="*/ 122 w 233"/>
              <a:gd name="T19" fmla="*/ 0 h 271"/>
              <a:gd name="T20" fmla="*/ 103 w 233"/>
              <a:gd name="T21" fmla="*/ 65 h 271"/>
              <a:gd name="T22" fmla="*/ 61 w 233"/>
              <a:gd name="T23" fmla="*/ 84 h 271"/>
              <a:gd name="T24" fmla="*/ 43 w 233"/>
              <a:gd name="T25" fmla="*/ 31 h 271"/>
              <a:gd name="T26" fmla="*/ 80 w 233"/>
              <a:gd name="T27" fmla="*/ 137 h 271"/>
              <a:gd name="T28" fmla="*/ 55 w 233"/>
              <a:gd name="T29" fmla="*/ 181 h 271"/>
              <a:gd name="T30" fmla="*/ 80 w 233"/>
              <a:gd name="T31" fmla="*/ 137 h 271"/>
              <a:gd name="T32" fmla="*/ 180 w 233"/>
              <a:gd name="T33" fmla="*/ 126 h 271"/>
              <a:gd name="T34" fmla="*/ 214 w 233"/>
              <a:gd name="T35" fmla="*/ 119 h 271"/>
              <a:gd name="T36" fmla="*/ 196 w 233"/>
              <a:gd name="T37" fmla="*/ 205 h 271"/>
              <a:gd name="T38" fmla="*/ 196 w 233"/>
              <a:gd name="T39" fmla="*/ 225 h 271"/>
              <a:gd name="T40" fmla="*/ 196 w 233"/>
              <a:gd name="T41" fmla="*/ 205 h 271"/>
              <a:gd name="T42" fmla="*/ 187 w 233"/>
              <a:gd name="T43" fmla="*/ 185 h 271"/>
              <a:gd name="T44" fmla="*/ 206 w 233"/>
              <a:gd name="T45" fmla="*/ 185 h 271"/>
              <a:gd name="T46" fmla="*/ 180 w 233"/>
              <a:gd name="T47" fmla="*/ 151 h 271"/>
              <a:gd name="T48" fmla="*/ 214 w 233"/>
              <a:gd name="T49" fmla="*/ 158 h 271"/>
              <a:gd name="T50" fmla="*/ 180 w 233"/>
              <a:gd name="T51" fmla="*/ 151 h 271"/>
              <a:gd name="T52" fmla="*/ 180 w 233"/>
              <a:gd name="T53" fmla="*/ 147 h 271"/>
              <a:gd name="T54" fmla="*/ 214 w 233"/>
              <a:gd name="T55" fmla="*/ 141 h 271"/>
              <a:gd name="T56" fmla="*/ 180 w 233"/>
              <a:gd name="T57" fmla="*/ 130 h 271"/>
              <a:gd name="T58" fmla="*/ 214 w 233"/>
              <a:gd name="T59" fmla="*/ 136 h 271"/>
              <a:gd name="T60" fmla="*/ 180 w 233"/>
              <a:gd name="T61" fmla="*/ 130 h 271"/>
              <a:gd name="T62" fmla="*/ 34 w 233"/>
              <a:gd name="T63" fmla="*/ 159 h 271"/>
              <a:gd name="T64" fmla="*/ 71 w 233"/>
              <a:gd name="T65" fmla="*/ 226 h 271"/>
              <a:gd name="T66" fmla="*/ 170 w 233"/>
              <a:gd name="T67" fmla="*/ 189 h 271"/>
              <a:gd name="T68" fmla="*/ 133 w 233"/>
              <a:gd name="T69" fmla="*/ 122 h 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33" h="271">
                <a:moveTo>
                  <a:pt x="205" y="90"/>
                </a:moveTo>
                <a:cubicBezTo>
                  <a:pt x="221" y="90"/>
                  <a:pt x="233" y="103"/>
                  <a:pt x="233" y="118"/>
                </a:cubicBezTo>
                <a:cubicBezTo>
                  <a:pt x="233" y="234"/>
                  <a:pt x="233" y="234"/>
                  <a:pt x="233" y="234"/>
                </a:cubicBezTo>
                <a:cubicBezTo>
                  <a:pt x="233" y="250"/>
                  <a:pt x="221" y="262"/>
                  <a:pt x="205" y="262"/>
                </a:cubicBezTo>
                <a:cubicBezTo>
                  <a:pt x="200" y="262"/>
                  <a:pt x="200" y="262"/>
                  <a:pt x="200" y="262"/>
                </a:cubicBezTo>
                <a:cubicBezTo>
                  <a:pt x="200" y="271"/>
                  <a:pt x="200" y="271"/>
                  <a:pt x="200" y="271"/>
                </a:cubicBezTo>
                <a:cubicBezTo>
                  <a:pt x="175" y="271"/>
                  <a:pt x="175" y="271"/>
                  <a:pt x="175" y="271"/>
                </a:cubicBezTo>
                <a:cubicBezTo>
                  <a:pt x="175" y="262"/>
                  <a:pt x="175" y="262"/>
                  <a:pt x="175" y="262"/>
                </a:cubicBezTo>
                <a:cubicBezTo>
                  <a:pt x="57" y="262"/>
                  <a:pt x="57" y="262"/>
                  <a:pt x="57" y="262"/>
                </a:cubicBezTo>
                <a:cubicBezTo>
                  <a:pt x="57" y="271"/>
                  <a:pt x="57" y="271"/>
                  <a:pt x="57" y="271"/>
                </a:cubicBezTo>
                <a:cubicBezTo>
                  <a:pt x="32" y="271"/>
                  <a:pt x="32" y="271"/>
                  <a:pt x="32" y="271"/>
                </a:cubicBezTo>
                <a:cubicBezTo>
                  <a:pt x="32" y="262"/>
                  <a:pt x="32" y="262"/>
                  <a:pt x="32" y="262"/>
                </a:cubicBezTo>
                <a:cubicBezTo>
                  <a:pt x="28" y="262"/>
                  <a:pt x="28" y="262"/>
                  <a:pt x="28" y="262"/>
                </a:cubicBezTo>
                <a:cubicBezTo>
                  <a:pt x="13" y="262"/>
                  <a:pt x="0" y="250"/>
                  <a:pt x="0" y="234"/>
                </a:cubicBezTo>
                <a:cubicBezTo>
                  <a:pt x="0" y="118"/>
                  <a:pt x="0" y="118"/>
                  <a:pt x="0" y="118"/>
                </a:cubicBezTo>
                <a:cubicBezTo>
                  <a:pt x="0" y="103"/>
                  <a:pt x="13" y="90"/>
                  <a:pt x="28" y="90"/>
                </a:cubicBezTo>
                <a:cubicBezTo>
                  <a:pt x="91" y="90"/>
                  <a:pt x="155" y="90"/>
                  <a:pt x="205" y="90"/>
                </a:cubicBezTo>
                <a:close/>
                <a:moveTo>
                  <a:pt x="56" y="20"/>
                </a:moveTo>
                <a:cubicBezTo>
                  <a:pt x="87" y="57"/>
                  <a:pt x="87" y="57"/>
                  <a:pt x="87" y="57"/>
                </a:cubicBezTo>
                <a:cubicBezTo>
                  <a:pt x="122" y="0"/>
                  <a:pt x="122" y="0"/>
                  <a:pt x="122" y="0"/>
                </a:cubicBezTo>
                <a:cubicBezTo>
                  <a:pt x="137" y="9"/>
                  <a:pt x="137" y="9"/>
                  <a:pt x="137" y="9"/>
                </a:cubicBezTo>
                <a:cubicBezTo>
                  <a:pt x="103" y="65"/>
                  <a:pt x="103" y="65"/>
                  <a:pt x="103" y="65"/>
                </a:cubicBezTo>
                <a:cubicBezTo>
                  <a:pt x="110" y="69"/>
                  <a:pt x="114" y="76"/>
                  <a:pt x="116" y="84"/>
                </a:cubicBezTo>
                <a:cubicBezTo>
                  <a:pt x="61" y="84"/>
                  <a:pt x="61" y="84"/>
                  <a:pt x="61" y="84"/>
                </a:cubicBezTo>
                <a:cubicBezTo>
                  <a:pt x="62" y="77"/>
                  <a:pt x="66" y="70"/>
                  <a:pt x="72" y="66"/>
                </a:cubicBezTo>
                <a:cubicBezTo>
                  <a:pt x="43" y="31"/>
                  <a:pt x="43" y="31"/>
                  <a:pt x="43" y="31"/>
                </a:cubicBezTo>
                <a:cubicBezTo>
                  <a:pt x="56" y="20"/>
                  <a:pt x="56" y="20"/>
                  <a:pt x="56" y="20"/>
                </a:cubicBezTo>
                <a:close/>
                <a:moveTo>
                  <a:pt x="80" y="137"/>
                </a:moveTo>
                <a:cubicBezTo>
                  <a:pt x="71" y="132"/>
                  <a:pt x="58" y="137"/>
                  <a:pt x="51" y="149"/>
                </a:cubicBezTo>
                <a:cubicBezTo>
                  <a:pt x="44" y="161"/>
                  <a:pt x="46" y="175"/>
                  <a:pt x="55" y="181"/>
                </a:cubicBezTo>
                <a:cubicBezTo>
                  <a:pt x="64" y="186"/>
                  <a:pt x="69" y="175"/>
                  <a:pt x="76" y="163"/>
                </a:cubicBezTo>
                <a:cubicBezTo>
                  <a:pt x="83" y="151"/>
                  <a:pt x="89" y="142"/>
                  <a:pt x="80" y="137"/>
                </a:cubicBezTo>
                <a:close/>
                <a:moveTo>
                  <a:pt x="180" y="119"/>
                </a:moveTo>
                <a:cubicBezTo>
                  <a:pt x="180" y="126"/>
                  <a:pt x="180" y="126"/>
                  <a:pt x="180" y="126"/>
                </a:cubicBezTo>
                <a:cubicBezTo>
                  <a:pt x="214" y="126"/>
                  <a:pt x="214" y="126"/>
                  <a:pt x="214" y="126"/>
                </a:cubicBezTo>
                <a:cubicBezTo>
                  <a:pt x="214" y="119"/>
                  <a:pt x="214" y="119"/>
                  <a:pt x="214" y="119"/>
                </a:cubicBezTo>
                <a:cubicBezTo>
                  <a:pt x="180" y="119"/>
                  <a:pt x="180" y="119"/>
                  <a:pt x="180" y="119"/>
                </a:cubicBezTo>
                <a:close/>
                <a:moveTo>
                  <a:pt x="196" y="205"/>
                </a:moveTo>
                <a:cubicBezTo>
                  <a:pt x="191" y="205"/>
                  <a:pt x="187" y="210"/>
                  <a:pt x="187" y="215"/>
                </a:cubicBezTo>
                <a:cubicBezTo>
                  <a:pt x="187" y="220"/>
                  <a:pt x="191" y="225"/>
                  <a:pt x="196" y="225"/>
                </a:cubicBezTo>
                <a:cubicBezTo>
                  <a:pt x="202" y="225"/>
                  <a:pt x="206" y="220"/>
                  <a:pt x="206" y="215"/>
                </a:cubicBezTo>
                <a:cubicBezTo>
                  <a:pt x="206" y="210"/>
                  <a:pt x="202" y="205"/>
                  <a:pt x="196" y="205"/>
                </a:cubicBezTo>
                <a:close/>
                <a:moveTo>
                  <a:pt x="196" y="176"/>
                </a:moveTo>
                <a:cubicBezTo>
                  <a:pt x="191" y="176"/>
                  <a:pt x="187" y="180"/>
                  <a:pt x="187" y="185"/>
                </a:cubicBezTo>
                <a:cubicBezTo>
                  <a:pt x="187" y="191"/>
                  <a:pt x="191" y="195"/>
                  <a:pt x="196" y="195"/>
                </a:cubicBezTo>
                <a:cubicBezTo>
                  <a:pt x="202" y="195"/>
                  <a:pt x="206" y="191"/>
                  <a:pt x="206" y="185"/>
                </a:cubicBezTo>
                <a:cubicBezTo>
                  <a:pt x="206" y="180"/>
                  <a:pt x="202" y="176"/>
                  <a:pt x="196" y="176"/>
                </a:cubicBezTo>
                <a:close/>
                <a:moveTo>
                  <a:pt x="180" y="151"/>
                </a:moveTo>
                <a:cubicBezTo>
                  <a:pt x="180" y="158"/>
                  <a:pt x="180" y="158"/>
                  <a:pt x="180" y="158"/>
                </a:cubicBezTo>
                <a:cubicBezTo>
                  <a:pt x="214" y="158"/>
                  <a:pt x="214" y="158"/>
                  <a:pt x="214" y="158"/>
                </a:cubicBezTo>
                <a:cubicBezTo>
                  <a:pt x="214" y="151"/>
                  <a:pt x="214" y="151"/>
                  <a:pt x="214" y="151"/>
                </a:cubicBezTo>
                <a:cubicBezTo>
                  <a:pt x="180" y="151"/>
                  <a:pt x="180" y="151"/>
                  <a:pt x="180" y="151"/>
                </a:cubicBezTo>
                <a:close/>
                <a:moveTo>
                  <a:pt x="180" y="141"/>
                </a:moveTo>
                <a:cubicBezTo>
                  <a:pt x="180" y="147"/>
                  <a:pt x="180" y="147"/>
                  <a:pt x="180" y="147"/>
                </a:cubicBezTo>
                <a:cubicBezTo>
                  <a:pt x="214" y="147"/>
                  <a:pt x="214" y="147"/>
                  <a:pt x="214" y="147"/>
                </a:cubicBezTo>
                <a:cubicBezTo>
                  <a:pt x="214" y="141"/>
                  <a:pt x="214" y="141"/>
                  <a:pt x="214" y="141"/>
                </a:cubicBezTo>
                <a:cubicBezTo>
                  <a:pt x="180" y="141"/>
                  <a:pt x="180" y="141"/>
                  <a:pt x="180" y="141"/>
                </a:cubicBezTo>
                <a:close/>
                <a:moveTo>
                  <a:pt x="180" y="130"/>
                </a:moveTo>
                <a:cubicBezTo>
                  <a:pt x="180" y="136"/>
                  <a:pt x="180" y="136"/>
                  <a:pt x="180" y="136"/>
                </a:cubicBezTo>
                <a:cubicBezTo>
                  <a:pt x="214" y="136"/>
                  <a:pt x="214" y="136"/>
                  <a:pt x="214" y="136"/>
                </a:cubicBezTo>
                <a:cubicBezTo>
                  <a:pt x="214" y="130"/>
                  <a:pt x="214" y="130"/>
                  <a:pt x="214" y="130"/>
                </a:cubicBezTo>
                <a:cubicBezTo>
                  <a:pt x="180" y="130"/>
                  <a:pt x="180" y="130"/>
                  <a:pt x="180" y="130"/>
                </a:cubicBezTo>
                <a:close/>
                <a:moveTo>
                  <a:pt x="71" y="122"/>
                </a:moveTo>
                <a:cubicBezTo>
                  <a:pt x="51" y="122"/>
                  <a:pt x="34" y="139"/>
                  <a:pt x="34" y="159"/>
                </a:cubicBezTo>
                <a:cubicBezTo>
                  <a:pt x="34" y="189"/>
                  <a:pt x="34" y="189"/>
                  <a:pt x="34" y="189"/>
                </a:cubicBezTo>
                <a:cubicBezTo>
                  <a:pt x="34" y="210"/>
                  <a:pt x="51" y="226"/>
                  <a:pt x="71" y="226"/>
                </a:cubicBezTo>
                <a:cubicBezTo>
                  <a:pt x="133" y="226"/>
                  <a:pt x="133" y="226"/>
                  <a:pt x="133" y="226"/>
                </a:cubicBezTo>
                <a:cubicBezTo>
                  <a:pt x="153" y="226"/>
                  <a:pt x="170" y="210"/>
                  <a:pt x="170" y="189"/>
                </a:cubicBezTo>
                <a:cubicBezTo>
                  <a:pt x="170" y="159"/>
                  <a:pt x="170" y="159"/>
                  <a:pt x="170" y="159"/>
                </a:cubicBezTo>
                <a:cubicBezTo>
                  <a:pt x="170" y="139"/>
                  <a:pt x="153" y="122"/>
                  <a:pt x="133" y="122"/>
                </a:cubicBezTo>
                <a:lnTo>
                  <a:pt x="71" y="12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112" name="Group 1111"/>
          <p:cNvGrpSpPr/>
          <p:nvPr/>
        </p:nvGrpSpPr>
        <p:grpSpPr>
          <a:xfrm>
            <a:off x="6696228" y="2796844"/>
            <a:ext cx="1953732" cy="868609"/>
            <a:chOff x="1098171" y="3570851"/>
            <a:chExt cx="1745511" cy="823659"/>
          </a:xfrm>
        </p:grpSpPr>
        <p:sp>
          <p:nvSpPr>
            <p:cNvPr id="1113" name="TextBox 1112"/>
            <p:cNvSpPr txBox="1"/>
            <p:nvPr/>
          </p:nvSpPr>
          <p:spPr>
            <a:xfrm>
              <a:off x="1103757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14" name="Rectangle 1113"/>
            <p:cNvSpPr/>
            <p:nvPr/>
          </p:nvSpPr>
          <p:spPr>
            <a:xfrm>
              <a:off x="1098171" y="3899582"/>
              <a:ext cx="1745511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30" name="Group 1129"/>
          <p:cNvGrpSpPr/>
          <p:nvPr/>
        </p:nvGrpSpPr>
        <p:grpSpPr>
          <a:xfrm>
            <a:off x="9559041" y="2796845"/>
            <a:ext cx="1988312" cy="868611"/>
            <a:chOff x="1098171" y="3570851"/>
            <a:chExt cx="1776406" cy="823661"/>
          </a:xfrm>
        </p:grpSpPr>
        <p:sp>
          <p:nvSpPr>
            <p:cNvPr id="1131" name="TextBox 1130"/>
            <p:cNvSpPr txBox="1"/>
            <p:nvPr/>
          </p:nvSpPr>
          <p:spPr>
            <a:xfrm>
              <a:off x="1103759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32" name="Rectangle 1131"/>
            <p:cNvSpPr/>
            <p:nvPr/>
          </p:nvSpPr>
          <p:spPr>
            <a:xfrm>
              <a:off x="1098171" y="3899584"/>
              <a:ext cx="1776406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33" name="Group 1132"/>
          <p:cNvGrpSpPr/>
          <p:nvPr/>
        </p:nvGrpSpPr>
        <p:grpSpPr>
          <a:xfrm>
            <a:off x="6696229" y="3845166"/>
            <a:ext cx="1919830" cy="868609"/>
            <a:chOff x="1098171" y="3570851"/>
            <a:chExt cx="1715222" cy="823659"/>
          </a:xfrm>
        </p:grpSpPr>
        <p:sp>
          <p:nvSpPr>
            <p:cNvPr id="1134" name="TextBox 1133"/>
            <p:cNvSpPr txBox="1"/>
            <p:nvPr/>
          </p:nvSpPr>
          <p:spPr>
            <a:xfrm>
              <a:off x="1112468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35" name="Rectangle 1134"/>
            <p:cNvSpPr/>
            <p:nvPr/>
          </p:nvSpPr>
          <p:spPr>
            <a:xfrm>
              <a:off x="1098171" y="3899582"/>
              <a:ext cx="1715222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36" name="Group 1135"/>
          <p:cNvGrpSpPr/>
          <p:nvPr/>
        </p:nvGrpSpPr>
        <p:grpSpPr>
          <a:xfrm>
            <a:off x="9559041" y="3845166"/>
            <a:ext cx="1964985" cy="868609"/>
            <a:chOff x="1098171" y="3570851"/>
            <a:chExt cx="1755565" cy="823659"/>
          </a:xfrm>
        </p:grpSpPr>
        <p:sp>
          <p:nvSpPr>
            <p:cNvPr id="1137" name="TextBox 1136"/>
            <p:cNvSpPr txBox="1"/>
            <p:nvPr/>
          </p:nvSpPr>
          <p:spPr>
            <a:xfrm>
              <a:off x="1103757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38" name="Rectangle 1137"/>
            <p:cNvSpPr/>
            <p:nvPr/>
          </p:nvSpPr>
          <p:spPr>
            <a:xfrm>
              <a:off x="1098171" y="3899582"/>
              <a:ext cx="1755565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39" name="Group 1138"/>
          <p:cNvGrpSpPr/>
          <p:nvPr/>
        </p:nvGrpSpPr>
        <p:grpSpPr>
          <a:xfrm>
            <a:off x="6696228" y="4944791"/>
            <a:ext cx="2065940" cy="868607"/>
            <a:chOff x="1098172" y="3570851"/>
            <a:chExt cx="1845760" cy="823657"/>
          </a:xfrm>
        </p:grpSpPr>
        <p:sp>
          <p:nvSpPr>
            <p:cNvPr id="1140" name="TextBox 1139"/>
            <p:cNvSpPr txBox="1"/>
            <p:nvPr/>
          </p:nvSpPr>
          <p:spPr>
            <a:xfrm>
              <a:off x="1103756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41" name="Rectangle 1140"/>
            <p:cNvSpPr/>
            <p:nvPr/>
          </p:nvSpPr>
          <p:spPr>
            <a:xfrm>
              <a:off x="1098172" y="3899580"/>
              <a:ext cx="1845760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42" name="Group 1141"/>
          <p:cNvGrpSpPr/>
          <p:nvPr/>
        </p:nvGrpSpPr>
        <p:grpSpPr>
          <a:xfrm>
            <a:off x="9559040" y="4944791"/>
            <a:ext cx="1964984" cy="868609"/>
            <a:chOff x="1098172" y="3570851"/>
            <a:chExt cx="1755564" cy="823659"/>
          </a:xfrm>
        </p:grpSpPr>
        <p:sp>
          <p:nvSpPr>
            <p:cNvPr id="1143" name="TextBox 1142"/>
            <p:cNvSpPr txBox="1"/>
            <p:nvPr/>
          </p:nvSpPr>
          <p:spPr>
            <a:xfrm>
              <a:off x="1106348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44" name="Rectangle 1143"/>
            <p:cNvSpPr/>
            <p:nvPr/>
          </p:nvSpPr>
          <p:spPr>
            <a:xfrm>
              <a:off x="1098172" y="3899582"/>
              <a:ext cx="1755564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86" name="TextBox 8"/>
          <p:cNvSpPr txBox="1"/>
          <p:nvPr/>
        </p:nvSpPr>
        <p:spPr>
          <a:xfrm>
            <a:off x="812800" y="277376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2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7" name="TextBox 8"/>
          <p:cNvSpPr txBox="1"/>
          <p:nvPr/>
        </p:nvSpPr>
        <p:spPr>
          <a:xfrm>
            <a:off x="9731487" y="555838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r"/>
            <a:r>
              <a:rPr lang="en-US" altLang="zh-CN" sz="11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57599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1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1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1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1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500"/>
                            </p:stCondLst>
                            <p:childTnLst>
                              <p:par>
                                <p:cTn id="4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1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1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000"/>
                            </p:stCondLst>
                            <p:childTnLst>
                              <p:par>
                                <p:cTn id="48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1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1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500"/>
                            </p:stCondLst>
                            <p:childTnLst>
                              <p:par>
                                <p:cTn id="5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1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6" dur="500"/>
                                        <p:tgtEl>
                                          <p:spTgt spid="1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000"/>
                            </p:stCondLst>
                            <p:childTnLst>
                              <p:par>
                                <p:cTn id="58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1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1" dur="500"/>
                                        <p:tgtEl>
                                          <p:spTgt spid="1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06" grpId="0" animBg="1"/>
      <p:bldP spid="1107" grpId="0" animBg="1"/>
      <p:bldP spid="1108" grpId="0" animBg="1"/>
      <p:bldP spid="1109" grpId="0" animBg="1"/>
      <p:bldP spid="1110" grpId="0" animBg="1"/>
      <p:bldP spid="1111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10050893" y="2681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www.1ppt.com/jiaoan/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www.1ppt.cn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</p:txBody>
      </p:sp>
      <p:sp>
        <p:nvSpPr>
          <p:cNvPr id="14" name="Freeform 6"/>
          <p:cNvSpPr>
            <a:spLocks/>
          </p:cNvSpPr>
          <p:nvPr/>
        </p:nvSpPr>
        <p:spPr bwMode="auto">
          <a:xfrm>
            <a:off x="1777263" y="2"/>
            <a:ext cx="2241229" cy="4120380"/>
          </a:xfrm>
          <a:custGeom>
            <a:avLst/>
            <a:gdLst>
              <a:gd name="T0" fmla="*/ 0 w 1004"/>
              <a:gd name="T1" fmla="*/ 0 h 2274"/>
              <a:gd name="T2" fmla="*/ 1004 w 1004"/>
              <a:gd name="T3" fmla="*/ 0 h 2274"/>
              <a:gd name="T4" fmla="*/ 1004 w 1004"/>
              <a:gd name="T5" fmla="*/ 1965 h 2274"/>
              <a:gd name="T6" fmla="*/ 938 w 1004"/>
              <a:gd name="T7" fmla="*/ 1971 h 2274"/>
              <a:gd name="T8" fmla="*/ 878 w 1004"/>
              <a:gd name="T9" fmla="*/ 1983 h 2274"/>
              <a:gd name="T10" fmla="*/ 821 w 1004"/>
              <a:gd name="T11" fmla="*/ 2000 h 2274"/>
              <a:gd name="T12" fmla="*/ 770 w 1004"/>
              <a:gd name="T13" fmla="*/ 2021 h 2274"/>
              <a:gd name="T14" fmla="*/ 721 w 1004"/>
              <a:gd name="T15" fmla="*/ 2046 h 2274"/>
              <a:gd name="T16" fmla="*/ 674 w 1004"/>
              <a:gd name="T17" fmla="*/ 2074 h 2274"/>
              <a:gd name="T18" fmla="*/ 630 w 1004"/>
              <a:gd name="T19" fmla="*/ 2102 h 2274"/>
              <a:gd name="T20" fmla="*/ 587 w 1004"/>
              <a:gd name="T21" fmla="*/ 2131 h 2274"/>
              <a:gd name="T22" fmla="*/ 545 w 1004"/>
              <a:gd name="T23" fmla="*/ 2161 h 2274"/>
              <a:gd name="T24" fmla="*/ 501 w 1004"/>
              <a:gd name="T25" fmla="*/ 2189 h 2274"/>
              <a:gd name="T26" fmla="*/ 458 w 1004"/>
              <a:gd name="T27" fmla="*/ 2215 h 2274"/>
              <a:gd name="T28" fmla="*/ 412 w 1004"/>
              <a:gd name="T29" fmla="*/ 2236 h 2274"/>
              <a:gd name="T30" fmla="*/ 365 w 1004"/>
              <a:gd name="T31" fmla="*/ 2255 h 2274"/>
              <a:gd name="T32" fmla="*/ 314 w 1004"/>
              <a:gd name="T33" fmla="*/ 2267 h 2274"/>
              <a:gd name="T34" fmla="*/ 260 w 1004"/>
              <a:gd name="T35" fmla="*/ 2274 h 2274"/>
              <a:gd name="T36" fmla="*/ 203 w 1004"/>
              <a:gd name="T37" fmla="*/ 2274 h 2274"/>
              <a:gd name="T38" fmla="*/ 147 w 1004"/>
              <a:gd name="T39" fmla="*/ 2267 h 2274"/>
              <a:gd name="T40" fmla="*/ 94 w 1004"/>
              <a:gd name="T41" fmla="*/ 2253 h 2274"/>
              <a:gd name="T42" fmla="*/ 46 w 1004"/>
              <a:gd name="T43" fmla="*/ 2234 h 2274"/>
              <a:gd name="T44" fmla="*/ 0 w 1004"/>
              <a:gd name="T45" fmla="*/ 2213 h 2274"/>
              <a:gd name="T46" fmla="*/ 0 w 1004"/>
              <a:gd name="T47" fmla="*/ 0 h 22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004" h="2274">
                <a:moveTo>
                  <a:pt x="0" y="0"/>
                </a:moveTo>
                <a:lnTo>
                  <a:pt x="1004" y="0"/>
                </a:lnTo>
                <a:lnTo>
                  <a:pt x="1004" y="1965"/>
                </a:lnTo>
                <a:lnTo>
                  <a:pt x="938" y="1971"/>
                </a:lnTo>
                <a:lnTo>
                  <a:pt x="878" y="1983"/>
                </a:lnTo>
                <a:lnTo>
                  <a:pt x="821" y="2000"/>
                </a:lnTo>
                <a:lnTo>
                  <a:pt x="770" y="2021"/>
                </a:lnTo>
                <a:lnTo>
                  <a:pt x="721" y="2046"/>
                </a:lnTo>
                <a:lnTo>
                  <a:pt x="674" y="2074"/>
                </a:lnTo>
                <a:lnTo>
                  <a:pt x="630" y="2102"/>
                </a:lnTo>
                <a:lnTo>
                  <a:pt x="587" y="2131"/>
                </a:lnTo>
                <a:lnTo>
                  <a:pt x="545" y="2161"/>
                </a:lnTo>
                <a:lnTo>
                  <a:pt x="501" y="2189"/>
                </a:lnTo>
                <a:lnTo>
                  <a:pt x="458" y="2215"/>
                </a:lnTo>
                <a:lnTo>
                  <a:pt x="412" y="2236"/>
                </a:lnTo>
                <a:lnTo>
                  <a:pt x="365" y="2255"/>
                </a:lnTo>
                <a:lnTo>
                  <a:pt x="314" y="2267"/>
                </a:lnTo>
                <a:lnTo>
                  <a:pt x="260" y="2274"/>
                </a:lnTo>
                <a:lnTo>
                  <a:pt x="203" y="2274"/>
                </a:lnTo>
                <a:lnTo>
                  <a:pt x="147" y="2267"/>
                </a:lnTo>
                <a:lnTo>
                  <a:pt x="94" y="2253"/>
                </a:lnTo>
                <a:lnTo>
                  <a:pt x="46" y="2234"/>
                </a:lnTo>
                <a:lnTo>
                  <a:pt x="0" y="221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" name="Freeform 7"/>
          <p:cNvSpPr>
            <a:spLocks/>
          </p:cNvSpPr>
          <p:nvPr/>
        </p:nvSpPr>
        <p:spPr bwMode="auto">
          <a:xfrm>
            <a:off x="4096624" y="2"/>
            <a:ext cx="2245693" cy="4120380"/>
          </a:xfrm>
          <a:custGeom>
            <a:avLst/>
            <a:gdLst>
              <a:gd name="T0" fmla="*/ 0 w 1006"/>
              <a:gd name="T1" fmla="*/ 0 h 2274"/>
              <a:gd name="T2" fmla="*/ 1006 w 1006"/>
              <a:gd name="T3" fmla="*/ 0 h 2274"/>
              <a:gd name="T4" fmla="*/ 1006 w 1006"/>
              <a:gd name="T5" fmla="*/ 2213 h 2274"/>
              <a:gd name="T6" fmla="*/ 959 w 1006"/>
              <a:gd name="T7" fmla="*/ 2234 h 2274"/>
              <a:gd name="T8" fmla="*/ 910 w 1006"/>
              <a:gd name="T9" fmla="*/ 2253 h 2274"/>
              <a:gd name="T10" fmla="*/ 857 w 1006"/>
              <a:gd name="T11" fmla="*/ 2267 h 2274"/>
              <a:gd name="T12" fmla="*/ 803 w 1006"/>
              <a:gd name="T13" fmla="*/ 2274 h 2274"/>
              <a:gd name="T14" fmla="*/ 746 w 1006"/>
              <a:gd name="T15" fmla="*/ 2274 h 2274"/>
              <a:gd name="T16" fmla="*/ 691 w 1006"/>
              <a:gd name="T17" fmla="*/ 2267 h 2274"/>
              <a:gd name="T18" fmla="*/ 641 w 1006"/>
              <a:gd name="T19" fmla="*/ 2255 h 2274"/>
              <a:gd name="T20" fmla="*/ 592 w 1006"/>
              <a:gd name="T21" fmla="*/ 2236 h 2274"/>
              <a:gd name="T22" fmla="*/ 547 w 1006"/>
              <a:gd name="T23" fmla="*/ 2215 h 2274"/>
              <a:gd name="T24" fmla="*/ 503 w 1006"/>
              <a:gd name="T25" fmla="*/ 2189 h 2274"/>
              <a:gd name="T26" fmla="*/ 461 w 1006"/>
              <a:gd name="T27" fmla="*/ 2161 h 2274"/>
              <a:gd name="T28" fmla="*/ 419 w 1006"/>
              <a:gd name="T29" fmla="*/ 2131 h 2274"/>
              <a:gd name="T30" fmla="*/ 375 w 1006"/>
              <a:gd name="T31" fmla="*/ 2102 h 2274"/>
              <a:gd name="T32" fmla="*/ 332 w 1006"/>
              <a:gd name="T33" fmla="*/ 2074 h 2274"/>
              <a:gd name="T34" fmla="*/ 285 w 1006"/>
              <a:gd name="T35" fmla="*/ 2046 h 2274"/>
              <a:gd name="T36" fmla="*/ 236 w 1006"/>
              <a:gd name="T37" fmla="*/ 2021 h 2274"/>
              <a:gd name="T38" fmla="*/ 183 w 1006"/>
              <a:gd name="T39" fmla="*/ 2000 h 2274"/>
              <a:gd name="T40" fmla="*/ 127 w 1006"/>
              <a:gd name="T41" fmla="*/ 1983 h 2274"/>
              <a:gd name="T42" fmla="*/ 66 w 1006"/>
              <a:gd name="T43" fmla="*/ 1971 h 2274"/>
              <a:gd name="T44" fmla="*/ 0 w 1006"/>
              <a:gd name="T45" fmla="*/ 1965 h 2274"/>
              <a:gd name="T46" fmla="*/ 0 w 1006"/>
              <a:gd name="T47" fmla="*/ 0 h 22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006" h="2274">
                <a:moveTo>
                  <a:pt x="0" y="0"/>
                </a:moveTo>
                <a:lnTo>
                  <a:pt x="1006" y="0"/>
                </a:lnTo>
                <a:lnTo>
                  <a:pt x="1006" y="2213"/>
                </a:lnTo>
                <a:lnTo>
                  <a:pt x="959" y="2234"/>
                </a:lnTo>
                <a:lnTo>
                  <a:pt x="910" y="2253"/>
                </a:lnTo>
                <a:lnTo>
                  <a:pt x="857" y="2267"/>
                </a:lnTo>
                <a:lnTo>
                  <a:pt x="803" y="2274"/>
                </a:lnTo>
                <a:lnTo>
                  <a:pt x="746" y="2274"/>
                </a:lnTo>
                <a:lnTo>
                  <a:pt x="691" y="2267"/>
                </a:lnTo>
                <a:lnTo>
                  <a:pt x="641" y="2255"/>
                </a:lnTo>
                <a:lnTo>
                  <a:pt x="592" y="2236"/>
                </a:lnTo>
                <a:lnTo>
                  <a:pt x="547" y="2215"/>
                </a:lnTo>
                <a:lnTo>
                  <a:pt x="503" y="2189"/>
                </a:lnTo>
                <a:lnTo>
                  <a:pt x="461" y="2161"/>
                </a:lnTo>
                <a:lnTo>
                  <a:pt x="419" y="2131"/>
                </a:lnTo>
                <a:lnTo>
                  <a:pt x="375" y="2102"/>
                </a:lnTo>
                <a:lnTo>
                  <a:pt x="332" y="2074"/>
                </a:lnTo>
                <a:lnTo>
                  <a:pt x="285" y="2046"/>
                </a:lnTo>
                <a:lnTo>
                  <a:pt x="236" y="2021"/>
                </a:lnTo>
                <a:lnTo>
                  <a:pt x="183" y="2000"/>
                </a:lnTo>
                <a:lnTo>
                  <a:pt x="127" y="1983"/>
                </a:lnTo>
                <a:lnTo>
                  <a:pt x="66" y="1971"/>
                </a:lnTo>
                <a:lnTo>
                  <a:pt x="0" y="196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" name="Freeform 8"/>
          <p:cNvSpPr>
            <a:spLocks/>
          </p:cNvSpPr>
          <p:nvPr/>
        </p:nvSpPr>
        <p:spPr bwMode="auto">
          <a:xfrm>
            <a:off x="6415982" y="2"/>
            <a:ext cx="2245693" cy="4120380"/>
          </a:xfrm>
          <a:custGeom>
            <a:avLst/>
            <a:gdLst>
              <a:gd name="T0" fmla="*/ 0 w 1006"/>
              <a:gd name="T1" fmla="*/ 0 h 2274"/>
              <a:gd name="T2" fmla="*/ 1006 w 1006"/>
              <a:gd name="T3" fmla="*/ 0 h 2274"/>
              <a:gd name="T4" fmla="*/ 1006 w 1006"/>
              <a:gd name="T5" fmla="*/ 1965 h 2274"/>
              <a:gd name="T6" fmla="*/ 939 w 1006"/>
              <a:gd name="T7" fmla="*/ 1971 h 2274"/>
              <a:gd name="T8" fmla="*/ 878 w 1006"/>
              <a:gd name="T9" fmla="*/ 1983 h 2274"/>
              <a:gd name="T10" fmla="*/ 822 w 1006"/>
              <a:gd name="T11" fmla="*/ 2000 h 2274"/>
              <a:gd name="T12" fmla="*/ 770 w 1006"/>
              <a:gd name="T13" fmla="*/ 2021 h 2274"/>
              <a:gd name="T14" fmla="*/ 721 w 1006"/>
              <a:gd name="T15" fmla="*/ 2046 h 2274"/>
              <a:gd name="T16" fmla="*/ 676 w 1006"/>
              <a:gd name="T17" fmla="*/ 2074 h 2274"/>
              <a:gd name="T18" fmla="*/ 630 w 1006"/>
              <a:gd name="T19" fmla="*/ 2102 h 2274"/>
              <a:gd name="T20" fmla="*/ 588 w 1006"/>
              <a:gd name="T21" fmla="*/ 2131 h 2274"/>
              <a:gd name="T22" fmla="*/ 545 w 1006"/>
              <a:gd name="T23" fmla="*/ 2161 h 2274"/>
              <a:gd name="T24" fmla="*/ 503 w 1006"/>
              <a:gd name="T25" fmla="*/ 2189 h 2274"/>
              <a:gd name="T26" fmla="*/ 459 w 1006"/>
              <a:gd name="T27" fmla="*/ 2215 h 2274"/>
              <a:gd name="T28" fmla="*/ 414 w 1006"/>
              <a:gd name="T29" fmla="*/ 2236 h 2274"/>
              <a:gd name="T30" fmla="*/ 365 w 1006"/>
              <a:gd name="T31" fmla="*/ 2255 h 2274"/>
              <a:gd name="T32" fmla="*/ 314 w 1006"/>
              <a:gd name="T33" fmla="*/ 2267 h 2274"/>
              <a:gd name="T34" fmla="*/ 260 w 1006"/>
              <a:gd name="T35" fmla="*/ 2274 h 2274"/>
              <a:gd name="T36" fmla="*/ 202 w 1006"/>
              <a:gd name="T37" fmla="*/ 2274 h 2274"/>
              <a:gd name="T38" fmla="*/ 148 w 1006"/>
              <a:gd name="T39" fmla="*/ 2267 h 2274"/>
              <a:gd name="T40" fmla="*/ 96 w 1006"/>
              <a:gd name="T41" fmla="*/ 2253 h 2274"/>
              <a:gd name="T42" fmla="*/ 47 w 1006"/>
              <a:gd name="T43" fmla="*/ 2234 h 2274"/>
              <a:gd name="T44" fmla="*/ 0 w 1006"/>
              <a:gd name="T45" fmla="*/ 2213 h 2274"/>
              <a:gd name="T46" fmla="*/ 0 w 1006"/>
              <a:gd name="T47" fmla="*/ 0 h 22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006" h="2274">
                <a:moveTo>
                  <a:pt x="0" y="0"/>
                </a:moveTo>
                <a:lnTo>
                  <a:pt x="1006" y="0"/>
                </a:lnTo>
                <a:lnTo>
                  <a:pt x="1006" y="1965"/>
                </a:lnTo>
                <a:lnTo>
                  <a:pt x="939" y="1971"/>
                </a:lnTo>
                <a:lnTo>
                  <a:pt x="878" y="1983"/>
                </a:lnTo>
                <a:lnTo>
                  <a:pt x="822" y="2000"/>
                </a:lnTo>
                <a:lnTo>
                  <a:pt x="770" y="2021"/>
                </a:lnTo>
                <a:lnTo>
                  <a:pt x="721" y="2046"/>
                </a:lnTo>
                <a:lnTo>
                  <a:pt x="676" y="2074"/>
                </a:lnTo>
                <a:lnTo>
                  <a:pt x="630" y="2102"/>
                </a:lnTo>
                <a:lnTo>
                  <a:pt x="588" y="2131"/>
                </a:lnTo>
                <a:lnTo>
                  <a:pt x="545" y="2161"/>
                </a:lnTo>
                <a:lnTo>
                  <a:pt x="503" y="2189"/>
                </a:lnTo>
                <a:lnTo>
                  <a:pt x="459" y="2215"/>
                </a:lnTo>
                <a:lnTo>
                  <a:pt x="414" y="2236"/>
                </a:lnTo>
                <a:lnTo>
                  <a:pt x="365" y="2255"/>
                </a:lnTo>
                <a:lnTo>
                  <a:pt x="314" y="2267"/>
                </a:lnTo>
                <a:lnTo>
                  <a:pt x="260" y="2274"/>
                </a:lnTo>
                <a:lnTo>
                  <a:pt x="202" y="2274"/>
                </a:lnTo>
                <a:lnTo>
                  <a:pt x="148" y="2267"/>
                </a:lnTo>
                <a:lnTo>
                  <a:pt x="96" y="2253"/>
                </a:lnTo>
                <a:lnTo>
                  <a:pt x="47" y="2234"/>
                </a:lnTo>
                <a:lnTo>
                  <a:pt x="0" y="221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" name="Freeform 9"/>
          <p:cNvSpPr>
            <a:spLocks/>
          </p:cNvSpPr>
          <p:nvPr/>
        </p:nvSpPr>
        <p:spPr bwMode="auto">
          <a:xfrm>
            <a:off x="8737572" y="2"/>
            <a:ext cx="2241229" cy="4120380"/>
          </a:xfrm>
          <a:custGeom>
            <a:avLst/>
            <a:gdLst>
              <a:gd name="T0" fmla="*/ 0 w 1004"/>
              <a:gd name="T1" fmla="*/ 0 h 2274"/>
              <a:gd name="T2" fmla="*/ 1004 w 1004"/>
              <a:gd name="T3" fmla="*/ 0 h 2274"/>
              <a:gd name="T4" fmla="*/ 1004 w 1004"/>
              <a:gd name="T5" fmla="*/ 2213 h 2274"/>
              <a:gd name="T6" fmla="*/ 959 w 1004"/>
              <a:gd name="T7" fmla="*/ 2234 h 2274"/>
              <a:gd name="T8" fmla="*/ 910 w 1004"/>
              <a:gd name="T9" fmla="*/ 2253 h 2274"/>
              <a:gd name="T10" fmla="*/ 858 w 1004"/>
              <a:gd name="T11" fmla="*/ 2267 h 2274"/>
              <a:gd name="T12" fmla="*/ 802 w 1004"/>
              <a:gd name="T13" fmla="*/ 2274 h 2274"/>
              <a:gd name="T14" fmla="*/ 744 w 1004"/>
              <a:gd name="T15" fmla="*/ 2274 h 2274"/>
              <a:gd name="T16" fmla="*/ 690 w 1004"/>
              <a:gd name="T17" fmla="*/ 2267 h 2274"/>
              <a:gd name="T18" fmla="*/ 640 w 1004"/>
              <a:gd name="T19" fmla="*/ 2255 h 2274"/>
              <a:gd name="T20" fmla="*/ 592 w 1004"/>
              <a:gd name="T21" fmla="*/ 2236 h 2274"/>
              <a:gd name="T22" fmla="*/ 547 w 1004"/>
              <a:gd name="T23" fmla="*/ 2215 h 2274"/>
              <a:gd name="T24" fmla="*/ 503 w 1004"/>
              <a:gd name="T25" fmla="*/ 2189 h 2274"/>
              <a:gd name="T26" fmla="*/ 460 w 1004"/>
              <a:gd name="T27" fmla="*/ 2161 h 2274"/>
              <a:gd name="T28" fmla="*/ 418 w 1004"/>
              <a:gd name="T29" fmla="*/ 2131 h 2274"/>
              <a:gd name="T30" fmla="*/ 374 w 1004"/>
              <a:gd name="T31" fmla="*/ 2102 h 2274"/>
              <a:gd name="T32" fmla="*/ 330 w 1004"/>
              <a:gd name="T33" fmla="*/ 2074 h 2274"/>
              <a:gd name="T34" fmla="*/ 285 w 1004"/>
              <a:gd name="T35" fmla="*/ 2046 h 2274"/>
              <a:gd name="T36" fmla="*/ 236 w 1004"/>
              <a:gd name="T37" fmla="*/ 2021 h 2274"/>
              <a:gd name="T38" fmla="*/ 184 w 1004"/>
              <a:gd name="T39" fmla="*/ 2000 h 2274"/>
              <a:gd name="T40" fmla="*/ 128 w 1004"/>
              <a:gd name="T41" fmla="*/ 1983 h 2274"/>
              <a:gd name="T42" fmla="*/ 67 w 1004"/>
              <a:gd name="T43" fmla="*/ 1971 h 2274"/>
              <a:gd name="T44" fmla="*/ 0 w 1004"/>
              <a:gd name="T45" fmla="*/ 1965 h 2274"/>
              <a:gd name="T46" fmla="*/ 0 w 1004"/>
              <a:gd name="T47" fmla="*/ 0 h 22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004" h="2274">
                <a:moveTo>
                  <a:pt x="0" y="0"/>
                </a:moveTo>
                <a:lnTo>
                  <a:pt x="1004" y="0"/>
                </a:lnTo>
                <a:lnTo>
                  <a:pt x="1004" y="2213"/>
                </a:lnTo>
                <a:lnTo>
                  <a:pt x="959" y="2234"/>
                </a:lnTo>
                <a:lnTo>
                  <a:pt x="910" y="2253"/>
                </a:lnTo>
                <a:lnTo>
                  <a:pt x="858" y="2267"/>
                </a:lnTo>
                <a:lnTo>
                  <a:pt x="802" y="2274"/>
                </a:lnTo>
                <a:lnTo>
                  <a:pt x="744" y="2274"/>
                </a:lnTo>
                <a:lnTo>
                  <a:pt x="690" y="2267"/>
                </a:lnTo>
                <a:lnTo>
                  <a:pt x="640" y="2255"/>
                </a:lnTo>
                <a:lnTo>
                  <a:pt x="592" y="2236"/>
                </a:lnTo>
                <a:lnTo>
                  <a:pt x="547" y="2215"/>
                </a:lnTo>
                <a:lnTo>
                  <a:pt x="503" y="2189"/>
                </a:lnTo>
                <a:lnTo>
                  <a:pt x="460" y="2161"/>
                </a:lnTo>
                <a:lnTo>
                  <a:pt x="418" y="2131"/>
                </a:lnTo>
                <a:lnTo>
                  <a:pt x="374" y="2102"/>
                </a:lnTo>
                <a:lnTo>
                  <a:pt x="330" y="2074"/>
                </a:lnTo>
                <a:lnTo>
                  <a:pt x="285" y="2046"/>
                </a:lnTo>
                <a:lnTo>
                  <a:pt x="236" y="2021"/>
                </a:lnTo>
                <a:lnTo>
                  <a:pt x="184" y="2000"/>
                </a:lnTo>
                <a:lnTo>
                  <a:pt x="128" y="1983"/>
                </a:lnTo>
                <a:lnTo>
                  <a:pt x="67" y="1971"/>
                </a:lnTo>
                <a:lnTo>
                  <a:pt x="0" y="196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" name="矩形 259"/>
          <p:cNvSpPr>
            <a:spLocks noChangeArrowheads="1"/>
          </p:cNvSpPr>
          <p:nvPr/>
        </p:nvSpPr>
        <p:spPr bwMode="auto">
          <a:xfrm>
            <a:off x="1619250" y="4447600"/>
            <a:ext cx="9620250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9600" b="1" cap="all" dirty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Thank you</a:t>
            </a:r>
            <a:endParaRPr lang="zh-CN" altLang="en-US" sz="9600" b="1" cap="all" dirty="0">
              <a:solidFill>
                <a:schemeClr val="bg1">
                  <a:lumMod val="65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12" name="矩形 259"/>
          <p:cNvSpPr>
            <a:spLocks noChangeArrowheads="1"/>
          </p:cNvSpPr>
          <p:nvPr/>
        </p:nvSpPr>
        <p:spPr bwMode="auto">
          <a:xfrm>
            <a:off x="2706229" y="5945811"/>
            <a:ext cx="744629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2400" dirty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感谢聆听，批评指导</a:t>
            </a:r>
          </a:p>
        </p:txBody>
      </p:sp>
      <p:sp>
        <p:nvSpPr>
          <p:cNvPr id="13" name="矩形 259"/>
          <p:cNvSpPr>
            <a:spLocks noChangeArrowheads="1"/>
          </p:cNvSpPr>
          <p:nvPr/>
        </p:nvSpPr>
        <p:spPr bwMode="auto">
          <a:xfrm>
            <a:off x="4114800" y="1190050"/>
            <a:ext cx="4514850" cy="21236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3800" b="1" cap="all" dirty="0" smtClean="0">
                <a:solidFill>
                  <a:schemeClr val="bg1"/>
                </a:solidFill>
                <a:cs typeface="Arial" panose="020B0604020202020204" pitchFamily="34" charset="0"/>
              </a:rPr>
              <a:t>201X</a:t>
            </a:r>
            <a:endParaRPr lang="zh-CN" altLang="en-US" sz="13800" b="1" cap="all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94898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350"/>
                            </p:stCondLst>
                            <p:childTnLst>
                              <p:par>
                                <p:cTn id="30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1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2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850"/>
                            </p:stCondLst>
                            <p:childTnLst>
                              <p:par>
                                <p:cTn id="3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750"/>
                            </p:stCondLst>
                            <p:childTnLst>
                              <p:par>
                                <p:cTn id="42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3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4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250"/>
                            </p:stCondLst>
                            <p:childTnLst>
                              <p:par>
                                <p:cTn id="4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900"/>
                            </p:stCondLst>
                            <p:childTnLst>
                              <p:par>
                                <p:cTn id="54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55" dur="5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6" dur="25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17" grpId="0" animBg="1"/>
      <p:bldP spid="10" grpId="0"/>
      <p:bldP spid="10" grpId="1"/>
      <p:bldP spid="12" grpId="0"/>
      <p:bldP spid="12" grpId="1"/>
      <p:bldP spid="13" grpId="0"/>
      <p:bldP spid="13" grpId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36207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11"/>
          <p:cNvSpPr txBox="1"/>
          <p:nvPr>
            <p:custDataLst>
              <p:tags r:id="rId2"/>
            </p:custDataLst>
          </p:nvPr>
        </p:nvSpPr>
        <p:spPr>
          <a:xfrm>
            <a:off x="3482334" y="3456687"/>
            <a:ext cx="920124" cy="649088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n-US" altLang="zh-CN" sz="3375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</a:t>
            </a:r>
            <a:r>
              <a:rPr lang="en-US" altLang="zh-CN" sz="4218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art</a:t>
            </a:r>
            <a:endParaRPr lang="zh-CN" altLang="en-US" sz="12128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矩形 12"/>
          <p:cNvSpPr/>
          <p:nvPr>
            <p:custDataLst>
              <p:tags r:id="rId3"/>
            </p:custDataLst>
          </p:nvPr>
        </p:nvSpPr>
        <p:spPr>
          <a:xfrm>
            <a:off x="6225120" y="3003559"/>
            <a:ext cx="6633630" cy="1205442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341700" rIns="949167" anchor="ctr"/>
          <a:lstStyle/>
          <a:p>
            <a:pPr>
              <a:lnSpc>
                <a:spcPct val="130000"/>
              </a:lnSpc>
              <a:defRPr/>
            </a:pPr>
            <a:endParaRPr lang="zh-CN" altLang="en-US" sz="1476" kern="0" dirty="0">
              <a:solidFill>
                <a:prstClr val="black">
                  <a:lumMod val="50000"/>
                  <a:lumOff val="50000"/>
                </a:prst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2" name="文本框 13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3619392" y="3285915"/>
            <a:ext cx="646011" cy="340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215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章 节</a:t>
            </a:r>
            <a:endParaRPr lang="zh-CN" altLang="en-US" sz="2215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3" name="文本框 14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4573974" y="2808761"/>
            <a:ext cx="1442703" cy="1557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0124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zh-CN" altLang="en-US" sz="10124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标题 5"/>
          <p:cNvSpPr txBox="1">
            <a:spLocks/>
          </p:cNvSpPr>
          <p:nvPr>
            <p:custDataLst>
              <p:tags r:id="rId6"/>
            </p:custDataLst>
          </p:nvPr>
        </p:nvSpPr>
        <p:spPr>
          <a:xfrm>
            <a:off x="6631409" y="3236724"/>
            <a:ext cx="4258194" cy="553998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4000"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zh-CN" altLang="en-US" kern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zh-CN" altLang="en-US" kern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文本占位符 6"/>
          <p:cNvSpPr txBox="1">
            <a:spLocks/>
          </p:cNvSpPr>
          <p:nvPr>
            <p:custDataLst>
              <p:tags r:id="rId7"/>
            </p:custDataLst>
          </p:nvPr>
        </p:nvSpPr>
        <p:spPr>
          <a:xfrm>
            <a:off x="6631409" y="3813929"/>
            <a:ext cx="4258194" cy="221599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indent="0" algn="ctr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  <a:lvl2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l">
              <a:defRPr/>
            </a:pPr>
            <a:r>
              <a:rPr lang="en-US" altLang="zh-CN" kern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en-US" altLang="zh-CN" kern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626471013"/>
      </p:ext>
    </p:extLst>
  </p:cSld>
  <p:clrMapOvr>
    <a:masterClrMapping/>
  </p:clrMapOvr>
  <p:transition spd="slow" advTm="0">
    <p:pu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文本框 66"/>
          <p:cNvSpPr txBox="1">
            <a:spLocks noChangeArrowheads="1"/>
          </p:cNvSpPr>
          <p:nvPr/>
        </p:nvSpPr>
        <p:spPr bwMode="auto">
          <a:xfrm>
            <a:off x="812800" y="1710574"/>
            <a:ext cx="11233149" cy="830997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9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文本框 13"/>
          <p:cNvSpPr txBox="1">
            <a:spLocks noChangeArrowheads="1"/>
          </p:cNvSpPr>
          <p:nvPr/>
        </p:nvSpPr>
        <p:spPr bwMode="auto">
          <a:xfrm>
            <a:off x="812800" y="1398191"/>
            <a:ext cx="1846659" cy="246221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 eaLnBrk="1" hangingPunct="1">
              <a:defRPr sz="9600">
                <a:solidFill>
                  <a:schemeClr val="bg1"/>
                </a:solidFill>
                <a:latin typeface="Helvetica-Roman-SemiB" pitchFamily="2" charset="0"/>
                <a:ea typeface="SimSun-ExtB" panose="02010609060101010101" pitchFamily="49" charset="-122"/>
                <a:cs typeface="Arial" panose="020B060402020202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defTabSz="685800" fontAlgn="base">
              <a:spcBef>
                <a:spcPct val="0"/>
              </a:spcBef>
              <a:spcAft>
                <a:spcPct val="0"/>
              </a:spcAft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zh-CN" alt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4" name="矩形 3"/>
          <p:cNvSpPr/>
          <p:nvPr/>
        </p:nvSpPr>
        <p:spPr>
          <a:xfrm>
            <a:off x="812800" y="2733896"/>
            <a:ext cx="11233149" cy="3888285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TextBox 8"/>
          <p:cNvSpPr txBox="1"/>
          <p:nvPr/>
        </p:nvSpPr>
        <p:spPr>
          <a:xfrm>
            <a:off x="812800" y="277376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2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TextBox 8"/>
          <p:cNvSpPr txBox="1"/>
          <p:nvPr/>
        </p:nvSpPr>
        <p:spPr>
          <a:xfrm>
            <a:off x="9731487" y="555838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r"/>
            <a:r>
              <a:rPr lang="en-US" altLang="zh-CN" sz="11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33268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4000">
        <p14:prism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450"/>
                            </p:stCondLst>
                            <p:childTnLst>
                              <p:par>
                                <p:cTn id="16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7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7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7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5" grpId="0"/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2017817" y="1538566"/>
            <a:ext cx="3284566" cy="4853182"/>
            <a:chOff x="1912729" y="1458758"/>
            <a:chExt cx="3510756" cy="5187394"/>
          </a:xfrm>
        </p:grpSpPr>
        <p:grpSp>
          <p:nvGrpSpPr>
            <p:cNvPr id="5" name="Group 4"/>
            <p:cNvGrpSpPr/>
            <p:nvPr/>
          </p:nvGrpSpPr>
          <p:grpSpPr>
            <a:xfrm>
              <a:off x="1972256" y="1458758"/>
              <a:ext cx="292103" cy="5187394"/>
              <a:chOff x="1374772" y="1213680"/>
              <a:chExt cx="274322" cy="5187394"/>
            </a:xfrm>
          </p:grpSpPr>
          <p:sp>
            <p:nvSpPr>
              <p:cNvPr id="22" name="Pentagon 21"/>
              <p:cNvSpPr/>
              <p:nvPr/>
            </p:nvSpPr>
            <p:spPr>
              <a:xfrm rot="5400000">
                <a:off x="1103752" y="5857228"/>
                <a:ext cx="814866" cy="272825"/>
              </a:xfrm>
              <a:prstGeom prst="homePlate">
                <a:avLst>
                  <a:gd name="adj" fmla="val 281623"/>
                </a:avLst>
              </a:prstGeom>
              <a:gradFill flip="none" rotWithShape="1">
                <a:gsLst>
                  <a:gs pos="100000">
                    <a:srgbClr val="B88954"/>
                  </a:gs>
                  <a:gs pos="0">
                    <a:srgbClr val="E1C9AF"/>
                  </a:gs>
                </a:gsLst>
                <a:lin ang="5400000" scaled="1"/>
                <a:tileRect/>
              </a:gra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" name="Rectangle 5"/>
              <p:cNvSpPr/>
              <p:nvPr/>
            </p:nvSpPr>
            <p:spPr>
              <a:xfrm>
                <a:off x="1374774" y="2007666"/>
                <a:ext cx="273845" cy="3776859"/>
              </a:xfrm>
              <a:custGeom>
                <a:avLst/>
                <a:gdLst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0 w 272825"/>
                  <a:gd name="connsiteY3" fmla="*/ 3776662 h 3776662"/>
                  <a:gd name="connsiteX4" fmla="*/ 0 w 272825"/>
                  <a:gd name="connsiteY4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0 w 272825"/>
                  <a:gd name="connsiteY3" fmla="*/ 3776662 h 3776662"/>
                  <a:gd name="connsiteX4" fmla="*/ 1 w 272825"/>
                  <a:gd name="connsiteY4" fmla="*/ 3609974 h 3776662"/>
                  <a:gd name="connsiteX5" fmla="*/ 0 w 272825"/>
                  <a:gd name="connsiteY5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57151 w 272825"/>
                  <a:gd name="connsiteY3" fmla="*/ 3776661 h 3776662"/>
                  <a:gd name="connsiteX4" fmla="*/ 0 w 272825"/>
                  <a:gd name="connsiteY4" fmla="*/ 3776662 h 3776662"/>
                  <a:gd name="connsiteX5" fmla="*/ 1 w 272825"/>
                  <a:gd name="connsiteY5" fmla="*/ 3609974 h 3776662"/>
                  <a:gd name="connsiteX6" fmla="*/ 0 w 272825"/>
                  <a:gd name="connsiteY6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166689 w 272825"/>
                  <a:gd name="connsiteY3" fmla="*/ 3776661 h 3776662"/>
                  <a:gd name="connsiteX4" fmla="*/ 57151 w 272825"/>
                  <a:gd name="connsiteY4" fmla="*/ 3776661 h 3776662"/>
                  <a:gd name="connsiteX5" fmla="*/ 0 w 272825"/>
                  <a:gd name="connsiteY5" fmla="*/ 3776662 h 3776662"/>
                  <a:gd name="connsiteX6" fmla="*/ 1 w 272825"/>
                  <a:gd name="connsiteY6" fmla="*/ 3609974 h 3776662"/>
                  <a:gd name="connsiteX7" fmla="*/ 0 w 272825"/>
                  <a:gd name="connsiteY7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166689 w 272825"/>
                  <a:gd name="connsiteY3" fmla="*/ 3776661 h 3776662"/>
                  <a:gd name="connsiteX4" fmla="*/ 107157 w 272825"/>
                  <a:gd name="connsiteY4" fmla="*/ 3774280 h 3776662"/>
                  <a:gd name="connsiteX5" fmla="*/ 57151 w 272825"/>
                  <a:gd name="connsiteY5" fmla="*/ 3776661 h 3776662"/>
                  <a:gd name="connsiteX6" fmla="*/ 0 w 272825"/>
                  <a:gd name="connsiteY6" fmla="*/ 3776662 h 3776662"/>
                  <a:gd name="connsiteX7" fmla="*/ 1 w 272825"/>
                  <a:gd name="connsiteY7" fmla="*/ 3609974 h 3776662"/>
                  <a:gd name="connsiteX8" fmla="*/ 0 w 272825"/>
                  <a:gd name="connsiteY8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221457 w 272825"/>
                  <a:gd name="connsiteY3" fmla="*/ 3774280 h 3776662"/>
                  <a:gd name="connsiteX4" fmla="*/ 166689 w 272825"/>
                  <a:gd name="connsiteY4" fmla="*/ 3776661 h 3776662"/>
                  <a:gd name="connsiteX5" fmla="*/ 107157 w 272825"/>
                  <a:gd name="connsiteY5" fmla="*/ 3774280 h 3776662"/>
                  <a:gd name="connsiteX6" fmla="*/ 57151 w 272825"/>
                  <a:gd name="connsiteY6" fmla="*/ 3776661 h 3776662"/>
                  <a:gd name="connsiteX7" fmla="*/ 0 w 272825"/>
                  <a:gd name="connsiteY7" fmla="*/ 3776662 h 3776662"/>
                  <a:gd name="connsiteX8" fmla="*/ 1 w 272825"/>
                  <a:gd name="connsiteY8" fmla="*/ 3609974 h 3776662"/>
                  <a:gd name="connsiteX9" fmla="*/ 0 w 272825"/>
                  <a:gd name="connsiteY9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252414 w 272825"/>
                  <a:gd name="connsiteY3" fmla="*/ 3776661 h 3776662"/>
                  <a:gd name="connsiteX4" fmla="*/ 221457 w 272825"/>
                  <a:gd name="connsiteY4" fmla="*/ 3774280 h 3776662"/>
                  <a:gd name="connsiteX5" fmla="*/ 166689 w 272825"/>
                  <a:gd name="connsiteY5" fmla="*/ 3776661 h 3776662"/>
                  <a:gd name="connsiteX6" fmla="*/ 107157 w 272825"/>
                  <a:gd name="connsiteY6" fmla="*/ 3774280 h 3776662"/>
                  <a:gd name="connsiteX7" fmla="*/ 57151 w 272825"/>
                  <a:gd name="connsiteY7" fmla="*/ 3776661 h 3776662"/>
                  <a:gd name="connsiteX8" fmla="*/ 0 w 272825"/>
                  <a:gd name="connsiteY8" fmla="*/ 3776662 h 3776662"/>
                  <a:gd name="connsiteX9" fmla="*/ 1 w 272825"/>
                  <a:gd name="connsiteY9" fmla="*/ 3609974 h 3776662"/>
                  <a:gd name="connsiteX10" fmla="*/ 0 w 272825"/>
                  <a:gd name="connsiteY10" fmla="*/ 0 h 3776662"/>
                  <a:gd name="connsiteX0" fmla="*/ 0 w 273845"/>
                  <a:gd name="connsiteY0" fmla="*/ 0 h 3776662"/>
                  <a:gd name="connsiteX1" fmla="*/ 272825 w 273845"/>
                  <a:gd name="connsiteY1" fmla="*/ 0 h 3776662"/>
                  <a:gd name="connsiteX2" fmla="*/ 273845 w 273845"/>
                  <a:gd name="connsiteY2" fmla="*/ 3581399 h 3776662"/>
                  <a:gd name="connsiteX3" fmla="*/ 272825 w 273845"/>
                  <a:gd name="connsiteY3" fmla="*/ 3776662 h 3776662"/>
                  <a:gd name="connsiteX4" fmla="*/ 252414 w 273845"/>
                  <a:gd name="connsiteY4" fmla="*/ 3776661 h 3776662"/>
                  <a:gd name="connsiteX5" fmla="*/ 221457 w 273845"/>
                  <a:gd name="connsiteY5" fmla="*/ 3774280 h 3776662"/>
                  <a:gd name="connsiteX6" fmla="*/ 166689 w 273845"/>
                  <a:gd name="connsiteY6" fmla="*/ 3776661 h 3776662"/>
                  <a:gd name="connsiteX7" fmla="*/ 107157 w 273845"/>
                  <a:gd name="connsiteY7" fmla="*/ 3774280 h 3776662"/>
                  <a:gd name="connsiteX8" fmla="*/ 57151 w 273845"/>
                  <a:gd name="connsiteY8" fmla="*/ 3776661 h 3776662"/>
                  <a:gd name="connsiteX9" fmla="*/ 0 w 273845"/>
                  <a:gd name="connsiteY9" fmla="*/ 3776662 h 3776662"/>
                  <a:gd name="connsiteX10" fmla="*/ 1 w 273845"/>
                  <a:gd name="connsiteY10" fmla="*/ 3609974 h 3776662"/>
                  <a:gd name="connsiteX11" fmla="*/ 0 w 273845"/>
                  <a:gd name="connsiteY11" fmla="*/ 0 h 3776662"/>
                  <a:gd name="connsiteX0" fmla="*/ 0 w 273845"/>
                  <a:gd name="connsiteY0" fmla="*/ 0 h 3776662"/>
                  <a:gd name="connsiteX1" fmla="*/ 272825 w 273845"/>
                  <a:gd name="connsiteY1" fmla="*/ 0 h 3776662"/>
                  <a:gd name="connsiteX2" fmla="*/ 273845 w 273845"/>
                  <a:gd name="connsiteY2" fmla="*/ 3581399 h 3776662"/>
                  <a:gd name="connsiteX3" fmla="*/ 252414 w 273845"/>
                  <a:gd name="connsiteY3" fmla="*/ 3776661 h 3776662"/>
                  <a:gd name="connsiteX4" fmla="*/ 221457 w 273845"/>
                  <a:gd name="connsiteY4" fmla="*/ 3774280 h 3776662"/>
                  <a:gd name="connsiteX5" fmla="*/ 166689 w 273845"/>
                  <a:gd name="connsiteY5" fmla="*/ 3776661 h 3776662"/>
                  <a:gd name="connsiteX6" fmla="*/ 107157 w 273845"/>
                  <a:gd name="connsiteY6" fmla="*/ 3774280 h 3776662"/>
                  <a:gd name="connsiteX7" fmla="*/ 57151 w 273845"/>
                  <a:gd name="connsiteY7" fmla="*/ 3776661 h 3776662"/>
                  <a:gd name="connsiteX8" fmla="*/ 0 w 273845"/>
                  <a:gd name="connsiteY8" fmla="*/ 3776662 h 3776662"/>
                  <a:gd name="connsiteX9" fmla="*/ 1 w 273845"/>
                  <a:gd name="connsiteY9" fmla="*/ 3609974 h 3776662"/>
                  <a:gd name="connsiteX10" fmla="*/ 0 w 273845"/>
                  <a:gd name="connsiteY10" fmla="*/ 0 h 3776662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1457 w 273845"/>
                  <a:gd name="connsiteY4" fmla="*/ 3774280 h 3776661"/>
                  <a:gd name="connsiteX5" fmla="*/ 166689 w 273845"/>
                  <a:gd name="connsiteY5" fmla="*/ 3776661 h 3776661"/>
                  <a:gd name="connsiteX6" fmla="*/ 107157 w 273845"/>
                  <a:gd name="connsiteY6" fmla="*/ 3774280 h 3776661"/>
                  <a:gd name="connsiteX7" fmla="*/ 57151 w 273845"/>
                  <a:gd name="connsiteY7" fmla="*/ 3776661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1457 w 273845"/>
                  <a:gd name="connsiteY4" fmla="*/ 3774280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76661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1457 w 273845"/>
                  <a:gd name="connsiteY4" fmla="*/ 3774280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0032 w 273845"/>
                  <a:gd name="connsiteY3" fmla="*/ 3695699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887"/>
                  <a:gd name="connsiteX1" fmla="*/ 272825 w 273845"/>
                  <a:gd name="connsiteY1" fmla="*/ 0 h 3776887"/>
                  <a:gd name="connsiteX2" fmla="*/ 273845 w 273845"/>
                  <a:gd name="connsiteY2" fmla="*/ 3581399 h 3776887"/>
                  <a:gd name="connsiteX3" fmla="*/ 247651 w 273845"/>
                  <a:gd name="connsiteY3" fmla="*/ 3702843 h 3776887"/>
                  <a:gd name="connsiteX4" fmla="*/ 228601 w 273845"/>
                  <a:gd name="connsiteY4" fmla="*/ 3629023 h 3776887"/>
                  <a:gd name="connsiteX5" fmla="*/ 166689 w 273845"/>
                  <a:gd name="connsiteY5" fmla="*/ 3776661 h 3776887"/>
                  <a:gd name="connsiteX6" fmla="*/ 104776 w 273845"/>
                  <a:gd name="connsiteY6" fmla="*/ 3664743 h 3776887"/>
                  <a:gd name="connsiteX7" fmla="*/ 57151 w 273845"/>
                  <a:gd name="connsiteY7" fmla="*/ 3750467 h 3776887"/>
                  <a:gd name="connsiteX8" fmla="*/ 1 w 273845"/>
                  <a:gd name="connsiteY8" fmla="*/ 3609974 h 3776887"/>
                  <a:gd name="connsiteX9" fmla="*/ 0 w 273845"/>
                  <a:gd name="connsiteY9" fmla="*/ 0 h 3776887"/>
                  <a:gd name="connsiteX0" fmla="*/ 0 w 273845"/>
                  <a:gd name="connsiteY0" fmla="*/ 0 h 3776887"/>
                  <a:gd name="connsiteX1" fmla="*/ 272825 w 273845"/>
                  <a:gd name="connsiteY1" fmla="*/ 0 h 3776887"/>
                  <a:gd name="connsiteX2" fmla="*/ 273845 w 273845"/>
                  <a:gd name="connsiteY2" fmla="*/ 3581399 h 3776887"/>
                  <a:gd name="connsiteX3" fmla="*/ 247651 w 273845"/>
                  <a:gd name="connsiteY3" fmla="*/ 3702843 h 3776887"/>
                  <a:gd name="connsiteX4" fmla="*/ 228601 w 273845"/>
                  <a:gd name="connsiteY4" fmla="*/ 3629023 h 3776887"/>
                  <a:gd name="connsiteX5" fmla="*/ 166689 w 273845"/>
                  <a:gd name="connsiteY5" fmla="*/ 3776661 h 3776887"/>
                  <a:gd name="connsiteX6" fmla="*/ 104776 w 273845"/>
                  <a:gd name="connsiteY6" fmla="*/ 3664743 h 3776887"/>
                  <a:gd name="connsiteX7" fmla="*/ 57151 w 273845"/>
                  <a:gd name="connsiteY7" fmla="*/ 3750467 h 3776887"/>
                  <a:gd name="connsiteX8" fmla="*/ 1 w 273845"/>
                  <a:gd name="connsiteY8" fmla="*/ 3609974 h 3776887"/>
                  <a:gd name="connsiteX9" fmla="*/ 0 w 273845"/>
                  <a:gd name="connsiteY9" fmla="*/ 0 h 3776887"/>
                  <a:gd name="connsiteX0" fmla="*/ 0 w 273845"/>
                  <a:gd name="connsiteY0" fmla="*/ 0 h 3776887"/>
                  <a:gd name="connsiteX1" fmla="*/ 272825 w 273845"/>
                  <a:gd name="connsiteY1" fmla="*/ 0 h 3776887"/>
                  <a:gd name="connsiteX2" fmla="*/ 273845 w 273845"/>
                  <a:gd name="connsiteY2" fmla="*/ 3581399 h 3776887"/>
                  <a:gd name="connsiteX3" fmla="*/ 247651 w 273845"/>
                  <a:gd name="connsiteY3" fmla="*/ 3702843 h 3776887"/>
                  <a:gd name="connsiteX4" fmla="*/ 228601 w 273845"/>
                  <a:gd name="connsiteY4" fmla="*/ 3629023 h 3776887"/>
                  <a:gd name="connsiteX5" fmla="*/ 166689 w 273845"/>
                  <a:gd name="connsiteY5" fmla="*/ 3776661 h 3776887"/>
                  <a:gd name="connsiteX6" fmla="*/ 104776 w 273845"/>
                  <a:gd name="connsiteY6" fmla="*/ 3664743 h 3776887"/>
                  <a:gd name="connsiteX7" fmla="*/ 57151 w 273845"/>
                  <a:gd name="connsiteY7" fmla="*/ 3750467 h 3776887"/>
                  <a:gd name="connsiteX8" fmla="*/ 1 w 273845"/>
                  <a:gd name="connsiteY8" fmla="*/ 3609974 h 3776887"/>
                  <a:gd name="connsiteX9" fmla="*/ 0 w 273845"/>
                  <a:gd name="connsiteY9" fmla="*/ 0 h 3776887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7651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7651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94"/>
                  <a:gd name="connsiteY0" fmla="*/ 0 h 3776859"/>
                  <a:gd name="connsiteX1" fmla="*/ 272825 w 273894"/>
                  <a:gd name="connsiteY1" fmla="*/ 0 h 3776859"/>
                  <a:gd name="connsiteX2" fmla="*/ 273845 w 273894"/>
                  <a:gd name="connsiteY2" fmla="*/ 3581399 h 3776859"/>
                  <a:gd name="connsiteX3" fmla="*/ 247651 w 273894"/>
                  <a:gd name="connsiteY3" fmla="*/ 3702843 h 3776859"/>
                  <a:gd name="connsiteX4" fmla="*/ 223839 w 273894"/>
                  <a:gd name="connsiteY4" fmla="*/ 3631404 h 3776859"/>
                  <a:gd name="connsiteX5" fmla="*/ 166689 w 273894"/>
                  <a:gd name="connsiteY5" fmla="*/ 3776661 h 3776859"/>
                  <a:gd name="connsiteX6" fmla="*/ 104776 w 273894"/>
                  <a:gd name="connsiteY6" fmla="*/ 3664743 h 3776859"/>
                  <a:gd name="connsiteX7" fmla="*/ 57151 w 273894"/>
                  <a:gd name="connsiteY7" fmla="*/ 3750467 h 3776859"/>
                  <a:gd name="connsiteX8" fmla="*/ 1 w 273894"/>
                  <a:gd name="connsiteY8" fmla="*/ 3609974 h 3776859"/>
                  <a:gd name="connsiteX9" fmla="*/ 0 w 273894"/>
                  <a:gd name="connsiteY9" fmla="*/ 0 h 3776859"/>
                  <a:gd name="connsiteX0" fmla="*/ 0 w 273894"/>
                  <a:gd name="connsiteY0" fmla="*/ 0 h 3776859"/>
                  <a:gd name="connsiteX1" fmla="*/ 272825 w 273894"/>
                  <a:gd name="connsiteY1" fmla="*/ 0 h 3776859"/>
                  <a:gd name="connsiteX2" fmla="*/ 273845 w 273894"/>
                  <a:gd name="connsiteY2" fmla="*/ 3581399 h 3776859"/>
                  <a:gd name="connsiteX3" fmla="*/ 247651 w 273894"/>
                  <a:gd name="connsiteY3" fmla="*/ 3702843 h 3776859"/>
                  <a:gd name="connsiteX4" fmla="*/ 223839 w 273894"/>
                  <a:gd name="connsiteY4" fmla="*/ 3631404 h 3776859"/>
                  <a:gd name="connsiteX5" fmla="*/ 166689 w 273894"/>
                  <a:gd name="connsiteY5" fmla="*/ 3776661 h 3776859"/>
                  <a:gd name="connsiteX6" fmla="*/ 104776 w 273894"/>
                  <a:gd name="connsiteY6" fmla="*/ 3664743 h 3776859"/>
                  <a:gd name="connsiteX7" fmla="*/ 57151 w 273894"/>
                  <a:gd name="connsiteY7" fmla="*/ 3750467 h 3776859"/>
                  <a:gd name="connsiteX8" fmla="*/ 1 w 273894"/>
                  <a:gd name="connsiteY8" fmla="*/ 3609974 h 3776859"/>
                  <a:gd name="connsiteX9" fmla="*/ 0 w 273894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7651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52414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52414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3845" h="3776859">
                    <a:moveTo>
                      <a:pt x="0" y="0"/>
                    </a:moveTo>
                    <a:lnTo>
                      <a:pt x="272825" y="0"/>
                    </a:lnTo>
                    <a:lnTo>
                      <a:pt x="273845" y="3581399"/>
                    </a:lnTo>
                    <a:cubicBezTo>
                      <a:pt x="269876" y="3659980"/>
                      <a:pt x="258763" y="3688555"/>
                      <a:pt x="245270" y="3702843"/>
                    </a:cubicBezTo>
                    <a:cubicBezTo>
                      <a:pt x="228204" y="3675061"/>
                      <a:pt x="236936" y="3619101"/>
                      <a:pt x="223839" y="3631404"/>
                    </a:cubicBezTo>
                    <a:cubicBezTo>
                      <a:pt x="210742" y="3643707"/>
                      <a:pt x="186533" y="3771105"/>
                      <a:pt x="166689" y="3776661"/>
                    </a:cubicBezTo>
                    <a:cubicBezTo>
                      <a:pt x="146845" y="3782217"/>
                      <a:pt x="123032" y="3669109"/>
                      <a:pt x="104776" y="3664743"/>
                    </a:cubicBezTo>
                    <a:cubicBezTo>
                      <a:pt x="86520" y="3660377"/>
                      <a:pt x="74614" y="3759595"/>
                      <a:pt x="57151" y="3750467"/>
                    </a:cubicBezTo>
                    <a:cubicBezTo>
                      <a:pt x="28576" y="3725068"/>
                      <a:pt x="9527" y="3661568"/>
                      <a:pt x="1" y="3609974"/>
                    </a:cubicBezTo>
                    <a:cubicBezTo>
                      <a:pt x="1" y="2406649"/>
                      <a:pt x="0" y="1203325"/>
                      <a:pt x="0" y="0"/>
                    </a:cubicBezTo>
                    <a:close/>
                  </a:path>
                </a:pathLst>
              </a:custGeom>
              <a:gradFill flip="none" rotWithShape="1">
                <a:gsLst>
                  <a:gs pos="83000">
                    <a:schemeClr val="tx2"/>
                  </a:gs>
                  <a:gs pos="82000">
                    <a:schemeClr val="tx2"/>
                  </a:gs>
                  <a:gs pos="34000">
                    <a:schemeClr val="tx2">
                      <a:lumMod val="75000"/>
                    </a:schemeClr>
                  </a:gs>
                  <a:gs pos="0">
                    <a:schemeClr val="tx2"/>
                  </a:gs>
                  <a:gs pos="38000">
                    <a:schemeClr val="tx2"/>
                  </a:gs>
                  <a:gs pos="100000">
                    <a:schemeClr val="tx2"/>
                  </a:gs>
                </a:gsLst>
                <a:lin ang="0" scaled="1"/>
                <a:tileRect/>
              </a:gra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Rectangle 23"/>
              <p:cNvSpPr/>
              <p:nvPr/>
            </p:nvSpPr>
            <p:spPr>
              <a:xfrm>
                <a:off x="1374774" y="1417118"/>
                <a:ext cx="272825" cy="590550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27000">
                    <a:srgbClr val="F2F2F2">
                      <a:lumMod val="0"/>
                      <a:lumOff val="100000"/>
                    </a:srgbClr>
                  </a:gs>
                  <a:gs pos="100000">
                    <a:schemeClr val="bg1">
                      <a:lumMod val="50000"/>
                    </a:schemeClr>
                  </a:gs>
                </a:gsLst>
                <a:lin ang="10800000" scaled="1"/>
                <a:tileRect/>
              </a:gra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5" name="Rectangle 24"/>
              <p:cNvSpPr/>
              <p:nvPr/>
            </p:nvSpPr>
            <p:spPr>
              <a:xfrm>
                <a:off x="1404710" y="1213680"/>
                <a:ext cx="212954" cy="203438"/>
              </a:xfrm>
              <a:prstGeom prst="rect">
                <a:avLst/>
              </a:prstGeom>
              <a:solidFill>
                <a:schemeClr val="tx2"/>
              </a:soli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6" name="Freeform 25"/>
              <p:cNvSpPr/>
              <p:nvPr/>
            </p:nvSpPr>
            <p:spPr>
              <a:xfrm rot="5400000">
                <a:off x="1396885" y="6250198"/>
                <a:ext cx="228600" cy="73152"/>
              </a:xfrm>
              <a:custGeom>
                <a:avLst/>
                <a:gdLst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6544" h="70612">
                    <a:moveTo>
                      <a:pt x="0" y="35306"/>
                    </a:moveTo>
                    <a:cubicBezTo>
                      <a:pt x="1521" y="15316"/>
                      <a:pt x="12805" y="4576"/>
                      <a:pt x="27685" y="0"/>
                    </a:cubicBezTo>
                    <a:lnTo>
                      <a:pt x="226544" y="35306"/>
                    </a:lnTo>
                    <a:lnTo>
                      <a:pt x="27685" y="70612"/>
                    </a:lnTo>
                    <a:cubicBezTo>
                      <a:pt x="11264" y="65009"/>
                      <a:pt x="1007" y="52726"/>
                      <a:pt x="0" y="35306"/>
                    </a:cubicBezTo>
                    <a:close/>
                  </a:path>
                </a:pathLst>
              </a:custGeom>
              <a:solidFill>
                <a:srgbClr val="4C504C"/>
              </a:soli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27" name="Straight Connector 26"/>
              <p:cNvCxnSpPr/>
              <p:nvPr/>
            </p:nvCxnSpPr>
            <p:spPr>
              <a:xfrm>
                <a:off x="1374774" y="1486648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/>
            </p:nvCxnSpPr>
            <p:spPr>
              <a:xfrm>
                <a:off x="1374774" y="1562425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>
              <a:xfrm>
                <a:off x="1374774" y="1638202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/>
            </p:nvCxnSpPr>
            <p:spPr>
              <a:xfrm>
                <a:off x="1374774" y="1713979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/>
              <p:cNvCxnSpPr/>
              <p:nvPr/>
            </p:nvCxnSpPr>
            <p:spPr>
              <a:xfrm>
                <a:off x="1374774" y="1789756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/>
              <p:cNvCxnSpPr/>
              <p:nvPr/>
            </p:nvCxnSpPr>
            <p:spPr>
              <a:xfrm>
                <a:off x="1374774" y="1865533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/>
              <p:cNvCxnSpPr/>
              <p:nvPr/>
            </p:nvCxnSpPr>
            <p:spPr>
              <a:xfrm>
                <a:off x="1374774" y="1941308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" name="Trapezoid 5"/>
            <p:cNvSpPr/>
            <p:nvPr/>
          </p:nvSpPr>
          <p:spPr>
            <a:xfrm rot="16200000">
              <a:off x="1594832" y="5341831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2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Trapezoid 6"/>
            <p:cNvSpPr/>
            <p:nvPr/>
          </p:nvSpPr>
          <p:spPr>
            <a:xfrm rot="16200000">
              <a:off x="1594832" y="4439533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5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Trapezoid 7"/>
            <p:cNvSpPr/>
            <p:nvPr/>
          </p:nvSpPr>
          <p:spPr>
            <a:xfrm rot="16200000">
              <a:off x="1594832" y="3537234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4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Trapezoid 8"/>
            <p:cNvSpPr/>
            <p:nvPr/>
          </p:nvSpPr>
          <p:spPr>
            <a:xfrm rot="16200000">
              <a:off x="1594832" y="2634935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3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Pentagon 9"/>
            <p:cNvSpPr/>
            <p:nvPr/>
          </p:nvSpPr>
          <p:spPr>
            <a:xfrm>
              <a:off x="1912729" y="2359899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1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Pentagon 10"/>
            <p:cNvSpPr/>
            <p:nvPr/>
          </p:nvSpPr>
          <p:spPr>
            <a:xfrm>
              <a:off x="1912729" y="3262198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2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Pentagon 11"/>
            <p:cNvSpPr/>
            <p:nvPr/>
          </p:nvSpPr>
          <p:spPr>
            <a:xfrm>
              <a:off x="1912729" y="4164497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3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Pentagon 12"/>
            <p:cNvSpPr/>
            <p:nvPr/>
          </p:nvSpPr>
          <p:spPr>
            <a:xfrm>
              <a:off x="1912729" y="5066795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4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2679704" y="2509740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TextBox 38"/>
            <p:cNvSpPr txBox="1"/>
            <p:nvPr/>
          </p:nvSpPr>
          <p:spPr>
            <a:xfrm>
              <a:off x="1944843" y="2478964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1</a:t>
              </a:r>
            </a:p>
          </p:txBody>
        </p:sp>
        <p:sp>
          <p:nvSpPr>
            <p:cNvPr id="36" name="TextBox 191"/>
            <p:cNvSpPr txBox="1"/>
            <p:nvPr/>
          </p:nvSpPr>
          <p:spPr>
            <a:xfrm>
              <a:off x="1944843" y="3381429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</a:t>
              </a:r>
            </a:p>
          </p:txBody>
        </p:sp>
        <p:sp>
          <p:nvSpPr>
            <p:cNvPr id="37" name="TextBox 192"/>
            <p:cNvSpPr txBox="1"/>
            <p:nvPr/>
          </p:nvSpPr>
          <p:spPr>
            <a:xfrm>
              <a:off x="1944843" y="4283895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3</a:t>
              </a:r>
            </a:p>
          </p:txBody>
        </p:sp>
        <p:sp>
          <p:nvSpPr>
            <p:cNvPr id="38" name="TextBox 193"/>
            <p:cNvSpPr txBox="1"/>
            <p:nvPr/>
          </p:nvSpPr>
          <p:spPr>
            <a:xfrm>
              <a:off x="1944843" y="5186362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4</a:t>
              </a:r>
            </a:p>
          </p:txBody>
        </p:sp>
        <p:sp>
          <p:nvSpPr>
            <p:cNvPr id="39" name="Rectangle 38"/>
            <p:cNvSpPr/>
            <p:nvPr/>
          </p:nvSpPr>
          <p:spPr>
            <a:xfrm>
              <a:off x="2679704" y="3412206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Rectangle 39"/>
            <p:cNvSpPr/>
            <p:nvPr/>
          </p:nvSpPr>
          <p:spPr>
            <a:xfrm>
              <a:off x="2679704" y="4314672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2679704" y="5214753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3" name="TextBox 42"/>
          <p:cNvSpPr txBox="1"/>
          <p:nvPr/>
        </p:nvSpPr>
        <p:spPr>
          <a:xfrm>
            <a:off x="5868972" y="2011869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5868972" y="2354521"/>
            <a:ext cx="4377747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Donut 44"/>
          <p:cNvSpPr/>
          <p:nvPr/>
        </p:nvSpPr>
        <p:spPr>
          <a:xfrm>
            <a:off x="5937233" y="3301776"/>
            <a:ext cx="724494" cy="724494"/>
          </a:xfrm>
          <a:prstGeom prst="donut">
            <a:avLst>
              <a:gd name="adj" fmla="val 6804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Freeform 45"/>
          <p:cNvSpPr>
            <a:spLocks noEditPoints="1"/>
          </p:cNvSpPr>
          <p:nvPr/>
        </p:nvSpPr>
        <p:spPr bwMode="auto">
          <a:xfrm>
            <a:off x="6142990" y="3499217"/>
            <a:ext cx="312978" cy="329611"/>
          </a:xfrm>
          <a:custGeom>
            <a:avLst/>
            <a:gdLst>
              <a:gd name="T0" fmla="*/ 20 w 96"/>
              <a:gd name="T1" fmla="*/ 86 h 101"/>
              <a:gd name="T2" fmla="*/ 7 w 96"/>
              <a:gd name="T3" fmla="*/ 58 h 101"/>
              <a:gd name="T4" fmla="*/ 18 w 96"/>
              <a:gd name="T5" fmla="*/ 29 h 101"/>
              <a:gd name="T6" fmla="*/ 42 w 96"/>
              <a:gd name="T7" fmla="*/ 17 h 101"/>
              <a:gd name="T8" fmla="*/ 41 w 96"/>
              <a:gd name="T9" fmla="*/ 9 h 101"/>
              <a:gd name="T10" fmla="*/ 36 w 96"/>
              <a:gd name="T11" fmla="*/ 10 h 101"/>
              <a:gd name="T12" fmla="*/ 35 w 96"/>
              <a:gd name="T13" fmla="*/ 5 h 101"/>
              <a:gd name="T14" fmla="*/ 48 w 96"/>
              <a:gd name="T15" fmla="*/ 3 h 101"/>
              <a:gd name="T16" fmla="*/ 49 w 96"/>
              <a:gd name="T17" fmla="*/ 8 h 101"/>
              <a:gd name="T18" fmla="*/ 44 w 96"/>
              <a:gd name="T19" fmla="*/ 9 h 101"/>
              <a:gd name="T20" fmla="*/ 46 w 96"/>
              <a:gd name="T21" fmla="*/ 16 h 101"/>
              <a:gd name="T22" fmla="*/ 74 w 96"/>
              <a:gd name="T23" fmla="*/ 27 h 101"/>
              <a:gd name="T24" fmla="*/ 87 w 96"/>
              <a:gd name="T25" fmla="*/ 54 h 101"/>
              <a:gd name="T26" fmla="*/ 77 w 96"/>
              <a:gd name="T27" fmla="*/ 83 h 101"/>
              <a:gd name="T28" fmla="*/ 75 w 96"/>
              <a:gd name="T29" fmla="*/ 85 h 101"/>
              <a:gd name="T30" fmla="*/ 79 w 96"/>
              <a:gd name="T31" fmla="*/ 101 h 101"/>
              <a:gd name="T32" fmla="*/ 74 w 96"/>
              <a:gd name="T33" fmla="*/ 101 h 101"/>
              <a:gd name="T34" fmla="*/ 63 w 96"/>
              <a:gd name="T35" fmla="*/ 93 h 101"/>
              <a:gd name="T36" fmla="*/ 49 w 96"/>
              <a:gd name="T37" fmla="*/ 96 h 101"/>
              <a:gd name="T38" fmla="*/ 32 w 96"/>
              <a:gd name="T39" fmla="*/ 93 h 101"/>
              <a:gd name="T40" fmla="*/ 22 w 96"/>
              <a:gd name="T41" fmla="*/ 101 h 101"/>
              <a:gd name="T42" fmla="*/ 17 w 96"/>
              <a:gd name="T43" fmla="*/ 101 h 101"/>
              <a:gd name="T44" fmla="*/ 21 w 96"/>
              <a:gd name="T45" fmla="*/ 86 h 101"/>
              <a:gd name="T46" fmla="*/ 20 w 96"/>
              <a:gd name="T47" fmla="*/ 86 h 101"/>
              <a:gd name="T48" fmla="*/ 82 w 96"/>
              <a:gd name="T49" fmla="*/ 6 h 101"/>
              <a:gd name="T50" fmla="*/ 60 w 96"/>
              <a:gd name="T51" fmla="*/ 11 h 101"/>
              <a:gd name="T52" fmla="*/ 92 w 96"/>
              <a:gd name="T53" fmla="*/ 31 h 101"/>
              <a:gd name="T54" fmla="*/ 88 w 96"/>
              <a:gd name="T55" fmla="*/ 9 h 101"/>
              <a:gd name="T56" fmla="*/ 92 w 96"/>
              <a:gd name="T57" fmla="*/ 3 h 101"/>
              <a:gd name="T58" fmla="*/ 86 w 96"/>
              <a:gd name="T59" fmla="*/ 0 h 101"/>
              <a:gd name="T60" fmla="*/ 82 w 96"/>
              <a:gd name="T61" fmla="*/ 6 h 101"/>
              <a:gd name="T62" fmla="*/ 14 w 96"/>
              <a:gd name="T63" fmla="*/ 6 h 101"/>
              <a:gd name="T64" fmla="*/ 10 w 96"/>
              <a:gd name="T65" fmla="*/ 0 h 101"/>
              <a:gd name="T66" fmla="*/ 4 w 96"/>
              <a:gd name="T67" fmla="*/ 3 h 101"/>
              <a:gd name="T68" fmla="*/ 8 w 96"/>
              <a:gd name="T69" fmla="*/ 9 h 101"/>
              <a:gd name="T70" fmla="*/ 4 w 96"/>
              <a:gd name="T71" fmla="*/ 31 h 101"/>
              <a:gd name="T72" fmla="*/ 36 w 96"/>
              <a:gd name="T73" fmla="*/ 11 h 101"/>
              <a:gd name="T74" fmla="*/ 14 w 96"/>
              <a:gd name="T75" fmla="*/ 6 h 101"/>
              <a:gd name="T76" fmla="*/ 43 w 96"/>
              <a:gd name="T77" fmla="*/ 54 h 101"/>
              <a:gd name="T78" fmla="*/ 42 w 96"/>
              <a:gd name="T79" fmla="*/ 56 h 101"/>
              <a:gd name="T80" fmla="*/ 22 w 96"/>
              <a:gd name="T81" fmla="*/ 61 h 101"/>
              <a:gd name="T82" fmla="*/ 22 w 96"/>
              <a:gd name="T83" fmla="*/ 64 h 101"/>
              <a:gd name="T84" fmla="*/ 43 w 96"/>
              <a:gd name="T85" fmla="*/ 59 h 101"/>
              <a:gd name="T86" fmla="*/ 46 w 96"/>
              <a:gd name="T87" fmla="*/ 61 h 101"/>
              <a:gd name="T88" fmla="*/ 54 w 96"/>
              <a:gd name="T89" fmla="*/ 58 h 101"/>
              <a:gd name="T90" fmla="*/ 50 w 96"/>
              <a:gd name="T91" fmla="*/ 50 h 101"/>
              <a:gd name="T92" fmla="*/ 49 w 96"/>
              <a:gd name="T93" fmla="*/ 50 h 101"/>
              <a:gd name="T94" fmla="*/ 41 w 96"/>
              <a:gd name="T95" fmla="*/ 37 h 101"/>
              <a:gd name="T96" fmla="*/ 38 w 96"/>
              <a:gd name="T97" fmla="*/ 39 h 101"/>
              <a:gd name="T98" fmla="*/ 44 w 96"/>
              <a:gd name="T99" fmla="*/ 52 h 101"/>
              <a:gd name="T100" fmla="*/ 43 w 96"/>
              <a:gd name="T101" fmla="*/ 54 h 101"/>
              <a:gd name="T102" fmla="*/ 18 w 96"/>
              <a:gd name="T103" fmla="*/ 58 h 101"/>
              <a:gd name="T104" fmla="*/ 28 w 96"/>
              <a:gd name="T105" fmla="*/ 78 h 101"/>
              <a:gd name="T106" fmla="*/ 49 w 96"/>
              <a:gd name="T107" fmla="*/ 85 h 101"/>
              <a:gd name="T108" fmla="*/ 69 w 96"/>
              <a:gd name="T109" fmla="*/ 76 h 101"/>
              <a:gd name="T110" fmla="*/ 76 w 96"/>
              <a:gd name="T111" fmla="*/ 55 h 101"/>
              <a:gd name="T112" fmla="*/ 67 w 96"/>
              <a:gd name="T113" fmla="*/ 35 h 101"/>
              <a:gd name="T114" fmla="*/ 46 w 96"/>
              <a:gd name="T115" fmla="*/ 27 h 101"/>
              <a:gd name="T116" fmla="*/ 26 w 96"/>
              <a:gd name="T117" fmla="*/ 37 h 101"/>
              <a:gd name="T118" fmla="*/ 18 w 96"/>
              <a:gd name="T119" fmla="*/ 58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" h="101">
                <a:moveTo>
                  <a:pt x="20" y="86"/>
                </a:moveTo>
                <a:cubicBezTo>
                  <a:pt x="12" y="78"/>
                  <a:pt x="8" y="68"/>
                  <a:pt x="7" y="58"/>
                </a:cubicBezTo>
                <a:cubicBezTo>
                  <a:pt x="7" y="48"/>
                  <a:pt x="10" y="38"/>
                  <a:pt x="18" y="29"/>
                </a:cubicBezTo>
                <a:cubicBezTo>
                  <a:pt x="24" y="22"/>
                  <a:pt x="33" y="18"/>
                  <a:pt x="42" y="17"/>
                </a:cubicBezTo>
                <a:cubicBezTo>
                  <a:pt x="41" y="9"/>
                  <a:pt x="41" y="9"/>
                  <a:pt x="41" y="9"/>
                </a:cubicBezTo>
                <a:cubicBezTo>
                  <a:pt x="36" y="10"/>
                  <a:pt x="36" y="10"/>
                  <a:pt x="36" y="10"/>
                </a:cubicBezTo>
                <a:cubicBezTo>
                  <a:pt x="35" y="5"/>
                  <a:pt x="35" y="5"/>
                  <a:pt x="35" y="5"/>
                </a:cubicBezTo>
                <a:cubicBezTo>
                  <a:pt x="48" y="3"/>
                  <a:pt x="48" y="3"/>
                  <a:pt x="48" y="3"/>
                </a:cubicBezTo>
                <a:cubicBezTo>
                  <a:pt x="49" y="8"/>
                  <a:pt x="49" y="8"/>
                  <a:pt x="49" y="8"/>
                </a:cubicBezTo>
                <a:cubicBezTo>
                  <a:pt x="44" y="9"/>
                  <a:pt x="44" y="9"/>
                  <a:pt x="44" y="9"/>
                </a:cubicBezTo>
                <a:cubicBezTo>
                  <a:pt x="46" y="16"/>
                  <a:pt x="46" y="16"/>
                  <a:pt x="46" y="16"/>
                </a:cubicBezTo>
                <a:cubicBezTo>
                  <a:pt x="56" y="16"/>
                  <a:pt x="66" y="19"/>
                  <a:pt x="74" y="27"/>
                </a:cubicBezTo>
                <a:cubicBezTo>
                  <a:pt x="82" y="34"/>
                  <a:pt x="87" y="44"/>
                  <a:pt x="87" y="54"/>
                </a:cubicBezTo>
                <a:cubicBezTo>
                  <a:pt x="88" y="65"/>
                  <a:pt x="84" y="75"/>
                  <a:pt x="77" y="83"/>
                </a:cubicBezTo>
                <a:cubicBezTo>
                  <a:pt x="76" y="84"/>
                  <a:pt x="76" y="84"/>
                  <a:pt x="75" y="85"/>
                </a:cubicBezTo>
                <a:cubicBezTo>
                  <a:pt x="79" y="101"/>
                  <a:pt x="79" y="101"/>
                  <a:pt x="79" y="101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63" y="93"/>
                  <a:pt x="63" y="93"/>
                  <a:pt x="63" y="93"/>
                </a:cubicBezTo>
                <a:cubicBezTo>
                  <a:pt x="59" y="95"/>
                  <a:pt x="54" y="96"/>
                  <a:pt x="49" y="96"/>
                </a:cubicBezTo>
                <a:cubicBezTo>
                  <a:pt x="44" y="96"/>
                  <a:pt x="38" y="95"/>
                  <a:pt x="32" y="93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21" y="86"/>
                  <a:pt x="21" y="86"/>
                  <a:pt x="21" y="86"/>
                </a:cubicBezTo>
                <a:cubicBezTo>
                  <a:pt x="20" y="86"/>
                  <a:pt x="20" y="86"/>
                  <a:pt x="20" y="86"/>
                </a:cubicBezTo>
                <a:close/>
                <a:moveTo>
                  <a:pt x="82" y="6"/>
                </a:moveTo>
                <a:cubicBezTo>
                  <a:pt x="74" y="3"/>
                  <a:pt x="66" y="5"/>
                  <a:pt x="60" y="11"/>
                </a:cubicBezTo>
                <a:cubicBezTo>
                  <a:pt x="92" y="31"/>
                  <a:pt x="92" y="31"/>
                  <a:pt x="92" y="31"/>
                </a:cubicBezTo>
                <a:cubicBezTo>
                  <a:pt x="96" y="24"/>
                  <a:pt x="94" y="15"/>
                  <a:pt x="88" y="9"/>
                </a:cubicBezTo>
                <a:cubicBezTo>
                  <a:pt x="92" y="3"/>
                  <a:pt x="92" y="3"/>
                  <a:pt x="92" y="3"/>
                </a:cubicBezTo>
                <a:cubicBezTo>
                  <a:pt x="86" y="0"/>
                  <a:pt x="86" y="0"/>
                  <a:pt x="86" y="0"/>
                </a:cubicBezTo>
                <a:cubicBezTo>
                  <a:pt x="82" y="6"/>
                  <a:pt x="82" y="6"/>
                  <a:pt x="82" y="6"/>
                </a:cubicBezTo>
                <a:close/>
                <a:moveTo>
                  <a:pt x="14" y="6"/>
                </a:moveTo>
                <a:cubicBezTo>
                  <a:pt x="10" y="0"/>
                  <a:pt x="10" y="0"/>
                  <a:pt x="10" y="0"/>
                </a:cubicBezTo>
                <a:cubicBezTo>
                  <a:pt x="4" y="3"/>
                  <a:pt x="4" y="3"/>
                  <a:pt x="4" y="3"/>
                </a:cubicBezTo>
                <a:cubicBezTo>
                  <a:pt x="8" y="9"/>
                  <a:pt x="8" y="9"/>
                  <a:pt x="8" y="9"/>
                </a:cubicBezTo>
                <a:cubicBezTo>
                  <a:pt x="2" y="15"/>
                  <a:pt x="0" y="24"/>
                  <a:pt x="4" y="31"/>
                </a:cubicBezTo>
                <a:cubicBezTo>
                  <a:pt x="36" y="11"/>
                  <a:pt x="36" y="11"/>
                  <a:pt x="36" y="11"/>
                </a:cubicBezTo>
                <a:cubicBezTo>
                  <a:pt x="30" y="5"/>
                  <a:pt x="21" y="3"/>
                  <a:pt x="14" y="6"/>
                </a:cubicBezTo>
                <a:close/>
                <a:moveTo>
                  <a:pt x="43" y="54"/>
                </a:moveTo>
                <a:cubicBezTo>
                  <a:pt x="42" y="55"/>
                  <a:pt x="42" y="55"/>
                  <a:pt x="42" y="56"/>
                </a:cubicBezTo>
                <a:cubicBezTo>
                  <a:pt x="35" y="57"/>
                  <a:pt x="28" y="58"/>
                  <a:pt x="22" y="61"/>
                </a:cubicBezTo>
                <a:cubicBezTo>
                  <a:pt x="22" y="62"/>
                  <a:pt x="22" y="63"/>
                  <a:pt x="22" y="64"/>
                </a:cubicBezTo>
                <a:cubicBezTo>
                  <a:pt x="29" y="63"/>
                  <a:pt x="37" y="62"/>
                  <a:pt x="43" y="59"/>
                </a:cubicBezTo>
                <a:cubicBezTo>
                  <a:pt x="44" y="60"/>
                  <a:pt x="45" y="61"/>
                  <a:pt x="46" y="61"/>
                </a:cubicBezTo>
                <a:cubicBezTo>
                  <a:pt x="49" y="62"/>
                  <a:pt x="53" y="61"/>
                  <a:pt x="54" y="58"/>
                </a:cubicBezTo>
                <a:cubicBezTo>
                  <a:pt x="55" y="55"/>
                  <a:pt x="53" y="51"/>
                  <a:pt x="50" y="50"/>
                </a:cubicBezTo>
                <a:cubicBezTo>
                  <a:pt x="50" y="50"/>
                  <a:pt x="49" y="50"/>
                  <a:pt x="49" y="50"/>
                </a:cubicBezTo>
                <a:cubicBezTo>
                  <a:pt x="47" y="46"/>
                  <a:pt x="44" y="41"/>
                  <a:pt x="41" y="37"/>
                </a:cubicBezTo>
                <a:cubicBezTo>
                  <a:pt x="40" y="38"/>
                  <a:pt x="39" y="39"/>
                  <a:pt x="38" y="39"/>
                </a:cubicBezTo>
                <a:cubicBezTo>
                  <a:pt x="39" y="44"/>
                  <a:pt x="41" y="48"/>
                  <a:pt x="44" y="52"/>
                </a:cubicBezTo>
                <a:cubicBezTo>
                  <a:pt x="43" y="52"/>
                  <a:pt x="43" y="53"/>
                  <a:pt x="43" y="54"/>
                </a:cubicBezTo>
                <a:close/>
                <a:moveTo>
                  <a:pt x="18" y="58"/>
                </a:moveTo>
                <a:cubicBezTo>
                  <a:pt x="19" y="65"/>
                  <a:pt x="22" y="72"/>
                  <a:pt x="28" y="78"/>
                </a:cubicBezTo>
                <a:cubicBezTo>
                  <a:pt x="34" y="83"/>
                  <a:pt x="41" y="86"/>
                  <a:pt x="49" y="85"/>
                </a:cubicBezTo>
                <a:cubicBezTo>
                  <a:pt x="56" y="85"/>
                  <a:pt x="63" y="82"/>
                  <a:pt x="69" y="76"/>
                </a:cubicBezTo>
                <a:cubicBezTo>
                  <a:pt x="74" y="70"/>
                  <a:pt x="77" y="62"/>
                  <a:pt x="76" y="55"/>
                </a:cubicBezTo>
                <a:cubicBezTo>
                  <a:pt x="76" y="47"/>
                  <a:pt x="73" y="40"/>
                  <a:pt x="67" y="35"/>
                </a:cubicBezTo>
                <a:cubicBezTo>
                  <a:pt x="61" y="29"/>
                  <a:pt x="53" y="27"/>
                  <a:pt x="46" y="27"/>
                </a:cubicBezTo>
                <a:cubicBezTo>
                  <a:pt x="38" y="28"/>
                  <a:pt x="31" y="31"/>
                  <a:pt x="26" y="37"/>
                </a:cubicBezTo>
                <a:cubicBezTo>
                  <a:pt x="20" y="43"/>
                  <a:pt x="18" y="50"/>
                  <a:pt x="18" y="5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Freeform 46"/>
          <p:cNvSpPr>
            <a:spLocks noEditPoints="1"/>
          </p:cNvSpPr>
          <p:nvPr/>
        </p:nvSpPr>
        <p:spPr bwMode="auto">
          <a:xfrm>
            <a:off x="6114638" y="5024359"/>
            <a:ext cx="355312" cy="287275"/>
          </a:xfrm>
          <a:custGeom>
            <a:avLst/>
            <a:gdLst>
              <a:gd name="T0" fmla="*/ 86 w 109"/>
              <a:gd name="T1" fmla="*/ 88 h 88"/>
              <a:gd name="T2" fmla="*/ 84 w 109"/>
              <a:gd name="T3" fmla="*/ 44 h 88"/>
              <a:gd name="T4" fmla="*/ 80 w 109"/>
              <a:gd name="T5" fmla="*/ 71 h 88"/>
              <a:gd name="T6" fmla="*/ 109 w 109"/>
              <a:gd name="T7" fmla="*/ 0 h 88"/>
              <a:gd name="T8" fmla="*/ 92 w 109"/>
              <a:gd name="T9" fmla="*/ 33 h 88"/>
              <a:gd name="T10" fmla="*/ 80 w 109"/>
              <a:gd name="T11" fmla="*/ 25 h 88"/>
              <a:gd name="T12" fmla="*/ 67 w 109"/>
              <a:gd name="T13" fmla="*/ 68 h 88"/>
              <a:gd name="T14" fmla="*/ 37 w 109"/>
              <a:gd name="T15" fmla="*/ 73 h 88"/>
              <a:gd name="T16" fmla="*/ 19 w 109"/>
              <a:gd name="T17" fmla="*/ 63 h 88"/>
              <a:gd name="T18" fmla="*/ 0 w 109"/>
              <a:gd name="T19" fmla="*/ 56 h 88"/>
              <a:gd name="T20" fmla="*/ 25 w 109"/>
              <a:gd name="T21" fmla="*/ 48 h 88"/>
              <a:gd name="T22" fmla="*/ 30 w 109"/>
              <a:gd name="T23" fmla="*/ 57 h 88"/>
              <a:gd name="T24" fmla="*/ 44 w 109"/>
              <a:gd name="T25" fmla="*/ 29 h 88"/>
              <a:gd name="T26" fmla="*/ 66 w 109"/>
              <a:gd name="T27" fmla="*/ 50 h 88"/>
              <a:gd name="T28" fmla="*/ 68 w 109"/>
              <a:gd name="T29" fmla="*/ 18 h 88"/>
              <a:gd name="T30" fmla="*/ 78 w 109"/>
              <a:gd name="T31" fmla="*/ 12 h 88"/>
              <a:gd name="T32" fmla="*/ 90 w 109"/>
              <a:gd name="T33" fmla="*/ 1 h 88"/>
              <a:gd name="T34" fmla="*/ 22 w 109"/>
              <a:gd name="T35" fmla="*/ 88 h 88"/>
              <a:gd name="T36" fmla="*/ 29 w 109"/>
              <a:gd name="T37" fmla="*/ 80 h 88"/>
              <a:gd name="T38" fmla="*/ 22 w 109"/>
              <a:gd name="T39" fmla="*/ 79 h 88"/>
              <a:gd name="T40" fmla="*/ 11 w 109"/>
              <a:gd name="T41" fmla="*/ 88 h 88"/>
              <a:gd name="T42" fmla="*/ 17 w 109"/>
              <a:gd name="T43" fmla="*/ 71 h 88"/>
              <a:gd name="T44" fmla="*/ 11 w 109"/>
              <a:gd name="T45" fmla="*/ 73 h 88"/>
              <a:gd name="T46" fmla="*/ 34 w 109"/>
              <a:gd name="T47" fmla="*/ 88 h 88"/>
              <a:gd name="T48" fmla="*/ 40 w 109"/>
              <a:gd name="T49" fmla="*/ 79 h 88"/>
              <a:gd name="T50" fmla="*/ 34 w 109"/>
              <a:gd name="T51" fmla="*/ 80 h 88"/>
              <a:gd name="T52" fmla="*/ 45 w 109"/>
              <a:gd name="T53" fmla="*/ 88 h 88"/>
              <a:gd name="T54" fmla="*/ 52 w 109"/>
              <a:gd name="T55" fmla="*/ 63 h 88"/>
              <a:gd name="T56" fmla="*/ 45 w 109"/>
              <a:gd name="T57" fmla="*/ 69 h 88"/>
              <a:gd name="T58" fmla="*/ 57 w 109"/>
              <a:gd name="T59" fmla="*/ 88 h 88"/>
              <a:gd name="T60" fmla="*/ 63 w 109"/>
              <a:gd name="T61" fmla="*/ 73 h 88"/>
              <a:gd name="T62" fmla="*/ 57 w 109"/>
              <a:gd name="T63" fmla="*/ 88 h 88"/>
              <a:gd name="T64" fmla="*/ 75 w 109"/>
              <a:gd name="T65" fmla="*/ 88 h 88"/>
              <a:gd name="T66" fmla="*/ 68 w 109"/>
              <a:gd name="T67" fmla="*/ 7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Freeform 47"/>
          <p:cNvSpPr>
            <a:spLocks noEditPoints="1"/>
          </p:cNvSpPr>
          <p:nvPr/>
        </p:nvSpPr>
        <p:spPr bwMode="auto">
          <a:xfrm>
            <a:off x="8854192" y="5021839"/>
            <a:ext cx="237380" cy="347754"/>
          </a:xfrm>
          <a:custGeom>
            <a:avLst/>
            <a:gdLst>
              <a:gd name="T0" fmla="*/ 16 w 73"/>
              <a:gd name="T1" fmla="*/ 77 h 107"/>
              <a:gd name="T2" fmla="*/ 57 w 73"/>
              <a:gd name="T3" fmla="*/ 77 h 107"/>
              <a:gd name="T4" fmla="*/ 52 w 73"/>
              <a:gd name="T5" fmla="*/ 101 h 107"/>
              <a:gd name="T6" fmla="*/ 45 w 73"/>
              <a:gd name="T7" fmla="*/ 101 h 107"/>
              <a:gd name="T8" fmla="*/ 37 w 73"/>
              <a:gd name="T9" fmla="*/ 107 h 107"/>
              <a:gd name="T10" fmla="*/ 29 w 73"/>
              <a:gd name="T11" fmla="*/ 101 h 107"/>
              <a:gd name="T12" fmla="*/ 21 w 73"/>
              <a:gd name="T13" fmla="*/ 101 h 107"/>
              <a:gd name="T14" fmla="*/ 16 w 73"/>
              <a:gd name="T15" fmla="*/ 77 h 107"/>
              <a:gd name="T16" fmla="*/ 51 w 73"/>
              <a:gd name="T17" fmla="*/ 29 h 107"/>
              <a:gd name="T18" fmla="*/ 52 w 73"/>
              <a:gd name="T19" fmla="*/ 35 h 107"/>
              <a:gd name="T20" fmla="*/ 51 w 73"/>
              <a:gd name="T21" fmla="*/ 37 h 107"/>
              <a:gd name="T22" fmla="*/ 53 w 73"/>
              <a:gd name="T23" fmla="*/ 38 h 107"/>
              <a:gd name="T24" fmla="*/ 52 w 73"/>
              <a:gd name="T25" fmla="*/ 42 h 107"/>
              <a:gd name="T26" fmla="*/ 50 w 73"/>
              <a:gd name="T27" fmla="*/ 42 h 107"/>
              <a:gd name="T28" fmla="*/ 52 w 73"/>
              <a:gd name="T29" fmla="*/ 44 h 107"/>
              <a:gd name="T30" fmla="*/ 51 w 73"/>
              <a:gd name="T31" fmla="*/ 47 h 107"/>
              <a:gd name="T32" fmla="*/ 50 w 73"/>
              <a:gd name="T33" fmla="*/ 48 h 107"/>
              <a:gd name="T34" fmla="*/ 51 w 73"/>
              <a:gd name="T35" fmla="*/ 49 h 107"/>
              <a:gd name="T36" fmla="*/ 50 w 73"/>
              <a:gd name="T37" fmla="*/ 53 h 107"/>
              <a:gd name="T38" fmla="*/ 47 w 73"/>
              <a:gd name="T39" fmla="*/ 54 h 107"/>
              <a:gd name="T40" fmla="*/ 29 w 73"/>
              <a:gd name="T41" fmla="*/ 49 h 107"/>
              <a:gd name="T42" fmla="*/ 21 w 73"/>
              <a:gd name="T43" fmla="*/ 49 h 107"/>
              <a:gd name="T44" fmla="*/ 21 w 73"/>
              <a:gd name="T45" fmla="*/ 32 h 107"/>
              <a:gd name="T46" fmla="*/ 28 w 73"/>
              <a:gd name="T47" fmla="*/ 31 h 107"/>
              <a:gd name="T48" fmla="*/ 42 w 73"/>
              <a:gd name="T49" fmla="*/ 16 h 107"/>
              <a:gd name="T50" fmla="*/ 38 w 73"/>
              <a:gd name="T51" fmla="*/ 30 h 107"/>
              <a:gd name="T52" fmla="*/ 51 w 73"/>
              <a:gd name="T53" fmla="*/ 29 h 107"/>
              <a:gd name="T54" fmla="*/ 15 w 73"/>
              <a:gd name="T55" fmla="*/ 71 h 107"/>
              <a:gd name="T56" fmla="*/ 25 w 73"/>
              <a:gd name="T57" fmla="*/ 71 h 107"/>
              <a:gd name="T58" fmla="*/ 17 w 73"/>
              <a:gd name="T59" fmla="*/ 48 h 107"/>
              <a:gd name="T60" fmla="*/ 11 w 73"/>
              <a:gd name="T61" fmla="*/ 29 h 107"/>
              <a:gd name="T62" fmla="*/ 23 w 73"/>
              <a:gd name="T63" fmla="*/ 13 h 107"/>
              <a:gd name="T64" fmla="*/ 37 w 73"/>
              <a:gd name="T65" fmla="*/ 11 h 107"/>
              <a:gd name="T66" fmla="*/ 50 w 73"/>
              <a:gd name="T67" fmla="*/ 14 h 107"/>
              <a:gd name="T68" fmla="*/ 62 w 73"/>
              <a:gd name="T69" fmla="*/ 29 h 107"/>
              <a:gd name="T70" fmla="*/ 56 w 73"/>
              <a:gd name="T71" fmla="*/ 48 h 107"/>
              <a:gd name="T72" fmla="*/ 48 w 73"/>
              <a:gd name="T73" fmla="*/ 71 h 107"/>
              <a:gd name="T74" fmla="*/ 58 w 73"/>
              <a:gd name="T75" fmla="*/ 71 h 107"/>
              <a:gd name="T76" fmla="*/ 65 w 73"/>
              <a:gd name="T77" fmla="*/ 52 h 107"/>
              <a:gd name="T78" fmla="*/ 71 w 73"/>
              <a:gd name="T79" fmla="*/ 27 h 107"/>
              <a:gd name="T80" fmla="*/ 55 w 73"/>
              <a:gd name="T81" fmla="*/ 5 h 107"/>
              <a:gd name="T82" fmla="*/ 37 w 73"/>
              <a:gd name="T83" fmla="*/ 1 h 107"/>
              <a:gd name="T84" fmla="*/ 19 w 73"/>
              <a:gd name="T85" fmla="*/ 5 h 107"/>
              <a:gd name="T86" fmla="*/ 2 w 73"/>
              <a:gd name="T87" fmla="*/ 27 h 107"/>
              <a:gd name="T88" fmla="*/ 8 w 73"/>
              <a:gd name="T89" fmla="*/ 53 h 107"/>
              <a:gd name="T90" fmla="*/ 15 w 73"/>
              <a:gd name="T91" fmla="*/ 7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3" h="107">
                <a:moveTo>
                  <a:pt x="16" y="77"/>
                </a:moveTo>
                <a:cubicBezTo>
                  <a:pt x="57" y="77"/>
                  <a:pt x="57" y="77"/>
                  <a:pt x="57" y="77"/>
                </a:cubicBezTo>
                <a:cubicBezTo>
                  <a:pt x="52" y="101"/>
                  <a:pt x="52" y="101"/>
                  <a:pt x="52" y="101"/>
                </a:cubicBezTo>
                <a:cubicBezTo>
                  <a:pt x="45" y="101"/>
                  <a:pt x="45" y="101"/>
                  <a:pt x="45" y="101"/>
                </a:cubicBezTo>
                <a:cubicBezTo>
                  <a:pt x="44" y="104"/>
                  <a:pt x="41" y="107"/>
                  <a:pt x="37" y="107"/>
                </a:cubicBezTo>
                <a:cubicBezTo>
                  <a:pt x="33" y="107"/>
                  <a:pt x="30" y="104"/>
                  <a:pt x="29" y="101"/>
                </a:cubicBezTo>
                <a:cubicBezTo>
                  <a:pt x="21" y="101"/>
                  <a:pt x="21" y="101"/>
                  <a:pt x="21" y="101"/>
                </a:cubicBezTo>
                <a:cubicBezTo>
                  <a:pt x="16" y="77"/>
                  <a:pt x="16" y="77"/>
                  <a:pt x="16" y="77"/>
                </a:cubicBezTo>
                <a:close/>
                <a:moveTo>
                  <a:pt x="51" y="29"/>
                </a:moveTo>
                <a:cubicBezTo>
                  <a:pt x="52" y="35"/>
                  <a:pt x="52" y="35"/>
                  <a:pt x="52" y="35"/>
                </a:cubicBezTo>
                <a:cubicBezTo>
                  <a:pt x="51" y="37"/>
                  <a:pt x="51" y="37"/>
                  <a:pt x="51" y="37"/>
                </a:cubicBezTo>
                <a:cubicBezTo>
                  <a:pt x="53" y="38"/>
                  <a:pt x="53" y="38"/>
                  <a:pt x="53" y="38"/>
                </a:cubicBezTo>
                <a:cubicBezTo>
                  <a:pt x="52" y="42"/>
                  <a:pt x="52" y="42"/>
                  <a:pt x="52" y="42"/>
                </a:cubicBezTo>
                <a:cubicBezTo>
                  <a:pt x="50" y="42"/>
                  <a:pt x="50" y="42"/>
                  <a:pt x="50" y="42"/>
                </a:cubicBezTo>
                <a:cubicBezTo>
                  <a:pt x="52" y="44"/>
                  <a:pt x="52" y="44"/>
                  <a:pt x="52" y="44"/>
                </a:cubicBezTo>
                <a:cubicBezTo>
                  <a:pt x="51" y="47"/>
                  <a:pt x="51" y="47"/>
                  <a:pt x="51" y="47"/>
                </a:cubicBezTo>
                <a:cubicBezTo>
                  <a:pt x="50" y="48"/>
                  <a:pt x="50" y="48"/>
                  <a:pt x="50" y="48"/>
                </a:cubicBezTo>
                <a:cubicBezTo>
                  <a:pt x="51" y="49"/>
                  <a:pt x="51" y="49"/>
                  <a:pt x="51" y="49"/>
                </a:cubicBezTo>
                <a:cubicBezTo>
                  <a:pt x="50" y="53"/>
                  <a:pt x="50" y="53"/>
                  <a:pt x="50" y="53"/>
                </a:cubicBezTo>
                <a:cubicBezTo>
                  <a:pt x="47" y="54"/>
                  <a:pt x="47" y="54"/>
                  <a:pt x="47" y="54"/>
                </a:cubicBezTo>
                <a:cubicBezTo>
                  <a:pt x="29" y="49"/>
                  <a:pt x="29" y="49"/>
                  <a:pt x="29" y="49"/>
                </a:cubicBezTo>
                <a:cubicBezTo>
                  <a:pt x="21" y="49"/>
                  <a:pt x="21" y="49"/>
                  <a:pt x="21" y="49"/>
                </a:cubicBezTo>
                <a:cubicBezTo>
                  <a:pt x="21" y="32"/>
                  <a:pt x="21" y="32"/>
                  <a:pt x="21" y="32"/>
                </a:cubicBezTo>
                <a:cubicBezTo>
                  <a:pt x="28" y="31"/>
                  <a:pt x="28" y="31"/>
                  <a:pt x="28" y="31"/>
                </a:cubicBezTo>
                <a:cubicBezTo>
                  <a:pt x="42" y="16"/>
                  <a:pt x="42" y="16"/>
                  <a:pt x="42" y="16"/>
                </a:cubicBezTo>
                <a:cubicBezTo>
                  <a:pt x="50" y="21"/>
                  <a:pt x="43" y="27"/>
                  <a:pt x="38" y="30"/>
                </a:cubicBezTo>
                <a:cubicBezTo>
                  <a:pt x="51" y="29"/>
                  <a:pt x="51" y="29"/>
                  <a:pt x="51" y="29"/>
                </a:cubicBezTo>
                <a:close/>
                <a:moveTo>
                  <a:pt x="15" y="71"/>
                </a:moveTo>
                <a:cubicBezTo>
                  <a:pt x="25" y="71"/>
                  <a:pt x="25" y="71"/>
                  <a:pt x="25" y="71"/>
                </a:cubicBezTo>
                <a:cubicBezTo>
                  <a:pt x="24" y="62"/>
                  <a:pt x="20" y="55"/>
                  <a:pt x="17" y="48"/>
                </a:cubicBezTo>
                <a:cubicBezTo>
                  <a:pt x="13" y="41"/>
                  <a:pt x="10" y="34"/>
                  <a:pt x="11" y="29"/>
                </a:cubicBezTo>
                <a:cubicBezTo>
                  <a:pt x="13" y="21"/>
                  <a:pt x="17" y="16"/>
                  <a:pt x="23" y="13"/>
                </a:cubicBezTo>
                <a:cubicBezTo>
                  <a:pt x="27" y="11"/>
                  <a:pt x="32" y="10"/>
                  <a:pt x="37" y="11"/>
                </a:cubicBezTo>
                <a:cubicBezTo>
                  <a:pt x="42" y="11"/>
                  <a:pt x="46" y="12"/>
                  <a:pt x="50" y="14"/>
                </a:cubicBezTo>
                <a:cubicBezTo>
                  <a:pt x="56" y="17"/>
                  <a:pt x="60" y="22"/>
                  <a:pt x="62" y="29"/>
                </a:cubicBezTo>
                <a:cubicBezTo>
                  <a:pt x="63" y="34"/>
                  <a:pt x="59" y="41"/>
                  <a:pt x="56" y="48"/>
                </a:cubicBezTo>
                <a:cubicBezTo>
                  <a:pt x="53" y="55"/>
                  <a:pt x="49" y="62"/>
                  <a:pt x="48" y="71"/>
                </a:cubicBezTo>
                <a:cubicBezTo>
                  <a:pt x="58" y="71"/>
                  <a:pt x="58" y="71"/>
                  <a:pt x="58" y="71"/>
                </a:cubicBezTo>
                <a:cubicBezTo>
                  <a:pt x="59" y="64"/>
                  <a:pt x="62" y="58"/>
                  <a:pt x="65" y="52"/>
                </a:cubicBezTo>
                <a:cubicBezTo>
                  <a:pt x="69" y="44"/>
                  <a:pt x="73" y="36"/>
                  <a:pt x="71" y="27"/>
                </a:cubicBezTo>
                <a:cubicBezTo>
                  <a:pt x="70" y="17"/>
                  <a:pt x="63" y="9"/>
                  <a:pt x="55" y="5"/>
                </a:cubicBezTo>
                <a:cubicBezTo>
                  <a:pt x="49" y="2"/>
                  <a:pt x="43" y="1"/>
                  <a:pt x="37" y="1"/>
                </a:cubicBezTo>
                <a:cubicBezTo>
                  <a:pt x="31" y="0"/>
                  <a:pt x="24" y="2"/>
                  <a:pt x="19" y="5"/>
                </a:cubicBezTo>
                <a:cubicBezTo>
                  <a:pt x="10" y="9"/>
                  <a:pt x="4" y="16"/>
                  <a:pt x="2" y="27"/>
                </a:cubicBezTo>
                <a:cubicBezTo>
                  <a:pt x="0" y="36"/>
                  <a:pt x="4" y="44"/>
                  <a:pt x="8" y="53"/>
                </a:cubicBezTo>
                <a:cubicBezTo>
                  <a:pt x="11" y="58"/>
                  <a:pt x="13" y="64"/>
                  <a:pt x="15" y="7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Freeform 48"/>
          <p:cNvSpPr>
            <a:spLocks noEditPoints="1"/>
          </p:cNvSpPr>
          <p:nvPr/>
        </p:nvSpPr>
        <p:spPr bwMode="auto">
          <a:xfrm>
            <a:off x="8844060" y="3512070"/>
            <a:ext cx="250987" cy="303906"/>
          </a:xfrm>
          <a:custGeom>
            <a:avLst/>
            <a:gdLst>
              <a:gd name="T0" fmla="*/ 0 w 77"/>
              <a:gd name="T1" fmla="*/ 85 h 93"/>
              <a:gd name="T2" fmla="*/ 30 w 77"/>
              <a:gd name="T3" fmla="*/ 20 h 93"/>
              <a:gd name="T4" fmla="*/ 38 w 77"/>
              <a:gd name="T5" fmla="*/ 26 h 93"/>
              <a:gd name="T6" fmla="*/ 39 w 77"/>
              <a:gd name="T7" fmla="*/ 27 h 93"/>
              <a:gd name="T8" fmla="*/ 39 w 77"/>
              <a:gd name="T9" fmla="*/ 27 h 93"/>
              <a:gd name="T10" fmla="*/ 40 w 77"/>
              <a:gd name="T11" fmla="*/ 27 h 93"/>
              <a:gd name="T12" fmla="*/ 40 w 77"/>
              <a:gd name="T13" fmla="*/ 28 h 93"/>
              <a:gd name="T14" fmla="*/ 40 w 77"/>
              <a:gd name="T15" fmla="*/ 28 h 93"/>
              <a:gd name="T16" fmla="*/ 41 w 77"/>
              <a:gd name="T17" fmla="*/ 28 h 93"/>
              <a:gd name="T18" fmla="*/ 41 w 77"/>
              <a:gd name="T19" fmla="*/ 29 h 93"/>
              <a:gd name="T20" fmla="*/ 42 w 77"/>
              <a:gd name="T21" fmla="*/ 29 h 93"/>
              <a:gd name="T22" fmla="*/ 42 w 77"/>
              <a:gd name="T23" fmla="*/ 29 h 93"/>
              <a:gd name="T24" fmla="*/ 43 w 77"/>
              <a:gd name="T25" fmla="*/ 29 h 93"/>
              <a:gd name="T26" fmla="*/ 43 w 77"/>
              <a:gd name="T27" fmla="*/ 30 h 93"/>
              <a:gd name="T28" fmla="*/ 43 w 77"/>
              <a:gd name="T29" fmla="*/ 30 h 93"/>
              <a:gd name="T30" fmla="*/ 48 w 77"/>
              <a:gd name="T31" fmla="*/ 33 h 93"/>
              <a:gd name="T32" fmla="*/ 48 w 77"/>
              <a:gd name="T33" fmla="*/ 33 h 93"/>
              <a:gd name="T34" fmla="*/ 49 w 77"/>
              <a:gd name="T35" fmla="*/ 34 h 93"/>
              <a:gd name="T36" fmla="*/ 49 w 77"/>
              <a:gd name="T37" fmla="*/ 34 h 93"/>
              <a:gd name="T38" fmla="*/ 50 w 77"/>
              <a:gd name="T39" fmla="*/ 34 h 93"/>
              <a:gd name="T40" fmla="*/ 50 w 77"/>
              <a:gd name="T41" fmla="*/ 35 h 93"/>
              <a:gd name="T42" fmla="*/ 50 w 77"/>
              <a:gd name="T43" fmla="*/ 35 h 93"/>
              <a:gd name="T44" fmla="*/ 51 w 77"/>
              <a:gd name="T45" fmla="*/ 35 h 93"/>
              <a:gd name="T46" fmla="*/ 51 w 77"/>
              <a:gd name="T47" fmla="*/ 36 h 93"/>
              <a:gd name="T48" fmla="*/ 52 w 77"/>
              <a:gd name="T49" fmla="*/ 36 h 93"/>
              <a:gd name="T50" fmla="*/ 52 w 77"/>
              <a:gd name="T51" fmla="*/ 36 h 93"/>
              <a:gd name="T52" fmla="*/ 53 w 77"/>
              <a:gd name="T53" fmla="*/ 37 h 93"/>
              <a:gd name="T54" fmla="*/ 53 w 77"/>
              <a:gd name="T55" fmla="*/ 37 h 93"/>
              <a:gd name="T56" fmla="*/ 48 w 77"/>
              <a:gd name="T57" fmla="*/ 79 h 93"/>
              <a:gd name="T58" fmla="*/ 7 w 77"/>
              <a:gd name="T59" fmla="*/ 91 h 93"/>
              <a:gd name="T60" fmla="*/ 35 w 77"/>
              <a:gd name="T61" fmla="*/ 64 h 93"/>
              <a:gd name="T62" fmla="*/ 19 w 77"/>
              <a:gd name="T63" fmla="*/ 53 h 93"/>
              <a:gd name="T64" fmla="*/ 3 w 77"/>
              <a:gd name="T65" fmla="*/ 88 h 93"/>
              <a:gd name="T66" fmla="*/ 73 w 77"/>
              <a:gd name="T67" fmla="*/ 93 h 93"/>
              <a:gd name="T68" fmla="*/ 54 w 77"/>
              <a:gd name="T69" fmla="*/ 83 h 93"/>
              <a:gd name="T70" fmla="*/ 69 w 77"/>
              <a:gd name="T71" fmla="*/ 42 h 93"/>
              <a:gd name="T72" fmla="*/ 34 w 77"/>
              <a:gd name="T73" fmla="*/ 0 h 93"/>
              <a:gd name="T74" fmla="*/ 69 w 77"/>
              <a:gd name="T75" fmla="*/ 42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7" h="93">
                <a:moveTo>
                  <a:pt x="3" y="88"/>
                </a:moveTo>
                <a:cubicBezTo>
                  <a:pt x="2" y="87"/>
                  <a:pt x="1" y="86"/>
                  <a:pt x="0" y="85"/>
                </a:cubicBezTo>
                <a:cubicBezTo>
                  <a:pt x="0" y="72"/>
                  <a:pt x="0" y="58"/>
                  <a:pt x="0" y="45"/>
                </a:cubicBezTo>
                <a:cubicBezTo>
                  <a:pt x="12" y="40"/>
                  <a:pt x="21" y="32"/>
                  <a:pt x="30" y="20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8" y="27"/>
                  <a:pt x="38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9"/>
                  <a:pt x="41" y="29"/>
                  <a:pt x="41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4" y="30"/>
                  <a:pt x="44" y="30"/>
                  <a:pt x="44" y="30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4"/>
                  <a:pt x="48" y="34"/>
                  <a:pt x="48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6"/>
                  <a:pt x="51" y="36"/>
                  <a:pt x="51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62" y="43"/>
                  <a:pt x="62" y="43"/>
                  <a:pt x="62" y="43"/>
                </a:cubicBezTo>
                <a:cubicBezTo>
                  <a:pt x="53" y="55"/>
                  <a:pt x="49" y="67"/>
                  <a:pt x="48" y="79"/>
                </a:cubicBezTo>
                <a:cubicBezTo>
                  <a:pt x="36" y="84"/>
                  <a:pt x="23" y="88"/>
                  <a:pt x="11" y="93"/>
                </a:cubicBezTo>
                <a:cubicBezTo>
                  <a:pt x="9" y="92"/>
                  <a:pt x="8" y="91"/>
                  <a:pt x="7" y="91"/>
                </a:cubicBezTo>
                <a:cubicBezTo>
                  <a:pt x="23" y="68"/>
                  <a:pt x="23" y="68"/>
                  <a:pt x="23" y="68"/>
                </a:cubicBezTo>
                <a:cubicBezTo>
                  <a:pt x="27" y="69"/>
                  <a:pt x="32" y="68"/>
                  <a:pt x="35" y="64"/>
                </a:cubicBezTo>
                <a:cubicBezTo>
                  <a:pt x="38" y="60"/>
                  <a:pt x="37" y="54"/>
                  <a:pt x="32" y="51"/>
                </a:cubicBezTo>
                <a:cubicBezTo>
                  <a:pt x="28" y="47"/>
                  <a:pt x="22" y="49"/>
                  <a:pt x="19" y="53"/>
                </a:cubicBezTo>
                <a:cubicBezTo>
                  <a:pt x="16" y="57"/>
                  <a:pt x="16" y="62"/>
                  <a:pt x="19" y="65"/>
                </a:cubicBezTo>
                <a:cubicBezTo>
                  <a:pt x="3" y="88"/>
                  <a:pt x="3" y="88"/>
                  <a:pt x="3" y="88"/>
                </a:cubicBezTo>
                <a:close/>
                <a:moveTo>
                  <a:pt x="27" y="93"/>
                </a:moveTo>
                <a:cubicBezTo>
                  <a:pt x="73" y="93"/>
                  <a:pt x="73" y="93"/>
                  <a:pt x="73" y="93"/>
                </a:cubicBezTo>
                <a:cubicBezTo>
                  <a:pt x="73" y="83"/>
                  <a:pt x="73" y="83"/>
                  <a:pt x="73" y="83"/>
                </a:cubicBezTo>
                <a:cubicBezTo>
                  <a:pt x="54" y="83"/>
                  <a:pt x="54" y="83"/>
                  <a:pt x="54" y="83"/>
                </a:cubicBezTo>
                <a:cubicBezTo>
                  <a:pt x="27" y="93"/>
                  <a:pt x="27" y="93"/>
                  <a:pt x="27" y="93"/>
                </a:cubicBezTo>
                <a:close/>
                <a:moveTo>
                  <a:pt x="69" y="42"/>
                </a:moveTo>
                <a:cubicBezTo>
                  <a:pt x="77" y="31"/>
                  <a:pt x="77" y="31"/>
                  <a:pt x="77" y="31"/>
                </a:cubicBezTo>
                <a:cubicBezTo>
                  <a:pt x="34" y="0"/>
                  <a:pt x="34" y="0"/>
                  <a:pt x="34" y="0"/>
                </a:cubicBezTo>
                <a:cubicBezTo>
                  <a:pt x="26" y="12"/>
                  <a:pt x="26" y="12"/>
                  <a:pt x="26" y="12"/>
                </a:cubicBezTo>
                <a:lnTo>
                  <a:pt x="69" y="4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Donut 49"/>
          <p:cNvSpPr/>
          <p:nvPr/>
        </p:nvSpPr>
        <p:spPr>
          <a:xfrm>
            <a:off x="8610636" y="4818814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Donut 50"/>
          <p:cNvSpPr/>
          <p:nvPr/>
        </p:nvSpPr>
        <p:spPr>
          <a:xfrm>
            <a:off x="5931813" y="4818967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Donut 51"/>
          <p:cNvSpPr/>
          <p:nvPr/>
        </p:nvSpPr>
        <p:spPr>
          <a:xfrm>
            <a:off x="8604931" y="3301776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6654485" y="3609779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6596777" y="3340555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  <a:endParaRPr lang="en-GB" sz="14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9283439" y="3609779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9282082" y="3340555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60%</a:t>
            </a:r>
            <a:endParaRPr lang="en-GB" sz="1400" b="1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6654485" y="5135727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6596777" y="484992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93%</a:t>
            </a:r>
            <a:endParaRPr lang="en-GB" sz="1400" b="1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9340944" y="5135727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9284396" y="484992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55%</a:t>
            </a:r>
            <a:endParaRPr lang="en-GB" sz="1400" b="1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Rectangle 60"/>
          <p:cNvSpPr/>
          <p:nvPr/>
        </p:nvSpPr>
        <p:spPr>
          <a:xfrm>
            <a:off x="5884114" y="4036579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Rectangle 61"/>
          <p:cNvSpPr/>
          <p:nvPr/>
        </p:nvSpPr>
        <p:spPr>
          <a:xfrm>
            <a:off x="5884114" y="5560125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Rectangle 62"/>
          <p:cNvSpPr/>
          <p:nvPr/>
        </p:nvSpPr>
        <p:spPr>
          <a:xfrm>
            <a:off x="8548425" y="4036579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4" name="Rectangle 63"/>
          <p:cNvSpPr/>
          <p:nvPr/>
        </p:nvSpPr>
        <p:spPr>
          <a:xfrm>
            <a:off x="8542297" y="5560125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TextBox 8"/>
          <p:cNvSpPr txBox="1"/>
          <p:nvPr/>
        </p:nvSpPr>
        <p:spPr>
          <a:xfrm>
            <a:off x="812800" y="277376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2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6" name="TextBox 8"/>
          <p:cNvSpPr txBox="1"/>
          <p:nvPr/>
        </p:nvSpPr>
        <p:spPr>
          <a:xfrm>
            <a:off x="9731487" y="555838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r"/>
            <a:r>
              <a:rPr lang="en-US" altLang="zh-CN" sz="11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99235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0"/>
                            </p:stCondLst>
                            <p:childTnLst>
                              <p:par>
                                <p:cTn id="5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5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500"/>
                            </p:stCondLst>
                            <p:childTnLst>
                              <p:par>
                                <p:cTn id="6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7500"/>
                            </p:stCondLst>
                            <p:childTnLst>
                              <p:par>
                                <p:cTn id="8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800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8500"/>
                            </p:stCondLst>
                            <p:childTnLst>
                              <p:par>
                                <p:cTn id="9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9000"/>
                            </p:stCondLst>
                            <p:childTnLst>
                              <p:par>
                                <p:cTn id="9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9500"/>
                            </p:stCondLst>
                            <p:childTnLst>
                              <p:par>
                                <p:cTn id="103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0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1000"/>
                            </p:stCondLst>
                            <p:childTnLst>
                              <p:par>
                                <p:cTn id="1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1500"/>
                            </p:stCondLst>
                            <p:childTnLst>
                              <p:par>
                                <p:cTn id="1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44" grpId="0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/>
      <p:bldP spid="54" grpId="0"/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  <p:bldP spid="63" grpId="0"/>
      <p:bldP spid="6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550191" y="1698171"/>
            <a:ext cx="3372480" cy="2915834"/>
            <a:chOff x="524164" y="1385451"/>
            <a:chExt cx="3717636" cy="3214255"/>
          </a:xfrm>
        </p:grpSpPr>
        <p:graphicFrame>
          <p:nvGraphicFramePr>
            <p:cNvPr id="7" name="Chart 6"/>
            <p:cNvGraphicFramePr/>
            <p:nvPr>
              <p:extLst/>
            </p:nvPr>
          </p:nvGraphicFramePr>
          <p:xfrm>
            <a:off x="524164" y="1385451"/>
            <a:ext cx="3717636" cy="3214255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17" name="TextBox 16"/>
            <p:cNvSpPr txBox="1"/>
            <p:nvPr/>
          </p:nvSpPr>
          <p:spPr>
            <a:xfrm>
              <a:off x="1393965" y="2336680"/>
              <a:ext cx="953905" cy="590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2516185" y="2336680"/>
              <a:ext cx="953905" cy="590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1906027" y="3485403"/>
              <a:ext cx="953905" cy="590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4743136" y="1698171"/>
            <a:ext cx="3372480" cy="2915834"/>
            <a:chOff x="4237182" y="1385451"/>
            <a:chExt cx="3717636" cy="3214255"/>
          </a:xfrm>
        </p:grpSpPr>
        <p:graphicFrame>
          <p:nvGraphicFramePr>
            <p:cNvPr id="10" name="Chart 9"/>
            <p:cNvGraphicFramePr/>
            <p:nvPr>
              <p:extLst/>
            </p:nvPr>
          </p:nvGraphicFramePr>
          <p:xfrm>
            <a:off x="4237182" y="1385451"/>
            <a:ext cx="3717636" cy="3214255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sp>
          <p:nvSpPr>
            <p:cNvPr id="18" name="TextBox 17"/>
            <p:cNvSpPr txBox="1"/>
            <p:nvPr/>
          </p:nvSpPr>
          <p:spPr>
            <a:xfrm>
              <a:off x="6231240" y="2399364"/>
              <a:ext cx="977540" cy="590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5049896" y="2399364"/>
              <a:ext cx="977540" cy="590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5310957" y="3487232"/>
              <a:ext cx="977540" cy="590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7926910" y="1698171"/>
            <a:ext cx="3372480" cy="2915834"/>
            <a:chOff x="7950201" y="1385451"/>
            <a:chExt cx="3717636" cy="3214255"/>
          </a:xfrm>
        </p:grpSpPr>
        <p:graphicFrame>
          <p:nvGraphicFramePr>
            <p:cNvPr id="11" name="Chart 10"/>
            <p:cNvGraphicFramePr/>
            <p:nvPr>
              <p:extLst/>
            </p:nvPr>
          </p:nvGraphicFramePr>
          <p:xfrm>
            <a:off x="7950201" y="1385451"/>
            <a:ext cx="3717636" cy="3214255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  <p:sp>
          <p:nvSpPr>
            <p:cNvPr id="21" name="TextBox 20"/>
            <p:cNvSpPr txBox="1"/>
            <p:nvPr/>
          </p:nvSpPr>
          <p:spPr>
            <a:xfrm>
              <a:off x="8751365" y="2359405"/>
              <a:ext cx="952631" cy="590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9912284" y="2359405"/>
              <a:ext cx="952631" cy="590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9452420" y="3442893"/>
              <a:ext cx="952631" cy="590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2052972" y="4850922"/>
            <a:ext cx="2366919" cy="1501707"/>
            <a:chOff x="1260763" y="4599710"/>
            <a:chExt cx="2244436" cy="2036618"/>
          </a:xfrm>
        </p:grpSpPr>
        <p:sp>
          <p:nvSpPr>
            <p:cNvPr id="13" name="Rounded Rectangle 12"/>
            <p:cNvSpPr/>
            <p:nvPr/>
          </p:nvSpPr>
          <p:spPr>
            <a:xfrm>
              <a:off x="1260763" y="4599710"/>
              <a:ext cx="2244436" cy="2036618"/>
            </a:xfrm>
            <a:prstGeom prst="roundRect">
              <a:avLst>
                <a:gd name="adj" fmla="val 10417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1393046" y="5419826"/>
              <a:ext cx="1979870" cy="70785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1699568" y="4917434"/>
              <a:ext cx="1366830" cy="4455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defRPr sz="1862" b="0" i="0" u="none" strike="noStrike" kern="1200" spc="0" baseline="0">
                  <a:solidFill>
                    <a:srgbClr val="000000">
                      <a:lumMod val="65000"/>
                      <a:lumOff val="35000"/>
                    </a:srgb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defRPr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5245917" y="4850922"/>
            <a:ext cx="2366919" cy="1501707"/>
            <a:chOff x="4973782" y="4599710"/>
            <a:chExt cx="2244436" cy="2036618"/>
          </a:xfrm>
        </p:grpSpPr>
        <p:sp>
          <p:nvSpPr>
            <p:cNvPr id="15" name="Rounded Rectangle 14"/>
            <p:cNvSpPr/>
            <p:nvPr/>
          </p:nvSpPr>
          <p:spPr>
            <a:xfrm>
              <a:off x="4973782" y="4599710"/>
              <a:ext cx="2244436" cy="2036618"/>
            </a:xfrm>
            <a:prstGeom prst="roundRect">
              <a:avLst>
                <a:gd name="adj" fmla="val 10417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5106065" y="5419826"/>
              <a:ext cx="1979870" cy="70785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5412587" y="4917434"/>
              <a:ext cx="1366830" cy="4455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defRPr sz="1862" b="0" i="0" u="none" strike="noStrike" kern="1200" spc="0" baseline="0">
                  <a:solidFill>
                    <a:srgbClr val="000000">
                      <a:lumMod val="65000"/>
                      <a:lumOff val="35000"/>
                    </a:srgb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defRPr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8429691" y="4850922"/>
            <a:ext cx="2366919" cy="1501707"/>
            <a:chOff x="8686801" y="4599710"/>
            <a:chExt cx="2244436" cy="2036618"/>
          </a:xfrm>
        </p:grpSpPr>
        <p:sp>
          <p:nvSpPr>
            <p:cNvPr id="16" name="Rounded Rectangle 15"/>
            <p:cNvSpPr/>
            <p:nvPr/>
          </p:nvSpPr>
          <p:spPr>
            <a:xfrm>
              <a:off x="8686801" y="4599710"/>
              <a:ext cx="2244436" cy="2036618"/>
            </a:xfrm>
            <a:prstGeom prst="roundRect">
              <a:avLst>
                <a:gd name="adj" fmla="val 10417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8819084" y="5419826"/>
              <a:ext cx="1979870" cy="70785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9125606" y="4917434"/>
              <a:ext cx="1366830" cy="4455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defRPr sz="1862" b="0" i="0" u="none" strike="noStrike" kern="1200" spc="0" baseline="0">
                  <a:solidFill>
                    <a:srgbClr val="000000">
                      <a:lumMod val="65000"/>
                      <a:lumOff val="35000"/>
                    </a:srgb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defRPr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TextBox 8"/>
          <p:cNvSpPr txBox="1"/>
          <p:nvPr/>
        </p:nvSpPr>
        <p:spPr>
          <a:xfrm>
            <a:off x="812800" y="277376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2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TextBox 8"/>
          <p:cNvSpPr txBox="1"/>
          <p:nvPr/>
        </p:nvSpPr>
        <p:spPr>
          <a:xfrm>
            <a:off x="9731487" y="555838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r"/>
            <a:r>
              <a:rPr lang="en-US" altLang="zh-CN" sz="11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28639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 noChangeAspect="1"/>
          </p:cNvGrpSpPr>
          <p:nvPr/>
        </p:nvGrpSpPr>
        <p:grpSpPr bwMode="auto">
          <a:xfrm>
            <a:off x="4909726" y="2690064"/>
            <a:ext cx="3039299" cy="3154639"/>
            <a:chOff x="1365" y="-412"/>
            <a:chExt cx="4954" cy="5142"/>
          </a:xfrm>
        </p:grpSpPr>
        <p:sp>
          <p:nvSpPr>
            <p:cNvPr id="5" name="Oval 4"/>
            <p:cNvSpPr>
              <a:spLocks noChangeArrowheads="1"/>
            </p:cNvSpPr>
            <p:nvPr/>
          </p:nvSpPr>
          <p:spPr bwMode="auto">
            <a:xfrm>
              <a:off x="2998" y="-412"/>
              <a:ext cx="1878" cy="5142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1365" y="-412"/>
              <a:ext cx="2572" cy="5142"/>
            </a:xfrm>
            <a:custGeom>
              <a:avLst/>
              <a:gdLst>
                <a:gd name="T0" fmla="*/ 690 w 1087"/>
                <a:gd name="T1" fmla="*/ 1087 h 2174"/>
                <a:gd name="T2" fmla="*/ 1087 w 1087"/>
                <a:gd name="T3" fmla="*/ 0 h 2174"/>
                <a:gd name="T4" fmla="*/ 0 w 1087"/>
                <a:gd name="T5" fmla="*/ 1087 h 2174"/>
                <a:gd name="T6" fmla="*/ 1087 w 1087"/>
                <a:gd name="T7" fmla="*/ 2174 h 2174"/>
                <a:gd name="T8" fmla="*/ 1087 w 1087"/>
                <a:gd name="T9" fmla="*/ 2174 h 2174"/>
                <a:gd name="T10" fmla="*/ 690 w 1087"/>
                <a:gd name="T11" fmla="*/ 1087 h 2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87" h="2174">
                  <a:moveTo>
                    <a:pt x="690" y="1087"/>
                  </a:moveTo>
                  <a:cubicBezTo>
                    <a:pt x="690" y="487"/>
                    <a:pt x="868" y="0"/>
                    <a:pt x="1087" y="0"/>
                  </a:cubicBezTo>
                  <a:cubicBezTo>
                    <a:pt x="487" y="0"/>
                    <a:pt x="0" y="487"/>
                    <a:pt x="0" y="1087"/>
                  </a:cubicBezTo>
                  <a:cubicBezTo>
                    <a:pt x="0" y="1687"/>
                    <a:pt x="487" y="2174"/>
                    <a:pt x="1087" y="2174"/>
                  </a:cubicBezTo>
                  <a:cubicBezTo>
                    <a:pt x="1087" y="2174"/>
                    <a:pt x="1087" y="2174"/>
                    <a:pt x="1087" y="2174"/>
                  </a:cubicBezTo>
                  <a:cubicBezTo>
                    <a:pt x="868" y="2174"/>
                    <a:pt x="690" y="1687"/>
                    <a:pt x="690" y="1087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8"/>
            <p:cNvSpPr>
              <a:spLocks/>
            </p:cNvSpPr>
            <p:nvPr/>
          </p:nvSpPr>
          <p:spPr bwMode="auto">
            <a:xfrm>
              <a:off x="3225" y="1447"/>
              <a:ext cx="3094" cy="1462"/>
            </a:xfrm>
            <a:custGeom>
              <a:avLst/>
              <a:gdLst>
                <a:gd name="T0" fmla="*/ 1042 w 1308"/>
                <a:gd name="T1" fmla="*/ 96 h 618"/>
                <a:gd name="T2" fmla="*/ 602 w 1308"/>
                <a:gd name="T3" fmla="*/ 0 h 618"/>
                <a:gd name="T4" fmla="*/ 0 w 1308"/>
                <a:gd name="T5" fmla="*/ 602 h 618"/>
                <a:gd name="T6" fmla="*/ 301 w 1308"/>
                <a:gd name="T7" fmla="*/ 618 h 618"/>
                <a:gd name="T8" fmla="*/ 1042 w 1308"/>
                <a:gd name="T9" fmla="*/ 506 h 618"/>
                <a:gd name="T10" fmla="*/ 1308 w 1308"/>
                <a:gd name="T11" fmla="*/ 301 h 618"/>
                <a:gd name="T12" fmla="*/ 1042 w 1308"/>
                <a:gd name="T13" fmla="*/ 96 h 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08" h="618">
                  <a:moveTo>
                    <a:pt x="1042" y="96"/>
                  </a:moveTo>
                  <a:cubicBezTo>
                    <a:pt x="918" y="50"/>
                    <a:pt x="767" y="18"/>
                    <a:pt x="602" y="0"/>
                  </a:cubicBezTo>
                  <a:cubicBezTo>
                    <a:pt x="0" y="602"/>
                    <a:pt x="0" y="602"/>
                    <a:pt x="0" y="602"/>
                  </a:cubicBezTo>
                  <a:cubicBezTo>
                    <a:pt x="96" y="612"/>
                    <a:pt x="197" y="618"/>
                    <a:pt x="301" y="618"/>
                  </a:cubicBezTo>
                  <a:cubicBezTo>
                    <a:pt x="582" y="618"/>
                    <a:pt x="846" y="578"/>
                    <a:pt x="1042" y="506"/>
                  </a:cubicBezTo>
                  <a:cubicBezTo>
                    <a:pt x="1238" y="435"/>
                    <a:pt x="1308" y="353"/>
                    <a:pt x="1308" y="301"/>
                  </a:cubicBezTo>
                  <a:cubicBezTo>
                    <a:pt x="1308" y="249"/>
                    <a:pt x="1238" y="167"/>
                    <a:pt x="1042" y="96"/>
                  </a:cubicBezTo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9"/>
            <p:cNvSpPr>
              <a:spLocks/>
            </p:cNvSpPr>
            <p:nvPr/>
          </p:nvSpPr>
          <p:spPr bwMode="auto">
            <a:xfrm>
              <a:off x="3225" y="2159"/>
              <a:ext cx="3094" cy="2381"/>
            </a:xfrm>
            <a:custGeom>
              <a:avLst/>
              <a:gdLst>
                <a:gd name="T0" fmla="*/ 1308 w 1308"/>
                <a:gd name="T1" fmla="*/ 0 h 1007"/>
                <a:gd name="T2" fmla="*/ 1042 w 1308"/>
                <a:gd name="T3" fmla="*/ 205 h 1007"/>
                <a:gd name="T4" fmla="*/ 301 w 1308"/>
                <a:gd name="T5" fmla="*/ 317 h 1007"/>
                <a:gd name="T6" fmla="*/ 0 w 1308"/>
                <a:gd name="T7" fmla="*/ 301 h 1007"/>
                <a:gd name="T8" fmla="*/ 96 w 1308"/>
                <a:gd name="T9" fmla="*/ 741 h 1007"/>
                <a:gd name="T10" fmla="*/ 301 w 1308"/>
                <a:gd name="T11" fmla="*/ 1007 h 1007"/>
                <a:gd name="T12" fmla="*/ 301 w 1308"/>
                <a:gd name="T13" fmla="*/ 1007 h 1007"/>
                <a:gd name="T14" fmla="*/ 1013 w 1308"/>
                <a:gd name="T15" fmla="*/ 712 h 1007"/>
                <a:gd name="T16" fmla="*/ 1308 w 1308"/>
                <a:gd name="T17" fmla="*/ 0 h 1007"/>
                <a:gd name="T18" fmla="*/ 1308 w 1308"/>
                <a:gd name="T19" fmla="*/ 0 h 10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08" h="1007">
                  <a:moveTo>
                    <a:pt x="1308" y="0"/>
                  </a:moveTo>
                  <a:cubicBezTo>
                    <a:pt x="1308" y="53"/>
                    <a:pt x="1238" y="134"/>
                    <a:pt x="1042" y="205"/>
                  </a:cubicBezTo>
                  <a:cubicBezTo>
                    <a:pt x="846" y="277"/>
                    <a:pt x="582" y="317"/>
                    <a:pt x="301" y="317"/>
                  </a:cubicBezTo>
                  <a:cubicBezTo>
                    <a:pt x="197" y="317"/>
                    <a:pt x="96" y="311"/>
                    <a:pt x="0" y="301"/>
                  </a:cubicBezTo>
                  <a:cubicBezTo>
                    <a:pt x="18" y="466"/>
                    <a:pt x="50" y="617"/>
                    <a:pt x="96" y="741"/>
                  </a:cubicBezTo>
                  <a:cubicBezTo>
                    <a:pt x="167" y="937"/>
                    <a:pt x="249" y="1007"/>
                    <a:pt x="301" y="1007"/>
                  </a:cubicBezTo>
                  <a:cubicBezTo>
                    <a:pt x="301" y="1007"/>
                    <a:pt x="301" y="1007"/>
                    <a:pt x="301" y="1007"/>
                  </a:cubicBezTo>
                  <a:cubicBezTo>
                    <a:pt x="570" y="1007"/>
                    <a:pt x="823" y="902"/>
                    <a:pt x="1013" y="712"/>
                  </a:cubicBezTo>
                  <a:cubicBezTo>
                    <a:pt x="1203" y="522"/>
                    <a:pt x="1308" y="269"/>
                    <a:pt x="1308" y="0"/>
                  </a:cubicBezTo>
                  <a:cubicBezTo>
                    <a:pt x="1308" y="0"/>
                    <a:pt x="1308" y="0"/>
                    <a:pt x="1308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11"/>
            <p:cNvSpPr>
              <a:spLocks/>
            </p:cNvSpPr>
            <p:nvPr/>
          </p:nvSpPr>
          <p:spPr bwMode="auto">
            <a:xfrm>
              <a:off x="3937" y="-34"/>
              <a:ext cx="2193" cy="2399"/>
            </a:xfrm>
            <a:custGeom>
              <a:avLst/>
              <a:gdLst>
                <a:gd name="T0" fmla="*/ 552 w 927"/>
                <a:gd name="T1" fmla="*/ 303 h 1014"/>
                <a:gd name="T2" fmla="*/ 815 w 927"/>
                <a:gd name="T3" fmla="*/ 1014 h 1014"/>
                <a:gd name="T4" fmla="*/ 926 w 927"/>
                <a:gd name="T5" fmla="*/ 927 h 1014"/>
                <a:gd name="T6" fmla="*/ 927 w 927"/>
                <a:gd name="T7" fmla="*/ 927 h 1014"/>
                <a:gd name="T8" fmla="*/ 656 w 927"/>
                <a:gd name="T9" fmla="*/ 271 h 1014"/>
                <a:gd name="T10" fmla="*/ 0 w 927"/>
                <a:gd name="T11" fmla="*/ 0 h 1014"/>
                <a:gd name="T12" fmla="*/ 552 w 927"/>
                <a:gd name="T13" fmla="*/ 303 h 10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7" h="1014">
                  <a:moveTo>
                    <a:pt x="552" y="303"/>
                  </a:moveTo>
                  <a:cubicBezTo>
                    <a:pt x="703" y="499"/>
                    <a:pt x="815" y="766"/>
                    <a:pt x="815" y="1014"/>
                  </a:cubicBezTo>
                  <a:cubicBezTo>
                    <a:pt x="891" y="975"/>
                    <a:pt x="920" y="941"/>
                    <a:pt x="926" y="927"/>
                  </a:cubicBezTo>
                  <a:cubicBezTo>
                    <a:pt x="927" y="927"/>
                    <a:pt x="927" y="927"/>
                    <a:pt x="927" y="927"/>
                  </a:cubicBezTo>
                  <a:cubicBezTo>
                    <a:pt x="927" y="679"/>
                    <a:pt x="831" y="446"/>
                    <a:pt x="656" y="271"/>
                  </a:cubicBezTo>
                  <a:cubicBezTo>
                    <a:pt x="481" y="96"/>
                    <a:pt x="248" y="0"/>
                    <a:pt x="0" y="0"/>
                  </a:cubicBezTo>
                  <a:cubicBezTo>
                    <a:pt x="248" y="0"/>
                    <a:pt x="503" y="239"/>
                    <a:pt x="552" y="303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12"/>
            <p:cNvSpPr>
              <a:spLocks/>
            </p:cNvSpPr>
            <p:nvPr/>
          </p:nvSpPr>
          <p:spPr bwMode="auto">
            <a:xfrm>
              <a:off x="3937" y="-34"/>
              <a:ext cx="1928" cy="2399"/>
            </a:xfrm>
            <a:custGeom>
              <a:avLst/>
              <a:gdLst>
                <a:gd name="T0" fmla="*/ 0 w 815"/>
                <a:gd name="T1" fmla="*/ 1 h 1014"/>
                <a:gd name="T2" fmla="*/ 0 w 815"/>
                <a:gd name="T3" fmla="*/ 927 h 1014"/>
                <a:gd name="T4" fmla="*/ 815 w 815"/>
                <a:gd name="T5" fmla="*/ 1014 h 1014"/>
                <a:gd name="T6" fmla="*/ 552 w 815"/>
                <a:gd name="T7" fmla="*/ 286 h 1014"/>
                <a:gd name="T8" fmla="*/ 0 w 815"/>
                <a:gd name="T9" fmla="*/ 0 h 1014"/>
                <a:gd name="T10" fmla="*/ 0 w 815"/>
                <a:gd name="T11" fmla="*/ 1 h 10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15" h="1014">
                  <a:moveTo>
                    <a:pt x="0" y="1"/>
                  </a:moveTo>
                  <a:cubicBezTo>
                    <a:pt x="0" y="927"/>
                    <a:pt x="0" y="927"/>
                    <a:pt x="0" y="927"/>
                  </a:cubicBezTo>
                  <a:cubicBezTo>
                    <a:pt x="815" y="1014"/>
                    <a:pt x="815" y="1014"/>
                    <a:pt x="815" y="1014"/>
                  </a:cubicBezTo>
                  <a:cubicBezTo>
                    <a:pt x="815" y="766"/>
                    <a:pt x="727" y="461"/>
                    <a:pt x="552" y="286"/>
                  </a:cubicBezTo>
                  <a:cubicBezTo>
                    <a:pt x="411" y="145"/>
                    <a:pt x="248" y="0"/>
                    <a:pt x="0" y="0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13"/>
            <p:cNvSpPr>
              <a:spLocks/>
            </p:cNvSpPr>
            <p:nvPr/>
          </p:nvSpPr>
          <p:spPr bwMode="auto">
            <a:xfrm>
              <a:off x="3566" y="253"/>
              <a:ext cx="1902" cy="2277"/>
            </a:xfrm>
            <a:custGeom>
              <a:avLst/>
              <a:gdLst>
                <a:gd name="T0" fmla="*/ 804 w 804"/>
                <a:gd name="T1" fmla="*/ 875 h 963"/>
                <a:gd name="T2" fmla="*/ 589 w 804"/>
                <a:gd name="T3" fmla="*/ 278 h 963"/>
                <a:gd name="T4" fmla="*/ 157 w 804"/>
                <a:gd name="T5" fmla="*/ 0 h 963"/>
                <a:gd name="T6" fmla="*/ 102 w 804"/>
                <a:gd name="T7" fmla="*/ 119 h 963"/>
                <a:gd name="T8" fmla="*/ 4 w 804"/>
                <a:gd name="T9" fmla="*/ 653 h 963"/>
                <a:gd name="T10" fmla="*/ 0 w 804"/>
                <a:gd name="T11" fmla="*/ 806 h 963"/>
                <a:gd name="T12" fmla="*/ 4 w 804"/>
                <a:gd name="T13" fmla="*/ 959 h 963"/>
                <a:gd name="T14" fmla="*/ 157 w 804"/>
                <a:gd name="T15" fmla="*/ 963 h 963"/>
                <a:gd name="T16" fmla="*/ 310 w 804"/>
                <a:gd name="T17" fmla="*/ 959 h 963"/>
                <a:gd name="T18" fmla="*/ 804 w 804"/>
                <a:gd name="T19" fmla="*/ 875 h 9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04" h="963">
                  <a:moveTo>
                    <a:pt x="804" y="875"/>
                  </a:moveTo>
                  <a:cubicBezTo>
                    <a:pt x="785" y="653"/>
                    <a:pt x="706" y="418"/>
                    <a:pt x="589" y="278"/>
                  </a:cubicBezTo>
                  <a:cubicBezTo>
                    <a:pt x="456" y="119"/>
                    <a:pt x="323" y="24"/>
                    <a:pt x="157" y="0"/>
                  </a:cubicBezTo>
                  <a:cubicBezTo>
                    <a:pt x="141" y="27"/>
                    <a:pt x="122" y="65"/>
                    <a:pt x="102" y="119"/>
                  </a:cubicBezTo>
                  <a:cubicBezTo>
                    <a:pt x="49" y="264"/>
                    <a:pt x="16" y="450"/>
                    <a:pt x="4" y="653"/>
                  </a:cubicBezTo>
                  <a:cubicBezTo>
                    <a:pt x="2" y="703"/>
                    <a:pt x="0" y="754"/>
                    <a:pt x="0" y="806"/>
                  </a:cubicBezTo>
                  <a:cubicBezTo>
                    <a:pt x="0" y="858"/>
                    <a:pt x="2" y="909"/>
                    <a:pt x="4" y="959"/>
                  </a:cubicBezTo>
                  <a:cubicBezTo>
                    <a:pt x="54" y="961"/>
                    <a:pt x="105" y="963"/>
                    <a:pt x="157" y="963"/>
                  </a:cubicBezTo>
                  <a:cubicBezTo>
                    <a:pt x="209" y="963"/>
                    <a:pt x="260" y="961"/>
                    <a:pt x="310" y="959"/>
                  </a:cubicBezTo>
                  <a:cubicBezTo>
                    <a:pt x="495" y="948"/>
                    <a:pt x="666" y="920"/>
                    <a:pt x="804" y="87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8323109" y="4852970"/>
            <a:ext cx="796944" cy="796944"/>
            <a:chOff x="7891737" y="4601650"/>
            <a:chExt cx="755703" cy="755703"/>
          </a:xfrm>
        </p:grpSpPr>
        <p:sp>
          <p:nvSpPr>
            <p:cNvPr id="21" name="Oval 20"/>
            <p:cNvSpPr/>
            <p:nvPr/>
          </p:nvSpPr>
          <p:spPr>
            <a:xfrm>
              <a:off x="7891737" y="4601650"/>
              <a:ext cx="755703" cy="75570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/>
            </p:cNvSpPr>
            <p:nvPr/>
          </p:nvSpPr>
          <p:spPr bwMode="auto">
            <a:xfrm>
              <a:off x="8099876" y="4820373"/>
              <a:ext cx="349218" cy="320594"/>
            </a:xfrm>
            <a:custGeom>
              <a:avLst/>
              <a:gdLst>
                <a:gd name="T0" fmla="*/ 29 w 85"/>
                <a:gd name="T1" fmla="*/ 0 h 78"/>
                <a:gd name="T2" fmla="*/ 34 w 85"/>
                <a:gd name="T3" fmla="*/ 29 h 78"/>
                <a:gd name="T4" fmla="*/ 8 w 85"/>
                <a:gd name="T5" fmla="*/ 29 h 78"/>
                <a:gd name="T6" fmla="*/ 6 w 85"/>
                <a:gd name="T7" fmla="*/ 29 h 78"/>
                <a:gd name="T8" fmla="*/ 0 w 85"/>
                <a:gd name="T9" fmla="*/ 35 h 78"/>
                <a:gd name="T10" fmla="*/ 0 w 85"/>
                <a:gd name="T11" fmla="*/ 35 h 78"/>
                <a:gd name="T12" fmla="*/ 4 w 85"/>
                <a:gd name="T13" fmla="*/ 42 h 78"/>
                <a:gd name="T14" fmla="*/ 0 w 85"/>
                <a:gd name="T15" fmla="*/ 47 h 78"/>
                <a:gd name="T16" fmla="*/ 0 w 85"/>
                <a:gd name="T17" fmla="*/ 47 h 78"/>
                <a:gd name="T18" fmla="*/ 5 w 85"/>
                <a:gd name="T19" fmla="*/ 54 h 78"/>
                <a:gd name="T20" fmla="*/ 4 w 85"/>
                <a:gd name="T21" fmla="*/ 58 h 78"/>
                <a:gd name="T22" fmla="*/ 4 w 85"/>
                <a:gd name="T23" fmla="*/ 58 h 78"/>
                <a:gd name="T24" fmla="*/ 10 w 85"/>
                <a:gd name="T25" fmla="*/ 65 h 78"/>
                <a:gd name="T26" fmla="*/ 11 w 85"/>
                <a:gd name="T27" fmla="*/ 65 h 78"/>
                <a:gd name="T28" fmla="*/ 9 w 85"/>
                <a:gd name="T29" fmla="*/ 70 h 78"/>
                <a:gd name="T30" fmla="*/ 9 w 85"/>
                <a:gd name="T31" fmla="*/ 70 h 78"/>
                <a:gd name="T32" fmla="*/ 15 w 85"/>
                <a:gd name="T33" fmla="*/ 77 h 78"/>
                <a:gd name="T34" fmla="*/ 29 w 85"/>
                <a:gd name="T35" fmla="*/ 77 h 78"/>
                <a:gd name="T36" fmla="*/ 45 w 85"/>
                <a:gd name="T37" fmla="*/ 77 h 78"/>
                <a:gd name="T38" fmla="*/ 46 w 85"/>
                <a:gd name="T39" fmla="*/ 77 h 78"/>
                <a:gd name="T40" fmla="*/ 51 w 85"/>
                <a:gd name="T41" fmla="*/ 71 h 78"/>
                <a:gd name="T42" fmla="*/ 66 w 85"/>
                <a:gd name="T43" fmla="*/ 69 h 78"/>
                <a:gd name="T44" fmla="*/ 66 w 85"/>
                <a:gd name="T45" fmla="*/ 78 h 78"/>
                <a:gd name="T46" fmla="*/ 85 w 85"/>
                <a:gd name="T47" fmla="*/ 78 h 78"/>
                <a:gd name="T48" fmla="*/ 85 w 85"/>
                <a:gd name="T49" fmla="*/ 25 h 78"/>
                <a:gd name="T50" fmla="*/ 66 w 85"/>
                <a:gd name="T51" fmla="*/ 25 h 78"/>
                <a:gd name="T52" fmla="*/ 66 w 85"/>
                <a:gd name="T53" fmla="*/ 32 h 78"/>
                <a:gd name="T54" fmla="*/ 61 w 85"/>
                <a:gd name="T55" fmla="*/ 32 h 78"/>
                <a:gd name="T56" fmla="*/ 29 w 85"/>
                <a:gd name="T57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85" h="78">
                  <a:moveTo>
                    <a:pt x="29" y="0"/>
                  </a:moveTo>
                  <a:cubicBezTo>
                    <a:pt x="1" y="7"/>
                    <a:pt x="33" y="28"/>
                    <a:pt x="34" y="29"/>
                  </a:cubicBezTo>
                  <a:cubicBezTo>
                    <a:pt x="8" y="29"/>
                    <a:pt x="8" y="29"/>
                    <a:pt x="8" y="29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3" y="29"/>
                    <a:pt x="0" y="32"/>
                    <a:pt x="0" y="35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8"/>
                    <a:pt x="1" y="41"/>
                    <a:pt x="4" y="42"/>
                  </a:cubicBezTo>
                  <a:cubicBezTo>
                    <a:pt x="2" y="43"/>
                    <a:pt x="0" y="45"/>
                    <a:pt x="0" y="47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0" y="51"/>
                    <a:pt x="2" y="53"/>
                    <a:pt x="5" y="54"/>
                  </a:cubicBezTo>
                  <a:cubicBezTo>
                    <a:pt x="4" y="55"/>
                    <a:pt x="4" y="57"/>
                    <a:pt x="4" y="58"/>
                  </a:cubicBezTo>
                  <a:cubicBezTo>
                    <a:pt x="4" y="58"/>
                    <a:pt x="4" y="58"/>
                    <a:pt x="4" y="58"/>
                  </a:cubicBezTo>
                  <a:cubicBezTo>
                    <a:pt x="4" y="62"/>
                    <a:pt x="7" y="65"/>
                    <a:pt x="10" y="65"/>
                  </a:cubicBezTo>
                  <a:cubicBezTo>
                    <a:pt x="11" y="65"/>
                    <a:pt x="11" y="65"/>
                    <a:pt x="11" y="65"/>
                  </a:cubicBezTo>
                  <a:cubicBezTo>
                    <a:pt x="9" y="66"/>
                    <a:pt x="9" y="68"/>
                    <a:pt x="9" y="70"/>
                  </a:cubicBezTo>
                  <a:cubicBezTo>
                    <a:pt x="9" y="70"/>
                    <a:pt x="9" y="70"/>
                    <a:pt x="9" y="70"/>
                  </a:cubicBezTo>
                  <a:cubicBezTo>
                    <a:pt x="9" y="74"/>
                    <a:pt x="12" y="77"/>
                    <a:pt x="15" y="77"/>
                  </a:cubicBezTo>
                  <a:cubicBezTo>
                    <a:pt x="29" y="77"/>
                    <a:pt x="29" y="77"/>
                    <a:pt x="29" y="77"/>
                  </a:cubicBezTo>
                  <a:cubicBezTo>
                    <a:pt x="45" y="77"/>
                    <a:pt x="45" y="77"/>
                    <a:pt x="45" y="77"/>
                  </a:cubicBezTo>
                  <a:cubicBezTo>
                    <a:pt x="46" y="77"/>
                    <a:pt x="46" y="77"/>
                    <a:pt x="46" y="77"/>
                  </a:cubicBezTo>
                  <a:cubicBezTo>
                    <a:pt x="51" y="71"/>
                    <a:pt x="51" y="71"/>
                    <a:pt x="51" y="71"/>
                  </a:cubicBezTo>
                  <a:cubicBezTo>
                    <a:pt x="66" y="69"/>
                    <a:pt x="66" y="69"/>
                    <a:pt x="66" y="69"/>
                  </a:cubicBezTo>
                  <a:cubicBezTo>
                    <a:pt x="66" y="78"/>
                    <a:pt x="66" y="78"/>
                    <a:pt x="66" y="78"/>
                  </a:cubicBezTo>
                  <a:cubicBezTo>
                    <a:pt x="85" y="78"/>
                    <a:pt x="85" y="78"/>
                    <a:pt x="85" y="78"/>
                  </a:cubicBezTo>
                  <a:cubicBezTo>
                    <a:pt x="85" y="25"/>
                    <a:pt x="85" y="25"/>
                    <a:pt x="85" y="25"/>
                  </a:cubicBezTo>
                  <a:cubicBezTo>
                    <a:pt x="66" y="25"/>
                    <a:pt x="66" y="25"/>
                    <a:pt x="66" y="25"/>
                  </a:cubicBezTo>
                  <a:cubicBezTo>
                    <a:pt x="66" y="32"/>
                    <a:pt x="66" y="32"/>
                    <a:pt x="66" y="32"/>
                  </a:cubicBezTo>
                  <a:cubicBezTo>
                    <a:pt x="61" y="32"/>
                    <a:pt x="61" y="32"/>
                    <a:pt x="61" y="32"/>
                  </a:cubicBezTo>
                  <a:cubicBezTo>
                    <a:pt x="57" y="16"/>
                    <a:pt x="32" y="17"/>
                    <a:pt x="29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3738698" y="4852970"/>
            <a:ext cx="796944" cy="796944"/>
            <a:chOff x="3544559" y="4601650"/>
            <a:chExt cx="755703" cy="755703"/>
          </a:xfrm>
        </p:grpSpPr>
        <p:sp>
          <p:nvSpPr>
            <p:cNvPr id="23" name="Oval 22"/>
            <p:cNvSpPr/>
            <p:nvPr/>
          </p:nvSpPr>
          <p:spPr>
            <a:xfrm flipH="1">
              <a:off x="3544559" y="4601650"/>
              <a:ext cx="755703" cy="75570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3753526" y="4820373"/>
              <a:ext cx="337768" cy="330136"/>
            </a:xfrm>
            <a:custGeom>
              <a:avLst/>
              <a:gdLst>
                <a:gd name="T0" fmla="*/ 74 w 82"/>
                <a:gd name="T1" fmla="*/ 6 h 80"/>
                <a:gd name="T2" fmla="*/ 67 w 82"/>
                <a:gd name="T3" fmla="*/ 27 h 80"/>
                <a:gd name="T4" fmla="*/ 65 w 82"/>
                <a:gd name="T5" fmla="*/ 30 h 80"/>
                <a:gd name="T6" fmla="*/ 75 w 82"/>
                <a:gd name="T7" fmla="*/ 71 h 80"/>
                <a:gd name="T8" fmla="*/ 66 w 82"/>
                <a:gd name="T9" fmla="*/ 80 h 80"/>
                <a:gd name="T10" fmla="*/ 44 w 82"/>
                <a:gd name="T11" fmla="*/ 50 h 80"/>
                <a:gd name="T12" fmla="*/ 36 w 82"/>
                <a:gd name="T13" fmla="*/ 57 h 80"/>
                <a:gd name="T14" fmla="*/ 39 w 82"/>
                <a:gd name="T15" fmla="*/ 70 h 80"/>
                <a:gd name="T16" fmla="*/ 34 w 82"/>
                <a:gd name="T17" fmla="*/ 75 h 80"/>
                <a:gd name="T18" fmla="*/ 26 w 82"/>
                <a:gd name="T19" fmla="*/ 61 h 80"/>
                <a:gd name="T20" fmla="*/ 21 w 82"/>
                <a:gd name="T21" fmla="*/ 67 h 80"/>
                <a:gd name="T22" fmla="*/ 16 w 82"/>
                <a:gd name="T23" fmla="*/ 62 h 80"/>
                <a:gd name="T24" fmla="*/ 21 w 82"/>
                <a:gd name="T25" fmla="*/ 57 h 80"/>
                <a:gd name="T26" fmla="*/ 7 w 82"/>
                <a:gd name="T27" fmla="*/ 50 h 80"/>
                <a:gd name="T28" fmla="*/ 12 w 82"/>
                <a:gd name="T29" fmla="*/ 44 h 80"/>
                <a:gd name="T30" fmla="*/ 25 w 82"/>
                <a:gd name="T31" fmla="*/ 47 h 80"/>
                <a:gd name="T32" fmla="*/ 32 w 82"/>
                <a:gd name="T33" fmla="*/ 39 h 80"/>
                <a:gd name="T34" fmla="*/ 0 w 82"/>
                <a:gd name="T35" fmla="*/ 18 h 80"/>
                <a:gd name="T36" fmla="*/ 9 w 82"/>
                <a:gd name="T37" fmla="*/ 8 h 80"/>
                <a:gd name="T38" fmla="*/ 51 w 82"/>
                <a:gd name="T39" fmla="*/ 16 h 80"/>
                <a:gd name="T40" fmla="*/ 53 w 82"/>
                <a:gd name="T41" fmla="*/ 13 h 80"/>
                <a:gd name="T42" fmla="*/ 74 w 82"/>
                <a:gd name="T43" fmla="*/ 6 h 80"/>
                <a:gd name="T44" fmla="*/ 82 w 82"/>
                <a:gd name="T45" fmla="*/ 50 h 80"/>
                <a:gd name="T46" fmla="*/ 74 w 82"/>
                <a:gd name="T47" fmla="*/ 42 h 80"/>
                <a:gd name="T48" fmla="*/ 72 w 82"/>
                <a:gd name="T49" fmla="*/ 44 h 80"/>
                <a:gd name="T50" fmla="*/ 76 w 82"/>
                <a:gd name="T51" fmla="*/ 57 h 80"/>
                <a:gd name="T52" fmla="*/ 82 w 82"/>
                <a:gd name="T53" fmla="*/ 50 h 80"/>
                <a:gd name="T54" fmla="*/ 29 w 82"/>
                <a:gd name="T55" fmla="*/ 0 h 80"/>
                <a:gd name="T56" fmla="*/ 23 w 82"/>
                <a:gd name="T57" fmla="*/ 7 h 80"/>
                <a:gd name="T58" fmla="*/ 36 w 82"/>
                <a:gd name="T59" fmla="*/ 10 h 80"/>
                <a:gd name="T60" fmla="*/ 37 w 82"/>
                <a:gd name="T61" fmla="*/ 8 h 80"/>
                <a:gd name="T62" fmla="*/ 29 w 82"/>
                <a:gd name="T6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2" h="80">
                  <a:moveTo>
                    <a:pt x="74" y="6"/>
                  </a:moveTo>
                  <a:cubicBezTo>
                    <a:pt x="76" y="15"/>
                    <a:pt x="74" y="21"/>
                    <a:pt x="67" y="27"/>
                  </a:cubicBezTo>
                  <a:cubicBezTo>
                    <a:pt x="65" y="30"/>
                    <a:pt x="65" y="30"/>
                    <a:pt x="65" y="30"/>
                  </a:cubicBezTo>
                  <a:cubicBezTo>
                    <a:pt x="75" y="71"/>
                    <a:pt x="75" y="71"/>
                    <a:pt x="75" y="71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44" y="50"/>
                    <a:pt x="44" y="50"/>
                    <a:pt x="44" y="50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9" y="70"/>
                    <a:pt x="39" y="70"/>
                    <a:pt x="39" y="70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26" y="61"/>
                    <a:pt x="26" y="61"/>
                    <a:pt x="26" y="61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16" y="62"/>
                    <a:pt x="16" y="62"/>
                    <a:pt x="16" y="62"/>
                  </a:cubicBezTo>
                  <a:cubicBezTo>
                    <a:pt x="21" y="57"/>
                    <a:pt x="21" y="57"/>
                    <a:pt x="21" y="57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25" y="47"/>
                    <a:pt x="25" y="47"/>
                    <a:pt x="25" y="47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3" y="13"/>
                    <a:pt x="53" y="13"/>
                    <a:pt x="53" y="13"/>
                  </a:cubicBezTo>
                  <a:cubicBezTo>
                    <a:pt x="60" y="5"/>
                    <a:pt x="67" y="4"/>
                    <a:pt x="74" y="6"/>
                  </a:cubicBezTo>
                  <a:close/>
                  <a:moveTo>
                    <a:pt x="82" y="50"/>
                  </a:moveTo>
                  <a:cubicBezTo>
                    <a:pt x="74" y="42"/>
                    <a:pt x="74" y="42"/>
                    <a:pt x="74" y="42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76" y="57"/>
                    <a:pt x="76" y="57"/>
                    <a:pt x="76" y="57"/>
                  </a:cubicBezTo>
                  <a:cubicBezTo>
                    <a:pt x="82" y="50"/>
                    <a:pt x="82" y="50"/>
                    <a:pt x="82" y="50"/>
                  </a:cubicBezTo>
                  <a:close/>
                  <a:moveTo>
                    <a:pt x="29" y="0"/>
                  </a:moveTo>
                  <a:cubicBezTo>
                    <a:pt x="23" y="7"/>
                    <a:pt x="23" y="7"/>
                    <a:pt x="23" y="7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7" y="8"/>
                    <a:pt x="37" y="8"/>
                    <a:pt x="37" y="8"/>
                  </a:cubicBezTo>
                  <a:lnTo>
                    <a:pt x="29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8323109" y="2408208"/>
            <a:ext cx="796944" cy="796944"/>
            <a:chOff x="7891737" y="2283399"/>
            <a:chExt cx="755703" cy="755703"/>
          </a:xfrm>
        </p:grpSpPr>
        <p:sp>
          <p:nvSpPr>
            <p:cNvPr id="20" name="Oval 19"/>
            <p:cNvSpPr/>
            <p:nvPr/>
          </p:nvSpPr>
          <p:spPr>
            <a:xfrm>
              <a:off x="7891737" y="2283399"/>
              <a:ext cx="755703" cy="75570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25"/>
            <p:cNvSpPr>
              <a:spLocks noEditPoints="1"/>
            </p:cNvSpPr>
            <p:nvPr/>
          </p:nvSpPr>
          <p:spPr bwMode="auto">
            <a:xfrm>
              <a:off x="8111199" y="2469466"/>
              <a:ext cx="316777" cy="383568"/>
            </a:xfrm>
            <a:custGeom>
              <a:avLst/>
              <a:gdLst>
                <a:gd name="T0" fmla="*/ 0 w 77"/>
                <a:gd name="T1" fmla="*/ 85 h 93"/>
                <a:gd name="T2" fmla="*/ 30 w 77"/>
                <a:gd name="T3" fmla="*/ 20 h 93"/>
                <a:gd name="T4" fmla="*/ 38 w 77"/>
                <a:gd name="T5" fmla="*/ 26 h 93"/>
                <a:gd name="T6" fmla="*/ 39 w 77"/>
                <a:gd name="T7" fmla="*/ 27 h 93"/>
                <a:gd name="T8" fmla="*/ 39 w 77"/>
                <a:gd name="T9" fmla="*/ 27 h 93"/>
                <a:gd name="T10" fmla="*/ 40 w 77"/>
                <a:gd name="T11" fmla="*/ 27 h 93"/>
                <a:gd name="T12" fmla="*/ 40 w 77"/>
                <a:gd name="T13" fmla="*/ 28 h 93"/>
                <a:gd name="T14" fmla="*/ 40 w 77"/>
                <a:gd name="T15" fmla="*/ 28 h 93"/>
                <a:gd name="T16" fmla="*/ 41 w 77"/>
                <a:gd name="T17" fmla="*/ 28 h 93"/>
                <a:gd name="T18" fmla="*/ 41 w 77"/>
                <a:gd name="T19" fmla="*/ 29 h 93"/>
                <a:gd name="T20" fmla="*/ 42 w 77"/>
                <a:gd name="T21" fmla="*/ 29 h 93"/>
                <a:gd name="T22" fmla="*/ 42 w 77"/>
                <a:gd name="T23" fmla="*/ 29 h 93"/>
                <a:gd name="T24" fmla="*/ 43 w 77"/>
                <a:gd name="T25" fmla="*/ 29 h 93"/>
                <a:gd name="T26" fmla="*/ 43 w 77"/>
                <a:gd name="T27" fmla="*/ 30 h 93"/>
                <a:gd name="T28" fmla="*/ 43 w 77"/>
                <a:gd name="T29" fmla="*/ 30 h 93"/>
                <a:gd name="T30" fmla="*/ 48 w 77"/>
                <a:gd name="T31" fmla="*/ 33 h 93"/>
                <a:gd name="T32" fmla="*/ 48 w 77"/>
                <a:gd name="T33" fmla="*/ 33 h 93"/>
                <a:gd name="T34" fmla="*/ 49 w 77"/>
                <a:gd name="T35" fmla="*/ 34 h 93"/>
                <a:gd name="T36" fmla="*/ 49 w 77"/>
                <a:gd name="T37" fmla="*/ 34 h 93"/>
                <a:gd name="T38" fmla="*/ 50 w 77"/>
                <a:gd name="T39" fmla="*/ 34 h 93"/>
                <a:gd name="T40" fmla="*/ 50 w 77"/>
                <a:gd name="T41" fmla="*/ 35 h 93"/>
                <a:gd name="T42" fmla="*/ 50 w 77"/>
                <a:gd name="T43" fmla="*/ 35 h 93"/>
                <a:gd name="T44" fmla="*/ 51 w 77"/>
                <a:gd name="T45" fmla="*/ 35 h 93"/>
                <a:gd name="T46" fmla="*/ 51 w 77"/>
                <a:gd name="T47" fmla="*/ 36 h 93"/>
                <a:gd name="T48" fmla="*/ 52 w 77"/>
                <a:gd name="T49" fmla="*/ 36 h 93"/>
                <a:gd name="T50" fmla="*/ 52 w 77"/>
                <a:gd name="T51" fmla="*/ 36 h 93"/>
                <a:gd name="T52" fmla="*/ 53 w 77"/>
                <a:gd name="T53" fmla="*/ 37 h 93"/>
                <a:gd name="T54" fmla="*/ 53 w 77"/>
                <a:gd name="T55" fmla="*/ 37 h 93"/>
                <a:gd name="T56" fmla="*/ 48 w 77"/>
                <a:gd name="T57" fmla="*/ 79 h 93"/>
                <a:gd name="T58" fmla="*/ 7 w 77"/>
                <a:gd name="T59" fmla="*/ 91 h 93"/>
                <a:gd name="T60" fmla="*/ 35 w 77"/>
                <a:gd name="T61" fmla="*/ 64 h 93"/>
                <a:gd name="T62" fmla="*/ 19 w 77"/>
                <a:gd name="T63" fmla="*/ 53 h 93"/>
                <a:gd name="T64" fmla="*/ 3 w 77"/>
                <a:gd name="T65" fmla="*/ 88 h 93"/>
                <a:gd name="T66" fmla="*/ 73 w 77"/>
                <a:gd name="T67" fmla="*/ 93 h 93"/>
                <a:gd name="T68" fmla="*/ 54 w 77"/>
                <a:gd name="T69" fmla="*/ 83 h 93"/>
                <a:gd name="T70" fmla="*/ 69 w 77"/>
                <a:gd name="T71" fmla="*/ 42 h 93"/>
                <a:gd name="T72" fmla="*/ 34 w 77"/>
                <a:gd name="T73" fmla="*/ 0 h 93"/>
                <a:gd name="T74" fmla="*/ 69 w 77"/>
                <a:gd name="T75" fmla="*/ 4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7" h="93">
                  <a:moveTo>
                    <a:pt x="3" y="88"/>
                  </a:moveTo>
                  <a:cubicBezTo>
                    <a:pt x="2" y="87"/>
                    <a:pt x="1" y="86"/>
                    <a:pt x="0" y="85"/>
                  </a:cubicBezTo>
                  <a:cubicBezTo>
                    <a:pt x="0" y="72"/>
                    <a:pt x="0" y="58"/>
                    <a:pt x="0" y="45"/>
                  </a:cubicBezTo>
                  <a:cubicBezTo>
                    <a:pt x="12" y="40"/>
                    <a:pt x="21" y="32"/>
                    <a:pt x="30" y="20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9"/>
                    <a:pt x="43" y="29"/>
                    <a:pt x="43" y="29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4" y="30"/>
                    <a:pt x="44" y="30"/>
                    <a:pt x="44" y="30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50" y="34"/>
                    <a:pt x="50" y="34"/>
                    <a:pt x="50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62" y="43"/>
                    <a:pt x="62" y="43"/>
                    <a:pt x="62" y="43"/>
                  </a:cubicBezTo>
                  <a:cubicBezTo>
                    <a:pt x="53" y="55"/>
                    <a:pt x="49" y="67"/>
                    <a:pt x="48" y="79"/>
                  </a:cubicBezTo>
                  <a:cubicBezTo>
                    <a:pt x="36" y="84"/>
                    <a:pt x="23" y="88"/>
                    <a:pt x="11" y="93"/>
                  </a:cubicBezTo>
                  <a:cubicBezTo>
                    <a:pt x="9" y="92"/>
                    <a:pt x="8" y="91"/>
                    <a:pt x="7" y="91"/>
                  </a:cubicBezTo>
                  <a:cubicBezTo>
                    <a:pt x="23" y="68"/>
                    <a:pt x="23" y="68"/>
                    <a:pt x="23" y="68"/>
                  </a:cubicBezTo>
                  <a:cubicBezTo>
                    <a:pt x="27" y="69"/>
                    <a:pt x="32" y="68"/>
                    <a:pt x="35" y="64"/>
                  </a:cubicBezTo>
                  <a:cubicBezTo>
                    <a:pt x="38" y="60"/>
                    <a:pt x="37" y="54"/>
                    <a:pt x="32" y="51"/>
                  </a:cubicBezTo>
                  <a:cubicBezTo>
                    <a:pt x="28" y="47"/>
                    <a:pt x="22" y="49"/>
                    <a:pt x="19" y="53"/>
                  </a:cubicBezTo>
                  <a:cubicBezTo>
                    <a:pt x="16" y="57"/>
                    <a:pt x="16" y="62"/>
                    <a:pt x="19" y="65"/>
                  </a:cubicBezTo>
                  <a:cubicBezTo>
                    <a:pt x="3" y="88"/>
                    <a:pt x="3" y="88"/>
                    <a:pt x="3" y="88"/>
                  </a:cubicBezTo>
                  <a:close/>
                  <a:moveTo>
                    <a:pt x="27" y="93"/>
                  </a:moveTo>
                  <a:cubicBezTo>
                    <a:pt x="73" y="93"/>
                    <a:pt x="73" y="93"/>
                    <a:pt x="73" y="93"/>
                  </a:cubicBezTo>
                  <a:cubicBezTo>
                    <a:pt x="73" y="83"/>
                    <a:pt x="73" y="83"/>
                    <a:pt x="73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27" y="93"/>
                    <a:pt x="27" y="93"/>
                    <a:pt x="27" y="93"/>
                  </a:cubicBezTo>
                  <a:close/>
                  <a:moveTo>
                    <a:pt x="69" y="42"/>
                  </a:moveTo>
                  <a:cubicBezTo>
                    <a:pt x="77" y="31"/>
                    <a:pt x="77" y="31"/>
                    <a:pt x="77" y="31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6" y="12"/>
                    <a:pt x="26" y="12"/>
                    <a:pt x="26" y="12"/>
                  </a:cubicBezTo>
                  <a:lnTo>
                    <a:pt x="69" y="42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3738698" y="2408208"/>
            <a:ext cx="796944" cy="796944"/>
            <a:chOff x="3544559" y="2283399"/>
            <a:chExt cx="755703" cy="755703"/>
          </a:xfrm>
        </p:grpSpPr>
        <p:sp>
          <p:nvSpPr>
            <p:cNvPr id="22" name="Oval 21"/>
            <p:cNvSpPr/>
            <p:nvPr/>
          </p:nvSpPr>
          <p:spPr>
            <a:xfrm flipH="1">
              <a:off x="3544559" y="2283399"/>
              <a:ext cx="755703" cy="75570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26"/>
            <p:cNvSpPr>
              <a:spLocks noEditPoints="1"/>
            </p:cNvSpPr>
            <p:nvPr/>
          </p:nvSpPr>
          <p:spPr bwMode="auto">
            <a:xfrm>
              <a:off x="3784059" y="2442750"/>
              <a:ext cx="276702" cy="437000"/>
            </a:xfrm>
            <a:custGeom>
              <a:avLst/>
              <a:gdLst>
                <a:gd name="T0" fmla="*/ 57 w 67"/>
                <a:gd name="T1" fmla="*/ 10 h 106"/>
                <a:gd name="T2" fmla="*/ 62 w 67"/>
                <a:gd name="T3" fmla="*/ 51 h 106"/>
                <a:gd name="T4" fmla="*/ 51 w 67"/>
                <a:gd name="T5" fmla="*/ 66 h 106"/>
                <a:gd name="T6" fmla="*/ 55 w 67"/>
                <a:gd name="T7" fmla="*/ 65 h 106"/>
                <a:gd name="T8" fmla="*/ 57 w 67"/>
                <a:gd name="T9" fmla="*/ 73 h 106"/>
                <a:gd name="T10" fmla="*/ 56 w 67"/>
                <a:gd name="T11" fmla="*/ 80 h 106"/>
                <a:gd name="T12" fmla="*/ 57 w 67"/>
                <a:gd name="T13" fmla="*/ 86 h 106"/>
                <a:gd name="T14" fmla="*/ 55 w 67"/>
                <a:gd name="T15" fmla="*/ 93 h 106"/>
                <a:gd name="T16" fmla="*/ 15 w 67"/>
                <a:gd name="T17" fmla="*/ 97 h 106"/>
                <a:gd name="T18" fmla="*/ 12 w 67"/>
                <a:gd name="T19" fmla="*/ 95 h 106"/>
                <a:gd name="T20" fmla="*/ 12 w 67"/>
                <a:gd name="T21" fmla="*/ 83 h 106"/>
                <a:gd name="T22" fmla="*/ 12 w 67"/>
                <a:gd name="T23" fmla="*/ 82 h 106"/>
                <a:gd name="T24" fmla="*/ 12 w 67"/>
                <a:gd name="T25" fmla="*/ 71 h 106"/>
                <a:gd name="T26" fmla="*/ 15 w 67"/>
                <a:gd name="T27" fmla="*/ 69 h 106"/>
                <a:gd name="T28" fmla="*/ 16 w 67"/>
                <a:gd name="T29" fmla="*/ 63 h 106"/>
                <a:gd name="T30" fmla="*/ 0 w 67"/>
                <a:gd name="T31" fmla="*/ 34 h 106"/>
                <a:gd name="T32" fmla="*/ 33 w 67"/>
                <a:gd name="T33" fmla="*/ 0 h 106"/>
                <a:gd name="T34" fmla="*/ 28 w 67"/>
                <a:gd name="T35" fmla="*/ 41 h 106"/>
                <a:gd name="T36" fmla="*/ 30 w 67"/>
                <a:gd name="T37" fmla="*/ 39 h 106"/>
                <a:gd name="T38" fmla="*/ 33 w 67"/>
                <a:gd name="T39" fmla="*/ 41 h 106"/>
                <a:gd name="T40" fmla="*/ 36 w 67"/>
                <a:gd name="T41" fmla="*/ 39 h 106"/>
                <a:gd name="T42" fmla="*/ 39 w 67"/>
                <a:gd name="T43" fmla="*/ 41 h 106"/>
                <a:gd name="T44" fmla="*/ 43 w 67"/>
                <a:gd name="T45" fmla="*/ 38 h 106"/>
                <a:gd name="T46" fmla="*/ 39 w 67"/>
                <a:gd name="T47" fmla="*/ 52 h 106"/>
                <a:gd name="T48" fmla="*/ 44 w 67"/>
                <a:gd name="T49" fmla="*/ 66 h 106"/>
                <a:gd name="T50" fmla="*/ 44 w 67"/>
                <a:gd name="T51" fmla="*/ 58 h 106"/>
                <a:gd name="T52" fmla="*/ 56 w 67"/>
                <a:gd name="T53" fmla="*/ 47 h 106"/>
                <a:gd name="T54" fmla="*/ 52 w 67"/>
                <a:gd name="T55" fmla="*/ 15 h 106"/>
                <a:gd name="T56" fmla="*/ 15 w 67"/>
                <a:gd name="T57" fmla="*/ 15 h 106"/>
                <a:gd name="T58" fmla="*/ 11 w 67"/>
                <a:gd name="T59" fmla="*/ 48 h 106"/>
                <a:gd name="T60" fmla="*/ 23 w 67"/>
                <a:gd name="T61" fmla="*/ 59 h 106"/>
                <a:gd name="T62" fmla="*/ 23 w 67"/>
                <a:gd name="T63" fmla="*/ 67 h 106"/>
                <a:gd name="T64" fmla="*/ 29 w 67"/>
                <a:gd name="T65" fmla="*/ 52 h 106"/>
                <a:gd name="T66" fmla="*/ 25 w 67"/>
                <a:gd name="T67" fmla="*/ 38 h 106"/>
                <a:gd name="T68" fmla="*/ 40 w 67"/>
                <a:gd name="T69" fmla="*/ 43 h 106"/>
                <a:gd name="T70" fmla="*/ 36 w 67"/>
                <a:gd name="T71" fmla="*/ 42 h 106"/>
                <a:gd name="T72" fmla="*/ 30 w 67"/>
                <a:gd name="T73" fmla="*/ 42 h 106"/>
                <a:gd name="T74" fmla="*/ 27 w 67"/>
                <a:gd name="T75" fmla="*/ 42 h 106"/>
                <a:gd name="T76" fmla="*/ 32 w 67"/>
                <a:gd name="T77" fmla="*/ 51 h 106"/>
                <a:gd name="T78" fmla="*/ 32 w 67"/>
                <a:gd name="T79" fmla="*/ 67 h 106"/>
                <a:gd name="T80" fmla="*/ 35 w 67"/>
                <a:gd name="T81" fmla="*/ 51 h 106"/>
                <a:gd name="T82" fmla="*/ 35 w 67"/>
                <a:gd name="T83" fmla="*/ 50 h 106"/>
                <a:gd name="T84" fmla="*/ 43 w 67"/>
                <a:gd name="T85" fmla="*/ 96 h 106"/>
                <a:gd name="T86" fmla="*/ 34 w 67"/>
                <a:gd name="T87" fmla="*/ 106 h 106"/>
                <a:gd name="T88" fmla="*/ 43 w 67"/>
                <a:gd name="T89" fmla="*/ 96 h 106"/>
                <a:gd name="T90" fmla="*/ 17 w 67"/>
                <a:gd name="T91" fmla="*/ 88 h 106"/>
                <a:gd name="T92" fmla="*/ 17 w 67"/>
                <a:gd name="T93" fmla="*/ 90 h 106"/>
                <a:gd name="T94" fmla="*/ 50 w 67"/>
                <a:gd name="T95" fmla="*/ 86 h 106"/>
                <a:gd name="T96" fmla="*/ 50 w 67"/>
                <a:gd name="T97" fmla="*/ 73 h 106"/>
                <a:gd name="T98" fmla="*/ 17 w 67"/>
                <a:gd name="T99" fmla="*/ 77 h 106"/>
                <a:gd name="T100" fmla="*/ 50 w 67"/>
                <a:gd name="T101" fmla="*/ 74 h 106"/>
                <a:gd name="T102" fmla="*/ 50 w 67"/>
                <a:gd name="T103" fmla="*/ 7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7" h="106">
                  <a:moveTo>
                    <a:pt x="33" y="0"/>
                  </a:moveTo>
                  <a:cubicBezTo>
                    <a:pt x="43" y="0"/>
                    <a:pt x="51" y="4"/>
                    <a:pt x="57" y="10"/>
                  </a:cubicBezTo>
                  <a:cubicBezTo>
                    <a:pt x="63" y="16"/>
                    <a:pt x="67" y="25"/>
                    <a:pt x="67" y="34"/>
                  </a:cubicBezTo>
                  <a:cubicBezTo>
                    <a:pt x="67" y="40"/>
                    <a:pt x="65" y="46"/>
                    <a:pt x="62" y="51"/>
                  </a:cubicBezTo>
                  <a:cubicBezTo>
                    <a:pt x="59" y="56"/>
                    <a:pt x="56" y="59"/>
                    <a:pt x="51" y="62"/>
                  </a:cubicBezTo>
                  <a:cubicBezTo>
                    <a:pt x="51" y="66"/>
                    <a:pt x="51" y="66"/>
                    <a:pt x="51" y="66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5" y="65"/>
                    <a:pt x="55" y="65"/>
                    <a:pt x="55" y="65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57" y="70"/>
                    <a:pt x="57" y="72"/>
                    <a:pt x="57" y="73"/>
                  </a:cubicBezTo>
                  <a:cubicBezTo>
                    <a:pt x="57" y="75"/>
                    <a:pt x="57" y="77"/>
                    <a:pt x="56" y="79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7" y="82"/>
                    <a:pt x="57" y="84"/>
                    <a:pt x="57" y="86"/>
                  </a:cubicBezTo>
                  <a:cubicBezTo>
                    <a:pt x="57" y="88"/>
                    <a:pt x="57" y="90"/>
                    <a:pt x="56" y="92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15" y="97"/>
                    <a:pt x="15" y="97"/>
                    <a:pt x="15" y="97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1" y="93"/>
                    <a:pt x="11" y="91"/>
                    <a:pt x="10" y="90"/>
                  </a:cubicBezTo>
                  <a:cubicBezTo>
                    <a:pt x="10" y="88"/>
                    <a:pt x="11" y="86"/>
                    <a:pt x="12" y="83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1" y="81"/>
                    <a:pt x="11" y="79"/>
                    <a:pt x="10" y="77"/>
                  </a:cubicBezTo>
                  <a:cubicBezTo>
                    <a:pt x="10" y="75"/>
                    <a:pt x="11" y="73"/>
                    <a:pt x="12" y="71"/>
                  </a:cubicBezTo>
                  <a:cubicBezTo>
                    <a:pt x="13" y="69"/>
                    <a:pt x="13" y="69"/>
                    <a:pt x="13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1" y="60"/>
                    <a:pt x="7" y="56"/>
                    <a:pt x="5" y="51"/>
                  </a:cubicBezTo>
                  <a:cubicBezTo>
                    <a:pt x="2" y="46"/>
                    <a:pt x="0" y="40"/>
                    <a:pt x="0" y="34"/>
                  </a:cubicBezTo>
                  <a:cubicBezTo>
                    <a:pt x="0" y="25"/>
                    <a:pt x="4" y="16"/>
                    <a:pt x="10" y="10"/>
                  </a:cubicBezTo>
                  <a:cubicBezTo>
                    <a:pt x="16" y="4"/>
                    <a:pt x="24" y="0"/>
                    <a:pt x="33" y="0"/>
                  </a:cubicBezTo>
                  <a:close/>
                  <a:moveTo>
                    <a:pt x="26" y="40"/>
                  </a:moveTo>
                  <a:cubicBezTo>
                    <a:pt x="27" y="41"/>
                    <a:pt x="27" y="41"/>
                    <a:pt x="28" y="41"/>
                  </a:cubicBezTo>
                  <a:cubicBezTo>
                    <a:pt x="28" y="41"/>
                    <a:pt x="29" y="41"/>
                    <a:pt x="30" y="40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2" y="41"/>
                    <a:pt x="32" y="41"/>
                    <a:pt x="33" y="41"/>
                  </a:cubicBezTo>
                  <a:cubicBezTo>
                    <a:pt x="34" y="41"/>
                    <a:pt x="35" y="41"/>
                    <a:pt x="35" y="40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7" y="41"/>
                    <a:pt x="38" y="41"/>
                    <a:pt x="39" y="41"/>
                  </a:cubicBezTo>
                  <a:cubicBezTo>
                    <a:pt x="40" y="41"/>
                    <a:pt x="41" y="41"/>
                    <a:pt x="42" y="40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39" y="67"/>
                    <a:pt x="39" y="67"/>
                    <a:pt x="39" y="67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44" y="58"/>
                    <a:pt x="44" y="58"/>
                    <a:pt x="44" y="58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50" y="55"/>
                    <a:pt x="54" y="52"/>
                    <a:pt x="56" y="47"/>
                  </a:cubicBezTo>
                  <a:cubicBezTo>
                    <a:pt x="59" y="44"/>
                    <a:pt x="60" y="39"/>
                    <a:pt x="60" y="34"/>
                  </a:cubicBezTo>
                  <a:cubicBezTo>
                    <a:pt x="60" y="27"/>
                    <a:pt x="57" y="20"/>
                    <a:pt x="52" y="15"/>
                  </a:cubicBezTo>
                  <a:cubicBezTo>
                    <a:pt x="47" y="10"/>
                    <a:pt x="41" y="7"/>
                    <a:pt x="33" y="7"/>
                  </a:cubicBezTo>
                  <a:cubicBezTo>
                    <a:pt x="26" y="7"/>
                    <a:pt x="19" y="10"/>
                    <a:pt x="15" y="15"/>
                  </a:cubicBezTo>
                  <a:cubicBezTo>
                    <a:pt x="10" y="20"/>
                    <a:pt x="7" y="27"/>
                    <a:pt x="7" y="34"/>
                  </a:cubicBezTo>
                  <a:cubicBezTo>
                    <a:pt x="7" y="39"/>
                    <a:pt x="8" y="44"/>
                    <a:pt x="11" y="48"/>
                  </a:cubicBezTo>
                  <a:cubicBezTo>
                    <a:pt x="13" y="52"/>
                    <a:pt x="17" y="55"/>
                    <a:pt x="21" y="58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6" y="40"/>
                    <a:pt x="26" y="40"/>
                    <a:pt x="26" y="40"/>
                  </a:cubicBezTo>
                  <a:close/>
                  <a:moveTo>
                    <a:pt x="40" y="43"/>
                  </a:moveTo>
                  <a:cubicBezTo>
                    <a:pt x="40" y="43"/>
                    <a:pt x="40" y="43"/>
                    <a:pt x="39" y="43"/>
                  </a:cubicBezTo>
                  <a:cubicBezTo>
                    <a:pt x="38" y="43"/>
                    <a:pt x="37" y="43"/>
                    <a:pt x="36" y="42"/>
                  </a:cubicBezTo>
                  <a:cubicBezTo>
                    <a:pt x="35" y="42"/>
                    <a:pt x="34" y="43"/>
                    <a:pt x="33" y="43"/>
                  </a:cubicBezTo>
                  <a:cubicBezTo>
                    <a:pt x="32" y="43"/>
                    <a:pt x="31" y="42"/>
                    <a:pt x="30" y="42"/>
                  </a:cubicBezTo>
                  <a:cubicBezTo>
                    <a:pt x="29" y="42"/>
                    <a:pt x="28" y="43"/>
                    <a:pt x="28" y="43"/>
                  </a:cubicBezTo>
                  <a:cubicBezTo>
                    <a:pt x="27" y="43"/>
                    <a:pt x="27" y="43"/>
                    <a:pt x="27" y="42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40" y="43"/>
                    <a:pt x="40" y="43"/>
                    <a:pt x="40" y="43"/>
                  </a:cubicBezTo>
                  <a:close/>
                  <a:moveTo>
                    <a:pt x="43" y="96"/>
                  </a:moveTo>
                  <a:cubicBezTo>
                    <a:pt x="24" y="98"/>
                    <a:pt x="24" y="98"/>
                    <a:pt x="24" y="98"/>
                  </a:cubicBezTo>
                  <a:cubicBezTo>
                    <a:pt x="25" y="103"/>
                    <a:pt x="29" y="106"/>
                    <a:pt x="34" y="106"/>
                  </a:cubicBezTo>
                  <a:cubicBezTo>
                    <a:pt x="39" y="106"/>
                    <a:pt x="43" y="102"/>
                    <a:pt x="43" y="97"/>
                  </a:cubicBezTo>
                  <a:cubicBezTo>
                    <a:pt x="43" y="97"/>
                    <a:pt x="43" y="97"/>
                    <a:pt x="43" y="96"/>
                  </a:cubicBezTo>
                  <a:close/>
                  <a:moveTo>
                    <a:pt x="50" y="85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89"/>
                    <a:pt x="17" y="89"/>
                    <a:pt x="17" y="89"/>
                  </a:cubicBezTo>
                  <a:cubicBezTo>
                    <a:pt x="17" y="89"/>
                    <a:pt x="17" y="90"/>
                    <a:pt x="17" y="90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50" y="86"/>
                    <a:pt x="50" y="86"/>
                  </a:cubicBezTo>
                  <a:cubicBezTo>
                    <a:pt x="50" y="86"/>
                    <a:pt x="50" y="86"/>
                    <a:pt x="50" y="85"/>
                  </a:cubicBezTo>
                  <a:close/>
                  <a:moveTo>
                    <a:pt x="50" y="73"/>
                  </a:moveTo>
                  <a:cubicBezTo>
                    <a:pt x="17" y="76"/>
                    <a:pt x="17" y="76"/>
                    <a:pt x="17" y="76"/>
                  </a:cubicBezTo>
                  <a:cubicBezTo>
                    <a:pt x="17" y="76"/>
                    <a:pt x="17" y="76"/>
                    <a:pt x="17" y="77"/>
                  </a:cubicBezTo>
                  <a:cubicBezTo>
                    <a:pt x="17" y="77"/>
                    <a:pt x="17" y="77"/>
                    <a:pt x="17" y="77"/>
                  </a:cubicBezTo>
                  <a:cubicBezTo>
                    <a:pt x="50" y="74"/>
                    <a:pt x="50" y="74"/>
                    <a:pt x="50" y="74"/>
                  </a:cubicBezTo>
                  <a:cubicBezTo>
                    <a:pt x="50" y="74"/>
                    <a:pt x="50" y="74"/>
                    <a:pt x="50" y="73"/>
                  </a:cubicBezTo>
                  <a:cubicBezTo>
                    <a:pt x="50" y="73"/>
                    <a:pt x="50" y="73"/>
                    <a:pt x="50" y="7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9092442" y="2201046"/>
            <a:ext cx="2267184" cy="856864"/>
            <a:chOff x="8590924" y="2306010"/>
            <a:chExt cx="3046760" cy="812521"/>
          </a:xfrm>
        </p:grpSpPr>
        <p:sp>
          <p:nvSpPr>
            <p:cNvPr id="29" name="Rectangle 28"/>
            <p:cNvSpPr/>
            <p:nvPr/>
          </p:nvSpPr>
          <p:spPr>
            <a:xfrm>
              <a:off x="8647438" y="2623603"/>
              <a:ext cx="2990246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8590924" y="2306010"/>
              <a:ext cx="1937055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9092442" y="4650454"/>
            <a:ext cx="2267184" cy="856863"/>
            <a:chOff x="8590924" y="2306010"/>
            <a:chExt cx="3046760" cy="812521"/>
          </a:xfrm>
        </p:grpSpPr>
        <p:sp>
          <p:nvSpPr>
            <p:cNvPr id="33" name="Rectangle 32"/>
            <p:cNvSpPr/>
            <p:nvPr/>
          </p:nvSpPr>
          <p:spPr>
            <a:xfrm>
              <a:off x="8647438" y="2623603"/>
              <a:ext cx="2990246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8590924" y="2306010"/>
              <a:ext cx="1937055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 flipH="1">
            <a:off x="1453014" y="4650456"/>
            <a:ext cx="2267180" cy="856864"/>
            <a:chOff x="8590926" y="2306010"/>
            <a:chExt cx="3046758" cy="812521"/>
          </a:xfrm>
        </p:grpSpPr>
        <p:sp>
          <p:nvSpPr>
            <p:cNvPr id="36" name="Rectangle 35"/>
            <p:cNvSpPr/>
            <p:nvPr/>
          </p:nvSpPr>
          <p:spPr>
            <a:xfrm>
              <a:off x="8647438" y="2623603"/>
              <a:ext cx="2990246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8590926" y="2306010"/>
              <a:ext cx="1937057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 flipH="1">
            <a:off x="1453013" y="2201046"/>
            <a:ext cx="2225128" cy="856864"/>
            <a:chOff x="8647438" y="2306010"/>
            <a:chExt cx="2990246" cy="812521"/>
          </a:xfrm>
        </p:grpSpPr>
        <p:sp>
          <p:nvSpPr>
            <p:cNvPr id="39" name="Rectangle 38"/>
            <p:cNvSpPr/>
            <p:nvPr/>
          </p:nvSpPr>
          <p:spPr>
            <a:xfrm>
              <a:off x="8647438" y="2623603"/>
              <a:ext cx="2990246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8679751" y="2306010"/>
              <a:ext cx="1937057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1" name="TextBox 8"/>
          <p:cNvSpPr txBox="1"/>
          <p:nvPr/>
        </p:nvSpPr>
        <p:spPr>
          <a:xfrm>
            <a:off x="812800" y="277376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2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TextBox 8"/>
          <p:cNvSpPr txBox="1"/>
          <p:nvPr/>
        </p:nvSpPr>
        <p:spPr>
          <a:xfrm>
            <a:off x="9731487" y="555838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r"/>
            <a:r>
              <a:rPr lang="en-US" altLang="zh-CN" sz="11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8441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11"/>
          <p:cNvSpPr txBox="1"/>
          <p:nvPr>
            <p:custDataLst>
              <p:tags r:id="rId2"/>
            </p:custDataLst>
          </p:nvPr>
        </p:nvSpPr>
        <p:spPr>
          <a:xfrm>
            <a:off x="3482334" y="3456687"/>
            <a:ext cx="920124" cy="649088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n-US" altLang="zh-CN" sz="3375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</a:t>
            </a:r>
            <a:r>
              <a:rPr lang="en-US" altLang="zh-CN" sz="4218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art</a:t>
            </a:r>
            <a:endParaRPr lang="zh-CN" altLang="en-US" sz="12128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矩形 12"/>
          <p:cNvSpPr/>
          <p:nvPr>
            <p:custDataLst>
              <p:tags r:id="rId3"/>
            </p:custDataLst>
          </p:nvPr>
        </p:nvSpPr>
        <p:spPr>
          <a:xfrm>
            <a:off x="6225120" y="3003559"/>
            <a:ext cx="6633630" cy="1205442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341700" rIns="949167" anchor="ctr"/>
          <a:lstStyle/>
          <a:p>
            <a:pPr>
              <a:lnSpc>
                <a:spcPct val="130000"/>
              </a:lnSpc>
              <a:defRPr/>
            </a:pPr>
            <a:endParaRPr lang="zh-CN" altLang="en-US" sz="1476" kern="0" dirty="0">
              <a:solidFill>
                <a:prstClr val="black">
                  <a:lumMod val="50000"/>
                  <a:lumOff val="50000"/>
                </a:prst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2" name="文本框 13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3619392" y="3285915"/>
            <a:ext cx="646011" cy="340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215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章 节</a:t>
            </a:r>
            <a:endParaRPr lang="zh-CN" altLang="en-US" sz="2215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3" name="文本框 14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4573974" y="2808761"/>
            <a:ext cx="1442703" cy="1557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0124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zh-CN" altLang="en-US" sz="10124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标题 5"/>
          <p:cNvSpPr txBox="1">
            <a:spLocks/>
          </p:cNvSpPr>
          <p:nvPr>
            <p:custDataLst>
              <p:tags r:id="rId6"/>
            </p:custDataLst>
          </p:nvPr>
        </p:nvSpPr>
        <p:spPr>
          <a:xfrm>
            <a:off x="6631409" y="3236724"/>
            <a:ext cx="4258194" cy="553998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4000"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zh-CN" altLang="en-US" kern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zh-CN" altLang="en-US" kern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文本占位符 6"/>
          <p:cNvSpPr txBox="1">
            <a:spLocks/>
          </p:cNvSpPr>
          <p:nvPr>
            <p:custDataLst>
              <p:tags r:id="rId7"/>
            </p:custDataLst>
          </p:nvPr>
        </p:nvSpPr>
        <p:spPr>
          <a:xfrm>
            <a:off x="6631409" y="3813929"/>
            <a:ext cx="4258194" cy="221599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indent="0" algn="ctr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  <a:lvl2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l">
              <a:defRPr/>
            </a:pPr>
            <a:r>
              <a:rPr lang="en-US" altLang="zh-CN" kern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en-US" altLang="zh-CN" kern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119916394"/>
      </p:ext>
    </p:extLst>
  </p:cSld>
  <p:clrMapOvr>
    <a:masterClrMapping/>
  </p:clrMapOvr>
  <p:transition spd="slow" advTm="0">
    <p:pu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6"/>
          <p:cNvSpPr>
            <a:spLocks noChangeAspect="1"/>
          </p:cNvSpPr>
          <p:nvPr/>
        </p:nvSpPr>
        <p:spPr>
          <a:xfrm>
            <a:off x="971821" y="2358983"/>
            <a:ext cx="1898571" cy="1898571"/>
          </a:xfrm>
          <a:prstGeom prst="ellipse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lnSpc>
                <a:spcPct val="150000"/>
              </a:lnSpc>
              <a:defRPr/>
            </a:pPr>
            <a:endParaRPr lang="zh-CN" altLang="zh-CN" sz="2002" dirty="0">
              <a:solidFill>
                <a:srgbClr val="3C3C3C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Oval 8"/>
          <p:cNvSpPr>
            <a:spLocks noChangeAspect="1"/>
          </p:cNvSpPr>
          <p:nvPr/>
        </p:nvSpPr>
        <p:spPr>
          <a:xfrm>
            <a:off x="5517760" y="2358983"/>
            <a:ext cx="1898571" cy="1898571"/>
          </a:xfrm>
          <a:prstGeom prst="ellipse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lnSpc>
                <a:spcPct val="150000"/>
              </a:lnSpc>
              <a:defRPr/>
            </a:pPr>
            <a:endParaRPr lang="zh-CN" altLang="zh-CN" sz="2002" dirty="0">
              <a:solidFill>
                <a:srgbClr val="3C3C3C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Oval 10"/>
          <p:cNvSpPr>
            <a:spLocks noChangeAspect="1"/>
          </p:cNvSpPr>
          <p:nvPr/>
        </p:nvSpPr>
        <p:spPr>
          <a:xfrm>
            <a:off x="10084206" y="2358983"/>
            <a:ext cx="1898571" cy="1898571"/>
          </a:xfrm>
          <a:prstGeom prst="ellipse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lnSpc>
                <a:spcPct val="150000"/>
              </a:lnSpc>
              <a:defRPr/>
            </a:pPr>
            <a:endParaRPr lang="zh-CN" altLang="zh-CN" sz="2002" dirty="0">
              <a:solidFill>
                <a:srgbClr val="3C3C3C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1921106" y="4410186"/>
            <a:ext cx="0" cy="430275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13"/>
          <p:cNvSpPr txBox="1">
            <a:spLocks/>
          </p:cNvSpPr>
          <p:nvPr/>
        </p:nvSpPr>
        <p:spPr bwMode="auto">
          <a:xfrm>
            <a:off x="971821" y="4940397"/>
            <a:ext cx="1898571" cy="1061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t" anchorCtr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4203074" y="4649599"/>
            <a:ext cx="0" cy="190862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itle 13"/>
          <p:cNvSpPr txBox="1">
            <a:spLocks/>
          </p:cNvSpPr>
          <p:nvPr/>
        </p:nvSpPr>
        <p:spPr bwMode="auto">
          <a:xfrm>
            <a:off x="3253790" y="4940397"/>
            <a:ext cx="1898571" cy="1061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t" anchorCtr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>
            <a:off x="6467045" y="4410186"/>
            <a:ext cx="0" cy="430275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itle 13"/>
          <p:cNvSpPr txBox="1">
            <a:spLocks/>
          </p:cNvSpPr>
          <p:nvPr/>
        </p:nvSpPr>
        <p:spPr bwMode="auto">
          <a:xfrm>
            <a:off x="5517760" y="4940397"/>
            <a:ext cx="1898571" cy="1061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t" anchorCtr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18" name="Straight Connector 17"/>
          <p:cNvCxnSpPr/>
          <p:nvPr/>
        </p:nvCxnSpPr>
        <p:spPr>
          <a:xfrm>
            <a:off x="8748175" y="4649599"/>
            <a:ext cx="0" cy="190862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itle 13"/>
          <p:cNvSpPr txBox="1">
            <a:spLocks/>
          </p:cNvSpPr>
          <p:nvPr/>
        </p:nvSpPr>
        <p:spPr bwMode="auto">
          <a:xfrm>
            <a:off x="7800564" y="4940397"/>
            <a:ext cx="1898571" cy="1061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t" anchorCtr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23" name="Straight Connector 22"/>
          <p:cNvCxnSpPr/>
          <p:nvPr/>
        </p:nvCxnSpPr>
        <p:spPr>
          <a:xfrm>
            <a:off x="11025119" y="4410185"/>
            <a:ext cx="0" cy="430276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itle 13"/>
          <p:cNvSpPr txBox="1">
            <a:spLocks/>
          </p:cNvSpPr>
          <p:nvPr/>
        </p:nvSpPr>
        <p:spPr bwMode="auto">
          <a:xfrm>
            <a:off x="10077509" y="4940397"/>
            <a:ext cx="1898571" cy="12464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t" anchorCtr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  <a:p>
            <a:pPr>
              <a:lnSpc>
                <a:spcPct val="150000"/>
              </a:lnSpc>
            </a:pP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Oval 7"/>
          <p:cNvSpPr>
            <a:spLocks noChangeAspect="1"/>
          </p:cNvSpPr>
          <p:nvPr/>
        </p:nvSpPr>
        <p:spPr>
          <a:xfrm>
            <a:off x="2870392" y="1893548"/>
            <a:ext cx="2656995" cy="2658669"/>
          </a:xfrm>
          <a:prstGeom prst="ellipse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lnSpc>
                <a:spcPct val="150000"/>
              </a:lnSpc>
              <a:defRPr/>
            </a:pPr>
            <a:endParaRPr lang="zh-CN" altLang="zh-CN" sz="2002" dirty="0">
              <a:solidFill>
                <a:srgbClr val="3C3C3C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Oval 9"/>
          <p:cNvSpPr>
            <a:spLocks noChangeAspect="1"/>
          </p:cNvSpPr>
          <p:nvPr/>
        </p:nvSpPr>
        <p:spPr>
          <a:xfrm>
            <a:off x="7420515" y="1923684"/>
            <a:ext cx="2656995" cy="2658669"/>
          </a:xfrm>
          <a:prstGeom prst="ellipse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lnSpc>
                <a:spcPct val="150000"/>
              </a:lnSpc>
              <a:defRPr/>
            </a:pPr>
            <a:endParaRPr lang="zh-CN" altLang="zh-CN" sz="2002" dirty="0">
              <a:solidFill>
                <a:srgbClr val="3C3C3C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TextBox 8"/>
          <p:cNvSpPr txBox="1"/>
          <p:nvPr/>
        </p:nvSpPr>
        <p:spPr>
          <a:xfrm>
            <a:off x="812800" y="277376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2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TextBox 8"/>
          <p:cNvSpPr txBox="1"/>
          <p:nvPr/>
        </p:nvSpPr>
        <p:spPr>
          <a:xfrm>
            <a:off x="9731487" y="555838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r"/>
            <a:r>
              <a:rPr lang="en-US" altLang="zh-CN" sz="11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5724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1" grpId="0" animBg="1"/>
      <p:bldP spid="13" grpId="0"/>
      <p:bldP spid="15" grpId="0"/>
      <p:bldP spid="17" grpId="0"/>
      <p:bldP spid="20" grpId="0"/>
      <p:bldP spid="24" grpId="0"/>
      <p:bldP spid="8" grpId="0" animBg="1"/>
      <p:bldP spid="10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9E7965BD-BA7C-4284-B303-3DF26FF20985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PRESENTATION_TITLE" val="bt04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400"/>
  <p:tag name="MH_LIBRARY" val="GRAPHIC"/>
  <p:tag name="MH_TYPE" val="Other"/>
  <p:tag name="MH_ORDER" val="4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TextBox 1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Rectangle 12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3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4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标题 5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文本占位符 6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4"/>
  <p:tag name="MH_CATEGORY" val="#BingLLB#"/>
  <p:tag name="MH_LAYOUT" val="SubTitle"/>
  <p:tag name="MH" val="20161022203400"/>
  <p:tag name="MH_LIBRARY" val="GRAPHIC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TextBox 1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Rectangle 12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3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4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标题 5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文本占位符 6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TextBox 11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Rectangle 1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400"/>
  <p:tag name="MH_LIBRARY" val="GRAPHIC"/>
  <p:tag name="MH_TYPE" val="SubTitle"/>
  <p:tag name="MH_ORDER" val="1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3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4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标题 5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文本占位符 6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TextBox 11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Rectangle 12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3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4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标题 5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400"/>
  <p:tag name="MH_LIBRARY" val="GRAPHIC"/>
  <p:tag name="MH_TYPE" val="Other"/>
  <p:tag name="MH_ORDER" val="1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文本占位符 6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400"/>
  <p:tag name="MH_LIBRARY" val="GRAPHIC"/>
  <p:tag name="MH_TYPE" val="SubTitle"/>
  <p:tag name="MH_ORDER" val="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400"/>
  <p:tag name="MH_LIBRARY" val="GRAPHIC"/>
  <p:tag name="MH_TYPE" val="Other"/>
  <p:tag name="MH_ORDER" val="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400"/>
  <p:tag name="MH_LIBRARY" val="GRAPHIC"/>
  <p:tag name="MH_TYPE" val="SubTitle"/>
  <p:tag name="MH_ORDER" val="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400"/>
  <p:tag name="MH_LIBRARY" val="GRAPHIC"/>
  <p:tag name="MH_TYPE" val="Other"/>
  <p:tag name="MH_ORDER" val="3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400"/>
  <p:tag name="MH_LIBRARY" val="GRAPHIC"/>
  <p:tag name="MH_TYPE" val="SubTitle"/>
  <p:tag name="MH_ORDER" val="4"/>
</p:tagLst>
</file>

<file path=ppt/theme/theme1.xml><?xml version="1.0" encoding="utf-8"?>
<a:theme xmlns:a="http://schemas.openxmlformats.org/drawingml/2006/main" name="第一PPT，www.1ppt.com">
  <a:themeElements>
    <a:clrScheme name="自定义 115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0B0F0"/>
      </a:accent1>
      <a:accent2>
        <a:srgbClr val="92D050"/>
      </a:accent2>
      <a:accent3>
        <a:srgbClr val="00B0F0"/>
      </a:accent3>
      <a:accent4>
        <a:srgbClr val="92D050"/>
      </a:accent4>
      <a:accent5>
        <a:srgbClr val="00B0F0"/>
      </a:accent5>
      <a:accent6>
        <a:srgbClr val="92D050"/>
      </a:accent6>
      <a:hlink>
        <a:srgbClr val="00B0F0"/>
      </a:hlink>
      <a:folHlink>
        <a:srgbClr val="92D050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4047</Words>
  <Application>Microsoft Office PowerPoint</Application>
  <PresentationFormat>自定义</PresentationFormat>
  <Paragraphs>268</Paragraphs>
  <Slides>23</Slides>
  <Notes>22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蓝绿简洁</dc:title>
  <dc:creator/>
  <cp:keywords>第一PPT模板网-WWW.1PPT.COM</cp:keywords>
  <cp:lastModifiedBy/>
  <cp:revision>1</cp:revision>
  <dcterms:created xsi:type="dcterms:W3CDTF">2016-10-31T12:46:56Z</dcterms:created>
  <dcterms:modified xsi:type="dcterms:W3CDTF">2018-01-07T08:36:37Z</dcterms:modified>
</cp:coreProperties>
</file>