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26"/>
  </p:notesMasterIdLst>
  <p:handoutMasterIdLst>
    <p:handoutMasterId r:id="rId27"/>
  </p:handoutMasterIdLst>
  <p:sldIdLst>
    <p:sldId id="3167" r:id="rId3"/>
    <p:sldId id="3168" r:id="rId4"/>
    <p:sldId id="3169" r:id="rId5"/>
    <p:sldId id="3122" r:id="rId6"/>
    <p:sldId id="3127" r:id="rId7"/>
    <p:sldId id="3130" r:id="rId8"/>
    <p:sldId id="3123" r:id="rId9"/>
    <p:sldId id="3170" r:id="rId10"/>
    <p:sldId id="3150" r:id="rId11"/>
    <p:sldId id="3126" r:id="rId12"/>
    <p:sldId id="3146" r:id="rId13"/>
    <p:sldId id="3129" r:id="rId14"/>
    <p:sldId id="3171" r:id="rId15"/>
    <p:sldId id="3133" r:id="rId16"/>
    <p:sldId id="3147" r:id="rId17"/>
    <p:sldId id="3148" r:id="rId18"/>
    <p:sldId id="3124" r:id="rId19"/>
    <p:sldId id="3172" r:id="rId20"/>
    <p:sldId id="3149" r:id="rId21"/>
    <p:sldId id="3125" r:id="rId22"/>
    <p:sldId id="3128" r:id="rId23"/>
    <p:sldId id="3173" r:id="rId24"/>
    <p:sldId id="317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37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8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218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156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101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123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9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556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124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932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001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10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5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505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60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392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909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982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371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686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29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10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45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52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61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652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412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059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659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3" r:id="rId3"/>
    <p:sldLayoutId id="21474839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47838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889684" y="3888495"/>
            <a:ext cx="5079383" cy="470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9" spc="31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武汉大学电子信息学院</a:t>
            </a:r>
            <a:endParaRPr lang="zh-CN" altLang="en-US" sz="2109" spc="31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634135" y="3160216"/>
            <a:ext cx="759048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毕业论文答辩开题报告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3770450" y="4365439"/>
            <a:ext cx="5317851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答辩人：您的名字   指导老师：您老师名字</a:t>
            </a:r>
            <a:endParaRPr lang="en-US" altLang="zh-CN" sz="210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04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3300" y="4487689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70151" y="3065276"/>
            <a:ext cx="911564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73778" y="4241095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94491" y="3100852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8834095" y="4990685"/>
            <a:ext cx="2916435" cy="799050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2585947" y="2155888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683435" y="3495041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964715" y="3682767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6249070" y="2233263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9597" y="2146430"/>
            <a:ext cx="2792216" cy="2506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6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9090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8143780" y="3616325"/>
            <a:ext cx="544517" cy="1398909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1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1063092" y="4152077"/>
            <a:ext cx="544517" cy="1500105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35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5227981" y="3041932"/>
            <a:ext cx="544517" cy="132444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7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353" y="4173992"/>
            <a:ext cx="12858044" cy="3058657"/>
            <a:chOff x="0" y="1885950"/>
            <a:chExt cx="9144000" cy="32575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53" y="5414187"/>
            <a:ext cx="12858044" cy="1818463"/>
            <a:chOff x="0" y="3378148"/>
            <a:chExt cx="9144000" cy="1765352"/>
          </a:xfrm>
        </p:grpSpPr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5950815" y="308615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860853" y="364750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797975" y="4183260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973504" y="1832583"/>
            <a:ext cx="10911745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89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3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7209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8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>
            <a:off x="5944507" y="657890"/>
            <a:ext cx="0" cy="657431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5860700" y="3429680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5193839" y="335961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09663" y="335961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860700" y="4318843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5193839" y="4228267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09663" y="4248782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60700" y="5208006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5193839" y="5096915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109663" y="5137946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860700" y="6097169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5193839" y="602710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109663" y="602710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73396" y="572692"/>
            <a:ext cx="2343120" cy="2343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5353005" y="657888"/>
            <a:ext cx="1513312" cy="217272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5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4362178" y="1513448"/>
            <a:ext cx="2272891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5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889684" y="3888495"/>
            <a:ext cx="5079383" cy="470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9" spc="31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武汉大学电子信息学院</a:t>
            </a:r>
            <a:endParaRPr lang="zh-CN" altLang="en-US" sz="2109" spc="31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634135" y="3160216"/>
            <a:ext cx="759048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毕业论文答辩开题报告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3770450" y="4365439"/>
            <a:ext cx="5317851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答辩人：您的名字   指导老师：您老师名字</a:t>
            </a:r>
            <a:endParaRPr lang="en-US" altLang="zh-CN" sz="210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47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73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64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399169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129847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510301" y="5814911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5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3518259" y="447"/>
            <a:ext cx="5822234" cy="4352447"/>
          </a:xfrm>
          <a:custGeom>
            <a:avLst/>
            <a:gdLst>
              <a:gd name="connsiteX0" fmla="*/ 0 w 6131432"/>
              <a:gd name="connsiteY0" fmla="*/ 6845300 h 6845300"/>
              <a:gd name="connsiteX1" fmla="*/ 1532858 w 6131432"/>
              <a:gd name="connsiteY1" fmla="*/ 0 h 6845300"/>
              <a:gd name="connsiteX2" fmla="*/ 6131432 w 6131432"/>
              <a:gd name="connsiteY2" fmla="*/ 0 h 6845300"/>
              <a:gd name="connsiteX3" fmla="*/ 4598574 w 6131432"/>
              <a:gd name="connsiteY3" fmla="*/ 6845300 h 6845300"/>
              <a:gd name="connsiteX4" fmla="*/ 0 w 6131432"/>
              <a:gd name="connsiteY4" fmla="*/ 6845300 h 6845300"/>
              <a:gd name="connsiteX0" fmla="*/ 0 w 5521832"/>
              <a:gd name="connsiteY0" fmla="*/ 4127500 h 6845300"/>
              <a:gd name="connsiteX1" fmla="*/ 923258 w 5521832"/>
              <a:gd name="connsiteY1" fmla="*/ 0 h 6845300"/>
              <a:gd name="connsiteX2" fmla="*/ 5521832 w 5521832"/>
              <a:gd name="connsiteY2" fmla="*/ 0 h 6845300"/>
              <a:gd name="connsiteX3" fmla="*/ 3988974 w 5521832"/>
              <a:gd name="connsiteY3" fmla="*/ 6845300 h 6845300"/>
              <a:gd name="connsiteX4" fmla="*/ 0 w 5521832"/>
              <a:gd name="connsiteY4" fmla="*/ 4127500 h 6845300"/>
              <a:gd name="connsiteX0" fmla="*/ 0 w 5521832"/>
              <a:gd name="connsiteY0" fmla="*/ 4127500 h 4127500"/>
              <a:gd name="connsiteX1" fmla="*/ 923258 w 5521832"/>
              <a:gd name="connsiteY1" fmla="*/ 0 h 4127500"/>
              <a:gd name="connsiteX2" fmla="*/ 5521832 w 5521832"/>
              <a:gd name="connsiteY2" fmla="*/ 0 h 4127500"/>
              <a:gd name="connsiteX3" fmla="*/ 4598574 w 5521832"/>
              <a:gd name="connsiteY3" fmla="*/ 4114800 h 4127500"/>
              <a:gd name="connsiteX4" fmla="*/ 0 w 5521832"/>
              <a:gd name="connsiteY4" fmla="*/ 4127500 h 412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1832" h="4127500">
                <a:moveTo>
                  <a:pt x="0" y="4127500"/>
                </a:moveTo>
                <a:lnTo>
                  <a:pt x="923258" y="0"/>
                </a:lnTo>
                <a:lnTo>
                  <a:pt x="5521832" y="0"/>
                </a:lnTo>
                <a:lnTo>
                  <a:pt x="4598574" y="4114800"/>
                </a:lnTo>
                <a:lnTo>
                  <a:pt x="0" y="4127500"/>
                </a:lnTo>
                <a:close/>
              </a:path>
            </a:pathLst>
          </a:custGeom>
          <a:solidFill>
            <a:schemeClr val="accent1">
              <a:alpha val="50196"/>
            </a:schemeClr>
          </a:solidFill>
          <a:ln>
            <a:noFill/>
          </a:ln>
          <a:effectLst>
            <a:outerShdw blurRad="266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5319" y="1240456"/>
            <a:ext cx="1468114" cy="1070930"/>
          </a:xfrm>
          <a:prstGeom prst="rect">
            <a:avLst/>
          </a:prstGeom>
          <a:noFill/>
          <a:effectLst/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altLang="zh-CN" sz="695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87957" y="2415579"/>
            <a:ext cx="368283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文本框 17"/>
          <p:cNvSpPr txBox="1">
            <a:spLocks noChangeArrowheads="1"/>
          </p:cNvSpPr>
          <p:nvPr/>
        </p:nvSpPr>
        <p:spPr bwMode="auto">
          <a:xfrm>
            <a:off x="4476991" y="2576581"/>
            <a:ext cx="3904768" cy="58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797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4119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/>
      <p:bldP spid="4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18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B595A"/>
      </a:accent1>
      <a:accent2>
        <a:srgbClr val="FC8388"/>
      </a:accent2>
      <a:accent3>
        <a:srgbClr val="2B595A"/>
      </a:accent3>
      <a:accent4>
        <a:srgbClr val="FC8388"/>
      </a:accent4>
      <a:accent5>
        <a:srgbClr val="2B595A"/>
      </a:accent5>
      <a:accent6>
        <a:srgbClr val="FC8388"/>
      </a:accent6>
      <a:hlink>
        <a:srgbClr val="2B595A"/>
      </a:hlink>
      <a:folHlink>
        <a:srgbClr val="FC8388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3274</Words>
  <Application>Microsoft Office PowerPoint</Application>
  <PresentationFormat>自定义</PresentationFormat>
  <Paragraphs>200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开题报告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2018-01-09T10:58:21Z</dcterms:modified>
</cp:coreProperties>
</file>