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5" r:id="rId2"/>
  </p:sldMasterIdLst>
  <p:notesMasterIdLst>
    <p:notesMasterId r:id="rId26"/>
  </p:notesMasterIdLst>
  <p:handoutMasterIdLst>
    <p:handoutMasterId r:id="rId27"/>
  </p:handoutMasterIdLst>
  <p:sldIdLst>
    <p:sldId id="3120" r:id="rId3"/>
    <p:sldId id="3118" r:id="rId4"/>
    <p:sldId id="3113" r:id="rId5"/>
    <p:sldId id="3097" r:id="rId6"/>
    <p:sldId id="3096" r:id="rId7"/>
    <p:sldId id="3094" r:id="rId8"/>
    <p:sldId id="3107" r:id="rId9"/>
    <p:sldId id="3121" r:id="rId10"/>
    <p:sldId id="3106" r:id="rId11"/>
    <p:sldId id="3099" r:id="rId12"/>
    <p:sldId id="3095" r:id="rId13"/>
    <p:sldId id="3112" r:id="rId14"/>
    <p:sldId id="3122" r:id="rId15"/>
    <p:sldId id="3104" r:id="rId16"/>
    <p:sldId id="3102" r:id="rId17"/>
    <p:sldId id="3110" r:id="rId18"/>
    <p:sldId id="3101" r:id="rId19"/>
    <p:sldId id="3123" r:id="rId20"/>
    <p:sldId id="3100" r:id="rId21"/>
    <p:sldId id="3105" r:id="rId22"/>
    <p:sldId id="3098" r:id="rId23"/>
    <p:sldId id="3124" r:id="rId24"/>
    <p:sldId id="312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3C36"/>
    <a:srgbClr val="0070C0"/>
    <a:srgbClr val="FFFFFF"/>
    <a:srgbClr val="08B689"/>
    <a:srgbClr val="79B50F"/>
    <a:srgbClr val="09B0DE"/>
    <a:srgbClr val="6669D2"/>
    <a:srgbClr val="33BE9B"/>
    <a:srgbClr val="33FCC4"/>
    <a:srgbClr val="42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414" y="-72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30-46FE-ACC2-AE39B87243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30-46FE-ACC2-AE39B87243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30-46FE-ACC2-AE39B87243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30-46FE-ACC2-AE39B8724303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A30-46FE-ACC2-AE39B8724303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DA30-46FE-ACC2-AE39B8724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772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09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614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176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39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442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02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194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377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666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03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203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74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66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70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617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3" r:id="rId2"/>
    <p:sldLayoutId id="214748396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9127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0"/>
            <a:ext cx="4124767" cy="7232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3631" y="0"/>
            <a:ext cx="4124766" cy="7232650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396927" y="4495611"/>
            <a:ext cx="7884851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8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我们的婚礼</a:t>
            </a:r>
            <a:endParaRPr lang="zh-CN" altLang="en-US" sz="8800" cap="all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855076" y="5811356"/>
            <a:ext cx="49685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wedding</a:t>
            </a:r>
            <a:endParaRPr lang="zh-CN" altLang="en-US" sz="2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675057" y="6273021"/>
            <a:ext cx="525658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0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meeting| is suitable for the reporting on activities report | bio | work summary report, etc. | | meeting</a:t>
            </a:r>
            <a:endParaRPr lang="zh-CN" altLang="en-US" sz="10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5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5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0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9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350"/>
                            </p:stCondLst>
                            <p:childTnLst>
                              <p:par>
                                <p:cTn id="5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94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13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09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97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94" y="1366"/>
            <a:ext cx="7392868" cy="7229922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5898" y="1589685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092" y="1349211"/>
            <a:ext cx="816965" cy="816965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5898" y="2856801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13" y="2648321"/>
            <a:ext cx="816965" cy="816965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684" y="4123917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13" y="3916179"/>
            <a:ext cx="816965" cy="816965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684" y="5391032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644" y="5150557"/>
            <a:ext cx="812502" cy="816965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609" y="125992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609" y="2525553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609" y="381350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609" y="503448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10321" y="487438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641" y="741234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937" y="864331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10321" y="1601280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1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253911" y="665964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0"/>
            <a:ext cx="4124767" cy="7232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3631" y="0"/>
            <a:ext cx="4124766" cy="7232650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396927" y="4495611"/>
            <a:ext cx="7884851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8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感谢来参加</a:t>
            </a:r>
            <a:endParaRPr lang="zh-CN" altLang="en-US" sz="8800" cap="all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855076" y="5811356"/>
            <a:ext cx="49685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wedding</a:t>
            </a:r>
            <a:endParaRPr lang="zh-CN" altLang="en-US" sz="2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675057" y="6273021"/>
            <a:ext cx="525658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0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meeting| is suitable for the reporting on activities report | bio | work summary report, etc. | | meeting</a:t>
            </a:r>
            <a:endParaRPr lang="zh-CN" altLang="en-US" sz="10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62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5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0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9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350"/>
                            </p:stCondLst>
                            <p:childTnLst>
                              <p:par>
                                <p:cTn id="5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59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759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48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98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11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F9D3D4"/>
      </a:accent2>
      <a:accent3>
        <a:srgbClr val="7030A0"/>
      </a:accent3>
      <a:accent4>
        <a:srgbClr val="F9D3D4"/>
      </a:accent4>
      <a:accent5>
        <a:srgbClr val="7030A0"/>
      </a:accent5>
      <a:accent6>
        <a:srgbClr val="F9D3D4"/>
      </a:accent6>
      <a:hlink>
        <a:srgbClr val="7030A0"/>
      </a:hlink>
      <a:folHlink>
        <a:srgbClr val="F9D3D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3260</Words>
  <Application>Microsoft Office PowerPoint</Application>
  <PresentationFormat>自定义</PresentationFormat>
  <Paragraphs>260</Paragraphs>
  <Slides>23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烂漫婚礼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2018-01-09T10:08:05Z</dcterms:modified>
</cp:coreProperties>
</file>