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12" r:id="rId4"/>
    <p:sldId id="3108" r:id="rId5"/>
    <p:sldId id="3101" r:id="rId6"/>
    <p:sldId id="3087" r:id="rId7"/>
    <p:sldId id="3100" r:id="rId8"/>
    <p:sldId id="3088" r:id="rId9"/>
    <p:sldId id="3113" r:id="rId10"/>
    <p:sldId id="3099" r:id="rId11"/>
    <p:sldId id="3089" r:id="rId12"/>
    <p:sldId id="3098" r:id="rId13"/>
    <p:sldId id="3090" r:id="rId14"/>
    <p:sldId id="3114" r:id="rId15"/>
    <p:sldId id="3097" r:id="rId16"/>
    <p:sldId id="3091" r:id="rId17"/>
    <p:sldId id="3096" r:id="rId18"/>
    <p:sldId id="3092" r:id="rId19"/>
    <p:sldId id="3115" r:id="rId20"/>
    <p:sldId id="3093" r:id="rId21"/>
    <p:sldId id="3095" r:id="rId22"/>
    <p:sldId id="3094" r:id="rId23"/>
    <p:sldId id="3116" r:id="rId24"/>
    <p:sldId id="311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420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415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2607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94579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031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929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339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481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70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007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02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625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89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6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57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38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0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70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9866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350000" y="5360262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KNOWLEDGE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350000" y="568107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350000" y="4452297"/>
            <a:ext cx="64794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消防安全知识</a:t>
            </a:r>
            <a:endParaRPr lang="zh-CN" altLang="en-US" sz="6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706" y="5732780"/>
            <a:ext cx="12857339" cy="131024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06" y="6134196"/>
            <a:ext cx="12857339" cy="1098256"/>
          </a:xfrm>
          <a:custGeom>
            <a:avLst/>
            <a:gdLst>
              <a:gd name="T0" fmla="*/ 5699 w 5699"/>
              <a:gd name="T1" fmla="*/ 0 h 487"/>
              <a:gd name="T2" fmla="*/ 5699 w 5699"/>
              <a:gd name="T3" fmla="*/ 487 h 487"/>
              <a:gd name="T4" fmla="*/ 0 w 5699"/>
              <a:gd name="T5" fmla="*/ 487 h 487"/>
              <a:gd name="T6" fmla="*/ 0 w 5699"/>
              <a:gd name="T7" fmla="*/ 360 h 487"/>
              <a:gd name="T8" fmla="*/ 375 w 5699"/>
              <a:gd name="T9" fmla="*/ 381 h 487"/>
              <a:gd name="T10" fmla="*/ 738 w 5699"/>
              <a:gd name="T11" fmla="*/ 398 h 487"/>
              <a:gd name="T12" fmla="*/ 1095 w 5699"/>
              <a:gd name="T13" fmla="*/ 410 h 487"/>
              <a:gd name="T14" fmla="*/ 1445 w 5699"/>
              <a:gd name="T15" fmla="*/ 419 h 487"/>
              <a:gd name="T16" fmla="*/ 1787 w 5699"/>
              <a:gd name="T17" fmla="*/ 423 h 487"/>
              <a:gd name="T18" fmla="*/ 2119 w 5699"/>
              <a:gd name="T19" fmla="*/ 421 h 487"/>
              <a:gd name="T20" fmla="*/ 2443 w 5699"/>
              <a:gd name="T21" fmla="*/ 416 h 487"/>
              <a:gd name="T22" fmla="*/ 2760 w 5699"/>
              <a:gd name="T23" fmla="*/ 405 h 487"/>
              <a:gd name="T24" fmla="*/ 3068 w 5699"/>
              <a:gd name="T25" fmla="*/ 391 h 487"/>
              <a:gd name="T26" fmla="*/ 3368 w 5699"/>
              <a:gd name="T27" fmla="*/ 372 h 487"/>
              <a:gd name="T28" fmla="*/ 3658 w 5699"/>
              <a:gd name="T29" fmla="*/ 348 h 487"/>
              <a:gd name="T30" fmla="*/ 3942 w 5699"/>
              <a:gd name="T31" fmla="*/ 320 h 487"/>
              <a:gd name="T32" fmla="*/ 4217 w 5699"/>
              <a:gd name="T33" fmla="*/ 289 h 487"/>
              <a:gd name="T34" fmla="*/ 4485 w 5699"/>
              <a:gd name="T35" fmla="*/ 250 h 487"/>
              <a:gd name="T36" fmla="*/ 4745 w 5699"/>
              <a:gd name="T37" fmla="*/ 210 h 487"/>
              <a:gd name="T38" fmla="*/ 4996 w 5699"/>
              <a:gd name="T39" fmla="*/ 163 h 487"/>
              <a:gd name="T40" fmla="*/ 5238 w 5699"/>
              <a:gd name="T41" fmla="*/ 113 h 487"/>
              <a:gd name="T42" fmla="*/ 5473 w 5699"/>
              <a:gd name="T43" fmla="*/ 59 h 487"/>
              <a:gd name="T44" fmla="*/ 5699 w 5699"/>
              <a:gd name="T4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99" h="487">
                <a:moveTo>
                  <a:pt x="5699" y="0"/>
                </a:moveTo>
                <a:lnTo>
                  <a:pt x="5699" y="487"/>
                </a:lnTo>
                <a:lnTo>
                  <a:pt x="0" y="487"/>
                </a:lnTo>
                <a:lnTo>
                  <a:pt x="0" y="360"/>
                </a:lnTo>
                <a:lnTo>
                  <a:pt x="375" y="381"/>
                </a:lnTo>
                <a:lnTo>
                  <a:pt x="738" y="398"/>
                </a:lnTo>
                <a:lnTo>
                  <a:pt x="1095" y="410"/>
                </a:lnTo>
                <a:lnTo>
                  <a:pt x="1445" y="419"/>
                </a:lnTo>
                <a:lnTo>
                  <a:pt x="1787" y="423"/>
                </a:lnTo>
                <a:lnTo>
                  <a:pt x="2119" y="421"/>
                </a:lnTo>
                <a:lnTo>
                  <a:pt x="2443" y="416"/>
                </a:lnTo>
                <a:lnTo>
                  <a:pt x="2760" y="405"/>
                </a:lnTo>
                <a:lnTo>
                  <a:pt x="3068" y="391"/>
                </a:lnTo>
                <a:lnTo>
                  <a:pt x="3368" y="372"/>
                </a:lnTo>
                <a:lnTo>
                  <a:pt x="3658" y="348"/>
                </a:lnTo>
                <a:lnTo>
                  <a:pt x="3942" y="320"/>
                </a:lnTo>
                <a:lnTo>
                  <a:pt x="4217" y="289"/>
                </a:lnTo>
                <a:lnTo>
                  <a:pt x="4485" y="250"/>
                </a:lnTo>
                <a:lnTo>
                  <a:pt x="4745" y="210"/>
                </a:lnTo>
                <a:lnTo>
                  <a:pt x="4996" y="163"/>
                </a:lnTo>
                <a:lnTo>
                  <a:pt x="5238" y="113"/>
                </a:lnTo>
                <a:lnTo>
                  <a:pt x="5473" y="59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06" y="201"/>
            <a:ext cx="12857339" cy="2701664"/>
          </a:xfrm>
          <a:custGeom>
            <a:avLst/>
            <a:gdLst>
              <a:gd name="T0" fmla="*/ 0 w 5699"/>
              <a:gd name="T1" fmla="*/ 0 h 1198"/>
              <a:gd name="T2" fmla="*/ 5699 w 5699"/>
              <a:gd name="T3" fmla="*/ 0 h 1198"/>
              <a:gd name="T4" fmla="*/ 5699 w 5699"/>
              <a:gd name="T5" fmla="*/ 410 h 1198"/>
              <a:gd name="T6" fmla="*/ 5344 w 5699"/>
              <a:gd name="T7" fmla="*/ 399 h 1198"/>
              <a:gd name="T8" fmla="*/ 4995 w 5699"/>
              <a:gd name="T9" fmla="*/ 394 h 1198"/>
              <a:gd name="T10" fmla="*/ 4656 w 5699"/>
              <a:gd name="T11" fmla="*/ 394 h 1198"/>
              <a:gd name="T12" fmla="*/ 4323 w 5699"/>
              <a:gd name="T13" fmla="*/ 399 h 1198"/>
              <a:gd name="T14" fmla="*/ 3998 w 5699"/>
              <a:gd name="T15" fmla="*/ 410 h 1198"/>
              <a:gd name="T16" fmla="*/ 3679 w 5699"/>
              <a:gd name="T17" fmla="*/ 425 h 1198"/>
              <a:gd name="T18" fmla="*/ 3367 w 5699"/>
              <a:gd name="T19" fmla="*/ 446 h 1198"/>
              <a:gd name="T20" fmla="*/ 3064 w 5699"/>
              <a:gd name="T21" fmla="*/ 474 h 1198"/>
              <a:gd name="T22" fmla="*/ 2768 w 5699"/>
              <a:gd name="T23" fmla="*/ 505 h 1198"/>
              <a:gd name="T24" fmla="*/ 2481 w 5699"/>
              <a:gd name="T25" fmla="*/ 542 h 1198"/>
              <a:gd name="T26" fmla="*/ 2199 w 5699"/>
              <a:gd name="T27" fmla="*/ 584 h 1198"/>
              <a:gd name="T28" fmla="*/ 1926 w 5699"/>
              <a:gd name="T29" fmla="*/ 631 h 1198"/>
              <a:gd name="T30" fmla="*/ 1659 w 5699"/>
              <a:gd name="T31" fmla="*/ 683 h 1198"/>
              <a:gd name="T32" fmla="*/ 1400 w 5699"/>
              <a:gd name="T33" fmla="*/ 742 h 1198"/>
              <a:gd name="T34" fmla="*/ 1147 w 5699"/>
              <a:gd name="T35" fmla="*/ 805 h 1198"/>
              <a:gd name="T36" fmla="*/ 904 w 5699"/>
              <a:gd name="T37" fmla="*/ 873 h 1198"/>
              <a:gd name="T38" fmla="*/ 667 w 5699"/>
              <a:gd name="T39" fmla="*/ 946 h 1198"/>
              <a:gd name="T40" fmla="*/ 437 w 5699"/>
              <a:gd name="T41" fmla="*/ 1024 h 1198"/>
              <a:gd name="T42" fmla="*/ 214 w 5699"/>
              <a:gd name="T43" fmla="*/ 1109 h 1198"/>
              <a:gd name="T44" fmla="*/ 0 w 5699"/>
              <a:gd name="T45" fmla="*/ 1198 h 1198"/>
              <a:gd name="T46" fmla="*/ 0 w 5699"/>
              <a:gd name="T47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99" h="1198">
                <a:moveTo>
                  <a:pt x="0" y="0"/>
                </a:moveTo>
                <a:lnTo>
                  <a:pt x="5699" y="0"/>
                </a:lnTo>
                <a:lnTo>
                  <a:pt x="5699" y="410"/>
                </a:lnTo>
                <a:lnTo>
                  <a:pt x="5344" y="399"/>
                </a:lnTo>
                <a:lnTo>
                  <a:pt x="4995" y="394"/>
                </a:lnTo>
                <a:lnTo>
                  <a:pt x="4656" y="394"/>
                </a:lnTo>
                <a:lnTo>
                  <a:pt x="4323" y="399"/>
                </a:lnTo>
                <a:lnTo>
                  <a:pt x="3998" y="410"/>
                </a:lnTo>
                <a:lnTo>
                  <a:pt x="3679" y="425"/>
                </a:lnTo>
                <a:lnTo>
                  <a:pt x="3367" y="446"/>
                </a:lnTo>
                <a:lnTo>
                  <a:pt x="3064" y="474"/>
                </a:lnTo>
                <a:lnTo>
                  <a:pt x="2768" y="505"/>
                </a:lnTo>
                <a:lnTo>
                  <a:pt x="2481" y="542"/>
                </a:lnTo>
                <a:lnTo>
                  <a:pt x="2199" y="584"/>
                </a:lnTo>
                <a:lnTo>
                  <a:pt x="1926" y="631"/>
                </a:lnTo>
                <a:lnTo>
                  <a:pt x="1659" y="683"/>
                </a:lnTo>
                <a:lnTo>
                  <a:pt x="1400" y="742"/>
                </a:lnTo>
                <a:lnTo>
                  <a:pt x="1147" y="805"/>
                </a:lnTo>
                <a:lnTo>
                  <a:pt x="904" y="873"/>
                </a:lnTo>
                <a:lnTo>
                  <a:pt x="667" y="946"/>
                </a:lnTo>
                <a:lnTo>
                  <a:pt x="437" y="1024"/>
                </a:lnTo>
                <a:lnTo>
                  <a:pt x="214" y="1109"/>
                </a:lnTo>
                <a:lnTo>
                  <a:pt x="0" y="1198"/>
                </a:lnTo>
                <a:lnTo>
                  <a:pt x="0" y="0"/>
                </a:lnTo>
                <a:close/>
              </a:path>
            </a:pathLst>
          </a:custGeom>
          <a:solidFill>
            <a:srgbClr val="FC4200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  <p:bldP spid="8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rgbClr val="FC42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rgbClr val="FC42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rgbClr val="FC4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zh-CN" altLang="en-US" sz="266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THREE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70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rgbClr val="FC42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zh-CN" altLang="en-US" sz="266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FOUR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1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3843198" y="3076813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3843198" y="283081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294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787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3843198" y="401174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3843198" y="376574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3843198" y="494667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3843198" y="470067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3843198" y="5881601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3843198" y="563560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045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rgbClr val="FC4200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rgbClr val="FC4200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1397927" y="681218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350000" y="5360262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KNOWLEDGE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350000" y="568107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350000" y="4452297"/>
            <a:ext cx="64794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0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706" y="5732780"/>
            <a:ext cx="12857339" cy="131024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06" y="6134196"/>
            <a:ext cx="12857339" cy="1098256"/>
          </a:xfrm>
          <a:custGeom>
            <a:avLst/>
            <a:gdLst>
              <a:gd name="T0" fmla="*/ 5699 w 5699"/>
              <a:gd name="T1" fmla="*/ 0 h 487"/>
              <a:gd name="T2" fmla="*/ 5699 w 5699"/>
              <a:gd name="T3" fmla="*/ 487 h 487"/>
              <a:gd name="T4" fmla="*/ 0 w 5699"/>
              <a:gd name="T5" fmla="*/ 487 h 487"/>
              <a:gd name="T6" fmla="*/ 0 w 5699"/>
              <a:gd name="T7" fmla="*/ 360 h 487"/>
              <a:gd name="T8" fmla="*/ 375 w 5699"/>
              <a:gd name="T9" fmla="*/ 381 h 487"/>
              <a:gd name="T10" fmla="*/ 738 w 5699"/>
              <a:gd name="T11" fmla="*/ 398 h 487"/>
              <a:gd name="T12" fmla="*/ 1095 w 5699"/>
              <a:gd name="T13" fmla="*/ 410 h 487"/>
              <a:gd name="T14" fmla="*/ 1445 w 5699"/>
              <a:gd name="T15" fmla="*/ 419 h 487"/>
              <a:gd name="T16" fmla="*/ 1787 w 5699"/>
              <a:gd name="T17" fmla="*/ 423 h 487"/>
              <a:gd name="T18" fmla="*/ 2119 w 5699"/>
              <a:gd name="T19" fmla="*/ 421 h 487"/>
              <a:gd name="T20" fmla="*/ 2443 w 5699"/>
              <a:gd name="T21" fmla="*/ 416 h 487"/>
              <a:gd name="T22" fmla="*/ 2760 w 5699"/>
              <a:gd name="T23" fmla="*/ 405 h 487"/>
              <a:gd name="T24" fmla="*/ 3068 w 5699"/>
              <a:gd name="T25" fmla="*/ 391 h 487"/>
              <a:gd name="T26" fmla="*/ 3368 w 5699"/>
              <a:gd name="T27" fmla="*/ 372 h 487"/>
              <a:gd name="T28" fmla="*/ 3658 w 5699"/>
              <a:gd name="T29" fmla="*/ 348 h 487"/>
              <a:gd name="T30" fmla="*/ 3942 w 5699"/>
              <a:gd name="T31" fmla="*/ 320 h 487"/>
              <a:gd name="T32" fmla="*/ 4217 w 5699"/>
              <a:gd name="T33" fmla="*/ 289 h 487"/>
              <a:gd name="T34" fmla="*/ 4485 w 5699"/>
              <a:gd name="T35" fmla="*/ 250 h 487"/>
              <a:gd name="T36" fmla="*/ 4745 w 5699"/>
              <a:gd name="T37" fmla="*/ 210 h 487"/>
              <a:gd name="T38" fmla="*/ 4996 w 5699"/>
              <a:gd name="T39" fmla="*/ 163 h 487"/>
              <a:gd name="T40" fmla="*/ 5238 w 5699"/>
              <a:gd name="T41" fmla="*/ 113 h 487"/>
              <a:gd name="T42" fmla="*/ 5473 w 5699"/>
              <a:gd name="T43" fmla="*/ 59 h 487"/>
              <a:gd name="T44" fmla="*/ 5699 w 5699"/>
              <a:gd name="T4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99" h="487">
                <a:moveTo>
                  <a:pt x="5699" y="0"/>
                </a:moveTo>
                <a:lnTo>
                  <a:pt x="5699" y="487"/>
                </a:lnTo>
                <a:lnTo>
                  <a:pt x="0" y="487"/>
                </a:lnTo>
                <a:lnTo>
                  <a:pt x="0" y="360"/>
                </a:lnTo>
                <a:lnTo>
                  <a:pt x="375" y="381"/>
                </a:lnTo>
                <a:lnTo>
                  <a:pt x="738" y="398"/>
                </a:lnTo>
                <a:lnTo>
                  <a:pt x="1095" y="410"/>
                </a:lnTo>
                <a:lnTo>
                  <a:pt x="1445" y="419"/>
                </a:lnTo>
                <a:lnTo>
                  <a:pt x="1787" y="423"/>
                </a:lnTo>
                <a:lnTo>
                  <a:pt x="2119" y="421"/>
                </a:lnTo>
                <a:lnTo>
                  <a:pt x="2443" y="416"/>
                </a:lnTo>
                <a:lnTo>
                  <a:pt x="2760" y="405"/>
                </a:lnTo>
                <a:lnTo>
                  <a:pt x="3068" y="391"/>
                </a:lnTo>
                <a:lnTo>
                  <a:pt x="3368" y="372"/>
                </a:lnTo>
                <a:lnTo>
                  <a:pt x="3658" y="348"/>
                </a:lnTo>
                <a:lnTo>
                  <a:pt x="3942" y="320"/>
                </a:lnTo>
                <a:lnTo>
                  <a:pt x="4217" y="289"/>
                </a:lnTo>
                <a:lnTo>
                  <a:pt x="4485" y="250"/>
                </a:lnTo>
                <a:lnTo>
                  <a:pt x="4745" y="210"/>
                </a:lnTo>
                <a:lnTo>
                  <a:pt x="4996" y="163"/>
                </a:lnTo>
                <a:lnTo>
                  <a:pt x="5238" y="113"/>
                </a:lnTo>
                <a:lnTo>
                  <a:pt x="5473" y="59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06" y="201"/>
            <a:ext cx="12857339" cy="2701664"/>
          </a:xfrm>
          <a:custGeom>
            <a:avLst/>
            <a:gdLst>
              <a:gd name="T0" fmla="*/ 0 w 5699"/>
              <a:gd name="T1" fmla="*/ 0 h 1198"/>
              <a:gd name="T2" fmla="*/ 5699 w 5699"/>
              <a:gd name="T3" fmla="*/ 0 h 1198"/>
              <a:gd name="T4" fmla="*/ 5699 w 5699"/>
              <a:gd name="T5" fmla="*/ 410 h 1198"/>
              <a:gd name="T6" fmla="*/ 5344 w 5699"/>
              <a:gd name="T7" fmla="*/ 399 h 1198"/>
              <a:gd name="T8" fmla="*/ 4995 w 5699"/>
              <a:gd name="T9" fmla="*/ 394 h 1198"/>
              <a:gd name="T10" fmla="*/ 4656 w 5699"/>
              <a:gd name="T11" fmla="*/ 394 h 1198"/>
              <a:gd name="T12" fmla="*/ 4323 w 5699"/>
              <a:gd name="T13" fmla="*/ 399 h 1198"/>
              <a:gd name="T14" fmla="*/ 3998 w 5699"/>
              <a:gd name="T15" fmla="*/ 410 h 1198"/>
              <a:gd name="T16" fmla="*/ 3679 w 5699"/>
              <a:gd name="T17" fmla="*/ 425 h 1198"/>
              <a:gd name="T18" fmla="*/ 3367 w 5699"/>
              <a:gd name="T19" fmla="*/ 446 h 1198"/>
              <a:gd name="T20" fmla="*/ 3064 w 5699"/>
              <a:gd name="T21" fmla="*/ 474 h 1198"/>
              <a:gd name="T22" fmla="*/ 2768 w 5699"/>
              <a:gd name="T23" fmla="*/ 505 h 1198"/>
              <a:gd name="T24" fmla="*/ 2481 w 5699"/>
              <a:gd name="T25" fmla="*/ 542 h 1198"/>
              <a:gd name="T26" fmla="*/ 2199 w 5699"/>
              <a:gd name="T27" fmla="*/ 584 h 1198"/>
              <a:gd name="T28" fmla="*/ 1926 w 5699"/>
              <a:gd name="T29" fmla="*/ 631 h 1198"/>
              <a:gd name="T30" fmla="*/ 1659 w 5699"/>
              <a:gd name="T31" fmla="*/ 683 h 1198"/>
              <a:gd name="T32" fmla="*/ 1400 w 5699"/>
              <a:gd name="T33" fmla="*/ 742 h 1198"/>
              <a:gd name="T34" fmla="*/ 1147 w 5699"/>
              <a:gd name="T35" fmla="*/ 805 h 1198"/>
              <a:gd name="T36" fmla="*/ 904 w 5699"/>
              <a:gd name="T37" fmla="*/ 873 h 1198"/>
              <a:gd name="T38" fmla="*/ 667 w 5699"/>
              <a:gd name="T39" fmla="*/ 946 h 1198"/>
              <a:gd name="T40" fmla="*/ 437 w 5699"/>
              <a:gd name="T41" fmla="*/ 1024 h 1198"/>
              <a:gd name="T42" fmla="*/ 214 w 5699"/>
              <a:gd name="T43" fmla="*/ 1109 h 1198"/>
              <a:gd name="T44" fmla="*/ 0 w 5699"/>
              <a:gd name="T45" fmla="*/ 1198 h 1198"/>
              <a:gd name="T46" fmla="*/ 0 w 5699"/>
              <a:gd name="T47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99" h="1198">
                <a:moveTo>
                  <a:pt x="0" y="0"/>
                </a:moveTo>
                <a:lnTo>
                  <a:pt x="5699" y="0"/>
                </a:lnTo>
                <a:lnTo>
                  <a:pt x="5699" y="410"/>
                </a:lnTo>
                <a:lnTo>
                  <a:pt x="5344" y="399"/>
                </a:lnTo>
                <a:lnTo>
                  <a:pt x="4995" y="394"/>
                </a:lnTo>
                <a:lnTo>
                  <a:pt x="4656" y="394"/>
                </a:lnTo>
                <a:lnTo>
                  <a:pt x="4323" y="399"/>
                </a:lnTo>
                <a:lnTo>
                  <a:pt x="3998" y="410"/>
                </a:lnTo>
                <a:lnTo>
                  <a:pt x="3679" y="425"/>
                </a:lnTo>
                <a:lnTo>
                  <a:pt x="3367" y="446"/>
                </a:lnTo>
                <a:lnTo>
                  <a:pt x="3064" y="474"/>
                </a:lnTo>
                <a:lnTo>
                  <a:pt x="2768" y="505"/>
                </a:lnTo>
                <a:lnTo>
                  <a:pt x="2481" y="542"/>
                </a:lnTo>
                <a:lnTo>
                  <a:pt x="2199" y="584"/>
                </a:lnTo>
                <a:lnTo>
                  <a:pt x="1926" y="631"/>
                </a:lnTo>
                <a:lnTo>
                  <a:pt x="1659" y="683"/>
                </a:lnTo>
                <a:lnTo>
                  <a:pt x="1400" y="742"/>
                </a:lnTo>
                <a:lnTo>
                  <a:pt x="1147" y="805"/>
                </a:lnTo>
                <a:lnTo>
                  <a:pt x="904" y="873"/>
                </a:lnTo>
                <a:lnTo>
                  <a:pt x="667" y="946"/>
                </a:lnTo>
                <a:lnTo>
                  <a:pt x="437" y="1024"/>
                </a:lnTo>
                <a:lnTo>
                  <a:pt x="214" y="1109"/>
                </a:lnTo>
                <a:lnTo>
                  <a:pt x="0" y="1198"/>
                </a:lnTo>
                <a:lnTo>
                  <a:pt x="0" y="0"/>
                </a:lnTo>
                <a:close/>
              </a:path>
            </a:pathLst>
          </a:custGeom>
          <a:solidFill>
            <a:srgbClr val="FC4200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73696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4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181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zh-CN" altLang="en-US" sz="266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ONE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18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rgbClr val="FC4200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sz="266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TWO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35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24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C4200"/>
      </a:accent1>
      <a:accent2>
        <a:srgbClr val="FA8212"/>
      </a:accent2>
      <a:accent3>
        <a:srgbClr val="FC4200"/>
      </a:accent3>
      <a:accent4>
        <a:srgbClr val="FA8212"/>
      </a:accent4>
      <a:accent5>
        <a:srgbClr val="FC4200"/>
      </a:accent5>
      <a:accent6>
        <a:srgbClr val="FA8212"/>
      </a:accent6>
      <a:hlink>
        <a:srgbClr val="FC4200"/>
      </a:hlink>
      <a:folHlink>
        <a:srgbClr val="FA821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2916</Words>
  <Application>Microsoft Office PowerPoint</Application>
  <PresentationFormat>自定义</PresentationFormat>
  <Paragraphs>250</Paragraphs>
  <Slides>23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消防安全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2018-01-09T11:10:40Z</dcterms:modified>
</cp:coreProperties>
</file>