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2851" r:id="rId3"/>
    <p:sldId id="2852" r:id="rId4"/>
    <p:sldId id="2853" r:id="rId5"/>
    <p:sldId id="2844" r:id="rId6"/>
    <p:sldId id="2871" r:id="rId7"/>
    <p:sldId id="2885" r:id="rId8"/>
    <p:sldId id="2874" r:id="rId9"/>
    <p:sldId id="2867" r:id="rId10"/>
    <p:sldId id="2888" r:id="rId11"/>
    <p:sldId id="2872" r:id="rId12"/>
    <p:sldId id="2889" r:id="rId13"/>
    <p:sldId id="2876" r:id="rId14"/>
    <p:sldId id="2868" r:id="rId15"/>
    <p:sldId id="2886" r:id="rId16"/>
    <p:sldId id="2875" r:id="rId17"/>
    <p:sldId id="2881" r:id="rId18"/>
    <p:sldId id="2882" r:id="rId19"/>
    <p:sldId id="2869" r:id="rId20"/>
    <p:sldId id="2887" r:id="rId21"/>
    <p:sldId id="2879" r:id="rId22"/>
    <p:sldId id="2890" r:id="rId23"/>
    <p:sldId id="2891" r:id="rId24"/>
    <p:sldId id="289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438E"/>
    <a:srgbClr val="6EB92C"/>
    <a:srgbClr val="FFFFFF"/>
    <a:srgbClr val="920240"/>
    <a:srgbClr val="1F4C6B"/>
    <a:srgbClr val="058D2A"/>
    <a:srgbClr val="FFC000"/>
    <a:srgbClr val="000000"/>
    <a:srgbClr val="003366"/>
    <a:srgbClr val="2DDE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609280"/>
        <c:axId val="208610816"/>
      </c:areaChart>
      <c:catAx>
        <c:axId val="20860928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08610816"/>
        <c:crosses val="autoZero"/>
        <c:auto val="1"/>
        <c:lblAlgn val="ctr"/>
        <c:lblOffset val="100"/>
        <c:noMultiLvlLbl val="1"/>
      </c:catAx>
      <c:valAx>
        <c:axId val="20861081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0860928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126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859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693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537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41322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06415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2591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31286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0716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26433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8444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C0CA029A-C48D-41DA-884C-4A59F17A857D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5259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9846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56109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500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63169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9756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6676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151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491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C9870A4-879E-4C9D-940C-B6643A13544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20044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277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41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34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053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238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34081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010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49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82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447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880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42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8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3994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notesSlide" Target="../notesSlides/notesSlide2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072019" y="4273002"/>
            <a:ext cx="671471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201X</a:t>
            </a:r>
            <a:r>
              <a:rPr lang="zh-CN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年</a:t>
            </a:r>
            <a:r>
              <a:rPr lang="zh-CN" altLang="en-US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终总结暨新年计划</a:t>
            </a:r>
            <a:endParaRPr lang="zh-CN" altLang="en-US" sz="4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110906" y="4936769"/>
            <a:ext cx="66369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YEAR-END SUMMARY AND PLAN IN THE NEW YEAR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62401" y="5551818"/>
            <a:ext cx="493394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www.1ppt.com</a:t>
            </a: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1479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9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4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60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06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文本框 66"/>
          <p:cNvSpPr txBox="1">
            <a:spLocks noChangeArrowheads="1"/>
          </p:cNvSpPr>
          <p:nvPr/>
        </p:nvSpPr>
        <p:spPr bwMode="auto">
          <a:xfrm>
            <a:off x="812800" y="4343720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文本框 13"/>
          <p:cNvSpPr txBox="1">
            <a:spLocks noChangeArrowheads="1"/>
          </p:cNvSpPr>
          <p:nvPr/>
        </p:nvSpPr>
        <p:spPr bwMode="auto">
          <a:xfrm>
            <a:off x="812800" y="396016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文本框 66"/>
          <p:cNvSpPr txBox="1">
            <a:spLocks noChangeArrowheads="1"/>
          </p:cNvSpPr>
          <p:nvPr/>
        </p:nvSpPr>
        <p:spPr bwMode="auto">
          <a:xfrm>
            <a:off x="812800" y="5723341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文本框 13"/>
          <p:cNvSpPr txBox="1">
            <a:spLocks noChangeArrowheads="1"/>
          </p:cNvSpPr>
          <p:nvPr/>
        </p:nvSpPr>
        <p:spPr bwMode="auto">
          <a:xfrm>
            <a:off x="812800" y="5339782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9" name="文本框 66"/>
          <p:cNvSpPr txBox="1">
            <a:spLocks noChangeArrowheads="1"/>
          </p:cNvSpPr>
          <p:nvPr/>
        </p:nvSpPr>
        <p:spPr bwMode="auto">
          <a:xfrm>
            <a:off x="7919453" y="1303359"/>
            <a:ext cx="4104407" cy="62324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文本框 13"/>
          <p:cNvSpPr txBox="1">
            <a:spLocks noChangeArrowheads="1"/>
          </p:cNvSpPr>
          <p:nvPr/>
        </p:nvSpPr>
        <p:spPr bwMode="auto">
          <a:xfrm>
            <a:off x="7919453" y="919800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1671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68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2732549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>
            <a:spLocks noChangeAspect="1"/>
          </p:cNvSpPr>
          <p:nvPr/>
        </p:nvSpPr>
        <p:spPr>
          <a:xfrm>
            <a:off x="92164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315732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39300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28689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9864370" y="3108975"/>
            <a:ext cx="2066374" cy="206637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2078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itle 13"/>
          <p:cNvSpPr txBox="1">
            <a:spLocks/>
          </p:cNvSpPr>
          <p:nvPr/>
        </p:nvSpPr>
        <p:spPr>
          <a:xfrm>
            <a:off x="103776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itle 13"/>
          <p:cNvSpPr txBox="1">
            <a:spLocks/>
          </p:cNvSpPr>
          <p:nvPr/>
        </p:nvSpPr>
        <p:spPr>
          <a:xfrm>
            <a:off x="329679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555582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itle 13"/>
          <p:cNvSpPr txBox="1">
            <a:spLocks/>
          </p:cNvSpPr>
          <p:nvPr/>
        </p:nvSpPr>
        <p:spPr>
          <a:xfrm>
            <a:off x="7814854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itle 13"/>
          <p:cNvSpPr txBox="1">
            <a:spLocks/>
          </p:cNvSpPr>
          <p:nvPr/>
        </p:nvSpPr>
        <p:spPr>
          <a:xfrm>
            <a:off x="10073882" y="5527655"/>
            <a:ext cx="1740748" cy="769441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11"/>
          <p:cNvSpPr>
            <a:spLocks/>
          </p:cNvSpPr>
          <p:nvPr/>
        </p:nvSpPr>
        <p:spPr bwMode="auto">
          <a:xfrm>
            <a:off x="1348919" y="2048369"/>
            <a:ext cx="10160910" cy="5539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17"/>
          <p:cNvSpPr>
            <a:spLocks/>
          </p:cNvSpPr>
          <p:nvPr/>
        </p:nvSpPr>
        <p:spPr bwMode="auto">
          <a:xfrm>
            <a:off x="5570579" y="1696716"/>
            <a:ext cx="1717591" cy="3231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77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7" grpId="0"/>
      <p:bldP spid="18" grpId="0"/>
      <p:bldP spid="19" grpId="0"/>
      <p:bldP spid="20" grpId="0"/>
      <p:bldP spid="21" grpId="0"/>
      <p:bldP spid="2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315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71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104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465771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799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5112" y="1665233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577425" y="1670791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459738" y="1670788"/>
            <a:ext cx="2586211" cy="29811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3166" y="4950503"/>
            <a:ext cx="260584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95112" y="494978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77424" y="4949063"/>
            <a:ext cx="2586211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59737" y="4948341"/>
            <a:ext cx="2586214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805851" y="5769689"/>
            <a:ext cx="1124259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1" y="5985713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99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MH_SubTitle_1"/>
          <p:cNvSpPr/>
          <p:nvPr>
            <p:custDataLst>
              <p:tags r:id="rId2"/>
            </p:custDataLst>
          </p:nvPr>
        </p:nvSpPr>
        <p:spPr>
          <a:xfrm>
            <a:off x="6357522" y="2643533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MH_Other_1"/>
          <p:cNvSpPr/>
          <p:nvPr>
            <p:custDataLst>
              <p:tags r:id="rId3"/>
            </p:custDataLst>
          </p:nvPr>
        </p:nvSpPr>
        <p:spPr>
          <a:xfrm>
            <a:off x="5517061" y="2616746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SubTitle_2"/>
          <p:cNvSpPr/>
          <p:nvPr>
            <p:custDataLst>
              <p:tags r:id="rId4"/>
            </p:custDataLst>
          </p:nvPr>
        </p:nvSpPr>
        <p:spPr>
          <a:xfrm>
            <a:off x="6357522" y="3463904"/>
            <a:ext cx="3867459" cy="637879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MH_Other_2"/>
          <p:cNvSpPr/>
          <p:nvPr>
            <p:custDataLst>
              <p:tags r:id="rId5"/>
            </p:custDataLst>
          </p:nvPr>
        </p:nvSpPr>
        <p:spPr>
          <a:xfrm>
            <a:off x="5517061" y="343711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MH_SubTitle_3"/>
          <p:cNvSpPr/>
          <p:nvPr>
            <p:custDataLst>
              <p:tags r:id="rId6"/>
            </p:custDataLst>
          </p:nvPr>
        </p:nvSpPr>
        <p:spPr>
          <a:xfrm>
            <a:off x="6357522" y="428259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MH_Other_3"/>
          <p:cNvSpPr/>
          <p:nvPr>
            <p:custDataLst>
              <p:tags r:id="rId7"/>
            </p:custDataLst>
          </p:nvPr>
        </p:nvSpPr>
        <p:spPr>
          <a:xfrm>
            <a:off x="5517061" y="4257485"/>
            <a:ext cx="1029648" cy="694803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4"/>
          <p:cNvSpPr/>
          <p:nvPr>
            <p:custDataLst>
              <p:tags r:id="rId8"/>
            </p:custDataLst>
          </p:nvPr>
        </p:nvSpPr>
        <p:spPr>
          <a:xfrm>
            <a:off x="6357522" y="5102969"/>
            <a:ext cx="3867459" cy="639554"/>
          </a:xfrm>
          <a:custGeom>
            <a:avLst/>
            <a:gdLst>
              <a:gd name="connsiteX0" fmla="*/ 122108 w 732631"/>
              <a:gd name="connsiteY0" fmla="*/ 0 h 5307012"/>
              <a:gd name="connsiteX1" fmla="*/ 610523 w 732631"/>
              <a:gd name="connsiteY1" fmla="*/ 0 h 5307012"/>
              <a:gd name="connsiteX2" fmla="*/ 732631 w 732631"/>
              <a:gd name="connsiteY2" fmla="*/ 122108 h 5307012"/>
              <a:gd name="connsiteX3" fmla="*/ 732631 w 732631"/>
              <a:gd name="connsiteY3" fmla="*/ 5307012 h 5307012"/>
              <a:gd name="connsiteX4" fmla="*/ 732631 w 732631"/>
              <a:gd name="connsiteY4" fmla="*/ 5307012 h 5307012"/>
              <a:gd name="connsiteX5" fmla="*/ 0 w 732631"/>
              <a:gd name="connsiteY5" fmla="*/ 5307012 h 5307012"/>
              <a:gd name="connsiteX6" fmla="*/ 0 w 732631"/>
              <a:gd name="connsiteY6" fmla="*/ 5307012 h 5307012"/>
              <a:gd name="connsiteX7" fmla="*/ 0 w 732631"/>
              <a:gd name="connsiteY7" fmla="*/ 122108 h 5307012"/>
              <a:gd name="connsiteX8" fmla="*/ 122108 w 732631"/>
              <a:gd name="connsiteY8" fmla="*/ 0 h 5307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2631" h="5307012">
                <a:moveTo>
                  <a:pt x="732631" y="884525"/>
                </a:moveTo>
                <a:lnTo>
                  <a:pt x="732631" y="4422487"/>
                </a:lnTo>
                <a:cubicBezTo>
                  <a:pt x="732631" y="4910992"/>
                  <a:pt x="725084" y="5307008"/>
                  <a:pt x="715774" y="5307008"/>
                </a:cubicBezTo>
                <a:lnTo>
                  <a:pt x="0" y="5307008"/>
                </a:lnTo>
                <a:lnTo>
                  <a:pt x="0" y="5307008"/>
                </a:lnTo>
                <a:lnTo>
                  <a:pt x="0" y="4"/>
                </a:lnTo>
                <a:lnTo>
                  <a:pt x="0" y="4"/>
                </a:lnTo>
                <a:lnTo>
                  <a:pt x="715774" y="4"/>
                </a:lnTo>
                <a:cubicBezTo>
                  <a:pt x="725084" y="4"/>
                  <a:pt x="732631" y="396020"/>
                  <a:pt x="732631" y="884525"/>
                </a:cubicBez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 spcCol="1270" anchor="ctr">
            <a:noAutofit/>
          </a:bodyPr>
          <a:lstStyle/>
          <a:p>
            <a:pPr lvl="0" algn="ctr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_4"/>
          <p:cNvSpPr/>
          <p:nvPr>
            <p:custDataLst>
              <p:tags r:id="rId9"/>
            </p:custDataLst>
          </p:nvPr>
        </p:nvSpPr>
        <p:spPr>
          <a:xfrm>
            <a:off x="5517061" y="5076181"/>
            <a:ext cx="1029648" cy="696477"/>
          </a:xfrm>
          <a:custGeom>
            <a:avLst/>
            <a:gdLst>
              <a:gd name="connsiteX0" fmla="*/ 0 w 872351"/>
              <a:gd name="connsiteY0" fmla="*/ 0 h 721783"/>
              <a:gd name="connsiteX1" fmla="*/ 697880 w 872351"/>
              <a:gd name="connsiteY1" fmla="*/ 0 h 721783"/>
              <a:gd name="connsiteX2" fmla="*/ 872351 w 872351"/>
              <a:gd name="connsiteY2" fmla="*/ 360892 h 721783"/>
              <a:gd name="connsiteX3" fmla="*/ 697880 w 872351"/>
              <a:gd name="connsiteY3" fmla="*/ 721783 h 721783"/>
              <a:gd name="connsiteX4" fmla="*/ 0 w 872351"/>
              <a:gd name="connsiteY4" fmla="*/ 721783 h 721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2351" h="721783">
                <a:moveTo>
                  <a:pt x="0" y="0"/>
                </a:moveTo>
                <a:lnTo>
                  <a:pt x="697880" y="0"/>
                </a:lnTo>
                <a:lnTo>
                  <a:pt x="872351" y="360892"/>
                </a:lnTo>
                <a:lnTo>
                  <a:pt x="697880" y="721783"/>
                </a:lnTo>
                <a:lnTo>
                  <a:pt x="0" y="721783"/>
                </a:lnTo>
                <a:close/>
              </a:path>
            </a:pathLst>
          </a:custGeom>
          <a:solidFill>
            <a:schemeClr val="accent1"/>
          </a:solidFill>
          <a:ln w="762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4218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/>
          <p:nvPr>
            <p:custDataLst>
              <p:tags r:id="rId10"/>
            </p:custDataLst>
          </p:nvPr>
        </p:nvSpPr>
        <p:spPr>
          <a:xfrm>
            <a:off x="353" y="773245"/>
            <a:ext cx="1460470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s_1"/>
          <p:cNvSpPr txBox="1"/>
          <p:nvPr>
            <p:custDataLst>
              <p:tags r:id="rId11"/>
            </p:custDataLst>
          </p:nvPr>
        </p:nvSpPr>
        <p:spPr>
          <a:xfrm>
            <a:off x="1587838" y="727718"/>
            <a:ext cx="1141729" cy="61555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4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12"/>
            </p:custDataLst>
          </p:nvPr>
        </p:nvSpPr>
        <p:spPr>
          <a:xfrm>
            <a:off x="857603" y="1343271"/>
            <a:ext cx="2602199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/>
          <p:nvPr>
            <p:custDataLst>
              <p:tags r:id="rId13"/>
            </p:custDataLst>
          </p:nvPr>
        </p:nvSpPr>
        <p:spPr>
          <a:xfrm>
            <a:off x="2921293" y="773245"/>
            <a:ext cx="9937456" cy="5001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419313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560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7" name="矩形 13"/>
          <p:cNvSpPr>
            <a:spLocks noChangeArrowheads="1"/>
          </p:cNvSpPr>
          <p:nvPr/>
        </p:nvSpPr>
        <p:spPr bwMode="auto">
          <a:xfrm>
            <a:off x="258184" y="1618671"/>
            <a:ext cx="3010256" cy="369166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8" name="矩形 16"/>
          <p:cNvSpPr>
            <a:spLocks noChangeArrowheads="1"/>
          </p:cNvSpPr>
          <p:nvPr/>
        </p:nvSpPr>
        <p:spPr bwMode="auto">
          <a:xfrm>
            <a:off x="3368893" y="1613648"/>
            <a:ext cx="3010256" cy="3691666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89" name="矩形 17"/>
          <p:cNvSpPr>
            <a:spLocks noChangeArrowheads="1"/>
          </p:cNvSpPr>
          <p:nvPr/>
        </p:nvSpPr>
        <p:spPr bwMode="auto">
          <a:xfrm>
            <a:off x="6479602" y="1613648"/>
            <a:ext cx="3010256" cy="3691666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590" name="矩形 18"/>
          <p:cNvSpPr>
            <a:spLocks noChangeArrowheads="1"/>
          </p:cNvSpPr>
          <p:nvPr/>
        </p:nvSpPr>
        <p:spPr bwMode="auto">
          <a:xfrm>
            <a:off x="9590311" y="1578490"/>
            <a:ext cx="3010256" cy="369166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lnSpc>
                <a:spcPct val="150000"/>
              </a:lnSpc>
            </a:pPr>
            <a:endParaRPr lang="zh-CN" altLang="en-US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66"/>
          <p:cNvSpPr txBox="1">
            <a:spLocks noChangeArrowheads="1"/>
          </p:cNvSpPr>
          <p:nvPr/>
        </p:nvSpPr>
        <p:spPr bwMode="auto">
          <a:xfrm>
            <a:off x="812800" y="5980905"/>
            <a:ext cx="11233150" cy="5539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3"/>
          <p:cNvSpPr txBox="1">
            <a:spLocks noChangeArrowheads="1"/>
          </p:cNvSpPr>
          <p:nvPr/>
        </p:nvSpPr>
        <p:spPr bwMode="auto">
          <a:xfrm>
            <a:off x="812800" y="5626374"/>
            <a:ext cx="1838795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019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7" grpId="0" animBg="1" autoUpdateAnimBg="0"/>
      <p:bldP spid="24588" grpId="0" animBg="1" autoUpdateAnimBg="0"/>
      <p:bldP spid="24589" grpId="0" animBg="1" autoUpdateAnimBg="0"/>
      <p:bldP spid="24590" grpId="0" animBg="1" autoUpdateAnimBg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638301" y="4158702"/>
            <a:ext cx="95821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3962401" y="5551818"/>
            <a:ext cx="4933948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感谢聆听，批评指导</a:t>
            </a:r>
            <a:endParaRPr lang="zh-CN" alt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75461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4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4912064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AutoShape 1"/>
          <p:cNvSpPr>
            <a:spLocks/>
          </p:cNvSpPr>
          <p:nvPr/>
        </p:nvSpPr>
        <p:spPr bwMode="auto">
          <a:xfrm>
            <a:off x="-9524" y="1960141"/>
            <a:ext cx="6438899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grpSp>
        <p:nvGrpSpPr>
          <p:cNvPr id="18" name="组合 19"/>
          <p:cNvGrpSpPr>
            <a:grpSpLocks/>
          </p:cNvGrpSpPr>
          <p:nvPr/>
        </p:nvGrpSpPr>
        <p:grpSpPr bwMode="auto">
          <a:xfrm>
            <a:off x="812800" y="5343108"/>
            <a:ext cx="11233150" cy="871014"/>
            <a:chOff x="1160463" y="2907288"/>
            <a:chExt cx="9421420" cy="619317"/>
          </a:xfrm>
        </p:grpSpPr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1160463" y="2907288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393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812799" y="2966843"/>
            <a:ext cx="525653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1"/>
          <p:cNvSpPr>
            <a:spLocks/>
          </p:cNvSpPr>
          <p:nvPr/>
        </p:nvSpPr>
        <p:spPr bwMode="auto">
          <a:xfrm>
            <a:off x="6429375" y="1960141"/>
            <a:ext cx="6429376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33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23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85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52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713372" y="2413002"/>
            <a:ext cx="3526723" cy="2406648"/>
          </a:xfrm>
          <a:custGeom>
            <a:avLst/>
            <a:gdLst>
              <a:gd name="connsiteX0" fmla="*/ 0 w 2219325"/>
              <a:gd name="connsiteY0" fmla="*/ 0 h 1514475"/>
              <a:gd name="connsiteX1" fmla="*/ 2219325 w 2219325"/>
              <a:gd name="connsiteY1" fmla="*/ 0 h 1514475"/>
              <a:gd name="connsiteX2" fmla="*/ 2219325 w 2219325"/>
              <a:gd name="connsiteY2" fmla="*/ 1514475 h 1514475"/>
              <a:gd name="connsiteX3" fmla="*/ 0 w 2219325"/>
              <a:gd name="connsiteY3" fmla="*/ 1514475 h 1514475"/>
              <a:gd name="connsiteX4" fmla="*/ 0 w 2219325"/>
              <a:gd name="connsiteY4" fmla="*/ 1214437 h 1514475"/>
              <a:gd name="connsiteX5" fmla="*/ 238125 w 2219325"/>
              <a:gd name="connsiteY5" fmla="*/ 1214437 h 1514475"/>
              <a:gd name="connsiteX6" fmla="*/ 238125 w 2219325"/>
              <a:gd name="connsiteY6" fmla="*/ 300037 h 1514475"/>
              <a:gd name="connsiteX7" fmla="*/ 0 w 2219325"/>
              <a:gd name="connsiteY7" fmla="*/ 300037 h 1514475"/>
              <a:gd name="connsiteX0" fmla="*/ 238125 w 2219325"/>
              <a:gd name="connsiteY0" fmla="*/ 300037 h 1514475"/>
              <a:gd name="connsiteX1" fmla="*/ 0 w 2219325"/>
              <a:gd name="connsiteY1" fmla="*/ 300037 h 1514475"/>
              <a:gd name="connsiteX2" fmla="*/ 0 w 2219325"/>
              <a:gd name="connsiteY2" fmla="*/ 0 h 1514475"/>
              <a:gd name="connsiteX3" fmla="*/ 2219325 w 2219325"/>
              <a:gd name="connsiteY3" fmla="*/ 0 h 1514475"/>
              <a:gd name="connsiteX4" fmla="*/ 2219325 w 2219325"/>
              <a:gd name="connsiteY4" fmla="*/ 1514475 h 1514475"/>
              <a:gd name="connsiteX5" fmla="*/ 0 w 2219325"/>
              <a:gd name="connsiteY5" fmla="*/ 1514475 h 1514475"/>
              <a:gd name="connsiteX6" fmla="*/ 0 w 2219325"/>
              <a:gd name="connsiteY6" fmla="*/ 1214437 h 1514475"/>
              <a:gd name="connsiteX7" fmla="*/ 238125 w 2219325"/>
              <a:gd name="connsiteY7" fmla="*/ 1214437 h 1514475"/>
              <a:gd name="connsiteX8" fmla="*/ 329565 w 2219325"/>
              <a:gd name="connsiteY8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7" fmla="*/ 329565 w 2219325"/>
              <a:gd name="connsiteY7" fmla="*/ 39147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  <a:gd name="connsiteX6" fmla="*/ 238125 w 2219325"/>
              <a:gd name="connsiteY6" fmla="*/ 1214437 h 1514475"/>
              <a:gd name="connsiteX0" fmla="*/ 0 w 2219325"/>
              <a:gd name="connsiteY0" fmla="*/ 300037 h 1514475"/>
              <a:gd name="connsiteX1" fmla="*/ 0 w 2219325"/>
              <a:gd name="connsiteY1" fmla="*/ 0 h 1514475"/>
              <a:gd name="connsiteX2" fmla="*/ 2219325 w 2219325"/>
              <a:gd name="connsiteY2" fmla="*/ 0 h 1514475"/>
              <a:gd name="connsiteX3" fmla="*/ 2219325 w 2219325"/>
              <a:gd name="connsiteY3" fmla="*/ 1514475 h 1514475"/>
              <a:gd name="connsiteX4" fmla="*/ 0 w 2219325"/>
              <a:gd name="connsiteY4" fmla="*/ 1514475 h 1514475"/>
              <a:gd name="connsiteX5" fmla="*/ 0 w 2219325"/>
              <a:gd name="connsiteY5" fmla="*/ 1214437 h 1514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19325" h="1514475">
                <a:moveTo>
                  <a:pt x="0" y="300037"/>
                </a:moveTo>
                <a:lnTo>
                  <a:pt x="0" y="0"/>
                </a:lnTo>
                <a:lnTo>
                  <a:pt x="2219325" y="0"/>
                </a:lnTo>
                <a:lnTo>
                  <a:pt x="2219325" y="1514475"/>
                </a:lnTo>
                <a:lnTo>
                  <a:pt x="0" y="1514475"/>
                </a:lnTo>
                <a:lnTo>
                  <a:pt x="0" y="121443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4000">
              <a:solidFill>
                <a:srgbClr val="D5FFC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8507758" y="2552700"/>
            <a:ext cx="575173" cy="2127252"/>
          </a:xfrm>
          <a:prstGeom prst="rect">
            <a:avLst/>
          </a:prstGeom>
          <a:noFill/>
        </p:spPr>
        <p:txBody>
          <a:bodyPr vert="vert" lIns="0" tIns="0" rIns="0" bIns="0" anchor="ctr"/>
          <a:lstStyle/>
          <a:p>
            <a:pPr algn="ctr">
              <a:defRPr/>
            </a:pPr>
            <a:r>
              <a:rPr lang="en-US" altLang="zh-CN" sz="4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PART</a:t>
            </a:r>
            <a:endParaRPr lang="zh-CN" altLang="en-US" sz="4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0453" y="3029595"/>
            <a:ext cx="3965105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4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3987103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674310" y="3777220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3987103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74310" y="4046877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28166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5273787" y="3572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273787" y="8243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24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855"/>
  <p:tag name="MH_LIBRARY" val="CONTENTS"/>
  <p:tag name="MH_TYPE" val="OTHERS"/>
  <p:tag name="ID" val="5458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610222035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Freeform 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503"/>
  <p:tag name="MH_LIBRARY" val="GRAPHIC"/>
  <p:tag name="MH_ORDER" val="TextBox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25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96633"/>
      </a:accent1>
      <a:accent2>
        <a:srgbClr val="CF9607"/>
      </a:accent2>
      <a:accent3>
        <a:srgbClr val="996633"/>
      </a:accent3>
      <a:accent4>
        <a:srgbClr val="CF9607"/>
      </a:accent4>
      <a:accent5>
        <a:srgbClr val="996633"/>
      </a:accent5>
      <a:accent6>
        <a:srgbClr val="CF9607"/>
      </a:accent6>
      <a:hlink>
        <a:srgbClr val="996633"/>
      </a:hlink>
      <a:folHlink>
        <a:srgbClr val="CF9607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4582</Words>
  <Application>Microsoft Office PowerPoint</Application>
  <PresentationFormat>自定义</PresentationFormat>
  <Paragraphs>221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航空运输</dc:title>
  <dc:creator/>
  <cp:keywords>第一PPT模板网-WWW.1PPT.COM</cp:keywords>
  <cp:lastModifiedBy/>
  <cp:revision>1</cp:revision>
  <dcterms:created xsi:type="dcterms:W3CDTF">2016-11-01T13:49:44Z</dcterms:created>
  <dcterms:modified xsi:type="dcterms:W3CDTF">2018-01-09T08:42:26Z</dcterms:modified>
</cp:coreProperties>
</file>