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7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2851" r:id="rId3"/>
    <p:sldId id="2852" r:id="rId4"/>
    <p:sldId id="2853" r:id="rId5"/>
    <p:sldId id="2844" r:id="rId6"/>
    <p:sldId id="2859" r:id="rId7"/>
    <p:sldId id="2860" r:id="rId8"/>
    <p:sldId id="2861" r:id="rId9"/>
    <p:sldId id="2867" r:id="rId10"/>
    <p:sldId id="2870" r:id="rId11"/>
    <p:sldId id="2856" r:id="rId12"/>
    <p:sldId id="2857" r:id="rId13"/>
    <p:sldId id="2862" r:id="rId14"/>
    <p:sldId id="2868" r:id="rId15"/>
    <p:sldId id="2871" r:id="rId16"/>
    <p:sldId id="2855" r:id="rId17"/>
    <p:sldId id="2864" r:id="rId18"/>
    <p:sldId id="2865" r:id="rId19"/>
    <p:sldId id="2869" r:id="rId20"/>
    <p:sldId id="2873" r:id="rId21"/>
    <p:sldId id="2866" r:id="rId22"/>
    <p:sldId id="2854" r:id="rId23"/>
    <p:sldId id="2874" r:id="rId24"/>
    <p:sldId id="287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38E"/>
    <a:srgbClr val="6EB92C"/>
    <a:srgbClr val="FFFFFF"/>
    <a:srgbClr val="920240"/>
    <a:srgbClr val="1F4C6B"/>
    <a:srgbClr val="058D2A"/>
    <a:srgbClr val="FFC000"/>
    <a:srgbClr val="000000"/>
    <a:srgbClr val="003366"/>
    <a:srgbClr val="2DD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784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3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041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4132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322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1337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7658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92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2643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478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25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3511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151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916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6316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36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283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997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2004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20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54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6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17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4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29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2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5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1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16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69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7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97996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325220" y="4284660"/>
            <a:ext cx="6714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4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 数据分析 新年计划</a:t>
            </a:r>
            <a:r>
              <a:rPr lang="en-US" altLang="zh-CN" sz="34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34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402996" y="4840477"/>
            <a:ext cx="66369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Analysis Plan </a:t>
            </a:r>
            <a:r>
              <a:rPr lang="en-US" altLang="zh-CN" sz="20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New Year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105986" y="6089608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56873" y="2586137"/>
            <a:ext cx="3283061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1500" cap="all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1500" cap="all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3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87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0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02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732549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57563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31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89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465771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26216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357522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517061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357522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517061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357522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517061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357522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517061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19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37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055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0863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87"/>
            <a:ext cx="12858750" cy="7229475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85160" y="4132260"/>
            <a:ext cx="755477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085558" y="5399353"/>
            <a:ext cx="39543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89970954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5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912064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3344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03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03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57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1</a:t>
            </a:r>
            <a:endParaRPr lang="zh-CN" altLang="en-US" sz="4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rgbClr val="01438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rgbClr val="01438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28166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341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渤海银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EB92C"/>
      </a:accent1>
      <a:accent2>
        <a:srgbClr val="01438E"/>
      </a:accent2>
      <a:accent3>
        <a:srgbClr val="6EB92C"/>
      </a:accent3>
      <a:accent4>
        <a:srgbClr val="01438E"/>
      </a:accent4>
      <a:accent5>
        <a:srgbClr val="6EB92C"/>
      </a:accent5>
      <a:accent6>
        <a:srgbClr val="01438E"/>
      </a:accent6>
      <a:hlink>
        <a:srgbClr val="6EB92C"/>
      </a:hlink>
      <a:folHlink>
        <a:srgbClr val="01438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3950</Words>
  <Application>Microsoft Office PowerPoint</Application>
  <PresentationFormat>自定义</PresentationFormat>
  <Paragraphs>261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2016-11-01T13:06:07Z</dcterms:created>
  <dcterms:modified xsi:type="dcterms:W3CDTF">2018-01-09T01:33:23Z</dcterms:modified>
</cp:coreProperties>
</file>