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48" r:id="rId2"/>
  </p:sldMasterIdLst>
  <p:notesMasterIdLst>
    <p:notesMasterId r:id="rId26"/>
  </p:notesMasterIdLst>
  <p:handoutMasterIdLst>
    <p:handoutMasterId r:id="rId27"/>
  </p:handoutMasterIdLst>
  <p:sldIdLst>
    <p:sldId id="3108" r:id="rId3"/>
    <p:sldId id="3110" r:id="rId4"/>
    <p:sldId id="3109" r:id="rId5"/>
    <p:sldId id="3087" r:id="rId6"/>
    <p:sldId id="3090" r:id="rId7"/>
    <p:sldId id="3095" r:id="rId8"/>
    <p:sldId id="3083" r:id="rId9"/>
    <p:sldId id="3111" r:id="rId10"/>
    <p:sldId id="3079" r:id="rId11"/>
    <p:sldId id="3094" r:id="rId12"/>
    <p:sldId id="3089" r:id="rId13"/>
    <p:sldId id="3097" r:id="rId14"/>
    <p:sldId id="3112" r:id="rId15"/>
    <p:sldId id="3088" r:id="rId16"/>
    <p:sldId id="3093" r:id="rId17"/>
    <p:sldId id="3082" r:id="rId18"/>
    <p:sldId id="3098" r:id="rId19"/>
    <p:sldId id="3113" r:id="rId20"/>
    <p:sldId id="3084" r:id="rId21"/>
    <p:sldId id="3078" r:id="rId22"/>
    <p:sldId id="3080" r:id="rId23"/>
    <p:sldId id="3114" r:id="rId24"/>
    <p:sldId id="31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2C0A"/>
    <a:srgbClr val="006AB6"/>
    <a:srgbClr val="1CB7F1"/>
    <a:srgbClr val="8ED7F1"/>
    <a:srgbClr val="535353"/>
    <a:srgbClr val="30B9C3"/>
    <a:srgbClr val="157DA8"/>
    <a:srgbClr val="8EC436"/>
    <a:srgbClr val="865523"/>
    <a:srgbClr val="E8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922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157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92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895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6784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767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583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949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13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4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3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88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0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4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6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83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89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92778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10"/>
          <p:cNvSpPr txBox="1"/>
          <p:nvPr/>
        </p:nvSpPr>
        <p:spPr>
          <a:xfrm>
            <a:off x="2974587" y="4051779"/>
            <a:ext cx="6909585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rgbClr val="D52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工商银行工作汇报</a:t>
            </a:r>
            <a:endParaRPr lang="zh-CN" altLang="en-US" sz="6600" dirty="0">
              <a:solidFill>
                <a:srgbClr val="D52C0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42" y="5419039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rgbClr val="D52C0A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rgbClr val="D52C0A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558116" y="5007039"/>
            <a:ext cx="3742524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rgbClr val="D52C0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INDUSTRIAL AND COMMERCIAL BANK OF</a:t>
            </a:r>
            <a:endParaRPr lang="en-US" altLang="zh-CN" sz="1400" dirty="0">
              <a:solidFill>
                <a:srgbClr val="D52C0A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7" y="6040535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20545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rgbClr val="D52C0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rgbClr val="D52C0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472" y="1400162"/>
            <a:ext cx="3053813" cy="300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4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34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1031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2483165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3521234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203214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212492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209368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80348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89626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86501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57481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66759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63635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35567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44845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41720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5947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直接连接符 102"/>
          <p:cNvCxnSpPr/>
          <p:nvPr/>
        </p:nvCxnSpPr>
        <p:spPr>
          <a:xfrm flipV="1">
            <a:off x="3948766" y="5665003"/>
            <a:ext cx="4961218" cy="879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4667359" y="4051779"/>
            <a:ext cx="3524042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rgbClr val="D52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</a:t>
            </a:r>
            <a:endParaRPr lang="zh-CN" altLang="en-US" sz="6600" dirty="0">
              <a:solidFill>
                <a:srgbClr val="D52C0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42" y="5419039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rgbClr val="D52C0A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rgbClr val="D52C0A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558116" y="5007039"/>
            <a:ext cx="3742524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rgbClr val="D52C0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INDUSTRIAL AND COMMERCIAL BANK OF</a:t>
            </a:r>
            <a:endParaRPr lang="en-US" altLang="zh-CN" sz="1400" dirty="0">
              <a:solidFill>
                <a:srgbClr val="D52C0A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7" y="6040535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205451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rgbClr val="D52C0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rgbClr val="D52C0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rgbClr val="D52C0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472" y="1400162"/>
            <a:ext cx="3053813" cy="300248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90065" y="7001818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7039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05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33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11802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31825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31825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31825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31825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31825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31825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51577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11802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751577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1353" y="1343"/>
            <a:ext cx="5880357" cy="7230680"/>
            <a:chOff x="389112" y="2"/>
            <a:chExt cx="5882535" cy="7233359"/>
          </a:xfrm>
          <a:solidFill>
            <a:schemeClr val="accent1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389112" y="2"/>
              <a:ext cx="5882535" cy="7233359"/>
            </a:xfrm>
            <a:custGeom>
              <a:avLst/>
              <a:gdLst>
                <a:gd name="T0" fmla="*/ 1998 w 4661"/>
                <a:gd name="T1" fmla="*/ 0 h 5613"/>
                <a:gd name="T2" fmla="*/ 4661 w 4661"/>
                <a:gd name="T3" fmla="*/ 0 h 5613"/>
                <a:gd name="T4" fmla="*/ 2660 w 4661"/>
                <a:gd name="T5" fmla="*/ 5613 h 5613"/>
                <a:gd name="T6" fmla="*/ 0 w 4661"/>
                <a:gd name="T7" fmla="*/ 5613 h 5613"/>
                <a:gd name="T8" fmla="*/ 1998 w 4661"/>
                <a:gd name="T9" fmla="*/ 0 h 5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61" h="5613">
                  <a:moveTo>
                    <a:pt x="1998" y="0"/>
                  </a:moveTo>
                  <a:lnTo>
                    <a:pt x="4661" y="0"/>
                  </a:lnTo>
                  <a:lnTo>
                    <a:pt x="2660" y="5613"/>
                  </a:lnTo>
                  <a:lnTo>
                    <a:pt x="0" y="5613"/>
                  </a:lnTo>
                  <a:lnTo>
                    <a:pt x="1998" y="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>
              <a:spLocks/>
            </p:cNvSpPr>
            <p:nvPr/>
          </p:nvSpPr>
          <p:spPr bwMode="auto">
            <a:xfrm rot="549104">
              <a:off x="4104826" y="4856476"/>
              <a:ext cx="611245" cy="1160034"/>
            </a:xfrm>
            <a:custGeom>
              <a:avLst/>
              <a:gdLst>
                <a:gd name="connsiteX0" fmla="*/ 231532 w 611245"/>
                <a:gd name="connsiteY0" fmla="*/ 61172 h 1160034"/>
                <a:gd name="connsiteX1" fmla="*/ 611245 w 611245"/>
                <a:gd name="connsiteY1" fmla="*/ 0 h 1160034"/>
                <a:gd name="connsiteX2" fmla="*/ 379353 w 611245"/>
                <a:gd name="connsiteY2" fmla="*/ 1098920 h 1160034"/>
                <a:gd name="connsiteX3" fmla="*/ 0 w 611245"/>
                <a:gd name="connsiteY3" fmla="*/ 1160034 h 1160034"/>
                <a:gd name="connsiteX4" fmla="*/ 231532 w 611245"/>
                <a:gd name="connsiteY4" fmla="*/ 61172 h 11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245" h="1160034">
                  <a:moveTo>
                    <a:pt x="231532" y="61172"/>
                  </a:moveTo>
                  <a:lnTo>
                    <a:pt x="611245" y="0"/>
                  </a:lnTo>
                  <a:lnTo>
                    <a:pt x="379353" y="1098920"/>
                  </a:lnTo>
                  <a:lnTo>
                    <a:pt x="0" y="1160034"/>
                  </a:lnTo>
                  <a:lnTo>
                    <a:pt x="231532" y="611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45299" tIns="22650" rIns="45299" bIns="2265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32"/>
          <p:cNvSpPr txBox="1"/>
          <p:nvPr/>
        </p:nvSpPr>
        <p:spPr>
          <a:xfrm>
            <a:off x="7149367" y="2876031"/>
            <a:ext cx="4719630" cy="126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accent2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5815032" y="2722181"/>
            <a:ext cx="1927690" cy="156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8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6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7149366" y="4219474"/>
            <a:ext cx="3868762" cy="52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29" grpId="1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0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202"/>
      </a:accent1>
      <a:accent2>
        <a:srgbClr val="C00202"/>
      </a:accent2>
      <a:accent3>
        <a:srgbClr val="C00202"/>
      </a:accent3>
      <a:accent4>
        <a:srgbClr val="C00202"/>
      </a:accent4>
      <a:accent5>
        <a:srgbClr val="C00202"/>
      </a:accent5>
      <a:accent6>
        <a:srgbClr val="C00202"/>
      </a:accent6>
      <a:hlink>
        <a:srgbClr val="C00202"/>
      </a:hlink>
      <a:folHlink>
        <a:srgbClr val="C0020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5159</Words>
  <Application>Microsoft Office PowerPoint</Application>
  <PresentationFormat>自定义</PresentationFormat>
  <Paragraphs>219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工商银行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2018-01-06T06:47:58Z</dcterms:modified>
</cp:coreProperties>
</file>