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1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40" r:id="rId4"/>
    <p:sldId id="3141" r:id="rId5"/>
    <p:sldId id="3093" r:id="rId6"/>
    <p:sldId id="3117" r:id="rId7"/>
    <p:sldId id="3097" r:id="rId8"/>
    <p:sldId id="3119" r:id="rId9"/>
    <p:sldId id="3142" r:id="rId10"/>
    <p:sldId id="3114" r:id="rId11"/>
    <p:sldId id="3095" r:id="rId12"/>
    <p:sldId id="3087" r:id="rId13"/>
    <p:sldId id="3091" r:id="rId14"/>
    <p:sldId id="3143" r:id="rId15"/>
    <p:sldId id="3092" r:id="rId16"/>
    <p:sldId id="3118" r:id="rId17"/>
    <p:sldId id="3116" r:id="rId18"/>
    <p:sldId id="3115" r:id="rId19"/>
    <p:sldId id="3144" r:id="rId20"/>
    <p:sldId id="3090" r:id="rId21"/>
    <p:sldId id="3094" r:id="rId22"/>
    <p:sldId id="3096" r:id="rId23"/>
    <p:sldId id="3145" r:id="rId24"/>
    <p:sldId id="314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5AE"/>
    <a:srgbClr val="A78357"/>
    <a:srgbClr val="28C7D4"/>
    <a:srgbClr val="F94D4D"/>
    <a:srgbClr val="FEFEFE"/>
    <a:srgbClr val="FFFFFF"/>
    <a:srgbClr val="8F1A12"/>
    <a:srgbClr val="F84E4B"/>
    <a:srgbClr val="26C8D2"/>
    <a:srgbClr val="1CB7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19" autoAdjust="0"/>
    <p:restoredTop sz="93001" autoAdjust="0"/>
  </p:normalViewPr>
  <p:slideViewPr>
    <p:cSldViewPr>
      <p:cViewPr varScale="1">
        <p:scale>
          <a:sx n="57" d="100"/>
          <a:sy n="57" d="100"/>
        </p:scale>
        <p:origin x="-108" y="-132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8666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76077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0185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6037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1805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9628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7838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26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614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5E018A50-0272-459E-8BED-66D2F382125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algn="r" eaLnBrk="1" hangingPunct="1">
                <a:buFont typeface="Arial" panose="020B0604020202020204" pitchFamily="34" charset="0"/>
                <a:buNone/>
              </a:pPr>
              <a:t>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87244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5287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466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3080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303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3373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545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504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" y="272340"/>
            <a:ext cx="397371" cy="5585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397E9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75014" y="272340"/>
            <a:ext cx="132732" cy="5585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8582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397E9E"/>
              </a:solidFill>
              <a:effectLst/>
              <a:uLnTx/>
              <a:uFillTx/>
              <a:latin typeface="Century Gothic"/>
              <a:ea typeface="微软雅黑" charset="0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6673234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447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131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630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338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863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853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291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383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054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428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070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6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59917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4.jpe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image" Target="../media/image4.jpe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image" Target="../media/image4.jpe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4.jpe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264"/>
          <p:cNvSpPr>
            <a:spLocks/>
          </p:cNvSpPr>
          <p:nvPr/>
        </p:nvSpPr>
        <p:spPr bwMode="auto">
          <a:xfrm rot="10800000">
            <a:off x="-2" y="4840461"/>
            <a:ext cx="12858749" cy="2392188"/>
          </a:xfrm>
          <a:custGeom>
            <a:avLst/>
            <a:gdLst>
              <a:gd name="T0" fmla="*/ 0 w 5702"/>
              <a:gd name="T1" fmla="*/ 0 h 2109"/>
              <a:gd name="T2" fmla="*/ 5702 w 5702"/>
              <a:gd name="T3" fmla="*/ 0 h 2109"/>
              <a:gd name="T4" fmla="*/ 5702 w 5702"/>
              <a:gd name="T5" fmla="*/ 862 h 2109"/>
              <a:gd name="T6" fmla="*/ 5405 w 5702"/>
              <a:gd name="T7" fmla="*/ 989 h 2109"/>
              <a:gd name="T8" fmla="*/ 5112 w 5702"/>
              <a:gd name="T9" fmla="*/ 1109 h 2109"/>
              <a:gd name="T10" fmla="*/ 4827 w 5702"/>
              <a:gd name="T11" fmla="*/ 1223 h 2109"/>
              <a:gd name="T12" fmla="*/ 4548 w 5702"/>
              <a:gd name="T13" fmla="*/ 1329 h 2109"/>
              <a:gd name="T14" fmla="*/ 4275 w 5702"/>
              <a:gd name="T15" fmla="*/ 1428 h 2109"/>
              <a:gd name="T16" fmla="*/ 4008 w 5702"/>
              <a:gd name="T17" fmla="*/ 1522 h 2109"/>
              <a:gd name="T18" fmla="*/ 3749 w 5702"/>
              <a:gd name="T19" fmla="*/ 1607 h 2109"/>
              <a:gd name="T20" fmla="*/ 3495 w 5702"/>
              <a:gd name="T21" fmla="*/ 1687 h 2109"/>
              <a:gd name="T22" fmla="*/ 3247 w 5702"/>
              <a:gd name="T23" fmla="*/ 1759 h 2109"/>
              <a:gd name="T24" fmla="*/ 3005 w 5702"/>
              <a:gd name="T25" fmla="*/ 1825 h 2109"/>
              <a:gd name="T26" fmla="*/ 2770 w 5702"/>
              <a:gd name="T27" fmla="*/ 1884 h 2109"/>
              <a:gd name="T28" fmla="*/ 2542 w 5702"/>
              <a:gd name="T29" fmla="*/ 1934 h 2109"/>
              <a:gd name="T30" fmla="*/ 2319 w 5702"/>
              <a:gd name="T31" fmla="*/ 1980 h 2109"/>
              <a:gd name="T32" fmla="*/ 2104 w 5702"/>
              <a:gd name="T33" fmla="*/ 2018 h 2109"/>
              <a:gd name="T34" fmla="*/ 1893 w 5702"/>
              <a:gd name="T35" fmla="*/ 2051 h 2109"/>
              <a:gd name="T36" fmla="*/ 1689 w 5702"/>
              <a:gd name="T37" fmla="*/ 2075 h 2109"/>
              <a:gd name="T38" fmla="*/ 1492 w 5702"/>
              <a:gd name="T39" fmla="*/ 2093 h 2109"/>
              <a:gd name="T40" fmla="*/ 1301 w 5702"/>
              <a:gd name="T41" fmla="*/ 2105 h 2109"/>
              <a:gd name="T42" fmla="*/ 1116 w 5702"/>
              <a:gd name="T43" fmla="*/ 2109 h 2109"/>
              <a:gd name="T44" fmla="*/ 939 w 5702"/>
              <a:gd name="T45" fmla="*/ 2107 h 2109"/>
              <a:gd name="T46" fmla="*/ 766 w 5702"/>
              <a:gd name="T47" fmla="*/ 2096 h 2109"/>
              <a:gd name="T48" fmla="*/ 601 w 5702"/>
              <a:gd name="T49" fmla="*/ 2081 h 2109"/>
              <a:gd name="T50" fmla="*/ 441 w 5702"/>
              <a:gd name="T51" fmla="*/ 2058 h 2109"/>
              <a:gd name="T52" fmla="*/ 288 w 5702"/>
              <a:gd name="T53" fmla="*/ 2028 h 2109"/>
              <a:gd name="T54" fmla="*/ 141 w 5702"/>
              <a:gd name="T55" fmla="*/ 1992 h 2109"/>
              <a:gd name="T56" fmla="*/ 0 w 5702"/>
              <a:gd name="T57" fmla="*/ 1948 h 2109"/>
              <a:gd name="T58" fmla="*/ 0 w 5702"/>
              <a:gd name="T59" fmla="*/ 0 h 2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02" h="2109">
                <a:moveTo>
                  <a:pt x="0" y="0"/>
                </a:moveTo>
                <a:lnTo>
                  <a:pt x="5702" y="0"/>
                </a:lnTo>
                <a:lnTo>
                  <a:pt x="5702" y="862"/>
                </a:lnTo>
                <a:lnTo>
                  <a:pt x="5405" y="989"/>
                </a:lnTo>
                <a:lnTo>
                  <a:pt x="5112" y="1109"/>
                </a:lnTo>
                <a:lnTo>
                  <a:pt x="4827" y="1223"/>
                </a:lnTo>
                <a:lnTo>
                  <a:pt x="4548" y="1329"/>
                </a:lnTo>
                <a:lnTo>
                  <a:pt x="4275" y="1428"/>
                </a:lnTo>
                <a:lnTo>
                  <a:pt x="4008" y="1522"/>
                </a:lnTo>
                <a:lnTo>
                  <a:pt x="3749" y="1607"/>
                </a:lnTo>
                <a:lnTo>
                  <a:pt x="3495" y="1687"/>
                </a:lnTo>
                <a:lnTo>
                  <a:pt x="3247" y="1759"/>
                </a:lnTo>
                <a:lnTo>
                  <a:pt x="3005" y="1825"/>
                </a:lnTo>
                <a:lnTo>
                  <a:pt x="2770" y="1884"/>
                </a:lnTo>
                <a:lnTo>
                  <a:pt x="2542" y="1934"/>
                </a:lnTo>
                <a:lnTo>
                  <a:pt x="2319" y="1980"/>
                </a:lnTo>
                <a:lnTo>
                  <a:pt x="2104" y="2018"/>
                </a:lnTo>
                <a:lnTo>
                  <a:pt x="1893" y="2051"/>
                </a:lnTo>
                <a:lnTo>
                  <a:pt x="1689" y="2075"/>
                </a:lnTo>
                <a:lnTo>
                  <a:pt x="1492" y="2093"/>
                </a:lnTo>
                <a:lnTo>
                  <a:pt x="1301" y="2105"/>
                </a:lnTo>
                <a:lnTo>
                  <a:pt x="1116" y="2109"/>
                </a:lnTo>
                <a:lnTo>
                  <a:pt x="939" y="2107"/>
                </a:lnTo>
                <a:lnTo>
                  <a:pt x="766" y="2096"/>
                </a:lnTo>
                <a:lnTo>
                  <a:pt x="601" y="2081"/>
                </a:lnTo>
                <a:lnTo>
                  <a:pt x="441" y="2058"/>
                </a:lnTo>
                <a:lnTo>
                  <a:pt x="288" y="2028"/>
                </a:lnTo>
                <a:lnTo>
                  <a:pt x="141" y="1992"/>
                </a:lnTo>
                <a:lnTo>
                  <a:pt x="0" y="19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9804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3165999" y="5425754"/>
            <a:ext cx="652675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中国银行工作总结</a:t>
            </a:r>
            <a:endParaRPr lang="zh-CN" altLang="en-US" sz="60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621149" y="6641447"/>
            <a:ext cx="56164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20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3751" y="303957"/>
            <a:ext cx="3189015" cy="87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6" grpId="0" animBg="1"/>
      <p:bldP spid="17" grpId="0"/>
      <p:bldP spid="17" grpId="1"/>
      <p:bldP spid="19" grpId="0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694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2" name="文本占位符 2"/>
          <p:cNvSpPr txBox="1">
            <a:spLocks/>
          </p:cNvSpPr>
          <p:nvPr/>
        </p:nvSpPr>
        <p:spPr>
          <a:xfrm>
            <a:off x="12008199" y="272339"/>
            <a:ext cx="850552" cy="558075"/>
          </a:xfrm>
          <a:prstGeom prst="rect">
            <a:avLst/>
          </a:prstGeom>
        </p:spPr>
        <p:txBody>
          <a:bodyPr anchor="ctr"/>
          <a:lstStyle>
            <a:lvl1pPr marL="0" indent="0" algn="ctr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531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kumimoji="1" lang="zh-CN" altLang="en-US" dirty="0"/>
          </a:p>
        </p:txBody>
      </p:sp>
      <p:sp>
        <p:nvSpPr>
          <p:cNvPr id="9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83924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33478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296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8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18783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510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29947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779984" y="1124830"/>
            <a:ext cx="2458876" cy="2452126"/>
          </a:xfrm>
          <a:custGeom>
            <a:avLst/>
            <a:gdLst>
              <a:gd name="T0" fmla="*/ 91 w 1093"/>
              <a:gd name="T1" fmla="*/ 0 h 1090"/>
              <a:gd name="T2" fmla="*/ 1004 w 1093"/>
              <a:gd name="T3" fmla="*/ 0 h 1090"/>
              <a:gd name="T4" fmla="*/ 1032 w 1093"/>
              <a:gd name="T5" fmla="*/ 3 h 1090"/>
              <a:gd name="T6" fmla="*/ 1057 w 1093"/>
              <a:gd name="T7" fmla="*/ 17 h 1090"/>
              <a:gd name="T8" fmla="*/ 1076 w 1093"/>
              <a:gd name="T9" fmla="*/ 36 h 1090"/>
              <a:gd name="T10" fmla="*/ 1088 w 1093"/>
              <a:gd name="T11" fmla="*/ 61 h 1090"/>
              <a:gd name="T12" fmla="*/ 1093 w 1093"/>
              <a:gd name="T13" fmla="*/ 89 h 1090"/>
              <a:gd name="T14" fmla="*/ 1093 w 1093"/>
              <a:gd name="T15" fmla="*/ 1001 h 1090"/>
              <a:gd name="T16" fmla="*/ 1088 w 1093"/>
              <a:gd name="T17" fmla="*/ 1029 h 1090"/>
              <a:gd name="T18" fmla="*/ 1076 w 1093"/>
              <a:gd name="T19" fmla="*/ 1054 h 1090"/>
              <a:gd name="T20" fmla="*/ 1057 w 1093"/>
              <a:gd name="T21" fmla="*/ 1073 h 1090"/>
              <a:gd name="T22" fmla="*/ 1032 w 1093"/>
              <a:gd name="T23" fmla="*/ 1085 h 1090"/>
              <a:gd name="T24" fmla="*/ 1004 w 1093"/>
              <a:gd name="T25" fmla="*/ 1090 h 1090"/>
              <a:gd name="T26" fmla="*/ 91 w 1093"/>
              <a:gd name="T27" fmla="*/ 1090 h 1090"/>
              <a:gd name="T28" fmla="*/ 62 w 1093"/>
              <a:gd name="T29" fmla="*/ 1085 h 1090"/>
              <a:gd name="T30" fmla="*/ 37 w 1093"/>
              <a:gd name="T31" fmla="*/ 1073 h 1090"/>
              <a:gd name="T32" fmla="*/ 18 w 1093"/>
              <a:gd name="T33" fmla="*/ 1054 h 1090"/>
              <a:gd name="T34" fmla="*/ 6 w 1093"/>
              <a:gd name="T35" fmla="*/ 1029 h 1090"/>
              <a:gd name="T36" fmla="*/ 0 w 1093"/>
              <a:gd name="T37" fmla="*/ 1001 h 1090"/>
              <a:gd name="T38" fmla="*/ 0 w 1093"/>
              <a:gd name="T39" fmla="*/ 89 h 1090"/>
              <a:gd name="T40" fmla="*/ 6 w 1093"/>
              <a:gd name="T41" fmla="*/ 61 h 1090"/>
              <a:gd name="T42" fmla="*/ 18 w 1093"/>
              <a:gd name="T43" fmla="*/ 36 h 1090"/>
              <a:gd name="T44" fmla="*/ 37 w 1093"/>
              <a:gd name="T45" fmla="*/ 17 h 1090"/>
              <a:gd name="T46" fmla="*/ 62 w 1093"/>
              <a:gd name="T47" fmla="*/ 3 h 1090"/>
              <a:gd name="T48" fmla="*/ 91 w 1093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3" h="1090">
                <a:moveTo>
                  <a:pt x="91" y="0"/>
                </a:moveTo>
                <a:lnTo>
                  <a:pt x="1004" y="0"/>
                </a:lnTo>
                <a:lnTo>
                  <a:pt x="1032" y="3"/>
                </a:lnTo>
                <a:lnTo>
                  <a:pt x="1057" y="17"/>
                </a:lnTo>
                <a:lnTo>
                  <a:pt x="1076" y="36"/>
                </a:lnTo>
                <a:lnTo>
                  <a:pt x="1088" y="61"/>
                </a:lnTo>
                <a:lnTo>
                  <a:pt x="1093" y="89"/>
                </a:lnTo>
                <a:lnTo>
                  <a:pt x="1093" y="1001"/>
                </a:lnTo>
                <a:lnTo>
                  <a:pt x="1088" y="1029"/>
                </a:lnTo>
                <a:lnTo>
                  <a:pt x="1076" y="1054"/>
                </a:lnTo>
                <a:lnTo>
                  <a:pt x="1057" y="1073"/>
                </a:lnTo>
                <a:lnTo>
                  <a:pt x="1032" y="1085"/>
                </a:lnTo>
                <a:lnTo>
                  <a:pt x="1004" y="1090"/>
                </a:lnTo>
                <a:lnTo>
                  <a:pt x="91" y="1090"/>
                </a:lnTo>
                <a:lnTo>
                  <a:pt x="62" y="1085"/>
                </a:lnTo>
                <a:lnTo>
                  <a:pt x="37" y="1073"/>
                </a:lnTo>
                <a:lnTo>
                  <a:pt x="18" y="1054"/>
                </a:lnTo>
                <a:lnTo>
                  <a:pt x="6" y="1029"/>
                </a:lnTo>
                <a:lnTo>
                  <a:pt x="0" y="1001"/>
                </a:lnTo>
                <a:lnTo>
                  <a:pt x="0" y="89"/>
                </a:lnTo>
                <a:lnTo>
                  <a:pt x="6" y="61"/>
                </a:lnTo>
                <a:lnTo>
                  <a:pt x="18" y="36"/>
                </a:lnTo>
                <a:lnTo>
                  <a:pt x="37" y="17"/>
                </a:lnTo>
                <a:lnTo>
                  <a:pt x="62" y="3"/>
                </a:lnTo>
                <a:lnTo>
                  <a:pt x="91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3358093" y="1124830"/>
            <a:ext cx="2454378" cy="2452126"/>
          </a:xfrm>
          <a:custGeom>
            <a:avLst/>
            <a:gdLst>
              <a:gd name="T0" fmla="*/ 89 w 1091"/>
              <a:gd name="T1" fmla="*/ 0 h 1090"/>
              <a:gd name="T2" fmla="*/ 1002 w 1091"/>
              <a:gd name="T3" fmla="*/ 0 h 1090"/>
              <a:gd name="T4" fmla="*/ 1030 w 1091"/>
              <a:gd name="T5" fmla="*/ 3 h 1090"/>
              <a:gd name="T6" fmla="*/ 1054 w 1091"/>
              <a:gd name="T7" fmla="*/ 17 h 1090"/>
              <a:gd name="T8" fmla="*/ 1075 w 1091"/>
              <a:gd name="T9" fmla="*/ 36 h 1090"/>
              <a:gd name="T10" fmla="*/ 1088 w 1091"/>
              <a:gd name="T11" fmla="*/ 61 h 1090"/>
              <a:gd name="T12" fmla="*/ 1091 w 1091"/>
              <a:gd name="T13" fmla="*/ 89 h 1090"/>
              <a:gd name="T14" fmla="*/ 1091 w 1091"/>
              <a:gd name="T15" fmla="*/ 1001 h 1090"/>
              <a:gd name="T16" fmla="*/ 1088 w 1091"/>
              <a:gd name="T17" fmla="*/ 1029 h 1090"/>
              <a:gd name="T18" fmla="*/ 1075 w 1091"/>
              <a:gd name="T19" fmla="*/ 1054 h 1090"/>
              <a:gd name="T20" fmla="*/ 1054 w 1091"/>
              <a:gd name="T21" fmla="*/ 1073 h 1090"/>
              <a:gd name="T22" fmla="*/ 1030 w 1091"/>
              <a:gd name="T23" fmla="*/ 1085 h 1090"/>
              <a:gd name="T24" fmla="*/ 1002 w 1091"/>
              <a:gd name="T25" fmla="*/ 1090 h 1090"/>
              <a:gd name="T26" fmla="*/ 89 w 1091"/>
              <a:gd name="T27" fmla="*/ 1090 h 1090"/>
              <a:gd name="T28" fmla="*/ 61 w 1091"/>
              <a:gd name="T29" fmla="*/ 1085 h 1090"/>
              <a:gd name="T30" fmla="*/ 36 w 1091"/>
              <a:gd name="T31" fmla="*/ 1073 h 1090"/>
              <a:gd name="T32" fmla="*/ 17 w 1091"/>
              <a:gd name="T33" fmla="*/ 1054 h 1090"/>
              <a:gd name="T34" fmla="*/ 5 w 1091"/>
              <a:gd name="T35" fmla="*/ 1029 h 1090"/>
              <a:gd name="T36" fmla="*/ 0 w 1091"/>
              <a:gd name="T37" fmla="*/ 1001 h 1090"/>
              <a:gd name="T38" fmla="*/ 0 w 1091"/>
              <a:gd name="T39" fmla="*/ 89 h 1090"/>
              <a:gd name="T40" fmla="*/ 5 w 1091"/>
              <a:gd name="T41" fmla="*/ 61 h 1090"/>
              <a:gd name="T42" fmla="*/ 17 w 1091"/>
              <a:gd name="T43" fmla="*/ 36 h 1090"/>
              <a:gd name="T44" fmla="*/ 36 w 1091"/>
              <a:gd name="T45" fmla="*/ 17 h 1090"/>
              <a:gd name="T46" fmla="*/ 61 w 1091"/>
              <a:gd name="T47" fmla="*/ 3 h 1090"/>
              <a:gd name="T48" fmla="*/ 89 w 1091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0">
                <a:moveTo>
                  <a:pt x="89" y="0"/>
                </a:moveTo>
                <a:lnTo>
                  <a:pt x="1002" y="0"/>
                </a:lnTo>
                <a:lnTo>
                  <a:pt x="1030" y="3"/>
                </a:lnTo>
                <a:lnTo>
                  <a:pt x="1054" y="17"/>
                </a:lnTo>
                <a:lnTo>
                  <a:pt x="1075" y="36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1"/>
                </a:lnTo>
                <a:lnTo>
                  <a:pt x="1088" y="1029"/>
                </a:lnTo>
                <a:lnTo>
                  <a:pt x="1075" y="1054"/>
                </a:lnTo>
                <a:lnTo>
                  <a:pt x="1054" y="1073"/>
                </a:lnTo>
                <a:lnTo>
                  <a:pt x="1030" y="1085"/>
                </a:lnTo>
                <a:lnTo>
                  <a:pt x="1002" y="1090"/>
                </a:lnTo>
                <a:lnTo>
                  <a:pt x="89" y="1090"/>
                </a:lnTo>
                <a:lnTo>
                  <a:pt x="61" y="1085"/>
                </a:lnTo>
                <a:lnTo>
                  <a:pt x="36" y="1073"/>
                </a:lnTo>
                <a:lnTo>
                  <a:pt x="17" y="1054"/>
                </a:lnTo>
                <a:lnTo>
                  <a:pt x="5" y="1029"/>
                </a:lnTo>
                <a:lnTo>
                  <a:pt x="0" y="1001"/>
                </a:lnTo>
                <a:lnTo>
                  <a:pt x="0" y="89"/>
                </a:lnTo>
                <a:lnTo>
                  <a:pt x="5" y="61"/>
                </a:lnTo>
                <a:lnTo>
                  <a:pt x="17" y="36"/>
                </a:lnTo>
                <a:lnTo>
                  <a:pt x="36" y="17"/>
                </a:lnTo>
                <a:lnTo>
                  <a:pt x="61" y="3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33950" y="1124830"/>
            <a:ext cx="2454378" cy="2452126"/>
          </a:xfrm>
          <a:custGeom>
            <a:avLst/>
            <a:gdLst>
              <a:gd name="T0" fmla="*/ 89 w 1091"/>
              <a:gd name="T1" fmla="*/ 0 h 1090"/>
              <a:gd name="T2" fmla="*/ 1002 w 1091"/>
              <a:gd name="T3" fmla="*/ 0 h 1090"/>
              <a:gd name="T4" fmla="*/ 1030 w 1091"/>
              <a:gd name="T5" fmla="*/ 3 h 1090"/>
              <a:gd name="T6" fmla="*/ 1055 w 1091"/>
              <a:gd name="T7" fmla="*/ 17 h 1090"/>
              <a:gd name="T8" fmla="*/ 1074 w 1091"/>
              <a:gd name="T9" fmla="*/ 36 h 1090"/>
              <a:gd name="T10" fmla="*/ 1088 w 1091"/>
              <a:gd name="T11" fmla="*/ 61 h 1090"/>
              <a:gd name="T12" fmla="*/ 1091 w 1091"/>
              <a:gd name="T13" fmla="*/ 89 h 1090"/>
              <a:gd name="T14" fmla="*/ 1091 w 1091"/>
              <a:gd name="T15" fmla="*/ 1001 h 1090"/>
              <a:gd name="T16" fmla="*/ 1088 w 1091"/>
              <a:gd name="T17" fmla="*/ 1029 h 1090"/>
              <a:gd name="T18" fmla="*/ 1074 w 1091"/>
              <a:gd name="T19" fmla="*/ 1054 h 1090"/>
              <a:gd name="T20" fmla="*/ 1055 w 1091"/>
              <a:gd name="T21" fmla="*/ 1073 h 1090"/>
              <a:gd name="T22" fmla="*/ 1030 w 1091"/>
              <a:gd name="T23" fmla="*/ 1085 h 1090"/>
              <a:gd name="T24" fmla="*/ 1002 w 1091"/>
              <a:gd name="T25" fmla="*/ 1090 h 1090"/>
              <a:gd name="T26" fmla="*/ 89 w 1091"/>
              <a:gd name="T27" fmla="*/ 1090 h 1090"/>
              <a:gd name="T28" fmla="*/ 61 w 1091"/>
              <a:gd name="T29" fmla="*/ 1085 h 1090"/>
              <a:gd name="T30" fmla="*/ 37 w 1091"/>
              <a:gd name="T31" fmla="*/ 1073 h 1090"/>
              <a:gd name="T32" fmla="*/ 18 w 1091"/>
              <a:gd name="T33" fmla="*/ 1054 h 1090"/>
              <a:gd name="T34" fmla="*/ 4 w 1091"/>
              <a:gd name="T35" fmla="*/ 1029 h 1090"/>
              <a:gd name="T36" fmla="*/ 0 w 1091"/>
              <a:gd name="T37" fmla="*/ 1001 h 1090"/>
              <a:gd name="T38" fmla="*/ 0 w 1091"/>
              <a:gd name="T39" fmla="*/ 89 h 1090"/>
              <a:gd name="T40" fmla="*/ 4 w 1091"/>
              <a:gd name="T41" fmla="*/ 61 h 1090"/>
              <a:gd name="T42" fmla="*/ 18 w 1091"/>
              <a:gd name="T43" fmla="*/ 36 h 1090"/>
              <a:gd name="T44" fmla="*/ 37 w 1091"/>
              <a:gd name="T45" fmla="*/ 17 h 1090"/>
              <a:gd name="T46" fmla="*/ 61 w 1091"/>
              <a:gd name="T47" fmla="*/ 3 h 1090"/>
              <a:gd name="T48" fmla="*/ 89 w 1091"/>
              <a:gd name="T49" fmla="*/ 0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0">
                <a:moveTo>
                  <a:pt x="89" y="0"/>
                </a:moveTo>
                <a:lnTo>
                  <a:pt x="1002" y="0"/>
                </a:lnTo>
                <a:lnTo>
                  <a:pt x="1030" y="3"/>
                </a:lnTo>
                <a:lnTo>
                  <a:pt x="1055" y="17"/>
                </a:lnTo>
                <a:lnTo>
                  <a:pt x="1074" y="36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1"/>
                </a:lnTo>
                <a:lnTo>
                  <a:pt x="1088" y="1029"/>
                </a:lnTo>
                <a:lnTo>
                  <a:pt x="1074" y="1054"/>
                </a:lnTo>
                <a:lnTo>
                  <a:pt x="1055" y="1073"/>
                </a:lnTo>
                <a:lnTo>
                  <a:pt x="1030" y="1085"/>
                </a:lnTo>
                <a:lnTo>
                  <a:pt x="1002" y="1090"/>
                </a:lnTo>
                <a:lnTo>
                  <a:pt x="89" y="1090"/>
                </a:lnTo>
                <a:lnTo>
                  <a:pt x="61" y="1085"/>
                </a:lnTo>
                <a:lnTo>
                  <a:pt x="37" y="1073"/>
                </a:lnTo>
                <a:lnTo>
                  <a:pt x="18" y="1054"/>
                </a:lnTo>
                <a:lnTo>
                  <a:pt x="4" y="1029"/>
                </a:lnTo>
                <a:lnTo>
                  <a:pt x="0" y="1001"/>
                </a:lnTo>
                <a:lnTo>
                  <a:pt x="0" y="89"/>
                </a:lnTo>
                <a:lnTo>
                  <a:pt x="4" y="61"/>
                </a:lnTo>
                <a:lnTo>
                  <a:pt x="18" y="36"/>
                </a:lnTo>
                <a:lnTo>
                  <a:pt x="37" y="17"/>
                </a:lnTo>
                <a:lnTo>
                  <a:pt x="61" y="3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779984" y="3655696"/>
            <a:ext cx="2458876" cy="2454378"/>
          </a:xfrm>
          <a:custGeom>
            <a:avLst/>
            <a:gdLst>
              <a:gd name="T0" fmla="*/ 91 w 1093"/>
              <a:gd name="T1" fmla="*/ 0 h 1091"/>
              <a:gd name="T2" fmla="*/ 1004 w 1093"/>
              <a:gd name="T3" fmla="*/ 0 h 1091"/>
              <a:gd name="T4" fmla="*/ 1032 w 1093"/>
              <a:gd name="T5" fmla="*/ 4 h 1091"/>
              <a:gd name="T6" fmla="*/ 1057 w 1093"/>
              <a:gd name="T7" fmla="*/ 16 h 1091"/>
              <a:gd name="T8" fmla="*/ 1076 w 1093"/>
              <a:gd name="T9" fmla="*/ 35 h 1091"/>
              <a:gd name="T10" fmla="*/ 1088 w 1093"/>
              <a:gd name="T11" fmla="*/ 61 h 1091"/>
              <a:gd name="T12" fmla="*/ 1093 w 1093"/>
              <a:gd name="T13" fmla="*/ 89 h 1091"/>
              <a:gd name="T14" fmla="*/ 1093 w 1093"/>
              <a:gd name="T15" fmla="*/ 1002 h 1091"/>
              <a:gd name="T16" fmla="*/ 1088 w 1093"/>
              <a:gd name="T17" fmla="*/ 1030 h 1091"/>
              <a:gd name="T18" fmla="*/ 1076 w 1093"/>
              <a:gd name="T19" fmla="*/ 1054 h 1091"/>
              <a:gd name="T20" fmla="*/ 1057 w 1093"/>
              <a:gd name="T21" fmla="*/ 1073 h 1091"/>
              <a:gd name="T22" fmla="*/ 1032 w 1093"/>
              <a:gd name="T23" fmla="*/ 1086 h 1091"/>
              <a:gd name="T24" fmla="*/ 1004 w 1093"/>
              <a:gd name="T25" fmla="*/ 1091 h 1091"/>
              <a:gd name="T26" fmla="*/ 91 w 1093"/>
              <a:gd name="T27" fmla="*/ 1091 h 1091"/>
              <a:gd name="T28" fmla="*/ 62 w 1093"/>
              <a:gd name="T29" fmla="*/ 1086 h 1091"/>
              <a:gd name="T30" fmla="*/ 37 w 1093"/>
              <a:gd name="T31" fmla="*/ 1073 h 1091"/>
              <a:gd name="T32" fmla="*/ 18 w 1093"/>
              <a:gd name="T33" fmla="*/ 1054 h 1091"/>
              <a:gd name="T34" fmla="*/ 6 w 1093"/>
              <a:gd name="T35" fmla="*/ 1030 h 1091"/>
              <a:gd name="T36" fmla="*/ 0 w 1093"/>
              <a:gd name="T37" fmla="*/ 1002 h 1091"/>
              <a:gd name="T38" fmla="*/ 0 w 1093"/>
              <a:gd name="T39" fmla="*/ 89 h 1091"/>
              <a:gd name="T40" fmla="*/ 6 w 1093"/>
              <a:gd name="T41" fmla="*/ 61 h 1091"/>
              <a:gd name="T42" fmla="*/ 18 w 1093"/>
              <a:gd name="T43" fmla="*/ 35 h 1091"/>
              <a:gd name="T44" fmla="*/ 37 w 1093"/>
              <a:gd name="T45" fmla="*/ 16 h 1091"/>
              <a:gd name="T46" fmla="*/ 62 w 1093"/>
              <a:gd name="T47" fmla="*/ 4 h 1091"/>
              <a:gd name="T48" fmla="*/ 91 w 1093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3" h="1091">
                <a:moveTo>
                  <a:pt x="91" y="0"/>
                </a:moveTo>
                <a:lnTo>
                  <a:pt x="1004" y="0"/>
                </a:lnTo>
                <a:lnTo>
                  <a:pt x="1032" y="4"/>
                </a:lnTo>
                <a:lnTo>
                  <a:pt x="1057" y="16"/>
                </a:lnTo>
                <a:lnTo>
                  <a:pt x="1076" y="35"/>
                </a:lnTo>
                <a:lnTo>
                  <a:pt x="1088" y="61"/>
                </a:lnTo>
                <a:lnTo>
                  <a:pt x="1093" y="89"/>
                </a:lnTo>
                <a:lnTo>
                  <a:pt x="1093" y="1002"/>
                </a:lnTo>
                <a:lnTo>
                  <a:pt x="1088" y="1030"/>
                </a:lnTo>
                <a:lnTo>
                  <a:pt x="1076" y="1054"/>
                </a:lnTo>
                <a:lnTo>
                  <a:pt x="1057" y="1073"/>
                </a:lnTo>
                <a:lnTo>
                  <a:pt x="1032" y="1086"/>
                </a:lnTo>
                <a:lnTo>
                  <a:pt x="1004" y="1091"/>
                </a:lnTo>
                <a:lnTo>
                  <a:pt x="91" y="1091"/>
                </a:lnTo>
                <a:lnTo>
                  <a:pt x="62" y="1086"/>
                </a:lnTo>
                <a:lnTo>
                  <a:pt x="37" y="1073"/>
                </a:lnTo>
                <a:lnTo>
                  <a:pt x="18" y="1054"/>
                </a:lnTo>
                <a:lnTo>
                  <a:pt x="6" y="1030"/>
                </a:lnTo>
                <a:lnTo>
                  <a:pt x="0" y="1002"/>
                </a:lnTo>
                <a:lnTo>
                  <a:pt x="0" y="89"/>
                </a:lnTo>
                <a:lnTo>
                  <a:pt x="6" y="61"/>
                </a:lnTo>
                <a:lnTo>
                  <a:pt x="18" y="35"/>
                </a:lnTo>
                <a:lnTo>
                  <a:pt x="37" y="16"/>
                </a:lnTo>
                <a:lnTo>
                  <a:pt x="62" y="4"/>
                </a:lnTo>
                <a:lnTo>
                  <a:pt x="91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358093" y="3655696"/>
            <a:ext cx="2454378" cy="2454378"/>
          </a:xfrm>
          <a:custGeom>
            <a:avLst/>
            <a:gdLst>
              <a:gd name="T0" fmla="*/ 89 w 1091"/>
              <a:gd name="T1" fmla="*/ 0 h 1091"/>
              <a:gd name="T2" fmla="*/ 1002 w 1091"/>
              <a:gd name="T3" fmla="*/ 0 h 1091"/>
              <a:gd name="T4" fmla="*/ 1030 w 1091"/>
              <a:gd name="T5" fmla="*/ 4 h 1091"/>
              <a:gd name="T6" fmla="*/ 1054 w 1091"/>
              <a:gd name="T7" fmla="*/ 16 h 1091"/>
              <a:gd name="T8" fmla="*/ 1075 w 1091"/>
              <a:gd name="T9" fmla="*/ 35 h 1091"/>
              <a:gd name="T10" fmla="*/ 1088 w 1091"/>
              <a:gd name="T11" fmla="*/ 61 h 1091"/>
              <a:gd name="T12" fmla="*/ 1091 w 1091"/>
              <a:gd name="T13" fmla="*/ 89 h 1091"/>
              <a:gd name="T14" fmla="*/ 1091 w 1091"/>
              <a:gd name="T15" fmla="*/ 1002 h 1091"/>
              <a:gd name="T16" fmla="*/ 1088 w 1091"/>
              <a:gd name="T17" fmla="*/ 1030 h 1091"/>
              <a:gd name="T18" fmla="*/ 1075 w 1091"/>
              <a:gd name="T19" fmla="*/ 1054 h 1091"/>
              <a:gd name="T20" fmla="*/ 1054 w 1091"/>
              <a:gd name="T21" fmla="*/ 1073 h 1091"/>
              <a:gd name="T22" fmla="*/ 1030 w 1091"/>
              <a:gd name="T23" fmla="*/ 1086 h 1091"/>
              <a:gd name="T24" fmla="*/ 1002 w 1091"/>
              <a:gd name="T25" fmla="*/ 1091 h 1091"/>
              <a:gd name="T26" fmla="*/ 89 w 1091"/>
              <a:gd name="T27" fmla="*/ 1091 h 1091"/>
              <a:gd name="T28" fmla="*/ 61 w 1091"/>
              <a:gd name="T29" fmla="*/ 1086 h 1091"/>
              <a:gd name="T30" fmla="*/ 36 w 1091"/>
              <a:gd name="T31" fmla="*/ 1073 h 1091"/>
              <a:gd name="T32" fmla="*/ 17 w 1091"/>
              <a:gd name="T33" fmla="*/ 1054 h 1091"/>
              <a:gd name="T34" fmla="*/ 5 w 1091"/>
              <a:gd name="T35" fmla="*/ 1030 h 1091"/>
              <a:gd name="T36" fmla="*/ 0 w 1091"/>
              <a:gd name="T37" fmla="*/ 1002 h 1091"/>
              <a:gd name="T38" fmla="*/ 0 w 1091"/>
              <a:gd name="T39" fmla="*/ 89 h 1091"/>
              <a:gd name="T40" fmla="*/ 5 w 1091"/>
              <a:gd name="T41" fmla="*/ 61 h 1091"/>
              <a:gd name="T42" fmla="*/ 17 w 1091"/>
              <a:gd name="T43" fmla="*/ 35 h 1091"/>
              <a:gd name="T44" fmla="*/ 36 w 1091"/>
              <a:gd name="T45" fmla="*/ 16 h 1091"/>
              <a:gd name="T46" fmla="*/ 61 w 1091"/>
              <a:gd name="T47" fmla="*/ 4 h 1091"/>
              <a:gd name="T48" fmla="*/ 89 w 1091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1">
                <a:moveTo>
                  <a:pt x="89" y="0"/>
                </a:moveTo>
                <a:lnTo>
                  <a:pt x="1002" y="0"/>
                </a:lnTo>
                <a:lnTo>
                  <a:pt x="1030" y="4"/>
                </a:lnTo>
                <a:lnTo>
                  <a:pt x="1054" y="16"/>
                </a:lnTo>
                <a:lnTo>
                  <a:pt x="1075" y="35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2"/>
                </a:lnTo>
                <a:lnTo>
                  <a:pt x="1088" y="1030"/>
                </a:lnTo>
                <a:lnTo>
                  <a:pt x="1075" y="1054"/>
                </a:lnTo>
                <a:lnTo>
                  <a:pt x="1054" y="1073"/>
                </a:lnTo>
                <a:lnTo>
                  <a:pt x="1030" y="1086"/>
                </a:lnTo>
                <a:lnTo>
                  <a:pt x="1002" y="1091"/>
                </a:lnTo>
                <a:lnTo>
                  <a:pt x="89" y="1091"/>
                </a:lnTo>
                <a:lnTo>
                  <a:pt x="61" y="1086"/>
                </a:lnTo>
                <a:lnTo>
                  <a:pt x="36" y="1073"/>
                </a:lnTo>
                <a:lnTo>
                  <a:pt x="17" y="1054"/>
                </a:lnTo>
                <a:lnTo>
                  <a:pt x="5" y="1030"/>
                </a:lnTo>
                <a:lnTo>
                  <a:pt x="0" y="1002"/>
                </a:lnTo>
                <a:lnTo>
                  <a:pt x="0" y="89"/>
                </a:lnTo>
                <a:lnTo>
                  <a:pt x="5" y="61"/>
                </a:lnTo>
                <a:lnTo>
                  <a:pt x="17" y="35"/>
                </a:lnTo>
                <a:lnTo>
                  <a:pt x="36" y="16"/>
                </a:lnTo>
                <a:lnTo>
                  <a:pt x="61" y="4"/>
                </a:lnTo>
                <a:lnTo>
                  <a:pt x="89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33950" y="3655696"/>
            <a:ext cx="2454378" cy="2454378"/>
          </a:xfrm>
          <a:custGeom>
            <a:avLst/>
            <a:gdLst>
              <a:gd name="T0" fmla="*/ 89 w 1091"/>
              <a:gd name="T1" fmla="*/ 0 h 1091"/>
              <a:gd name="T2" fmla="*/ 1002 w 1091"/>
              <a:gd name="T3" fmla="*/ 0 h 1091"/>
              <a:gd name="T4" fmla="*/ 1030 w 1091"/>
              <a:gd name="T5" fmla="*/ 4 h 1091"/>
              <a:gd name="T6" fmla="*/ 1055 w 1091"/>
              <a:gd name="T7" fmla="*/ 16 h 1091"/>
              <a:gd name="T8" fmla="*/ 1074 w 1091"/>
              <a:gd name="T9" fmla="*/ 35 h 1091"/>
              <a:gd name="T10" fmla="*/ 1088 w 1091"/>
              <a:gd name="T11" fmla="*/ 61 h 1091"/>
              <a:gd name="T12" fmla="*/ 1091 w 1091"/>
              <a:gd name="T13" fmla="*/ 89 h 1091"/>
              <a:gd name="T14" fmla="*/ 1091 w 1091"/>
              <a:gd name="T15" fmla="*/ 1002 h 1091"/>
              <a:gd name="T16" fmla="*/ 1088 w 1091"/>
              <a:gd name="T17" fmla="*/ 1030 h 1091"/>
              <a:gd name="T18" fmla="*/ 1074 w 1091"/>
              <a:gd name="T19" fmla="*/ 1054 h 1091"/>
              <a:gd name="T20" fmla="*/ 1055 w 1091"/>
              <a:gd name="T21" fmla="*/ 1073 h 1091"/>
              <a:gd name="T22" fmla="*/ 1030 w 1091"/>
              <a:gd name="T23" fmla="*/ 1086 h 1091"/>
              <a:gd name="T24" fmla="*/ 1002 w 1091"/>
              <a:gd name="T25" fmla="*/ 1091 h 1091"/>
              <a:gd name="T26" fmla="*/ 89 w 1091"/>
              <a:gd name="T27" fmla="*/ 1091 h 1091"/>
              <a:gd name="T28" fmla="*/ 61 w 1091"/>
              <a:gd name="T29" fmla="*/ 1086 h 1091"/>
              <a:gd name="T30" fmla="*/ 37 w 1091"/>
              <a:gd name="T31" fmla="*/ 1073 h 1091"/>
              <a:gd name="T32" fmla="*/ 18 w 1091"/>
              <a:gd name="T33" fmla="*/ 1054 h 1091"/>
              <a:gd name="T34" fmla="*/ 4 w 1091"/>
              <a:gd name="T35" fmla="*/ 1030 h 1091"/>
              <a:gd name="T36" fmla="*/ 0 w 1091"/>
              <a:gd name="T37" fmla="*/ 1002 h 1091"/>
              <a:gd name="T38" fmla="*/ 0 w 1091"/>
              <a:gd name="T39" fmla="*/ 89 h 1091"/>
              <a:gd name="T40" fmla="*/ 4 w 1091"/>
              <a:gd name="T41" fmla="*/ 61 h 1091"/>
              <a:gd name="T42" fmla="*/ 18 w 1091"/>
              <a:gd name="T43" fmla="*/ 35 h 1091"/>
              <a:gd name="T44" fmla="*/ 37 w 1091"/>
              <a:gd name="T45" fmla="*/ 16 h 1091"/>
              <a:gd name="T46" fmla="*/ 61 w 1091"/>
              <a:gd name="T47" fmla="*/ 4 h 1091"/>
              <a:gd name="T48" fmla="*/ 89 w 1091"/>
              <a:gd name="T49" fmla="*/ 0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91" h="1091">
                <a:moveTo>
                  <a:pt x="89" y="0"/>
                </a:moveTo>
                <a:lnTo>
                  <a:pt x="1002" y="0"/>
                </a:lnTo>
                <a:lnTo>
                  <a:pt x="1030" y="4"/>
                </a:lnTo>
                <a:lnTo>
                  <a:pt x="1055" y="16"/>
                </a:lnTo>
                <a:lnTo>
                  <a:pt x="1074" y="35"/>
                </a:lnTo>
                <a:lnTo>
                  <a:pt x="1088" y="61"/>
                </a:lnTo>
                <a:lnTo>
                  <a:pt x="1091" y="89"/>
                </a:lnTo>
                <a:lnTo>
                  <a:pt x="1091" y="1002"/>
                </a:lnTo>
                <a:lnTo>
                  <a:pt x="1088" y="1030"/>
                </a:lnTo>
                <a:lnTo>
                  <a:pt x="1074" y="1054"/>
                </a:lnTo>
                <a:lnTo>
                  <a:pt x="1055" y="1073"/>
                </a:lnTo>
                <a:lnTo>
                  <a:pt x="1030" y="1086"/>
                </a:lnTo>
                <a:lnTo>
                  <a:pt x="1002" y="1091"/>
                </a:lnTo>
                <a:lnTo>
                  <a:pt x="89" y="1091"/>
                </a:lnTo>
                <a:lnTo>
                  <a:pt x="61" y="1086"/>
                </a:lnTo>
                <a:lnTo>
                  <a:pt x="37" y="1073"/>
                </a:lnTo>
                <a:lnTo>
                  <a:pt x="18" y="1054"/>
                </a:lnTo>
                <a:lnTo>
                  <a:pt x="4" y="1030"/>
                </a:lnTo>
                <a:lnTo>
                  <a:pt x="0" y="1002"/>
                </a:lnTo>
                <a:lnTo>
                  <a:pt x="0" y="89"/>
                </a:lnTo>
                <a:lnTo>
                  <a:pt x="4" y="61"/>
                </a:lnTo>
                <a:lnTo>
                  <a:pt x="18" y="35"/>
                </a:lnTo>
                <a:lnTo>
                  <a:pt x="37" y="16"/>
                </a:lnTo>
                <a:lnTo>
                  <a:pt x="61" y="4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820262" y="-42863"/>
            <a:ext cx="4038136" cy="7275514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TextBox 32"/>
          <p:cNvSpPr txBox="1"/>
          <p:nvPr/>
        </p:nvSpPr>
        <p:spPr>
          <a:xfrm rot="5400000">
            <a:off x="8225521" y="2561293"/>
            <a:ext cx="63367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7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04545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250"/>
                            </p:stCondLst>
                            <p:childTnLst>
                              <p:par>
                                <p:cTn id="4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5177749"/>
            <a:ext cx="12858750" cy="20549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0" y="952029"/>
            <a:ext cx="12896850" cy="4245888"/>
          </a:xfrm>
          <a:custGeom>
            <a:avLst/>
            <a:gdLst>
              <a:gd name="connsiteX0" fmla="*/ 3252148 w 12896850"/>
              <a:gd name="connsiteY0" fmla="*/ 1 h 5186234"/>
              <a:gd name="connsiteX1" fmla="*/ 5369626 w 12896850"/>
              <a:gd name="connsiteY1" fmla="*/ 1 h 5186234"/>
              <a:gd name="connsiteX2" fmla="*/ 5532949 w 12896850"/>
              <a:gd name="connsiteY2" fmla="*/ 14288 h 5186234"/>
              <a:gd name="connsiteX3" fmla="*/ 5690542 w 12896850"/>
              <a:gd name="connsiteY3" fmla="*/ 48577 h 5186234"/>
              <a:gd name="connsiteX4" fmla="*/ 5839540 w 12896850"/>
              <a:gd name="connsiteY4" fmla="*/ 114298 h 5186234"/>
              <a:gd name="connsiteX5" fmla="*/ 5977075 w 12896850"/>
              <a:gd name="connsiteY5" fmla="*/ 194306 h 5186234"/>
              <a:gd name="connsiteX6" fmla="*/ 6097419 w 12896850"/>
              <a:gd name="connsiteY6" fmla="*/ 300031 h 5186234"/>
              <a:gd name="connsiteX7" fmla="*/ 6197706 w 12896850"/>
              <a:gd name="connsiteY7" fmla="*/ 420043 h 5186234"/>
              <a:gd name="connsiteX8" fmla="*/ 6283666 w 12896850"/>
              <a:gd name="connsiteY8" fmla="*/ 557200 h 5186234"/>
              <a:gd name="connsiteX9" fmla="*/ 6343838 w 12896850"/>
              <a:gd name="connsiteY9" fmla="*/ 700071 h 5186234"/>
              <a:gd name="connsiteX10" fmla="*/ 6383952 w 12896850"/>
              <a:gd name="connsiteY10" fmla="*/ 857230 h 5186234"/>
              <a:gd name="connsiteX11" fmla="*/ 6392548 w 12896850"/>
              <a:gd name="connsiteY11" fmla="*/ 1025818 h 5186234"/>
              <a:gd name="connsiteX12" fmla="*/ 6392548 w 12896850"/>
              <a:gd name="connsiteY12" fmla="*/ 5186234 h 5186234"/>
              <a:gd name="connsiteX13" fmla="*/ 4283666 w 12896850"/>
              <a:gd name="connsiteY13" fmla="*/ 5186234 h 5186234"/>
              <a:gd name="connsiteX14" fmla="*/ 4111746 w 12896850"/>
              <a:gd name="connsiteY14" fmla="*/ 5171947 h 5186234"/>
              <a:gd name="connsiteX15" fmla="*/ 3957019 w 12896850"/>
              <a:gd name="connsiteY15" fmla="*/ 5131943 h 5186234"/>
              <a:gd name="connsiteX16" fmla="*/ 3810887 w 12896850"/>
              <a:gd name="connsiteY16" fmla="*/ 5071937 h 5186234"/>
              <a:gd name="connsiteX17" fmla="*/ 3676216 w 12896850"/>
              <a:gd name="connsiteY17" fmla="*/ 4986214 h 5186234"/>
              <a:gd name="connsiteX18" fmla="*/ 3553007 w 12896850"/>
              <a:gd name="connsiteY18" fmla="*/ 4886204 h 5186234"/>
              <a:gd name="connsiteX19" fmla="*/ 3452720 w 12896850"/>
              <a:gd name="connsiteY19" fmla="*/ 4766192 h 5186234"/>
              <a:gd name="connsiteX20" fmla="*/ 3369626 w 12896850"/>
              <a:gd name="connsiteY20" fmla="*/ 4629036 h 5186234"/>
              <a:gd name="connsiteX21" fmla="*/ 3303724 w 12896850"/>
              <a:gd name="connsiteY21" fmla="*/ 4486164 h 5186234"/>
              <a:gd name="connsiteX22" fmla="*/ 3266474 w 12896850"/>
              <a:gd name="connsiteY22" fmla="*/ 4329006 h 5186234"/>
              <a:gd name="connsiteX23" fmla="*/ 3252148 w 12896850"/>
              <a:gd name="connsiteY23" fmla="*/ 4160417 h 5186234"/>
              <a:gd name="connsiteX24" fmla="*/ 7530086 w 12896850"/>
              <a:gd name="connsiteY24" fmla="*/ 1 h 5186234"/>
              <a:gd name="connsiteX25" fmla="*/ 9644699 w 12896850"/>
              <a:gd name="connsiteY25" fmla="*/ 1 h 5186234"/>
              <a:gd name="connsiteX26" fmla="*/ 9644699 w 12896850"/>
              <a:gd name="connsiteY26" fmla="*/ 4160417 h 5186234"/>
              <a:gd name="connsiteX27" fmla="*/ 9630372 w 12896850"/>
              <a:gd name="connsiteY27" fmla="*/ 4329006 h 5186234"/>
              <a:gd name="connsiteX28" fmla="*/ 9595988 w 12896850"/>
              <a:gd name="connsiteY28" fmla="*/ 4486164 h 5186234"/>
              <a:gd name="connsiteX29" fmla="*/ 9530086 w 12896850"/>
              <a:gd name="connsiteY29" fmla="*/ 4629036 h 5186234"/>
              <a:gd name="connsiteX30" fmla="*/ 9449856 w 12896850"/>
              <a:gd name="connsiteY30" fmla="*/ 4766192 h 5186234"/>
              <a:gd name="connsiteX31" fmla="*/ 9343840 w 12896850"/>
              <a:gd name="connsiteY31" fmla="*/ 4886204 h 5186234"/>
              <a:gd name="connsiteX32" fmla="*/ 9223496 w 12896850"/>
              <a:gd name="connsiteY32" fmla="*/ 4986214 h 5186234"/>
              <a:gd name="connsiteX33" fmla="*/ 9091690 w 12896850"/>
              <a:gd name="connsiteY33" fmla="*/ 5071937 h 5186234"/>
              <a:gd name="connsiteX34" fmla="*/ 8942693 w 12896850"/>
              <a:gd name="connsiteY34" fmla="*/ 5131943 h 5186234"/>
              <a:gd name="connsiteX35" fmla="*/ 8785100 w 12896850"/>
              <a:gd name="connsiteY35" fmla="*/ 5171947 h 5186234"/>
              <a:gd name="connsiteX36" fmla="*/ 8618911 w 12896850"/>
              <a:gd name="connsiteY36" fmla="*/ 5186234 h 5186234"/>
              <a:gd name="connsiteX37" fmla="*/ 6504298 w 12896850"/>
              <a:gd name="connsiteY37" fmla="*/ 5186234 h 5186234"/>
              <a:gd name="connsiteX38" fmla="*/ 6504298 w 12896850"/>
              <a:gd name="connsiteY38" fmla="*/ 1025818 h 5186234"/>
              <a:gd name="connsiteX39" fmla="*/ 6512894 w 12896850"/>
              <a:gd name="connsiteY39" fmla="*/ 857230 h 5186234"/>
              <a:gd name="connsiteX40" fmla="*/ 6553009 w 12896850"/>
              <a:gd name="connsiteY40" fmla="*/ 700071 h 5186234"/>
              <a:gd name="connsiteX41" fmla="*/ 6618911 w 12896850"/>
              <a:gd name="connsiteY41" fmla="*/ 557200 h 5186234"/>
              <a:gd name="connsiteX42" fmla="*/ 6699141 w 12896850"/>
              <a:gd name="connsiteY42" fmla="*/ 420043 h 5186234"/>
              <a:gd name="connsiteX43" fmla="*/ 6805158 w 12896850"/>
              <a:gd name="connsiteY43" fmla="*/ 300031 h 5186234"/>
              <a:gd name="connsiteX44" fmla="*/ 6925502 w 12896850"/>
              <a:gd name="connsiteY44" fmla="*/ 194306 h 5186234"/>
              <a:gd name="connsiteX45" fmla="*/ 7057307 w 12896850"/>
              <a:gd name="connsiteY45" fmla="*/ 114298 h 5186234"/>
              <a:gd name="connsiteX46" fmla="*/ 7206304 w 12896850"/>
              <a:gd name="connsiteY46" fmla="*/ 48577 h 5186234"/>
              <a:gd name="connsiteX47" fmla="*/ 7363897 w 12896850"/>
              <a:gd name="connsiteY47" fmla="*/ 14288 h 5186234"/>
              <a:gd name="connsiteX48" fmla="*/ 9750718 w 12896850"/>
              <a:gd name="connsiteY48" fmla="*/ 1 h 5186234"/>
              <a:gd name="connsiteX49" fmla="*/ 11865331 w 12896850"/>
              <a:gd name="connsiteY49" fmla="*/ 1 h 5186234"/>
              <a:gd name="connsiteX50" fmla="*/ 12031520 w 12896850"/>
              <a:gd name="connsiteY50" fmla="*/ 14288 h 5186234"/>
              <a:gd name="connsiteX51" fmla="*/ 12191979 w 12896850"/>
              <a:gd name="connsiteY51" fmla="*/ 48577 h 5186234"/>
              <a:gd name="connsiteX52" fmla="*/ 12338111 w 12896850"/>
              <a:gd name="connsiteY52" fmla="*/ 114298 h 5186234"/>
              <a:gd name="connsiteX53" fmla="*/ 12475646 w 12896850"/>
              <a:gd name="connsiteY53" fmla="*/ 194306 h 5186234"/>
              <a:gd name="connsiteX54" fmla="*/ 12595990 w 12896850"/>
              <a:gd name="connsiteY54" fmla="*/ 300031 h 5186234"/>
              <a:gd name="connsiteX55" fmla="*/ 12696277 w 12896850"/>
              <a:gd name="connsiteY55" fmla="*/ 420043 h 5186234"/>
              <a:gd name="connsiteX56" fmla="*/ 12782237 w 12896850"/>
              <a:gd name="connsiteY56" fmla="*/ 551485 h 5186234"/>
              <a:gd name="connsiteX57" fmla="*/ 12842409 w 12896850"/>
              <a:gd name="connsiteY57" fmla="*/ 700071 h 5186234"/>
              <a:gd name="connsiteX58" fmla="*/ 12882523 w 12896850"/>
              <a:gd name="connsiteY58" fmla="*/ 857230 h 5186234"/>
              <a:gd name="connsiteX59" fmla="*/ 12896850 w 12896850"/>
              <a:gd name="connsiteY59" fmla="*/ 1022961 h 5186234"/>
              <a:gd name="connsiteX60" fmla="*/ 12896850 w 12896850"/>
              <a:gd name="connsiteY60" fmla="*/ 5186234 h 5186234"/>
              <a:gd name="connsiteX61" fmla="*/ 10779371 w 12896850"/>
              <a:gd name="connsiteY61" fmla="*/ 5186234 h 5186234"/>
              <a:gd name="connsiteX62" fmla="*/ 10616048 w 12896850"/>
              <a:gd name="connsiteY62" fmla="*/ 5171947 h 5186234"/>
              <a:gd name="connsiteX63" fmla="*/ 10452724 w 12896850"/>
              <a:gd name="connsiteY63" fmla="*/ 5131943 h 5186234"/>
              <a:gd name="connsiteX64" fmla="*/ 10309457 w 12896850"/>
              <a:gd name="connsiteY64" fmla="*/ 5071937 h 5186234"/>
              <a:gd name="connsiteX65" fmla="*/ 10171921 w 12896850"/>
              <a:gd name="connsiteY65" fmla="*/ 4986214 h 5186234"/>
              <a:gd name="connsiteX66" fmla="*/ 10051578 w 12896850"/>
              <a:gd name="connsiteY66" fmla="*/ 4886204 h 5186234"/>
              <a:gd name="connsiteX67" fmla="*/ 9951291 w 12896850"/>
              <a:gd name="connsiteY67" fmla="*/ 4766192 h 5186234"/>
              <a:gd name="connsiteX68" fmla="*/ 9865331 w 12896850"/>
              <a:gd name="connsiteY68" fmla="*/ 4629036 h 5186234"/>
              <a:gd name="connsiteX69" fmla="*/ 9805159 w 12896850"/>
              <a:gd name="connsiteY69" fmla="*/ 4486164 h 5186234"/>
              <a:gd name="connsiteX70" fmla="*/ 9765045 w 12896850"/>
              <a:gd name="connsiteY70" fmla="*/ 4329006 h 5186234"/>
              <a:gd name="connsiteX71" fmla="*/ 9750718 w 12896850"/>
              <a:gd name="connsiteY71" fmla="*/ 4160417 h 5186234"/>
              <a:gd name="connsiteX72" fmla="*/ 1031519 w 12896850"/>
              <a:gd name="connsiteY72" fmla="*/ 0 h 5186234"/>
              <a:gd name="connsiteX73" fmla="*/ 3146133 w 12896850"/>
              <a:gd name="connsiteY73" fmla="*/ 0 h 5186234"/>
              <a:gd name="connsiteX74" fmla="*/ 3146133 w 12896850"/>
              <a:gd name="connsiteY74" fmla="*/ 4160417 h 5186234"/>
              <a:gd name="connsiteX75" fmla="*/ 3131806 w 12896850"/>
              <a:gd name="connsiteY75" fmla="*/ 4329005 h 5186234"/>
              <a:gd name="connsiteX76" fmla="*/ 3097422 w 12896850"/>
              <a:gd name="connsiteY76" fmla="*/ 4486164 h 5186234"/>
              <a:gd name="connsiteX77" fmla="*/ 3031519 w 12896850"/>
              <a:gd name="connsiteY77" fmla="*/ 4629036 h 5186234"/>
              <a:gd name="connsiteX78" fmla="*/ 2945560 w 12896850"/>
              <a:gd name="connsiteY78" fmla="*/ 4766192 h 5186234"/>
              <a:gd name="connsiteX79" fmla="*/ 2845273 w 12896850"/>
              <a:gd name="connsiteY79" fmla="*/ 4886204 h 5186234"/>
              <a:gd name="connsiteX80" fmla="*/ 2724929 w 12896850"/>
              <a:gd name="connsiteY80" fmla="*/ 4986214 h 5186234"/>
              <a:gd name="connsiteX81" fmla="*/ 2590259 w 12896850"/>
              <a:gd name="connsiteY81" fmla="*/ 5071937 h 5186234"/>
              <a:gd name="connsiteX82" fmla="*/ 2444127 w 12896850"/>
              <a:gd name="connsiteY82" fmla="*/ 5131943 h 5186234"/>
              <a:gd name="connsiteX83" fmla="*/ 2286533 w 12896850"/>
              <a:gd name="connsiteY83" fmla="*/ 5171947 h 5186234"/>
              <a:gd name="connsiteX84" fmla="*/ 2117479 w 12896850"/>
              <a:gd name="connsiteY84" fmla="*/ 5186234 h 5186234"/>
              <a:gd name="connsiteX85" fmla="*/ 0 w 12896850"/>
              <a:gd name="connsiteY85" fmla="*/ 5186234 h 5186234"/>
              <a:gd name="connsiteX86" fmla="*/ 0 w 12896850"/>
              <a:gd name="connsiteY86" fmla="*/ 1025817 h 5186234"/>
              <a:gd name="connsiteX87" fmla="*/ 17192 w 12896850"/>
              <a:gd name="connsiteY87" fmla="*/ 857229 h 5186234"/>
              <a:gd name="connsiteX88" fmla="*/ 57307 w 12896850"/>
              <a:gd name="connsiteY88" fmla="*/ 700070 h 5186234"/>
              <a:gd name="connsiteX89" fmla="*/ 117479 w 12896850"/>
              <a:gd name="connsiteY89" fmla="*/ 557199 h 5186234"/>
              <a:gd name="connsiteX90" fmla="*/ 203439 w 12896850"/>
              <a:gd name="connsiteY90" fmla="*/ 420042 h 5186234"/>
              <a:gd name="connsiteX91" fmla="*/ 303725 w 12896850"/>
              <a:gd name="connsiteY91" fmla="*/ 300030 h 5186234"/>
              <a:gd name="connsiteX92" fmla="*/ 424069 w 12896850"/>
              <a:gd name="connsiteY92" fmla="*/ 194305 h 5186234"/>
              <a:gd name="connsiteX93" fmla="*/ 558740 w 12896850"/>
              <a:gd name="connsiteY93" fmla="*/ 114297 h 5186234"/>
              <a:gd name="connsiteX94" fmla="*/ 710602 w 12896850"/>
              <a:gd name="connsiteY94" fmla="*/ 48577 h 5186234"/>
              <a:gd name="connsiteX95" fmla="*/ 865330 w 12896850"/>
              <a:gd name="connsiteY95" fmla="*/ 14287 h 5186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2896850" h="5186234">
                <a:moveTo>
                  <a:pt x="3252148" y="1"/>
                </a:moveTo>
                <a:lnTo>
                  <a:pt x="5369626" y="1"/>
                </a:lnTo>
                <a:lnTo>
                  <a:pt x="5532949" y="14288"/>
                </a:lnTo>
                <a:lnTo>
                  <a:pt x="5690542" y="48577"/>
                </a:lnTo>
                <a:lnTo>
                  <a:pt x="5839540" y="114298"/>
                </a:lnTo>
                <a:lnTo>
                  <a:pt x="5977075" y="194306"/>
                </a:lnTo>
                <a:lnTo>
                  <a:pt x="6097419" y="300031"/>
                </a:lnTo>
                <a:lnTo>
                  <a:pt x="6197706" y="420043"/>
                </a:lnTo>
                <a:lnTo>
                  <a:pt x="6283666" y="557200"/>
                </a:lnTo>
                <a:lnTo>
                  <a:pt x="6343838" y="700071"/>
                </a:lnTo>
                <a:lnTo>
                  <a:pt x="6383952" y="857230"/>
                </a:lnTo>
                <a:lnTo>
                  <a:pt x="6392548" y="1025818"/>
                </a:lnTo>
                <a:lnTo>
                  <a:pt x="6392548" y="5186234"/>
                </a:lnTo>
                <a:lnTo>
                  <a:pt x="4283666" y="5186234"/>
                </a:lnTo>
                <a:lnTo>
                  <a:pt x="4111746" y="5171947"/>
                </a:lnTo>
                <a:lnTo>
                  <a:pt x="3957019" y="5131943"/>
                </a:lnTo>
                <a:lnTo>
                  <a:pt x="3810887" y="5071937"/>
                </a:lnTo>
                <a:lnTo>
                  <a:pt x="3676216" y="4986214"/>
                </a:lnTo>
                <a:lnTo>
                  <a:pt x="3553007" y="4886204"/>
                </a:lnTo>
                <a:lnTo>
                  <a:pt x="3452720" y="4766192"/>
                </a:lnTo>
                <a:lnTo>
                  <a:pt x="3369626" y="4629036"/>
                </a:lnTo>
                <a:lnTo>
                  <a:pt x="3303724" y="4486164"/>
                </a:lnTo>
                <a:lnTo>
                  <a:pt x="3266474" y="4329006"/>
                </a:lnTo>
                <a:lnTo>
                  <a:pt x="3252148" y="4160417"/>
                </a:lnTo>
                <a:close/>
                <a:moveTo>
                  <a:pt x="7530086" y="1"/>
                </a:moveTo>
                <a:lnTo>
                  <a:pt x="9644699" y="1"/>
                </a:lnTo>
                <a:lnTo>
                  <a:pt x="9644699" y="4160417"/>
                </a:lnTo>
                <a:lnTo>
                  <a:pt x="9630372" y="4329006"/>
                </a:lnTo>
                <a:lnTo>
                  <a:pt x="9595988" y="4486164"/>
                </a:lnTo>
                <a:lnTo>
                  <a:pt x="9530086" y="4629036"/>
                </a:lnTo>
                <a:lnTo>
                  <a:pt x="9449856" y="4766192"/>
                </a:lnTo>
                <a:lnTo>
                  <a:pt x="9343840" y="4886204"/>
                </a:lnTo>
                <a:lnTo>
                  <a:pt x="9223496" y="4986214"/>
                </a:lnTo>
                <a:lnTo>
                  <a:pt x="9091690" y="5071937"/>
                </a:lnTo>
                <a:lnTo>
                  <a:pt x="8942693" y="5131943"/>
                </a:lnTo>
                <a:lnTo>
                  <a:pt x="8785100" y="5171947"/>
                </a:lnTo>
                <a:lnTo>
                  <a:pt x="8618911" y="5186234"/>
                </a:lnTo>
                <a:lnTo>
                  <a:pt x="6504298" y="5186234"/>
                </a:lnTo>
                <a:lnTo>
                  <a:pt x="6504298" y="1025818"/>
                </a:lnTo>
                <a:lnTo>
                  <a:pt x="6512894" y="857230"/>
                </a:lnTo>
                <a:lnTo>
                  <a:pt x="6553009" y="700071"/>
                </a:lnTo>
                <a:lnTo>
                  <a:pt x="6618911" y="557200"/>
                </a:lnTo>
                <a:lnTo>
                  <a:pt x="6699141" y="420043"/>
                </a:lnTo>
                <a:lnTo>
                  <a:pt x="6805158" y="300031"/>
                </a:lnTo>
                <a:lnTo>
                  <a:pt x="6925502" y="194306"/>
                </a:lnTo>
                <a:lnTo>
                  <a:pt x="7057307" y="114298"/>
                </a:lnTo>
                <a:lnTo>
                  <a:pt x="7206304" y="48577"/>
                </a:lnTo>
                <a:lnTo>
                  <a:pt x="7363897" y="14288"/>
                </a:lnTo>
                <a:close/>
                <a:moveTo>
                  <a:pt x="9750718" y="1"/>
                </a:moveTo>
                <a:lnTo>
                  <a:pt x="11865331" y="1"/>
                </a:lnTo>
                <a:lnTo>
                  <a:pt x="12031520" y="14288"/>
                </a:lnTo>
                <a:lnTo>
                  <a:pt x="12191979" y="48577"/>
                </a:lnTo>
                <a:lnTo>
                  <a:pt x="12338111" y="114298"/>
                </a:lnTo>
                <a:lnTo>
                  <a:pt x="12475646" y="194306"/>
                </a:lnTo>
                <a:lnTo>
                  <a:pt x="12595990" y="300031"/>
                </a:lnTo>
                <a:lnTo>
                  <a:pt x="12696277" y="420043"/>
                </a:lnTo>
                <a:lnTo>
                  <a:pt x="12782237" y="551485"/>
                </a:lnTo>
                <a:lnTo>
                  <a:pt x="12842409" y="700071"/>
                </a:lnTo>
                <a:lnTo>
                  <a:pt x="12882523" y="857230"/>
                </a:lnTo>
                <a:lnTo>
                  <a:pt x="12896850" y="1022961"/>
                </a:lnTo>
                <a:lnTo>
                  <a:pt x="12896850" y="5186234"/>
                </a:lnTo>
                <a:lnTo>
                  <a:pt x="10779371" y="5186234"/>
                </a:lnTo>
                <a:lnTo>
                  <a:pt x="10616048" y="5171947"/>
                </a:lnTo>
                <a:lnTo>
                  <a:pt x="10452724" y="5131943"/>
                </a:lnTo>
                <a:lnTo>
                  <a:pt x="10309457" y="5071937"/>
                </a:lnTo>
                <a:lnTo>
                  <a:pt x="10171921" y="4986214"/>
                </a:lnTo>
                <a:lnTo>
                  <a:pt x="10051578" y="4886204"/>
                </a:lnTo>
                <a:lnTo>
                  <a:pt x="9951291" y="4766192"/>
                </a:lnTo>
                <a:lnTo>
                  <a:pt x="9865331" y="4629036"/>
                </a:lnTo>
                <a:lnTo>
                  <a:pt x="9805159" y="4486164"/>
                </a:lnTo>
                <a:lnTo>
                  <a:pt x="9765045" y="4329006"/>
                </a:lnTo>
                <a:lnTo>
                  <a:pt x="9750718" y="4160417"/>
                </a:lnTo>
                <a:close/>
                <a:moveTo>
                  <a:pt x="1031519" y="0"/>
                </a:moveTo>
                <a:lnTo>
                  <a:pt x="3146133" y="0"/>
                </a:lnTo>
                <a:lnTo>
                  <a:pt x="3146133" y="4160417"/>
                </a:lnTo>
                <a:lnTo>
                  <a:pt x="3131806" y="4329005"/>
                </a:lnTo>
                <a:lnTo>
                  <a:pt x="3097422" y="4486164"/>
                </a:lnTo>
                <a:lnTo>
                  <a:pt x="3031519" y="4629036"/>
                </a:lnTo>
                <a:lnTo>
                  <a:pt x="2945560" y="4766192"/>
                </a:lnTo>
                <a:lnTo>
                  <a:pt x="2845273" y="4886204"/>
                </a:lnTo>
                <a:lnTo>
                  <a:pt x="2724929" y="4986214"/>
                </a:lnTo>
                <a:lnTo>
                  <a:pt x="2590259" y="5071937"/>
                </a:lnTo>
                <a:lnTo>
                  <a:pt x="2444127" y="5131943"/>
                </a:lnTo>
                <a:lnTo>
                  <a:pt x="2286533" y="5171947"/>
                </a:lnTo>
                <a:lnTo>
                  <a:pt x="2117479" y="5186234"/>
                </a:lnTo>
                <a:lnTo>
                  <a:pt x="0" y="5186234"/>
                </a:lnTo>
                <a:lnTo>
                  <a:pt x="0" y="1025817"/>
                </a:lnTo>
                <a:lnTo>
                  <a:pt x="17192" y="857229"/>
                </a:lnTo>
                <a:lnTo>
                  <a:pt x="57307" y="700070"/>
                </a:lnTo>
                <a:lnTo>
                  <a:pt x="117479" y="557199"/>
                </a:lnTo>
                <a:lnTo>
                  <a:pt x="203439" y="420042"/>
                </a:lnTo>
                <a:lnTo>
                  <a:pt x="303725" y="300030"/>
                </a:lnTo>
                <a:lnTo>
                  <a:pt x="424069" y="194305"/>
                </a:lnTo>
                <a:lnTo>
                  <a:pt x="558740" y="114297"/>
                </a:lnTo>
                <a:lnTo>
                  <a:pt x="710602" y="48577"/>
                </a:lnTo>
                <a:lnTo>
                  <a:pt x="865330" y="1428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12800" y="6246185"/>
            <a:ext cx="11233150" cy="439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805235" y="5869159"/>
            <a:ext cx="2239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7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91305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952028"/>
            <a:ext cx="6429375" cy="628062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原创设计师QQ598969553          _2"/>
          <p:cNvSpPr txBox="1"/>
          <p:nvPr/>
        </p:nvSpPr>
        <p:spPr>
          <a:xfrm>
            <a:off x="6645399" y="1321028"/>
            <a:ext cx="3416320" cy="661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原创设计师QQ598969553          _3"/>
          <p:cNvSpPr txBox="1"/>
          <p:nvPr/>
        </p:nvSpPr>
        <p:spPr>
          <a:xfrm>
            <a:off x="6645399" y="1937749"/>
            <a:ext cx="3602942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7" name="原创设计师QQ598969553          _5"/>
          <p:cNvSpPr/>
          <p:nvPr/>
        </p:nvSpPr>
        <p:spPr>
          <a:xfrm>
            <a:off x="7389990" y="3427411"/>
            <a:ext cx="386862" cy="3868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1</a:t>
            </a:r>
          </a:p>
        </p:txBody>
      </p:sp>
      <p:sp>
        <p:nvSpPr>
          <p:cNvPr id="39" name="原创设计师QQ598969553          _7"/>
          <p:cNvSpPr/>
          <p:nvPr/>
        </p:nvSpPr>
        <p:spPr>
          <a:xfrm>
            <a:off x="7389991" y="4448271"/>
            <a:ext cx="386862" cy="38686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2</a:t>
            </a:r>
          </a:p>
        </p:txBody>
      </p:sp>
      <p:sp>
        <p:nvSpPr>
          <p:cNvPr id="41" name="原创设计师QQ598969553          _9"/>
          <p:cNvSpPr/>
          <p:nvPr/>
        </p:nvSpPr>
        <p:spPr>
          <a:xfrm>
            <a:off x="7389991" y="5473649"/>
            <a:ext cx="386862" cy="3868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76" dirty="0">
                <a:solidFill>
                  <a:schemeClr val="bg1"/>
                </a:solidFill>
                <a:latin typeface="+mn-ea"/>
              </a:rPr>
              <a:t>3</a:t>
            </a:r>
          </a:p>
        </p:txBody>
      </p:sp>
      <p:cxnSp>
        <p:nvCxnSpPr>
          <p:cNvPr id="43" name="原创设计师QQ598969553          _11"/>
          <p:cNvCxnSpPr/>
          <p:nvPr/>
        </p:nvCxnSpPr>
        <p:spPr>
          <a:xfrm>
            <a:off x="6429375" y="3616325"/>
            <a:ext cx="964353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原创设计师QQ598969553          _12"/>
          <p:cNvCxnSpPr/>
          <p:nvPr/>
        </p:nvCxnSpPr>
        <p:spPr>
          <a:xfrm>
            <a:off x="6425637" y="4625533"/>
            <a:ext cx="964353" cy="0"/>
          </a:xfrm>
          <a:prstGeom prst="line">
            <a:avLst/>
          </a:prstGeom>
          <a:ln w="127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原创设计师QQ598969553          _13"/>
          <p:cNvCxnSpPr/>
          <p:nvPr/>
        </p:nvCxnSpPr>
        <p:spPr>
          <a:xfrm>
            <a:off x="6429375" y="5668380"/>
            <a:ext cx="964353" cy="0"/>
          </a:xfrm>
          <a:prstGeom prst="line">
            <a:avLst/>
          </a:prstGeom>
          <a:ln w="12700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39"/>
          <p:cNvSpPr txBox="1"/>
          <p:nvPr/>
        </p:nvSpPr>
        <p:spPr>
          <a:xfrm>
            <a:off x="7801969" y="341798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39"/>
          <p:cNvSpPr txBox="1"/>
          <p:nvPr/>
        </p:nvSpPr>
        <p:spPr>
          <a:xfrm>
            <a:off x="7801969" y="4412768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39"/>
          <p:cNvSpPr txBox="1"/>
          <p:nvPr/>
        </p:nvSpPr>
        <p:spPr>
          <a:xfrm>
            <a:off x="7801969" y="5427652"/>
            <a:ext cx="39559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  <p:sp>
        <p:nvSpPr>
          <p:cNvPr id="15" name="文本占位符 3"/>
          <p:cNvSpPr txBox="1">
            <a:spLocks/>
          </p:cNvSpPr>
          <p:nvPr/>
        </p:nvSpPr>
        <p:spPr>
          <a:xfrm>
            <a:off x="884238" y="333147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4834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4" grpId="0"/>
      <p:bldP spid="35" grpId="0"/>
      <p:bldP spid="37" grpId="0" animBg="1"/>
      <p:bldP spid="39" grpId="0" animBg="1"/>
      <p:bldP spid="41" grpId="0" animBg="1"/>
      <p:bldP spid="46" grpId="0"/>
      <p:bldP spid="47" grpId="0"/>
      <p:bldP spid="4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296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8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18783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959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75" y="1818014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7466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平行四边形 13"/>
          <p:cNvSpPr/>
          <p:nvPr/>
        </p:nvSpPr>
        <p:spPr>
          <a:xfrm>
            <a:off x="1892871" y="554820"/>
            <a:ext cx="11474254" cy="1672827"/>
          </a:xfrm>
          <a:prstGeom prst="parallelogram">
            <a:avLst>
              <a:gd name="adj" fmla="val 45244"/>
            </a:avLst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250452" y="2602584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7" name="MH_Entry_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144401" y="3539147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8" name="MH_Entry_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847853" y="4476716"/>
            <a:ext cx="2943433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9" name="MH_Entry_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743655" y="5416284"/>
            <a:ext cx="2865168" cy="49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10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en-US" altLang="zh-CN" sz="210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MH_Number_1"/>
          <p:cNvSpPr/>
          <p:nvPr>
            <p:custDataLst>
              <p:tags r:id="rId6"/>
            </p:custDataLst>
          </p:nvPr>
        </p:nvSpPr>
        <p:spPr>
          <a:xfrm rot="413314">
            <a:off x="6514462" y="2614362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5" name="MH_Number_2"/>
          <p:cNvSpPr/>
          <p:nvPr>
            <p:custDataLst>
              <p:tags r:id="rId7"/>
            </p:custDataLst>
          </p:nvPr>
        </p:nvSpPr>
        <p:spPr>
          <a:xfrm rot="413314">
            <a:off x="6308128" y="3554215"/>
            <a:ext cx="485888" cy="525898"/>
          </a:xfrm>
          <a:custGeom>
            <a:avLst/>
            <a:gdLst>
              <a:gd name="connsiteX0" fmla="*/ 45161 w 370245"/>
              <a:gd name="connsiteY0" fmla="*/ 39273 h 400731"/>
              <a:gd name="connsiteX1" fmla="*/ 370245 w 370245"/>
              <a:gd name="connsiteY1" fmla="*/ 0 h 400731"/>
              <a:gd name="connsiteX2" fmla="*/ 325083 w 370245"/>
              <a:gd name="connsiteY2" fmla="*/ 361458 h 400731"/>
              <a:gd name="connsiteX3" fmla="*/ 0 w 370245"/>
              <a:gd name="connsiteY3" fmla="*/ 400731 h 40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5" h="400731">
                <a:moveTo>
                  <a:pt x="45161" y="39273"/>
                </a:moveTo>
                <a:lnTo>
                  <a:pt x="370245" y="0"/>
                </a:lnTo>
                <a:lnTo>
                  <a:pt x="325083" y="361458"/>
                </a:lnTo>
                <a:lnTo>
                  <a:pt x="0" y="4007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6" name="MH_Number_3"/>
          <p:cNvSpPr/>
          <p:nvPr>
            <p:custDataLst>
              <p:tags r:id="rId8"/>
            </p:custDataLst>
          </p:nvPr>
        </p:nvSpPr>
        <p:spPr>
          <a:xfrm rot="413314">
            <a:off x="6101795" y="4494065"/>
            <a:ext cx="485887" cy="525899"/>
          </a:xfrm>
          <a:custGeom>
            <a:avLst/>
            <a:gdLst>
              <a:gd name="connsiteX0" fmla="*/ 370244 w 370244"/>
              <a:gd name="connsiteY0" fmla="*/ 0 h 400732"/>
              <a:gd name="connsiteX1" fmla="*/ 325083 w 370244"/>
              <a:gd name="connsiteY1" fmla="*/ 361458 h 400732"/>
              <a:gd name="connsiteX2" fmla="*/ 0 w 370244"/>
              <a:gd name="connsiteY2" fmla="*/ 400732 h 400732"/>
              <a:gd name="connsiteX3" fmla="*/ 45161 w 370244"/>
              <a:gd name="connsiteY3" fmla="*/ 39274 h 400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244" h="400732">
                <a:moveTo>
                  <a:pt x="370244" y="0"/>
                </a:moveTo>
                <a:lnTo>
                  <a:pt x="325083" y="361458"/>
                </a:lnTo>
                <a:lnTo>
                  <a:pt x="0" y="400732"/>
                </a:lnTo>
                <a:lnTo>
                  <a:pt x="45161" y="3927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7" name="MH_Number_4"/>
          <p:cNvSpPr/>
          <p:nvPr>
            <p:custDataLst>
              <p:tags r:id="rId9"/>
            </p:custDataLst>
          </p:nvPr>
        </p:nvSpPr>
        <p:spPr>
          <a:xfrm rot="413314">
            <a:off x="5895346" y="5433918"/>
            <a:ext cx="486111" cy="524054"/>
          </a:xfrm>
          <a:custGeom>
            <a:avLst/>
            <a:gdLst>
              <a:gd name="connsiteX0" fmla="*/ 45331 w 370414"/>
              <a:gd name="connsiteY0" fmla="*/ 39273 h 399327"/>
              <a:gd name="connsiteX1" fmla="*/ 370414 w 370414"/>
              <a:gd name="connsiteY1" fmla="*/ 0 h 399327"/>
              <a:gd name="connsiteX2" fmla="*/ 325084 w 370414"/>
              <a:gd name="connsiteY2" fmla="*/ 360054 h 399327"/>
              <a:gd name="connsiteX3" fmla="*/ 0 w 370414"/>
              <a:gd name="connsiteY3" fmla="*/ 399327 h 399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414" h="399327">
                <a:moveTo>
                  <a:pt x="45331" y="39273"/>
                </a:moveTo>
                <a:lnTo>
                  <a:pt x="370414" y="0"/>
                </a:lnTo>
                <a:lnTo>
                  <a:pt x="325084" y="360054"/>
                </a:lnTo>
                <a:lnTo>
                  <a:pt x="0" y="3993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square" lIns="0" tIns="0" rIns="0" bIns="0" anchor="ctr">
            <a:no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953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953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Others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631688" y="767996"/>
            <a:ext cx="1134691" cy="64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2" name="MH_Others_3"/>
          <p:cNvSpPr/>
          <p:nvPr>
            <p:custDataLst>
              <p:tags r:id="rId11"/>
            </p:custDataLst>
          </p:nvPr>
        </p:nvSpPr>
        <p:spPr>
          <a:xfrm>
            <a:off x="3766379" y="783383"/>
            <a:ext cx="2817731" cy="6154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平行四边形 12"/>
          <p:cNvSpPr/>
          <p:nvPr/>
        </p:nvSpPr>
        <p:spPr>
          <a:xfrm>
            <a:off x="-771096" y="554820"/>
            <a:ext cx="3424041" cy="1672827"/>
          </a:xfrm>
          <a:prstGeom prst="parallelogram">
            <a:avLst>
              <a:gd name="adj" fmla="val 44396"/>
            </a:avLst>
          </a:prstGeom>
          <a:blipFill dpi="0"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468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126" grpId="0"/>
      <p:bldP spid="5127" grpId="0"/>
      <p:bldP spid="5128" grpId="0"/>
      <p:bldP spid="5129" grpId="0"/>
      <p:bldP spid="54" grpId="0" animBg="1"/>
      <p:bldP spid="55" grpId="0" animBg="1"/>
      <p:bldP spid="56" grpId="0" animBg="1"/>
      <p:bldP spid="57" grpId="0" animBg="1"/>
      <p:bldP spid="21" grpId="0"/>
      <p:bldP spid="22" grpId="0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54348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8917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264"/>
          <p:cNvSpPr>
            <a:spLocks/>
          </p:cNvSpPr>
          <p:nvPr/>
        </p:nvSpPr>
        <p:spPr bwMode="auto">
          <a:xfrm rot="10800000">
            <a:off x="-2" y="4840461"/>
            <a:ext cx="12858749" cy="2392188"/>
          </a:xfrm>
          <a:custGeom>
            <a:avLst/>
            <a:gdLst>
              <a:gd name="T0" fmla="*/ 0 w 5702"/>
              <a:gd name="T1" fmla="*/ 0 h 2109"/>
              <a:gd name="T2" fmla="*/ 5702 w 5702"/>
              <a:gd name="T3" fmla="*/ 0 h 2109"/>
              <a:gd name="T4" fmla="*/ 5702 w 5702"/>
              <a:gd name="T5" fmla="*/ 862 h 2109"/>
              <a:gd name="T6" fmla="*/ 5405 w 5702"/>
              <a:gd name="T7" fmla="*/ 989 h 2109"/>
              <a:gd name="T8" fmla="*/ 5112 w 5702"/>
              <a:gd name="T9" fmla="*/ 1109 h 2109"/>
              <a:gd name="T10" fmla="*/ 4827 w 5702"/>
              <a:gd name="T11" fmla="*/ 1223 h 2109"/>
              <a:gd name="T12" fmla="*/ 4548 w 5702"/>
              <a:gd name="T13" fmla="*/ 1329 h 2109"/>
              <a:gd name="T14" fmla="*/ 4275 w 5702"/>
              <a:gd name="T15" fmla="*/ 1428 h 2109"/>
              <a:gd name="T16" fmla="*/ 4008 w 5702"/>
              <a:gd name="T17" fmla="*/ 1522 h 2109"/>
              <a:gd name="T18" fmla="*/ 3749 w 5702"/>
              <a:gd name="T19" fmla="*/ 1607 h 2109"/>
              <a:gd name="T20" fmla="*/ 3495 w 5702"/>
              <a:gd name="T21" fmla="*/ 1687 h 2109"/>
              <a:gd name="T22" fmla="*/ 3247 w 5702"/>
              <a:gd name="T23" fmla="*/ 1759 h 2109"/>
              <a:gd name="T24" fmla="*/ 3005 w 5702"/>
              <a:gd name="T25" fmla="*/ 1825 h 2109"/>
              <a:gd name="T26" fmla="*/ 2770 w 5702"/>
              <a:gd name="T27" fmla="*/ 1884 h 2109"/>
              <a:gd name="T28" fmla="*/ 2542 w 5702"/>
              <a:gd name="T29" fmla="*/ 1934 h 2109"/>
              <a:gd name="T30" fmla="*/ 2319 w 5702"/>
              <a:gd name="T31" fmla="*/ 1980 h 2109"/>
              <a:gd name="T32" fmla="*/ 2104 w 5702"/>
              <a:gd name="T33" fmla="*/ 2018 h 2109"/>
              <a:gd name="T34" fmla="*/ 1893 w 5702"/>
              <a:gd name="T35" fmla="*/ 2051 h 2109"/>
              <a:gd name="T36" fmla="*/ 1689 w 5702"/>
              <a:gd name="T37" fmla="*/ 2075 h 2109"/>
              <a:gd name="T38" fmla="*/ 1492 w 5702"/>
              <a:gd name="T39" fmla="*/ 2093 h 2109"/>
              <a:gd name="T40" fmla="*/ 1301 w 5702"/>
              <a:gd name="T41" fmla="*/ 2105 h 2109"/>
              <a:gd name="T42" fmla="*/ 1116 w 5702"/>
              <a:gd name="T43" fmla="*/ 2109 h 2109"/>
              <a:gd name="T44" fmla="*/ 939 w 5702"/>
              <a:gd name="T45" fmla="*/ 2107 h 2109"/>
              <a:gd name="T46" fmla="*/ 766 w 5702"/>
              <a:gd name="T47" fmla="*/ 2096 h 2109"/>
              <a:gd name="T48" fmla="*/ 601 w 5702"/>
              <a:gd name="T49" fmla="*/ 2081 h 2109"/>
              <a:gd name="T50" fmla="*/ 441 w 5702"/>
              <a:gd name="T51" fmla="*/ 2058 h 2109"/>
              <a:gd name="T52" fmla="*/ 288 w 5702"/>
              <a:gd name="T53" fmla="*/ 2028 h 2109"/>
              <a:gd name="T54" fmla="*/ 141 w 5702"/>
              <a:gd name="T55" fmla="*/ 1992 h 2109"/>
              <a:gd name="T56" fmla="*/ 0 w 5702"/>
              <a:gd name="T57" fmla="*/ 1948 h 2109"/>
              <a:gd name="T58" fmla="*/ 0 w 5702"/>
              <a:gd name="T59" fmla="*/ 0 h 2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02" h="2109">
                <a:moveTo>
                  <a:pt x="0" y="0"/>
                </a:moveTo>
                <a:lnTo>
                  <a:pt x="5702" y="0"/>
                </a:lnTo>
                <a:lnTo>
                  <a:pt x="5702" y="862"/>
                </a:lnTo>
                <a:lnTo>
                  <a:pt x="5405" y="989"/>
                </a:lnTo>
                <a:lnTo>
                  <a:pt x="5112" y="1109"/>
                </a:lnTo>
                <a:lnTo>
                  <a:pt x="4827" y="1223"/>
                </a:lnTo>
                <a:lnTo>
                  <a:pt x="4548" y="1329"/>
                </a:lnTo>
                <a:lnTo>
                  <a:pt x="4275" y="1428"/>
                </a:lnTo>
                <a:lnTo>
                  <a:pt x="4008" y="1522"/>
                </a:lnTo>
                <a:lnTo>
                  <a:pt x="3749" y="1607"/>
                </a:lnTo>
                <a:lnTo>
                  <a:pt x="3495" y="1687"/>
                </a:lnTo>
                <a:lnTo>
                  <a:pt x="3247" y="1759"/>
                </a:lnTo>
                <a:lnTo>
                  <a:pt x="3005" y="1825"/>
                </a:lnTo>
                <a:lnTo>
                  <a:pt x="2770" y="1884"/>
                </a:lnTo>
                <a:lnTo>
                  <a:pt x="2542" y="1934"/>
                </a:lnTo>
                <a:lnTo>
                  <a:pt x="2319" y="1980"/>
                </a:lnTo>
                <a:lnTo>
                  <a:pt x="2104" y="2018"/>
                </a:lnTo>
                <a:lnTo>
                  <a:pt x="1893" y="2051"/>
                </a:lnTo>
                <a:lnTo>
                  <a:pt x="1689" y="2075"/>
                </a:lnTo>
                <a:lnTo>
                  <a:pt x="1492" y="2093"/>
                </a:lnTo>
                <a:lnTo>
                  <a:pt x="1301" y="2105"/>
                </a:lnTo>
                <a:lnTo>
                  <a:pt x="1116" y="2109"/>
                </a:lnTo>
                <a:lnTo>
                  <a:pt x="939" y="2107"/>
                </a:lnTo>
                <a:lnTo>
                  <a:pt x="766" y="2096"/>
                </a:lnTo>
                <a:lnTo>
                  <a:pt x="601" y="2081"/>
                </a:lnTo>
                <a:lnTo>
                  <a:pt x="441" y="2058"/>
                </a:lnTo>
                <a:lnTo>
                  <a:pt x="288" y="2028"/>
                </a:lnTo>
                <a:lnTo>
                  <a:pt x="141" y="1992"/>
                </a:lnTo>
                <a:lnTo>
                  <a:pt x="0" y="19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9804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3165999" y="5425754"/>
            <a:ext cx="652675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中国银行工作总结</a:t>
            </a:r>
            <a:endParaRPr lang="zh-CN" altLang="en-US" sz="60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621149" y="6641447"/>
            <a:ext cx="56164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20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3751" y="303957"/>
            <a:ext cx="3189015" cy="87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16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6" grpId="0" animBg="1"/>
      <p:bldP spid="17" grpId="0"/>
      <p:bldP spid="17" grpId="1"/>
      <p:bldP spid="19" grpId="0"/>
      <p:bldP spid="1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392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-196171"/>
            <a:ext cx="5975926" cy="762499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296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8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18783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949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等腰三角形 21"/>
          <p:cNvSpPr/>
          <p:nvPr/>
        </p:nvSpPr>
        <p:spPr bwMode="auto">
          <a:xfrm rot="16200000" flipH="1">
            <a:off x="6378103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等腰三角形 21"/>
          <p:cNvSpPr/>
          <p:nvPr/>
        </p:nvSpPr>
        <p:spPr bwMode="auto">
          <a:xfrm rot="5400000">
            <a:off x="3355999" y="2240201"/>
            <a:ext cx="3050859" cy="3121007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accent3">
              <a:alpha val="50196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76" ker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椭圆 2"/>
          <p:cNvSpPr/>
          <p:nvPr/>
        </p:nvSpPr>
        <p:spPr bwMode="auto">
          <a:xfrm>
            <a:off x="3322852" y="2020790"/>
            <a:ext cx="3847368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sp>
        <p:nvSpPr>
          <p:cNvPr id="4" name="椭圆 3"/>
          <p:cNvSpPr/>
          <p:nvPr/>
        </p:nvSpPr>
        <p:spPr bwMode="auto">
          <a:xfrm>
            <a:off x="5624911" y="2020790"/>
            <a:ext cx="3849043" cy="3847368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" lastClr="FFFFFF"/>
              </a:solidFill>
              <a:latin typeface="Calibri"/>
              <a:ea typeface="微软雅黑" pitchFamily="34" charset="-122"/>
            </a:endParaRPr>
          </a:p>
        </p:txBody>
      </p:sp>
      <p:cxnSp>
        <p:nvCxnSpPr>
          <p:cNvPr id="7" name="直接连接符 6"/>
          <p:cNvCxnSpPr>
            <a:cxnSpLocks noChangeShapeType="1"/>
          </p:cNvCxnSpPr>
          <p:nvPr/>
        </p:nvCxnSpPr>
        <p:spPr bwMode="auto">
          <a:xfrm>
            <a:off x="4379288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>
            <a:off x="4057835" y="3828952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 flipV="1">
            <a:off x="4379287" y="4391492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flipH="1" flipV="1">
            <a:off x="7893484" y="4378099"/>
            <a:ext cx="622812" cy="32982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flipH="1">
            <a:off x="8204890" y="3825604"/>
            <a:ext cx="622812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2" name="直接连接符 11"/>
          <p:cNvCxnSpPr>
            <a:cxnSpLocks noChangeShapeType="1"/>
          </p:cNvCxnSpPr>
          <p:nvPr/>
        </p:nvCxnSpPr>
        <p:spPr bwMode="auto">
          <a:xfrm flipH="1">
            <a:off x="7913576" y="2960032"/>
            <a:ext cx="602721" cy="282943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none" w="med" len="med"/>
            <a:tailEnd type="arrow" w="med" len="med"/>
          </a:ln>
        </p:spPr>
      </p:cxnSp>
      <p:grpSp>
        <p:nvGrpSpPr>
          <p:cNvPr id="38" name="组合 37"/>
          <p:cNvGrpSpPr/>
          <p:nvPr/>
        </p:nvGrpSpPr>
        <p:grpSpPr>
          <a:xfrm>
            <a:off x="5290065" y="2725638"/>
            <a:ext cx="2220022" cy="2220022"/>
            <a:chOff x="5014912" y="2584450"/>
            <a:chExt cx="2105025" cy="2105025"/>
          </a:xfrm>
          <a:solidFill>
            <a:srgbClr val="0170C1"/>
          </a:solidFill>
        </p:grpSpPr>
        <p:sp>
          <p:nvSpPr>
            <p:cNvPr id="13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chemeClr val="accent3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66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chemeClr val="accent1"/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Oval 19"/>
          <p:cNvSpPr>
            <a:spLocks noChangeArrowheads="1"/>
          </p:cNvSpPr>
          <p:nvPr/>
        </p:nvSpPr>
        <p:spPr bwMode="auto">
          <a:xfrm>
            <a:off x="3341269" y="2111198"/>
            <a:ext cx="1046391" cy="1046390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Oval 19"/>
          <p:cNvSpPr>
            <a:spLocks noChangeArrowheads="1"/>
          </p:cNvSpPr>
          <p:nvPr/>
        </p:nvSpPr>
        <p:spPr bwMode="auto">
          <a:xfrm>
            <a:off x="8462721" y="2127941"/>
            <a:ext cx="1046390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8938202" y="3343428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Oval 19"/>
          <p:cNvSpPr>
            <a:spLocks noChangeArrowheads="1"/>
          </p:cNvSpPr>
          <p:nvPr/>
        </p:nvSpPr>
        <p:spPr bwMode="auto">
          <a:xfrm>
            <a:off x="8514623" y="4545521"/>
            <a:ext cx="1048065" cy="1048065"/>
          </a:xfrm>
          <a:prstGeom prst="ellips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19"/>
          <p:cNvSpPr>
            <a:spLocks noChangeArrowheads="1"/>
          </p:cNvSpPr>
          <p:nvPr/>
        </p:nvSpPr>
        <p:spPr bwMode="auto">
          <a:xfrm>
            <a:off x="2872486" y="3303247"/>
            <a:ext cx="1048065" cy="104806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19"/>
          <p:cNvSpPr>
            <a:spLocks noChangeArrowheads="1"/>
          </p:cNvSpPr>
          <p:nvPr/>
        </p:nvSpPr>
        <p:spPr bwMode="auto">
          <a:xfrm>
            <a:off x="3301087" y="4538825"/>
            <a:ext cx="1048065" cy="104806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55146" y="2142945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41345" y="214294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0743" y="3398552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234287" y="3523395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768561" y="4725488"/>
            <a:ext cx="2243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4104" y="4725488"/>
            <a:ext cx="2117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46539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5" grpId="0" animBg="1"/>
      <p:bldP spid="3" grpId="0" animBg="1"/>
      <p:bldP spid="4" grpId="0" animBg="1"/>
      <p:bldP spid="33" grpId="0" animBg="1"/>
      <p:bldP spid="31" grpId="0" animBg="1"/>
      <p:bldP spid="29" grpId="0" animBg="1"/>
      <p:bldP spid="27" grpId="0" animBg="1"/>
      <p:bldP spid="25" grpId="0" animBg="1"/>
      <p:bldP spid="23" grpId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240726" y="4184174"/>
            <a:ext cx="5205732" cy="30484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8163120" y="2546431"/>
            <a:ext cx="1999091" cy="156593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0236419" y="2546430"/>
            <a:ext cx="2621979" cy="321062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356747" y="2551062"/>
            <a:ext cx="2752405" cy="156130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5356746" y="917950"/>
            <a:ext cx="1652793" cy="1561302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8513917" y="4184174"/>
            <a:ext cx="1648295" cy="1561302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54" y="917950"/>
            <a:ext cx="5282188" cy="3194414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08696" y="4382006"/>
            <a:ext cx="2840266" cy="62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7114310" y="1474272"/>
            <a:ext cx="5744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ADD </a:t>
            </a:r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RELATED  TITLE 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WORDS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41408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67188" y="2021434"/>
            <a:ext cx="2873914" cy="2190498"/>
            <a:chOff x="6566394" y="2021434"/>
            <a:chExt cx="2873914" cy="2190498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74" name="任意多边形 73"/>
            <p:cNvSpPr/>
            <p:nvPr/>
          </p:nvSpPr>
          <p:spPr>
            <a:xfrm flipH="1">
              <a:off x="6566394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 flipH="1">
              <a:off x="6595750" y="2021434"/>
              <a:ext cx="2844558" cy="2190498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6763"/>
                <a:gd name="connsiteY0" fmla="*/ 1574572 h 1589231"/>
                <a:gd name="connsiteX1" fmla="*/ 947203 w 2026763"/>
                <a:gd name="connsiteY1" fmla="*/ 0 h 1589231"/>
                <a:gd name="connsiteX2" fmla="*/ 1931311 w 2026763"/>
                <a:gd name="connsiteY2" fmla="*/ 24603 h 1589231"/>
                <a:gd name="connsiteX3" fmla="*/ 2026763 w 2026763"/>
                <a:gd name="connsiteY3" fmla="*/ 118448 h 1589231"/>
                <a:gd name="connsiteX4" fmla="*/ 1029212 w 2026763"/>
                <a:gd name="connsiteY4" fmla="*/ 1589231 h 1589231"/>
                <a:gd name="connsiteX5" fmla="*/ 0 w 2026763"/>
                <a:gd name="connsiteY5" fmla="*/ 1574572 h 1589231"/>
                <a:gd name="connsiteX0" fmla="*/ 0 w 2026763"/>
                <a:gd name="connsiteY0" fmla="*/ 1574572 h 1601616"/>
                <a:gd name="connsiteX1" fmla="*/ 947203 w 2026763"/>
                <a:gd name="connsiteY1" fmla="*/ 0 h 1601616"/>
                <a:gd name="connsiteX2" fmla="*/ 1931311 w 2026763"/>
                <a:gd name="connsiteY2" fmla="*/ 24603 h 1601616"/>
                <a:gd name="connsiteX3" fmla="*/ 2026763 w 2026763"/>
                <a:gd name="connsiteY3" fmla="*/ 118448 h 1601616"/>
                <a:gd name="connsiteX4" fmla="*/ 1029212 w 2026763"/>
                <a:gd name="connsiteY4" fmla="*/ 1589231 h 1601616"/>
                <a:gd name="connsiteX5" fmla="*/ 0 w 2026763"/>
                <a:gd name="connsiteY5" fmla="*/ 1574572 h 1601616"/>
                <a:gd name="connsiteX0" fmla="*/ 0 w 2026763"/>
                <a:gd name="connsiteY0" fmla="*/ 1574572 h 1593194"/>
                <a:gd name="connsiteX1" fmla="*/ 947203 w 2026763"/>
                <a:gd name="connsiteY1" fmla="*/ 0 h 1593194"/>
                <a:gd name="connsiteX2" fmla="*/ 1931311 w 2026763"/>
                <a:gd name="connsiteY2" fmla="*/ 24603 h 1593194"/>
                <a:gd name="connsiteX3" fmla="*/ 2026763 w 2026763"/>
                <a:gd name="connsiteY3" fmla="*/ 118448 h 1593194"/>
                <a:gd name="connsiteX4" fmla="*/ 1029212 w 2026763"/>
                <a:gd name="connsiteY4" fmla="*/ 1589231 h 1593194"/>
                <a:gd name="connsiteX5" fmla="*/ 0 w 2026763"/>
                <a:gd name="connsiteY5" fmla="*/ 1574572 h 1593194"/>
                <a:gd name="connsiteX0" fmla="*/ 0 w 2023046"/>
                <a:gd name="connsiteY0" fmla="*/ 1563421 h 1589231"/>
                <a:gd name="connsiteX1" fmla="*/ 943486 w 2023046"/>
                <a:gd name="connsiteY1" fmla="*/ 0 h 1589231"/>
                <a:gd name="connsiteX2" fmla="*/ 1927594 w 2023046"/>
                <a:gd name="connsiteY2" fmla="*/ 24603 h 1589231"/>
                <a:gd name="connsiteX3" fmla="*/ 2023046 w 2023046"/>
                <a:gd name="connsiteY3" fmla="*/ 118448 h 1589231"/>
                <a:gd name="connsiteX4" fmla="*/ 1025495 w 2023046"/>
                <a:gd name="connsiteY4" fmla="*/ 1589231 h 1589231"/>
                <a:gd name="connsiteX5" fmla="*/ 0 w 2023046"/>
                <a:gd name="connsiteY5" fmla="*/ 1563421 h 1589231"/>
                <a:gd name="connsiteX0" fmla="*/ 0 w 2023046"/>
                <a:gd name="connsiteY0" fmla="*/ 1563421 h 1574847"/>
                <a:gd name="connsiteX1" fmla="*/ 943486 w 2023046"/>
                <a:gd name="connsiteY1" fmla="*/ 0 h 1574847"/>
                <a:gd name="connsiteX2" fmla="*/ 1927594 w 2023046"/>
                <a:gd name="connsiteY2" fmla="*/ 24603 h 1574847"/>
                <a:gd name="connsiteX3" fmla="*/ 2023046 w 2023046"/>
                <a:gd name="connsiteY3" fmla="*/ 118448 h 1574847"/>
                <a:gd name="connsiteX4" fmla="*/ 1029212 w 2023046"/>
                <a:gd name="connsiteY4" fmla="*/ 1548343 h 1574847"/>
                <a:gd name="connsiteX5" fmla="*/ 0 w 2023046"/>
                <a:gd name="connsiteY5" fmla="*/ 1563421 h 1574847"/>
                <a:gd name="connsiteX0" fmla="*/ 0 w 2023046"/>
                <a:gd name="connsiteY0" fmla="*/ 1563421 h 1563421"/>
                <a:gd name="connsiteX1" fmla="*/ 943486 w 2023046"/>
                <a:gd name="connsiteY1" fmla="*/ 0 h 1563421"/>
                <a:gd name="connsiteX2" fmla="*/ 1927594 w 2023046"/>
                <a:gd name="connsiteY2" fmla="*/ 24603 h 1563421"/>
                <a:gd name="connsiteX3" fmla="*/ 2023046 w 2023046"/>
                <a:gd name="connsiteY3" fmla="*/ 118448 h 1563421"/>
                <a:gd name="connsiteX4" fmla="*/ 1029212 w 2023046"/>
                <a:gd name="connsiteY4" fmla="*/ 1548343 h 1563421"/>
                <a:gd name="connsiteX5" fmla="*/ 0 w 2023046"/>
                <a:gd name="connsiteY5" fmla="*/ 1563421 h 1563421"/>
                <a:gd name="connsiteX0" fmla="*/ 0 w 2023046"/>
                <a:gd name="connsiteY0" fmla="*/ 1563421 h 1568845"/>
                <a:gd name="connsiteX1" fmla="*/ 943486 w 2023046"/>
                <a:gd name="connsiteY1" fmla="*/ 0 h 1568845"/>
                <a:gd name="connsiteX2" fmla="*/ 1927594 w 2023046"/>
                <a:gd name="connsiteY2" fmla="*/ 24603 h 1568845"/>
                <a:gd name="connsiteX3" fmla="*/ 2023046 w 2023046"/>
                <a:gd name="connsiteY3" fmla="*/ 118448 h 1568845"/>
                <a:gd name="connsiteX4" fmla="*/ 1012811 w 2023046"/>
                <a:gd name="connsiteY4" fmla="*/ 1568845 h 1568845"/>
                <a:gd name="connsiteX5" fmla="*/ 0 w 2023046"/>
                <a:gd name="connsiteY5" fmla="*/ 1563421 h 1568845"/>
                <a:gd name="connsiteX0" fmla="*/ 0 w 2023046"/>
                <a:gd name="connsiteY0" fmla="*/ 1575722 h 1575722"/>
                <a:gd name="connsiteX1" fmla="*/ 943486 w 2023046"/>
                <a:gd name="connsiteY1" fmla="*/ 0 h 1575722"/>
                <a:gd name="connsiteX2" fmla="*/ 1927594 w 2023046"/>
                <a:gd name="connsiteY2" fmla="*/ 24603 h 1575722"/>
                <a:gd name="connsiteX3" fmla="*/ 2023046 w 2023046"/>
                <a:gd name="connsiteY3" fmla="*/ 118448 h 1575722"/>
                <a:gd name="connsiteX4" fmla="*/ 1012811 w 2023046"/>
                <a:gd name="connsiteY4" fmla="*/ 1568845 h 1575722"/>
                <a:gd name="connsiteX5" fmla="*/ 0 w 2023046"/>
                <a:gd name="connsiteY5" fmla="*/ 1575722 h 1575722"/>
                <a:gd name="connsiteX0" fmla="*/ 0 w 2023046"/>
                <a:gd name="connsiteY0" fmla="*/ 1557880 h 1557880"/>
                <a:gd name="connsiteX1" fmla="*/ 947947 w 2023046"/>
                <a:gd name="connsiteY1" fmla="*/ 0 h 1557880"/>
                <a:gd name="connsiteX2" fmla="*/ 1927594 w 2023046"/>
                <a:gd name="connsiteY2" fmla="*/ 6761 h 1557880"/>
                <a:gd name="connsiteX3" fmla="*/ 2023046 w 2023046"/>
                <a:gd name="connsiteY3" fmla="*/ 100606 h 1557880"/>
                <a:gd name="connsiteX4" fmla="*/ 1012811 w 2023046"/>
                <a:gd name="connsiteY4" fmla="*/ 1551003 h 1557880"/>
                <a:gd name="connsiteX5" fmla="*/ 0 w 2023046"/>
                <a:gd name="connsiteY5" fmla="*/ 1557880 h 1557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046" h="1557880">
                  <a:moveTo>
                    <a:pt x="0" y="1557880"/>
                  </a:moveTo>
                  <a:cubicBezTo>
                    <a:pt x="656072" y="163728"/>
                    <a:pt x="648615" y="123013"/>
                    <a:pt x="947947" y="0"/>
                  </a:cubicBezTo>
                  <a:lnTo>
                    <a:pt x="1927594" y="6761"/>
                  </a:lnTo>
                  <a:cubicBezTo>
                    <a:pt x="1981807" y="34055"/>
                    <a:pt x="1994802" y="50814"/>
                    <a:pt x="2023046" y="100606"/>
                  </a:cubicBezTo>
                  <a:cubicBezTo>
                    <a:pt x="1744216" y="-198728"/>
                    <a:pt x="1262938" y="1099954"/>
                    <a:pt x="1012811" y="1551003"/>
                  </a:cubicBezTo>
                  <a:lnTo>
                    <a:pt x="0" y="155788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237275" y="2021434"/>
            <a:ext cx="2864179" cy="2179697"/>
            <a:chOff x="3236480" y="2021433"/>
            <a:chExt cx="2864179" cy="2179697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18900000" scaled="1"/>
            <a:tileRect/>
          </a:gradFill>
        </p:grpSpPr>
        <p:sp>
          <p:nvSpPr>
            <p:cNvPr id="52" name="任意多边形 51"/>
            <p:cNvSpPr/>
            <p:nvPr/>
          </p:nvSpPr>
          <p:spPr>
            <a:xfrm>
              <a:off x="5538099" y="2073819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3236480" y="2021433"/>
              <a:ext cx="2836007" cy="2179697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16965"/>
                <a:gd name="connsiteY0" fmla="*/ 1568040 h 1568040"/>
                <a:gd name="connsiteX1" fmla="*/ 937405 w 2016965"/>
                <a:gd name="connsiteY1" fmla="*/ 0 h 1568040"/>
                <a:gd name="connsiteX2" fmla="*/ 1921513 w 2016965"/>
                <a:gd name="connsiteY2" fmla="*/ 24603 h 1568040"/>
                <a:gd name="connsiteX3" fmla="*/ 2016965 w 2016965"/>
                <a:gd name="connsiteY3" fmla="*/ 118448 h 1568040"/>
                <a:gd name="connsiteX4" fmla="*/ 1019414 w 2016965"/>
                <a:gd name="connsiteY4" fmla="*/ 1566371 h 1568040"/>
                <a:gd name="connsiteX5" fmla="*/ 0 w 2016965"/>
                <a:gd name="connsiteY5" fmla="*/ 1568040 h 1568040"/>
                <a:gd name="connsiteX0" fmla="*/ 0 w 2016965"/>
                <a:gd name="connsiteY0" fmla="*/ 1550198 h 1550198"/>
                <a:gd name="connsiteX1" fmla="*/ 932945 w 2016965"/>
                <a:gd name="connsiteY1" fmla="*/ 0 h 1550198"/>
                <a:gd name="connsiteX2" fmla="*/ 1921513 w 2016965"/>
                <a:gd name="connsiteY2" fmla="*/ 6761 h 1550198"/>
                <a:gd name="connsiteX3" fmla="*/ 2016965 w 2016965"/>
                <a:gd name="connsiteY3" fmla="*/ 100606 h 1550198"/>
                <a:gd name="connsiteX4" fmla="*/ 1019414 w 2016965"/>
                <a:gd name="connsiteY4" fmla="*/ 1548529 h 1550198"/>
                <a:gd name="connsiteX5" fmla="*/ 0 w 2016965"/>
                <a:gd name="connsiteY5" fmla="*/ 1550198 h 1550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6965" h="1550198">
                  <a:moveTo>
                    <a:pt x="0" y="1550198"/>
                  </a:moveTo>
                  <a:cubicBezTo>
                    <a:pt x="656072" y="156046"/>
                    <a:pt x="633613" y="123013"/>
                    <a:pt x="932945" y="0"/>
                  </a:cubicBezTo>
                  <a:lnTo>
                    <a:pt x="1921513" y="6761"/>
                  </a:lnTo>
                  <a:cubicBezTo>
                    <a:pt x="1975726" y="34055"/>
                    <a:pt x="1988721" y="50814"/>
                    <a:pt x="2016965" y="100606"/>
                  </a:cubicBezTo>
                  <a:cubicBezTo>
                    <a:pt x="1738135" y="-198728"/>
                    <a:pt x="1269541" y="1097480"/>
                    <a:pt x="1019414" y="1548529"/>
                  </a:cubicBezTo>
                  <a:lnTo>
                    <a:pt x="0" y="15501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67188" y="4161164"/>
            <a:ext cx="2874548" cy="2149585"/>
            <a:chOff x="6566394" y="4204652"/>
            <a:chExt cx="2874548" cy="2149585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8" name="任意多边形 77"/>
            <p:cNvSpPr/>
            <p:nvPr/>
          </p:nvSpPr>
          <p:spPr>
            <a:xfrm flipH="1" flipV="1">
              <a:off x="6566394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 flipH="1" flipV="1">
              <a:off x="6595751" y="4204652"/>
              <a:ext cx="2845191" cy="2149585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1994106"/>
                <a:gd name="connsiteY0" fmla="*/ 1564775 h 1566371"/>
                <a:gd name="connsiteX1" fmla="*/ 914546 w 1994106"/>
                <a:gd name="connsiteY1" fmla="*/ 0 h 1566371"/>
                <a:gd name="connsiteX2" fmla="*/ 1898654 w 1994106"/>
                <a:gd name="connsiteY2" fmla="*/ 24603 h 1566371"/>
                <a:gd name="connsiteX3" fmla="*/ 1994106 w 1994106"/>
                <a:gd name="connsiteY3" fmla="*/ 118448 h 1566371"/>
                <a:gd name="connsiteX4" fmla="*/ 996555 w 1994106"/>
                <a:gd name="connsiteY4" fmla="*/ 1566371 h 1566371"/>
                <a:gd name="connsiteX5" fmla="*/ 0 w 1994106"/>
                <a:gd name="connsiteY5" fmla="*/ 1564775 h 1566371"/>
                <a:gd name="connsiteX0" fmla="*/ 0 w 2010434"/>
                <a:gd name="connsiteY0" fmla="*/ 1564775 h 1566371"/>
                <a:gd name="connsiteX1" fmla="*/ 930874 w 2010434"/>
                <a:gd name="connsiteY1" fmla="*/ 0 h 1566371"/>
                <a:gd name="connsiteX2" fmla="*/ 1914982 w 2010434"/>
                <a:gd name="connsiteY2" fmla="*/ 24603 h 1566371"/>
                <a:gd name="connsiteX3" fmla="*/ 2010434 w 2010434"/>
                <a:gd name="connsiteY3" fmla="*/ 118448 h 1566371"/>
                <a:gd name="connsiteX4" fmla="*/ 1012883 w 2010434"/>
                <a:gd name="connsiteY4" fmla="*/ 1566371 h 1566371"/>
                <a:gd name="connsiteX5" fmla="*/ 0 w 2010434"/>
                <a:gd name="connsiteY5" fmla="*/ 1564775 h 1566371"/>
                <a:gd name="connsiteX0" fmla="*/ 0 w 2023497"/>
                <a:gd name="connsiteY0" fmla="*/ 1519055 h 1566371"/>
                <a:gd name="connsiteX1" fmla="*/ 943937 w 2023497"/>
                <a:gd name="connsiteY1" fmla="*/ 0 h 1566371"/>
                <a:gd name="connsiteX2" fmla="*/ 1928045 w 2023497"/>
                <a:gd name="connsiteY2" fmla="*/ 24603 h 1566371"/>
                <a:gd name="connsiteX3" fmla="*/ 2023497 w 2023497"/>
                <a:gd name="connsiteY3" fmla="*/ 118448 h 1566371"/>
                <a:gd name="connsiteX4" fmla="*/ 1025946 w 2023497"/>
                <a:gd name="connsiteY4" fmla="*/ 1566371 h 1566371"/>
                <a:gd name="connsiteX5" fmla="*/ 0 w 2023497"/>
                <a:gd name="connsiteY5" fmla="*/ 1519055 h 1566371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491259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19415 w 2023497"/>
                <a:gd name="connsiteY4" fmla="*/ 1504322 h 1519055"/>
                <a:gd name="connsiteX5" fmla="*/ 0 w 2023497"/>
                <a:gd name="connsiteY5" fmla="*/ 1519055 h 1519055"/>
                <a:gd name="connsiteX0" fmla="*/ 0 w 2023497"/>
                <a:gd name="connsiteY0" fmla="*/ 1519055 h 1519055"/>
                <a:gd name="connsiteX1" fmla="*/ 943937 w 2023497"/>
                <a:gd name="connsiteY1" fmla="*/ 0 h 1519055"/>
                <a:gd name="connsiteX2" fmla="*/ 1928045 w 2023497"/>
                <a:gd name="connsiteY2" fmla="*/ 24603 h 1519055"/>
                <a:gd name="connsiteX3" fmla="*/ 2023497 w 2023497"/>
                <a:gd name="connsiteY3" fmla="*/ 118448 h 1519055"/>
                <a:gd name="connsiteX4" fmla="*/ 1029212 w 2023497"/>
                <a:gd name="connsiteY4" fmla="*/ 1507588 h 1519055"/>
                <a:gd name="connsiteX5" fmla="*/ 0 w 2023497"/>
                <a:gd name="connsiteY5" fmla="*/ 1519055 h 1519055"/>
                <a:gd name="connsiteX0" fmla="*/ 0 w 2023497"/>
                <a:gd name="connsiteY0" fmla="*/ 1519055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19055 h 1548476"/>
                <a:gd name="connsiteX0" fmla="*/ 0 w 2023497"/>
                <a:gd name="connsiteY0" fmla="*/ 1537640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37640 h 1548476"/>
                <a:gd name="connsiteX0" fmla="*/ 0 w 2023497"/>
                <a:gd name="connsiteY0" fmla="*/ 1545841 h 1548476"/>
                <a:gd name="connsiteX1" fmla="*/ 943937 w 2023497"/>
                <a:gd name="connsiteY1" fmla="*/ 0 h 1548476"/>
                <a:gd name="connsiteX2" fmla="*/ 1928045 w 2023497"/>
                <a:gd name="connsiteY2" fmla="*/ 24603 h 1548476"/>
                <a:gd name="connsiteX3" fmla="*/ 2023497 w 2023497"/>
                <a:gd name="connsiteY3" fmla="*/ 118448 h 1548476"/>
                <a:gd name="connsiteX4" fmla="*/ 1025495 w 2023497"/>
                <a:gd name="connsiteY4" fmla="*/ 1548476 h 1548476"/>
                <a:gd name="connsiteX5" fmla="*/ 0 w 2023497"/>
                <a:gd name="connsiteY5" fmla="*/ 1545841 h 1548476"/>
                <a:gd name="connsiteX0" fmla="*/ 0 w 2023497"/>
                <a:gd name="connsiteY0" fmla="*/ 1545841 h 1560778"/>
                <a:gd name="connsiteX1" fmla="*/ 943937 w 2023497"/>
                <a:gd name="connsiteY1" fmla="*/ 0 h 1560778"/>
                <a:gd name="connsiteX2" fmla="*/ 1928045 w 2023497"/>
                <a:gd name="connsiteY2" fmla="*/ 24603 h 1560778"/>
                <a:gd name="connsiteX3" fmla="*/ 2023497 w 2023497"/>
                <a:gd name="connsiteY3" fmla="*/ 118448 h 1560778"/>
                <a:gd name="connsiteX4" fmla="*/ 1013194 w 2023497"/>
                <a:gd name="connsiteY4" fmla="*/ 1560778 h 1560778"/>
                <a:gd name="connsiteX5" fmla="*/ 0 w 2023497"/>
                <a:gd name="connsiteY5" fmla="*/ 1545841 h 1560778"/>
                <a:gd name="connsiteX0" fmla="*/ 0 w 2023497"/>
                <a:gd name="connsiteY0" fmla="*/ 1545841 h 1545841"/>
                <a:gd name="connsiteX1" fmla="*/ 943937 w 2023497"/>
                <a:gd name="connsiteY1" fmla="*/ 0 h 1545841"/>
                <a:gd name="connsiteX2" fmla="*/ 1928045 w 2023497"/>
                <a:gd name="connsiteY2" fmla="*/ 24603 h 1545841"/>
                <a:gd name="connsiteX3" fmla="*/ 2023497 w 2023497"/>
                <a:gd name="connsiteY3" fmla="*/ 118448 h 1545841"/>
                <a:gd name="connsiteX4" fmla="*/ 1013194 w 2023497"/>
                <a:gd name="connsiteY4" fmla="*/ 1544377 h 1545841"/>
                <a:gd name="connsiteX5" fmla="*/ 0 w 2023497"/>
                <a:gd name="connsiteY5" fmla="*/ 1545841 h 1545841"/>
                <a:gd name="connsiteX0" fmla="*/ 0 w 2023497"/>
                <a:gd name="connsiteY0" fmla="*/ 1545841 h 1552578"/>
                <a:gd name="connsiteX1" fmla="*/ 943937 w 2023497"/>
                <a:gd name="connsiteY1" fmla="*/ 0 h 1552578"/>
                <a:gd name="connsiteX2" fmla="*/ 1928045 w 2023497"/>
                <a:gd name="connsiteY2" fmla="*/ 24603 h 1552578"/>
                <a:gd name="connsiteX3" fmla="*/ 2023497 w 2023497"/>
                <a:gd name="connsiteY3" fmla="*/ 118448 h 1552578"/>
                <a:gd name="connsiteX4" fmla="*/ 1009093 w 2023497"/>
                <a:gd name="connsiteY4" fmla="*/ 1552578 h 1552578"/>
                <a:gd name="connsiteX5" fmla="*/ 0 w 2023497"/>
                <a:gd name="connsiteY5" fmla="*/ 1545841 h 1552578"/>
                <a:gd name="connsiteX0" fmla="*/ 0 w 2023497"/>
                <a:gd name="connsiteY0" fmla="*/ 1522046 h 1528783"/>
                <a:gd name="connsiteX1" fmla="*/ 930340 w 2023497"/>
                <a:gd name="connsiteY1" fmla="*/ 0 h 1528783"/>
                <a:gd name="connsiteX2" fmla="*/ 1928045 w 2023497"/>
                <a:gd name="connsiteY2" fmla="*/ 808 h 1528783"/>
                <a:gd name="connsiteX3" fmla="*/ 2023497 w 2023497"/>
                <a:gd name="connsiteY3" fmla="*/ 94653 h 1528783"/>
                <a:gd name="connsiteX4" fmla="*/ 1009093 w 2023497"/>
                <a:gd name="connsiteY4" fmla="*/ 1528783 h 1528783"/>
                <a:gd name="connsiteX5" fmla="*/ 0 w 2023497"/>
                <a:gd name="connsiteY5" fmla="*/ 1522046 h 1528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3497" h="1528783">
                  <a:moveTo>
                    <a:pt x="0" y="1522046"/>
                  </a:moveTo>
                  <a:cubicBezTo>
                    <a:pt x="656072" y="127894"/>
                    <a:pt x="631008" y="123013"/>
                    <a:pt x="930340" y="0"/>
                  </a:cubicBezTo>
                  <a:lnTo>
                    <a:pt x="1928045" y="808"/>
                  </a:lnTo>
                  <a:cubicBezTo>
                    <a:pt x="1982258" y="28102"/>
                    <a:pt x="1995253" y="44861"/>
                    <a:pt x="2023497" y="94653"/>
                  </a:cubicBezTo>
                  <a:cubicBezTo>
                    <a:pt x="1744667" y="-204681"/>
                    <a:pt x="1259220" y="1077734"/>
                    <a:pt x="1009093" y="1528783"/>
                  </a:cubicBezTo>
                  <a:lnTo>
                    <a:pt x="0" y="15220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32681" y="4185258"/>
            <a:ext cx="2868772" cy="2188952"/>
            <a:chOff x="3231887" y="4185258"/>
            <a:chExt cx="2868772" cy="2188952"/>
          </a:xfrm>
          <a:gradFill flip="none" rotWithShape="1">
            <a:gsLst>
              <a:gs pos="0">
                <a:srgbClr val="0170C1">
                  <a:shade val="30000"/>
                  <a:satMod val="115000"/>
                </a:srgbClr>
              </a:gs>
              <a:gs pos="50000">
                <a:srgbClr val="0170C1">
                  <a:shade val="67500"/>
                  <a:satMod val="115000"/>
                </a:srgbClr>
              </a:gs>
              <a:gs pos="100000">
                <a:srgbClr val="0170C1">
                  <a:shade val="100000"/>
                  <a:satMod val="115000"/>
                </a:srgbClr>
              </a:gs>
            </a:gsLst>
            <a:lin ang="5400000" scaled="1"/>
            <a:tileRect/>
          </a:gradFill>
        </p:grpSpPr>
        <p:sp>
          <p:nvSpPr>
            <p:cNvPr id="77" name="任意多边形 76"/>
            <p:cNvSpPr/>
            <p:nvPr/>
          </p:nvSpPr>
          <p:spPr>
            <a:xfrm flipV="1">
              <a:off x="5538099" y="5984842"/>
              <a:ext cx="562560" cy="325906"/>
            </a:xfrm>
            <a:custGeom>
              <a:avLst/>
              <a:gdLst>
                <a:gd name="connsiteX0" fmla="*/ 367678 w 370875"/>
                <a:gd name="connsiteY0" fmla="*/ 140677 h 140677"/>
                <a:gd name="connsiteX1" fmla="*/ 370875 w 370875"/>
                <a:gd name="connsiteY1" fmla="*/ 0 h 140677"/>
                <a:gd name="connsiteX2" fmla="*/ 0 w 370875"/>
                <a:gd name="connsiteY2" fmla="*/ 134282 h 140677"/>
                <a:gd name="connsiteX3" fmla="*/ 367678 w 370875"/>
                <a:gd name="connsiteY3" fmla="*/ 140677 h 140677"/>
                <a:gd name="connsiteX0" fmla="*/ 367678 w 370875"/>
                <a:gd name="connsiteY0" fmla="*/ 232793 h 232793"/>
                <a:gd name="connsiteX1" fmla="*/ 370875 w 370875"/>
                <a:gd name="connsiteY1" fmla="*/ 92116 h 232793"/>
                <a:gd name="connsiteX2" fmla="*/ 0 w 370875"/>
                <a:gd name="connsiteY2" fmla="*/ 226398 h 232793"/>
                <a:gd name="connsiteX3" fmla="*/ 367678 w 370875"/>
                <a:gd name="connsiteY3" fmla="*/ 232793 h 232793"/>
                <a:gd name="connsiteX0" fmla="*/ 367678 w 370875"/>
                <a:gd name="connsiteY0" fmla="*/ 233290 h 233290"/>
                <a:gd name="connsiteX1" fmla="*/ 370875 w 370875"/>
                <a:gd name="connsiteY1" fmla="*/ 92613 h 233290"/>
                <a:gd name="connsiteX2" fmla="*/ 0 w 370875"/>
                <a:gd name="connsiteY2" fmla="*/ 226895 h 233290"/>
                <a:gd name="connsiteX3" fmla="*/ 367678 w 370875"/>
                <a:gd name="connsiteY3" fmla="*/ 233290 h 233290"/>
                <a:gd name="connsiteX0" fmla="*/ 367678 w 370875"/>
                <a:gd name="connsiteY0" fmla="*/ 229170 h 229170"/>
                <a:gd name="connsiteX1" fmla="*/ 370875 w 370875"/>
                <a:gd name="connsiteY1" fmla="*/ 88493 h 229170"/>
                <a:gd name="connsiteX2" fmla="*/ 0 w 370875"/>
                <a:gd name="connsiteY2" fmla="*/ 222775 h 229170"/>
                <a:gd name="connsiteX3" fmla="*/ 367678 w 370875"/>
                <a:gd name="connsiteY3" fmla="*/ 229170 h 229170"/>
                <a:gd name="connsiteX0" fmla="*/ 386861 w 390058"/>
                <a:gd name="connsiteY0" fmla="*/ 227542 h 230739"/>
                <a:gd name="connsiteX1" fmla="*/ 390058 w 390058"/>
                <a:gd name="connsiteY1" fmla="*/ 86865 h 230739"/>
                <a:gd name="connsiteX2" fmla="*/ 0 w 390058"/>
                <a:gd name="connsiteY2" fmla="*/ 230739 h 230739"/>
                <a:gd name="connsiteX3" fmla="*/ 386861 w 390058"/>
                <a:gd name="connsiteY3" fmla="*/ 227542 h 230739"/>
                <a:gd name="connsiteX0" fmla="*/ 386861 w 390058"/>
                <a:gd name="connsiteY0" fmla="*/ 231640 h 234837"/>
                <a:gd name="connsiteX1" fmla="*/ 390058 w 390058"/>
                <a:gd name="connsiteY1" fmla="*/ 90963 h 234837"/>
                <a:gd name="connsiteX2" fmla="*/ 0 w 390058"/>
                <a:gd name="connsiteY2" fmla="*/ 234837 h 234837"/>
                <a:gd name="connsiteX3" fmla="*/ 386861 w 390058"/>
                <a:gd name="connsiteY3" fmla="*/ 231640 h 234837"/>
                <a:gd name="connsiteX0" fmla="*/ 386861 w 397219"/>
                <a:gd name="connsiteY0" fmla="*/ 231640 h 234837"/>
                <a:gd name="connsiteX1" fmla="*/ 390058 w 397219"/>
                <a:gd name="connsiteY1" fmla="*/ 90963 h 234837"/>
                <a:gd name="connsiteX2" fmla="*/ 0 w 397219"/>
                <a:gd name="connsiteY2" fmla="*/ 234837 h 234837"/>
                <a:gd name="connsiteX3" fmla="*/ 386861 w 397219"/>
                <a:gd name="connsiteY3" fmla="*/ 231640 h 234837"/>
                <a:gd name="connsiteX0" fmla="*/ 386861 w 401264"/>
                <a:gd name="connsiteY0" fmla="*/ 231640 h 234837"/>
                <a:gd name="connsiteX1" fmla="*/ 390058 w 401264"/>
                <a:gd name="connsiteY1" fmla="*/ 90963 h 234837"/>
                <a:gd name="connsiteX2" fmla="*/ 0 w 401264"/>
                <a:gd name="connsiteY2" fmla="*/ 234837 h 234837"/>
                <a:gd name="connsiteX3" fmla="*/ 386861 w 401264"/>
                <a:gd name="connsiteY3" fmla="*/ 231640 h 234837"/>
                <a:gd name="connsiteX0" fmla="*/ 386861 w 406990"/>
                <a:gd name="connsiteY0" fmla="*/ 231640 h 234837"/>
                <a:gd name="connsiteX1" fmla="*/ 390058 w 406990"/>
                <a:gd name="connsiteY1" fmla="*/ 90963 h 234837"/>
                <a:gd name="connsiteX2" fmla="*/ 0 w 406990"/>
                <a:gd name="connsiteY2" fmla="*/ 234837 h 234837"/>
                <a:gd name="connsiteX3" fmla="*/ 386861 w 406990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31640 h 234837"/>
                <a:gd name="connsiteX1" fmla="*/ 390058 w 400092"/>
                <a:gd name="connsiteY1" fmla="*/ 90963 h 234837"/>
                <a:gd name="connsiteX2" fmla="*/ 0 w 400092"/>
                <a:gd name="connsiteY2" fmla="*/ 234837 h 234837"/>
                <a:gd name="connsiteX3" fmla="*/ 386861 w 400092"/>
                <a:gd name="connsiteY3" fmla="*/ 231640 h 234837"/>
                <a:gd name="connsiteX0" fmla="*/ 386861 w 400092"/>
                <a:gd name="connsiteY0" fmla="*/ 228587 h 231784"/>
                <a:gd name="connsiteX1" fmla="*/ 390058 w 400092"/>
                <a:gd name="connsiteY1" fmla="*/ 87910 h 231784"/>
                <a:gd name="connsiteX2" fmla="*/ 0 w 400092"/>
                <a:gd name="connsiteY2" fmla="*/ 231784 h 231784"/>
                <a:gd name="connsiteX3" fmla="*/ 386861 w 400092"/>
                <a:gd name="connsiteY3" fmla="*/ 228587 h 231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092" h="231784">
                  <a:moveTo>
                    <a:pt x="386861" y="228587"/>
                  </a:moveTo>
                  <a:cubicBezTo>
                    <a:pt x="399561" y="220066"/>
                    <a:pt x="407403" y="162418"/>
                    <a:pt x="390058" y="87910"/>
                  </a:cubicBezTo>
                  <a:cubicBezTo>
                    <a:pt x="295691" y="-157526"/>
                    <a:pt x="37301" y="183825"/>
                    <a:pt x="0" y="231784"/>
                  </a:cubicBezTo>
                  <a:lnTo>
                    <a:pt x="386861" y="228587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V="1">
              <a:off x="3231887" y="4185258"/>
              <a:ext cx="2840599" cy="2188952"/>
            </a:xfrm>
            <a:custGeom>
              <a:avLst/>
              <a:gdLst>
                <a:gd name="connsiteX0" fmla="*/ 0 w 2042024"/>
                <a:gd name="connsiteY0" fmla="*/ 1566371 h 1570472"/>
                <a:gd name="connsiteX1" fmla="*/ 959505 w 2042024"/>
                <a:gd name="connsiteY1" fmla="*/ 0 h 1570472"/>
                <a:gd name="connsiteX2" fmla="*/ 1943613 w 2042024"/>
                <a:gd name="connsiteY2" fmla="*/ 24603 h 1570472"/>
                <a:gd name="connsiteX3" fmla="*/ 2042024 w 2042024"/>
                <a:gd name="connsiteY3" fmla="*/ 106612 h 1570472"/>
                <a:gd name="connsiteX4" fmla="*/ 1021012 w 2042024"/>
                <a:gd name="connsiteY4" fmla="*/ 1570472 h 1570472"/>
                <a:gd name="connsiteX5" fmla="*/ 0 w 2042024"/>
                <a:gd name="connsiteY5" fmla="*/ 1566371 h 15704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08710 w 2029722"/>
                <a:gd name="connsiteY4" fmla="*/ 1570472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08710 w 2029722"/>
                <a:gd name="connsiteY5" fmla="*/ 1570472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09219 w 2029722"/>
                <a:gd name="connsiteY3" fmla="*/ 57406 h 1574572"/>
                <a:gd name="connsiteX4" fmla="*/ 2029722 w 2029722"/>
                <a:gd name="connsiteY4" fmla="*/ 106612 h 1574572"/>
                <a:gd name="connsiteX5" fmla="*/ 1029212 w 2029722"/>
                <a:gd name="connsiteY5" fmla="*/ 1566371 h 1574572"/>
                <a:gd name="connsiteX6" fmla="*/ 0 w 2029722"/>
                <a:gd name="connsiteY6" fmla="*/ 1574572 h 1574572"/>
                <a:gd name="connsiteX0" fmla="*/ 0 w 2112234"/>
                <a:gd name="connsiteY0" fmla="*/ 1602749 h 1602749"/>
                <a:gd name="connsiteX1" fmla="*/ 947203 w 2112234"/>
                <a:gd name="connsiteY1" fmla="*/ 28177 h 1602749"/>
                <a:gd name="connsiteX2" fmla="*/ 1931311 w 2112234"/>
                <a:gd name="connsiteY2" fmla="*/ 52780 h 1602749"/>
                <a:gd name="connsiteX3" fmla="*/ 2029722 w 2112234"/>
                <a:gd name="connsiteY3" fmla="*/ 134789 h 1602749"/>
                <a:gd name="connsiteX4" fmla="*/ 1029212 w 2112234"/>
                <a:gd name="connsiteY4" fmla="*/ 1594548 h 1602749"/>
                <a:gd name="connsiteX5" fmla="*/ 0 w 2112234"/>
                <a:gd name="connsiteY5" fmla="*/ 1602749 h 1602749"/>
                <a:gd name="connsiteX0" fmla="*/ 0 w 2094991"/>
                <a:gd name="connsiteY0" fmla="*/ 1602749 h 1602749"/>
                <a:gd name="connsiteX1" fmla="*/ 947203 w 2094991"/>
                <a:gd name="connsiteY1" fmla="*/ 28177 h 1602749"/>
                <a:gd name="connsiteX2" fmla="*/ 1931311 w 2094991"/>
                <a:gd name="connsiteY2" fmla="*/ 52780 h 1602749"/>
                <a:gd name="connsiteX3" fmla="*/ 2029722 w 2094991"/>
                <a:gd name="connsiteY3" fmla="*/ 134789 h 1602749"/>
                <a:gd name="connsiteX4" fmla="*/ 1029212 w 2094991"/>
                <a:gd name="connsiteY4" fmla="*/ 1594548 h 1602749"/>
                <a:gd name="connsiteX5" fmla="*/ 0 w 2094991"/>
                <a:gd name="connsiteY5" fmla="*/ 1602749 h 1602749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9722"/>
                <a:gd name="connsiteY0" fmla="*/ 1574572 h 1574572"/>
                <a:gd name="connsiteX1" fmla="*/ 947203 w 2029722"/>
                <a:gd name="connsiteY1" fmla="*/ 0 h 1574572"/>
                <a:gd name="connsiteX2" fmla="*/ 1931311 w 2029722"/>
                <a:gd name="connsiteY2" fmla="*/ 24603 h 1574572"/>
                <a:gd name="connsiteX3" fmla="*/ 2029722 w 2029722"/>
                <a:gd name="connsiteY3" fmla="*/ 106612 h 1574572"/>
                <a:gd name="connsiteX4" fmla="*/ 1029212 w 2029722"/>
                <a:gd name="connsiteY4" fmla="*/ 1566371 h 1574572"/>
                <a:gd name="connsiteX5" fmla="*/ 0 w 2029722"/>
                <a:gd name="connsiteY5" fmla="*/ 1574572 h 1574572"/>
                <a:gd name="connsiteX0" fmla="*/ 0 w 2026763"/>
                <a:gd name="connsiteY0" fmla="*/ 1574572 h 1574572"/>
                <a:gd name="connsiteX1" fmla="*/ 947203 w 2026763"/>
                <a:gd name="connsiteY1" fmla="*/ 0 h 1574572"/>
                <a:gd name="connsiteX2" fmla="*/ 1931311 w 2026763"/>
                <a:gd name="connsiteY2" fmla="*/ 24603 h 1574572"/>
                <a:gd name="connsiteX3" fmla="*/ 2026763 w 2026763"/>
                <a:gd name="connsiteY3" fmla="*/ 118448 h 1574572"/>
                <a:gd name="connsiteX4" fmla="*/ 1029212 w 2026763"/>
                <a:gd name="connsiteY4" fmla="*/ 1566371 h 1574572"/>
                <a:gd name="connsiteX5" fmla="*/ 0 w 2026763"/>
                <a:gd name="connsiteY5" fmla="*/ 1574572 h 1574572"/>
                <a:gd name="connsiteX0" fmla="*/ 0 w 2020231"/>
                <a:gd name="connsiteY0" fmla="*/ 1554978 h 1566371"/>
                <a:gd name="connsiteX1" fmla="*/ 940671 w 2020231"/>
                <a:gd name="connsiteY1" fmla="*/ 0 h 1566371"/>
                <a:gd name="connsiteX2" fmla="*/ 1924779 w 2020231"/>
                <a:gd name="connsiteY2" fmla="*/ 24603 h 1566371"/>
                <a:gd name="connsiteX3" fmla="*/ 2020231 w 2020231"/>
                <a:gd name="connsiteY3" fmla="*/ 118448 h 1566371"/>
                <a:gd name="connsiteX4" fmla="*/ 1022680 w 2020231"/>
                <a:gd name="connsiteY4" fmla="*/ 1566371 h 1566371"/>
                <a:gd name="connsiteX5" fmla="*/ 0 w 2020231"/>
                <a:gd name="connsiteY5" fmla="*/ 1554978 h 1566371"/>
                <a:gd name="connsiteX0" fmla="*/ 0 w 2020231"/>
                <a:gd name="connsiteY0" fmla="*/ 1545387 h 1556780"/>
                <a:gd name="connsiteX1" fmla="*/ 931079 w 2020231"/>
                <a:gd name="connsiteY1" fmla="*/ 0 h 1556780"/>
                <a:gd name="connsiteX2" fmla="*/ 1924779 w 2020231"/>
                <a:gd name="connsiteY2" fmla="*/ 15012 h 1556780"/>
                <a:gd name="connsiteX3" fmla="*/ 2020231 w 2020231"/>
                <a:gd name="connsiteY3" fmla="*/ 108857 h 1556780"/>
                <a:gd name="connsiteX4" fmla="*/ 1022680 w 2020231"/>
                <a:gd name="connsiteY4" fmla="*/ 1556780 h 1556780"/>
                <a:gd name="connsiteX5" fmla="*/ 0 w 2020231"/>
                <a:gd name="connsiteY5" fmla="*/ 1545387 h 1556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20231" h="1556780">
                  <a:moveTo>
                    <a:pt x="0" y="1545387"/>
                  </a:moveTo>
                  <a:cubicBezTo>
                    <a:pt x="656072" y="151235"/>
                    <a:pt x="631747" y="123013"/>
                    <a:pt x="931079" y="0"/>
                  </a:cubicBezTo>
                  <a:lnTo>
                    <a:pt x="1924779" y="15012"/>
                  </a:lnTo>
                  <a:cubicBezTo>
                    <a:pt x="1978992" y="42306"/>
                    <a:pt x="1991987" y="59065"/>
                    <a:pt x="2020231" y="108857"/>
                  </a:cubicBezTo>
                  <a:cubicBezTo>
                    <a:pt x="1741401" y="-190477"/>
                    <a:pt x="1272807" y="1105731"/>
                    <a:pt x="1022680" y="1556780"/>
                  </a:cubicBezTo>
                  <a:lnTo>
                    <a:pt x="0" y="154538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33018" y="2356940"/>
            <a:ext cx="8247556" cy="3643436"/>
            <a:chOff x="2332224" y="2356940"/>
            <a:chExt cx="8247556" cy="3643436"/>
          </a:xfrm>
        </p:grpSpPr>
        <p:grpSp>
          <p:nvGrpSpPr>
            <p:cNvPr id="6" name="组合 5"/>
            <p:cNvGrpSpPr/>
            <p:nvPr/>
          </p:nvGrpSpPr>
          <p:grpSpPr>
            <a:xfrm>
              <a:off x="2433471" y="2356940"/>
              <a:ext cx="8081289" cy="3643436"/>
              <a:chOff x="2433471" y="2356940"/>
              <a:chExt cx="8081289" cy="3643436"/>
            </a:xfrm>
          </p:grpSpPr>
          <p:grpSp>
            <p:nvGrpSpPr>
              <p:cNvPr id="40" name="组合 39"/>
              <p:cNvGrpSpPr/>
              <p:nvPr/>
            </p:nvGrpSpPr>
            <p:grpSpPr>
              <a:xfrm>
                <a:off x="2433471" y="2356940"/>
                <a:ext cx="8081289" cy="64285"/>
                <a:chOff x="1172471" y="1676076"/>
                <a:chExt cx="5747404" cy="45719"/>
              </a:xfrm>
            </p:grpSpPr>
            <p:sp>
              <p:nvSpPr>
                <p:cNvPr id="54" name="椭圆 53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2433471" y="5936091"/>
                <a:ext cx="8081289" cy="64285"/>
                <a:chOff x="1172471" y="1676076"/>
                <a:chExt cx="5747404" cy="45719"/>
              </a:xfrm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4024402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>
                  <a:off x="1172471" y="1676076"/>
                  <a:ext cx="2895473" cy="45719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75000"/>
                        <a:alpha val="17000"/>
                      </a:schemeClr>
                    </a:gs>
                    <a:gs pos="24000">
                      <a:schemeClr val="bg1">
                        <a:lumMod val="95000"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innerShdw blurRad="114300">
                    <a:prstClr val="black"/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sz="2531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41" name="椭圆 40"/>
            <p:cNvSpPr/>
            <p:nvPr/>
          </p:nvSpPr>
          <p:spPr>
            <a:xfrm>
              <a:off x="2332224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643567" y="4162247"/>
              <a:ext cx="2936213" cy="64285"/>
            </a:xfrm>
            <a:prstGeom prst="ellipse">
              <a:avLst/>
            </a:prstGeom>
            <a:gradFill>
              <a:gsLst>
                <a:gs pos="100000">
                  <a:schemeClr val="bg1">
                    <a:lumMod val="75000"/>
                    <a:alpha val="17000"/>
                  </a:schemeClr>
                </a:gs>
                <a:gs pos="24000">
                  <a:schemeClr val="bg1">
                    <a:lumMod val="9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170069" y="2741823"/>
            <a:ext cx="4505149" cy="2811703"/>
            <a:chOff x="4169274" y="2741822"/>
            <a:chExt cx="4505149" cy="2811703"/>
          </a:xfrm>
        </p:grpSpPr>
        <p:sp>
          <p:nvSpPr>
            <p:cNvPr id="68" name="Freeform 8"/>
            <p:cNvSpPr>
              <a:spLocks noEditPoints="1"/>
            </p:cNvSpPr>
            <p:nvPr/>
          </p:nvSpPr>
          <p:spPr bwMode="auto">
            <a:xfrm>
              <a:off x="4265623" y="4987662"/>
              <a:ext cx="520311" cy="442192"/>
            </a:xfrm>
            <a:custGeom>
              <a:avLst/>
              <a:gdLst>
                <a:gd name="T0" fmla="*/ 167 w 299"/>
                <a:gd name="T1" fmla="*/ 132 h 254"/>
                <a:gd name="T2" fmla="*/ 178 w 299"/>
                <a:gd name="T3" fmla="*/ 129 h 254"/>
                <a:gd name="T4" fmla="*/ 177 w 299"/>
                <a:gd name="T5" fmla="*/ 69 h 254"/>
                <a:gd name="T6" fmla="*/ 168 w 299"/>
                <a:gd name="T7" fmla="*/ 60 h 254"/>
                <a:gd name="T8" fmla="*/ 168 w 299"/>
                <a:gd name="T9" fmla="*/ 37 h 254"/>
                <a:gd name="T10" fmla="*/ 244 w 299"/>
                <a:gd name="T11" fmla="*/ 37 h 254"/>
                <a:gd name="T12" fmla="*/ 253 w 299"/>
                <a:gd name="T13" fmla="*/ 46 h 254"/>
                <a:gd name="T14" fmla="*/ 253 w 299"/>
                <a:gd name="T15" fmla="*/ 69 h 254"/>
                <a:gd name="T16" fmla="*/ 244 w 299"/>
                <a:gd name="T17" fmla="*/ 127 h 254"/>
                <a:gd name="T18" fmla="*/ 264 w 299"/>
                <a:gd name="T19" fmla="*/ 162 h 254"/>
                <a:gd name="T20" fmla="*/ 295 w 299"/>
                <a:gd name="T21" fmla="*/ 215 h 254"/>
                <a:gd name="T22" fmla="*/ 295 w 299"/>
                <a:gd name="T23" fmla="*/ 243 h 254"/>
                <a:gd name="T24" fmla="*/ 274 w 299"/>
                <a:gd name="T25" fmla="*/ 253 h 254"/>
                <a:gd name="T26" fmla="*/ 211 w 299"/>
                <a:gd name="T27" fmla="*/ 253 h 254"/>
                <a:gd name="T28" fmla="*/ 150 w 299"/>
                <a:gd name="T29" fmla="*/ 253 h 254"/>
                <a:gd name="T30" fmla="*/ 149 w 299"/>
                <a:gd name="T31" fmla="*/ 253 h 254"/>
                <a:gd name="T32" fmla="*/ 37 w 299"/>
                <a:gd name="T33" fmla="*/ 253 h 254"/>
                <a:gd name="T34" fmla="*/ 31 w 299"/>
                <a:gd name="T35" fmla="*/ 251 h 254"/>
                <a:gd name="T36" fmla="*/ 0 w 299"/>
                <a:gd name="T37" fmla="*/ 182 h 254"/>
                <a:gd name="T38" fmla="*/ 50 w 299"/>
                <a:gd name="T39" fmla="*/ 101 h 254"/>
                <a:gd name="T40" fmla="*/ 42 w 299"/>
                <a:gd name="T41" fmla="*/ 50 h 254"/>
                <a:gd name="T42" fmla="*/ 33 w 299"/>
                <a:gd name="T43" fmla="*/ 41 h 254"/>
                <a:gd name="T44" fmla="*/ 33 w 299"/>
                <a:gd name="T45" fmla="*/ 0 h 254"/>
                <a:gd name="T46" fmla="*/ 139 w 299"/>
                <a:gd name="T47" fmla="*/ 0 h 254"/>
                <a:gd name="T48" fmla="*/ 149 w 299"/>
                <a:gd name="T49" fmla="*/ 10 h 254"/>
                <a:gd name="T50" fmla="*/ 149 w 299"/>
                <a:gd name="T51" fmla="*/ 50 h 254"/>
                <a:gd name="T52" fmla="*/ 132 w 299"/>
                <a:gd name="T53" fmla="*/ 50 h 254"/>
                <a:gd name="T54" fmla="*/ 230 w 299"/>
                <a:gd name="T55" fmla="*/ 164 h 254"/>
                <a:gd name="T56" fmla="*/ 265 w 299"/>
                <a:gd name="T57" fmla="*/ 224 h 254"/>
                <a:gd name="T58" fmla="*/ 173 w 299"/>
                <a:gd name="T59" fmla="*/ 224 h 254"/>
                <a:gd name="T60" fmla="*/ 211 w 299"/>
                <a:gd name="T61" fmla="*/ 235 h 254"/>
                <a:gd name="T62" fmla="*/ 275 w 299"/>
                <a:gd name="T63" fmla="*/ 235 h 254"/>
                <a:gd name="T64" fmla="*/ 280 w 299"/>
                <a:gd name="T65" fmla="*/ 233 h 254"/>
                <a:gd name="T66" fmla="*/ 279 w 299"/>
                <a:gd name="T67" fmla="*/ 223 h 254"/>
                <a:gd name="T68" fmla="*/ 248 w 299"/>
                <a:gd name="T69" fmla="*/ 171 h 254"/>
                <a:gd name="T70" fmla="*/ 226 w 299"/>
                <a:gd name="T71" fmla="*/ 132 h 254"/>
                <a:gd name="T72" fmla="*/ 226 w 299"/>
                <a:gd name="T73" fmla="*/ 60 h 254"/>
                <a:gd name="T74" fmla="*/ 196 w 299"/>
                <a:gd name="T75" fmla="*/ 55 h 254"/>
                <a:gd name="T76" fmla="*/ 196 w 299"/>
                <a:gd name="T77" fmla="*/ 131 h 254"/>
                <a:gd name="T78" fmla="*/ 195 w 299"/>
                <a:gd name="T79" fmla="*/ 135 h 254"/>
                <a:gd name="T80" fmla="*/ 183 w 299"/>
                <a:gd name="T81" fmla="*/ 182 h 254"/>
                <a:gd name="T82" fmla="*/ 193 w 299"/>
                <a:gd name="T83" fmla="*/ 164 h 254"/>
                <a:gd name="T84" fmla="*/ 126 w 299"/>
                <a:gd name="T85" fmla="*/ 218 h 254"/>
                <a:gd name="T86" fmla="*/ 146 w 299"/>
                <a:gd name="T87" fmla="*/ 183 h 254"/>
                <a:gd name="T88" fmla="*/ 142 w 299"/>
                <a:gd name="T89" fmla="*/ 164 h 254"/>
                <a:gd name="T90" fmla="*/ 43 w 299"/>
                <a:gd name="T91" fmla="*/ 170 h 254"/>
                <a:gd name="T92" fmla="*/ 45 w 299"/>
                <a:gd name="T93" fmla="*/ 204 h 254"/>
                <a:gd name="T94" fmla="*/ 126 w 299"/>
                <a:gd name="T95" fmla="*/ 218 h 254"/>
                <a:gd name="T96" fmla="*/ 38 w 299"/>
                <a:gd name="T97" fmla="*/ 139 h 254"/>
                <a:gd name="T98" fmla="*/ 151 w 299"/>
                <a:gd name="T99" fmla="*/ 139 h 254"/>
                <a:gd name="T100" fmla="*/ 113 w 299"/>
                <a:gd name="T101" fmla="*/ 112 h 254"/>
                <a:gd name="T102" fmla="*/ 113 w 299"/>
                <a:gd name="T103" fmla="*/ 41 h 254"/>
                <a:gd name="T104" fmla="*/ 123 w 299"/>
                <a:gd name="T105" fmla="*/ 32 h 254"/>
                <a:gd name="T106" fmla="*/ 130 w 299"/>
                <a:gd name="T107" fmla="*/ 19 h 254"/>
                <a:gd name="T108" fmla="*/ 51 w 299"/>
                <a:gd name="T109" fmla="*/ 32 h 254"/>
                <a:gd name="T110" fmla="*/ 68 w 299"/>
                <a:gd name="T111" fmla="*/ 32 h 254"/>
                <a:gd name="T112" fmla="*/ 68 w 299"/>
                <a:gd name="T113" fmla="*/ 107 h 254"/>
                <a:gd name="T114" fmla="*/ 63 w 299"/>
                <a:gd name="T115" fmla="*/ 115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9" h="254">
                  <a:moveTo>
                    <a:pt x="132" y="100"/>
                  </a:moveTo>
                  <a:cubicBezTo>
                    <a:pt x="146" y="107"/>
                    <a:pt x="158" y="118"/>
                    <a:pt x="167" y="132"/>
                  </a:cubicBezTo>
                  <a:cubicBezTo>
                    <a:pt x="169" y="134"/>
                    <a:pt x="170" y="136"/>
                    <a:pt x="172" y="139"/>
                  </a:cubicBezTo>
                  <a:cubicBezTo>
                    <a:pt x="178" y="129"/>
                    <a:pt x="178" y="129"/>
                    <a:pt x="178" y="129"/>
                  </a:cubicBezTo>
                  <a:cubicBezTo>
                    <a:pt x="178" y="69"/>
                    <a:pt x="178" y="69"/>
                    <a:pt x="178" y="69"/>
                  </a:cubicBezTo>
                  <a:cubicBezTo>
                    <a:pt x="177" y="69"/>
                    <a:pt x="177" y="69"/>
                    <a:pt x="177" y="69"/>
                  </a:cubicBezTo>
                  <a:cubicBezTo>
                    <a:pt x="168" y="69"/>
                    <a:pt x="168" y="69"/>
                    <a:pt x="168" y="69"/>
                  </a:cubicBezTo>
                  <a:cubicBezTo>
                    <a:pt x="168" y="60"/>
                    <a:pt x="168" y="60"/>
                    <a:pt x="168" y="60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7" y="37"/>
                    <a:pt x="177" y="37"/>
                    <a:pt x="177" y="37"/>
                  </a:cubicBezTo>
                  <a:cubicBezTo>
                    <a:pt x="244" y="37"/>
                    <a:pt x="244" y="37"/>
                    <a:pt x="244" y="37"/>
                  </a:cubicBezTo>
                  <a:cubicBezTo>
                    <a:pt x="253" y="37"/>
                    <a:pt x="253" y="37"/>
                    <a:pt x="253" y="37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60"/>
                    <a:pt x="253" y="60"/>
                    <a:pt x="253" y="60"/>
                  </a:cubicBezTo>
                  <a:cubicBezTo>
                    <a:pt x="253" y="69"/>
                    <a:pt x="253" y="69"/>
                    <a:pt x="253" y="69"/>
                  </a:cubicBezTo>
                  <a:cubicBezTo>
                    <a:pt x="244" y="69"/>
                    <a:pt x="244" y="69"/>
                    <a:pt x="244" y="69"/>
                  </a:cubicBezTo>
                  <a:cubicBezTo>
                    <a:pt x="244" y="127"/>
                    <a:pt x="244" y="127"/>
                    <a:pt x="244" y="127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64" y="162"/>
                    <a:pt x="264" y="162"/>
                    <a:pt x="264" y="162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295" y="215"/>
                    <a:pt x="295" y="215"/>
                    <a:pt x="295" y="215"/>
                  </a:cubicBezTo>
                  <a:cubicBezTo>
                    <a:pt x="298" y="220"/>
                    <a:pt x="299" y="226"/>
                    <a:pt x="299" y="231"/>
                  </a:cubicBezTo>
                  <a:cubicBezTo>
                    <a:pt x="299" y="235"/>
                    <a:pt x="297" y="239"/>
                    <a:pt x="295" y="243"/>
                  </a:cubicBezTo>
                  <a:cubicBezTo>
                    <a:pt x="293" y="246"/>
                    <a:pt x="290" y="249"/>
                    <a:pt x="287" y="251"/>
                  </a:cubicBezTo>
                  <a:cubicBezTo>
                    <a:pt x="283" y="252"/>
                    <a:pt x="279" y="254"/>
                    <a:pt x="274" y="253"/>
                  </a:cubicBezTo>
                  <a:cubicBezTo>
                    <a:pt x="274" y="253"/>
                    <a:pt x="274" y="253"/>
                    <a:pt x="274" y="253"/>
                  </a:cubicBezTo>
                  <a:cubicBezTo>
                    <a:pt x="211" y="253"/>
                    <a:pt x="211" y="253"/>
                    <a:pt x="211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50" y="253"/>
                  </a:cubicBezTo>
                  <a:cubicBezTo>
                    <a:pt x="150" y="253"/>
                    <a:pt x="150" y="253"/>
                    <a:pt x="149" y="253"/>
                  </a:cubicBezTo>
                  <a:cubicBezTo>
                    <a:pt x="149" y="253"/>
                    <a:pt x="149" y="253"/>
                    <a:pt x="149" y="253"/>
                  </a:cubicBezTo>
                  <a:cubicBezTo>
                    <a:pt x="146" y="253"/>
                    <a:pt x="146" y="253"/>
                    <a:pt x="146" y="253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4" y="253"/>
                    <a:pt x="34" y="253"/>
                    <a:pt x="34" y="253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2" y="243"/>
                    <a:pt x="14" y="232"/>
                    <a:pt x="8" y="220"/>
                  </a:cubicBezTo>
                  <a:cubicBezTo>
                    <a:pt x="3" y="209"/>
                    <a:pt x="0" y="196"/>
                    <a:pt x="0" y="182"/>
                  </a:cubicBezTo>
                  <a:cubicBezTo>
                    <a:pt x="0" y="164"/>
                    <a:pt x="6" y="147"/>
                    <a:pt x="15" y="132"/>
                  </a:cubicBezTo>
                  <a:cubicBezTo>
                    <a:pt x="24" y="119"/>
                    <a:pt x="36" y="108"/>
                    <a:pt x="50" y="101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9" y="50"/>
                    <a:pt x="149" y="50"/>
                    <a:pt x="149" y="50"/>
                  </a:cubicBezTo>
                  <a:cubicBezTo>
                    <a:pt x="139" y="50"/>
                    <a:pt x="139" y="50"/>
                    <a:pt x="139" y="50"/>
                  </a:cubicBezTo>
                  <a:cubicBezTo>
                    <a:pt x="132" y="50"/>
                    <a:pt x="132" y="50"/>
                    <a:pt x="132" y="50"/>
                  </a:cubicBezTo>
                  <a:cubicBezTo>
                    <a:pt x="132" y="100"/>
                    <a:pt x="132" y="100"/>
                    <a:pt x="132" y="100"/>
                  </a:cubicBezTo>
                  <a:close/>
                  <a:moveTo>
                    <a:pt x="230" y="164"/>
                  </a:moveTo>
                  <a:cubicBezTo>
                    <a:pt x="238" y="178"/>
                    <a:pt x="238" y="178"/>
                    <a:pt x="238" y="178"/>
                  </a:cubicBezTo>
                  <a:cubicBezTo>
                    <a:pt x="265" y="224"/>
                    <a:pt x="265" y="224"/>
                    <a:pt x="265" y="224"/>
                  </a:cubicBezTo>
                  <a:cubicBezTo>
                    <a:pt x="212" y="224"/>
                    <a:pt x="212" y="224"/>
                    <a:pt x="212" y="224"/>
                  </a:cubicBezTo>
                  <a:cubicBezTo>
                    <a:pt x="173" y="224"/>
                    <a:pt x="173" y="224"/>
                    <a:pt x="173" y="224"/>
                  </a:cubicBezTo>
                  <a:cubicBezTo>
                    <a:pt x="171" y="228"/>
                    <a:pt x="169" y="232"/>
                    <a:pt x="166" y="235"/>
                  </a:cubicBezTo>
                  <a:cubicBezTo>
                    <a:pt x="211" y="235"/>
                    <a:pt x="211" y="235"/>
                    <a:pt x="211" y="235"/>
                  </a:cubicBezTo>
                  <a:cubicBezTo>
                    <a:pt x="274" y="235"/>
                    <a:pt x="274" y="235"/>
                    <a:pt x="274" y="235"/>
                  </a:cubicBezTo>
                  <a:cubicBezTo>
                    <a:pt x="275" y="235"/>
                    <a:pt x="275" y="235"/>
                    <a:pt x="275" y="235"/>
                  </a:cubicBezTo>
                  <a:cubicBezTo>
                    <a:pt x="276" y="235"/>
                    <a:pt x="277" y="235"/>
                    <a:pt x="278" y="234"/>
                  </a:cubicBezTo>
                  <a:cubicBezTo>
                    <a:pt x="279" y="234"/>
                    <a:pt x="279" y="233"/>
                    <a:pt x="280" y="233"/>
                  </a:cubicBezTo>
                  <a:cubicBezTo>
                    <a:pt x="280" y="232"/>
                    <a:pt x="281" y="231"/>
                    <a:pt x="281" y="230"/>
                  </a:cubicBezTo>
                  <a:cubicBezTo>
                    <a:pt x="281" y="228"/>
                    <a:pt x="280" y="226"/>
                    <a:pt x="279" y="223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48" y="171"/>
                    <a:pt x="248" y="171"/>
                    <a:pt x="248" y="171"/>
                  </a:cubicBezTo>
                  <a:cubicBezTo>
                    <a:pt x="227" y="134"/>
                    <a:pt x="227" y="134"/>
                    <a:pt x="227" y="134"/>
                  </a:cubicBezTo>
                  <a:cubicBezTo>
                    <a:pt x="226" y="132"/>
                    <a:pt x="226" y="132"/>
                    <a:pt x="226" y="132"/>
                  </a:cubicBezTo>
                  <a:cubicBezTo>
                    <a:pt x="226" y="130"/>
                    <a:pt x="226" y="130"/>
                    <a:pt x="226" y="130"/>
                  </a:cubicBezTo>
                  <a:cubicBezTo>
                    <a:pt x="226" y="60"/>
                    <a:pt x="226" y="60"/>
                    <a:pt x="226" y="60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60"/>
                    <a:pt x="196" y="60"/>
                    <a:pt x="196" y="60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133"/>
                    <a:pt x="196" y="133"/>
                    <a:pt x="196" y="133"/>
                  </a:cubicBezTo>
                  <a:cubicBezTo>
                    <a:pt x="195" y="135"/>
                    <a:pt x="195" y="135"/>
                    <a:pt x="195" y="135"/>
                  </a:cubicBezTo>
                  <a:cubicBezTo>
                    <a:pt x="180" y="160"/>
                    <a:pt x="180" y="160"/>
                    <a:pt x="180" y="160"/>
                  </a:cubicBezTo>
                  <a:cubicBezTo>
                    <a:pt x="182" y="167"/>
                    <a:pt x="183" y="174"/>
                    <a:pt x="183" y="182"/>
                  </a:cubicBezTo>
                  <a:cubicBezTo>
                    <a:pt x="185" y="178"/>
                    <a:pt x="185" y="178"/>
                    <a:pt x="185" y="178"/>
                  </a:cubicBezTo>
                  <a:cubicBezTo>
                    <a:pt x="193" y="164"/>
                    <a:pt x="193" y="164"/>
                    <a:pt x="193" y="164"/>
                  </a:cubicBezTo>
                  <a:cubicBezTo>
                    <a:pt x="230" y="164"/>
                    <a:pt x="230" y="164"/>
                    <a:pt x="230" y="164"/>
                  </a:cubicBezTo>
                  <a:close/>
                  <a:moveTo>
                    <a:pt x="126" y="218"/>
                  </a:moveTo>
                  <a:cubicBezTo>
                    <a:pt x="126" y="217"/>
                    <a:pt x="127" y="217"/>
                    <a:pt x="127" y="216"/>
                  </a:cubicBezTo>
                  <a:cubicBezTo>
                    <a:pt x="146" y="183"/>
                    <a:pt x="146" y="183"/>
                    <a:pt x="146" y="183"/>
                  </a:cubicBezTo>
                  <a:cubicBezTo>
                    <a:pt x="146" y="179"/>
                    <a:pt x="145" y="174"/>
                    <a:pt x="144" y="170"/>
                  </a:cubicBezTo>
                  <a:cubicBezTo>
                    <a:pt x="143" y="168"/>
                    <a:pt x="143" y="166"/>
                    <a:pt x="142" y="164"/>
                  </a:cubicBezTo>
                  <a:cubicBezTo>
                    <a:pt x="46" y="164"/>
                    <a:pt x="46" y="164"/>
                    <a:pt x="46" y="164"/>
                  </a:cubicBezTo>
                  <a:cubicBezTo>
                    <a:pt x="45" y="166"/>
                    <a:pt x="44" y="168"/>
                    <a:pt x="43" y="170"/>
                  </a:cubicBezTo>
                  <a:cubicBezTo>
                    <a:pt x="42" y="175"/>
                    <a:pt x="41" y="179"/>
                    <a:pt x="41" y="184"/>
                  </a:cubicBezTo>
                  <a:cubicBezTo>
                    <a:pt x="41" y="191"/>
                    <a:pt x="43" y="198"/>
                    <a:pt x="45" y="204"/>
                  </a:cubicBezTo>
                  <a:cubicBezTo>
                    <a:pt x="48" y="209"/>
                    <a:pt x="50" y="214"/>
                    <a:pt x="54" y="218"/>
                  </a:cubicBezTo>
                  <a:cubicBezTo>
                    <a:pt x="126" y="218"/>
                    <a:pt x="126" y="218"/>
                    <a:pt x="126" y="218"/>
                  </a:cubicBezTo>
                  <a:close/>
                  <a:moveTo>
                    <a:pt x="32" y="139"/>
                  </a:moveTo>
                  <a:cubicBezTo>
                    <a:pt x="38" y="139"/>
                    <a:pt x="38" y="139"/>
                    <a:pt x="38" y="139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51" y="139"/>
                    <a:pt x="151" y="139"/>
                    <a:pt x="151" y="139"/>
                  </a:cubicBezTo>
                  <a:cubicBezTo>
                    <a:pt x="143" y="128"/>
                    <a:pt x="132" y="120"/>
                    <a:pt x="119" y="115"/>
                  </a:cubicBezTo>
                  <a:cubicBezTo>
                    <a:pt x="113" y="112"/>
                    <a:pt x="113" y="112"/>
                    <a:pt x="113" y="112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51" y="120"/>
                    <a:pt x="40" y="129"/>
                    <a:pt x="32" y="1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8172826" y="4969295"/>
              <a:ext cx="501597" cy="584230"/>
            </a:xfrm>
            <a:custGeom>
              <a:avLst/>
              <a:gdLst>
                <a:gd name="T0" fmla="*/ 153 w 293"/>
                <a:gd name="T1" fmla="*/ 41 h 341"/>
                <a:gd name="T2" fmla="*/ 183 w 293"/>
                <a:gd name="T3" fmla="*/ 224 h 341"/>
                <a:gd name="T4" fmla="*/ 29 w 293"/>
                <a:gd name="T5" fmla="*/ 254 h 341"/>
                <a:gd name="T6" fmla="*/ 0 w 293"/>
                <a:gd name="T7" fmla="*/ 70 h 341"/>
                <a:gd name="T8" fmla="*/ 99 w 293"/>
                <a:gd name="T9" fmla="*/ 279 h 341"/>
                <a:gd name="T10" fmla="*/ 110 w 293"/>
                <a:gd name="T11" fmla="*/ 260 h 341"/>
                <a:gd name="T12" fmla="*/ 70 w 293"/>
                <a:gd name="T13" fmla="*/ 279 h 341"/>
                <a:gd name="T14" fmla="*/ 93 w 293"/>
                <a:gd name="T15" fmla="*/ 317 h 341"/>
                <a:gd name="T16" fmla="*/ 148 w 293"/>
                <a:gd name="T17" fmla="*/ 338 h 341"/>
                <a:gd name="T18" fmla="*/ 207 w 293"/>
                <a:gd name="T19" fmla="*/ 288 h 341"/>
                <a:gd name="T20" fmla="*/ 278 w 293"/>
                <a:gd name="T21" fmla="*/ 284 h 341"/>
                <a:gd name="T22" fmla="*/ 239 w 293"/>
                <a:gd name="T23" fmla="*/ 233 h 341"/>
                <a:gd name="T24" fmla="*/ 184 w 293"/>
                <a:gd name="T25" fmla="*/ 291 h 341"/>
                <a:gd name="T26" fmla="*/ 122 w 293"/>
                <a:gd name="T27" fmla="*/ 321 h 341"/>
                <a:gd name="T28" fmla="*/ 99 w 293"/>
                <a:gd name="T29" fmla="*/ 279 h 341"/>
                <a:gd name="T30" fmla="*/ 39 w 293"/>
                <a:gd name="T31" fmla="*/ 11 h 341"/>
                <a:gd name="T32" fmla="*/ 139 w 293"/>
                <a:gd name="T33" fmla="*/ 0 h 341"/>
                <a:gd name="T34" fmla="*/ 140 w 293"/>
                <a:gd name="T35" fmla="*/ 37 h 341"/>
                <a:gd name="T36" fmla="*/ 123 w 293"/>
                <a:gd name="T37" fmla="*/ 17 h 341"/>
                <a:gd name="T38" fmla="*/ 61 w 293"/>
                <a:gd name="T39" fmla="*/ 37 h 341"/>
                <a:gd name="T40" fmla="*/ 21 w 293"/>
                <a:gd name="T41" fmla="*/ 210 h 341"/>
                <a:gd name="T42" fmla="*/ 55 w 293"/>
                <a:gd name="T43" fmla="*/ 217 h 341"/>
                <a:gd name="T44" fmla="*/ 21 w 293"/>
                <a:gd name="T45" fmla="*/ 210 h 341"/>
                <a:gd name="T46" fmla="*/ 21 w 293"/>
                <a:gd name="T47" fmla="*/ 93 h 341"/>
                <a:gd name="T48" fmla="*/ 38 w 293"/>
                <a:gd name="T49" fmla="*/ 90 h 341"/>
                <a:gd name="T50" fmla="*/ 21 w 293"/>
                <a:gd name="T51" fmla="*/ 136 h 341"/>
                <a:gd name="T52" fmla="*/ 38 w 293"/>
                <a:gd name="T53" fmla="*/ 140 h 341"/>
                <a:gd name="T54" fmla="*/ 21 w 293"/>
                <a:gd name="T55" fmla="*/ 136 h 341"/>
                <a:gd name="T56" fmla="*/ 21 w 293"/>
                <a:gd name="T57" fmla="*/ 130 h 341"/>
                <a:gd name="T58" fmla="*/ 38 w 293"/>
                <a:gd name="T59" fmla="*/ 127 h 341"/>
                <a:gd name="T60" fmla="*/ 21 w 293"/>
                <a:gd name="T61" fmla="*/ 118 h 341"/>
                <a:gd name="T62" fmla="*/ 38 w 293"/>
                <a:gd name="T63" fmla="*/ 121 h 341"/>
                <a:gd name="T64" fmla="*/ 21 w 293"/>
                <a:gd name="T65" fmla="*/ 118 h 341"/>
                <a:gd name="T66" fmla="*/ 21 w 293"/>
                <a:gd name="T67" fmla="*/ 112 h 341"/>
                <a:gd name="T68" fmla="*/ 38 w 293"/>
                <a:gd name="T69" fmla="*/ 108 h 341"/>
                <a:gd name="T70" fmla="*/ 21 w 293"/>
                <a:gd name="T71" fmla="*/ 99 h 341"/>
                <a:gd name="T72" fmla="*/ 38 w 293"/>
                <a:gd name="T73" fmla="*/ 103 h 341"/>
                <a:gd name="T74" fmla="*/ 21 w 293"/>
                <a:gd name="T75" fmla="*/ 99 h 341"/>
                <a:gd name="T76" fmla="*/ 21 w 293"/>
                <a:gd name="T77" fmla="*/ 158 h 341"/>
                <a:gd name="T78" fmla="*/ 38 w 293"/>
                <a:gd name="T79" fmla="*/ 155 h 341"/>
                <a:gd name="T80" fmla="*/ 21 w 293"/>
                <a:gd name="T81" fmla="*/ 201 h 341"/>
                <a:gd name="T82" fmla="*/ 38 w 293"/>
                <a:gd name="T83" fmla="*/ 205 h 341"/>
                <a:gd name="T84" fmla="*/ 21 w 293"/>
                <a:gd name="T85" fmla="*/ 201 h 341"/>
                <a:gd name="T86" fmla="*/ 21 w 293"/>
                <a:gd name="T87" fmla="*/ 195 h 341"/>
                <a:gd name="T88" fmla="*/ 38 w 293"/>
                <a:gd name="T89" fmla="*/ 192 h 341"/>
                <a:gd name="T90" fmla="*/ 21 w 293"/>
                <a:gd name="T91" fmla="*/ 183 h 341"/>
                <a:gd name="T92" fmla="*/ 38 w 293"/>
                <a:gd name="T93" fmla="*/ 186 h 341"/>
                <a:gd name="T94" fmla="*/ 21 w 293"/>
                <a:gd name="T95" fmla="*/ 183 h 341"/>
                <a:gd name="T96" fmla="*/ 21 w 293"/>
                <a:gd name="T97" fmla="*/ 177 h 341"/>
                <a:gd name="T98" fmla="*/ 38 w 293"/>
                <a:gd name="T99" fmla="*/ 173 h 341"/>
                <a:gd name="T100" fmla="*/ 21 w 293"/>
                <a:gd name="T101" fmla="*/ 164 h 341"/>
                <a:gd name="T102" fmla="*/ 38 w 293"/>
                <a:gd name="T103" fmla="*/ 168 h 341"/>
                <a:gd name="T104" fmla="*/ 21 w 293"/>
                <a:gd name="T105" fmla="*/ 164 h 341"/>
                <a:gd name="T106" fmla="*/ 21 w 293"/>
                <a:gd name="T107" fmla="*/ 86 h 341"/>
                <a:gd name="T108" fmla="*/ 55 w 293"/>
                <a:gd name="T109" fmla="*/ 80 h 341"/>
                <a:gd name="T110" fmla="*/ 21 w 293"/>
                <a:gd name="T111" fmla="*/ 144 h 341"/>
                <a:gd name="T112" fmla="*/ 55 w 293"/>
                <a:gd name="T113" fmla="*/ 151 h 341"/>
                <a:gd name="T114" fmla="*/ 21 w 293"/>
                <a:gd name="T115" fmla="*/ 144 h 341"/>
                <a:gd name="T116" fmla="*/ 153 w 293"/>
                <a:gd name="T117" fmla="*/ 178 h 341"/>
                <a:gd name="T118" fmla="*/ 67 w 293"/>
                <a:gd name="T119" fmla="*/ 178 h 341"/>
                <a:gd name="T120" fmla="*/ 134 w 293"/>
                <a:gd name="T121" fmla="*/ 15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3" h="341">
                  <a:moveTo>
                    <a:pt x="29" y="41"/>
                  </a:moveTo>
                  <a:cubicBezTo>
                    <a:pt x="128" y="41"/>
                    <a:pt x="85" y="41"/>
                    <a:pt x="153" y="41"/>
                  </a:cubicBezTo>
                  <a:cubicBezTo>
                    <a:pt x="169" y="41"/>
                    <a:pt x="183" y="54"/>
                    <a:pt x="183" y="70"/>
                  </a:cubicBezTo>
                  <a:cubicBezTo>
                    <a:pt x="183" y="224"/>
                    <a:pt x="183" y="224"/>
                    <a:pt x="183" y="224"/>
                  </a:cubicBezTo>
                  <a:cubicBezTo>
                    <a:pt x="183" y="240"/>
                    <a:pt x="169" y="254"/>
                    <a:pt x="153" y="254"/>
                  </a:cubicBezTo>
                  <a:cubicBezTo>
                    <a:pt x="29" y="254"/>
                    <a:pt x="29" y="254"/>
                    <a:pt x="29" y="254"/>
                  </a:cubicBezTo>
                  <a:cubicBezTo>
                    <a:pt x="13" y="254"/>
                    <a:pt x="0" y="240"/>
                    <a:pt x="0" y="22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54"/>
                    <a:pt x="13" y="41"/>
                    <a:pt x="29" y="41"/>
                  </a:cubicBezTo>
                  <a:close/>
                  <a:moveTo>
                    <a:pt x="99" y="279"/>
                  </a:moveTo>
                  <a:cubicBezTo>
                    <a:pt x="110" y="279"/>
                    <a:pt x="110" y="279"/>
                    <a:pt x="110" y="279"/>
                  </a:cubicBezTo>
                  <a:cubicBezTo>
                    <a:pt x="110" y="260"/>
                    <a:pt x="110" y="260"/>
                    <a:pt x="110" y="260"/>
                  </a:cubicBezTo>
                  <a:cubicBezTo>
                    <a:pt x="70" y="260"/>
                    <a:pt x="70" y="260"/>
                    <a:pt x="70" y="260"/>
                  </a:cubicBezTo>
                  <a:cubicBezTo>
                    <a:pt x="70" y="279"/>
                    <a:pt x="70" y="279"/>
                    <a:pt x="70" y="279"/>
                  </a:cubicBezTo>
                  <a:cubicBezTo>
                    <a:pt x="82" y="279"/>
                    <a:pt x="82" y="279"/>
                    <a:pt x="82" y="279"/>
                  </a:cubicBezTo>
                  <a:cubicBezTo>
                    <a:pt x="83" y="294"/>
                    <a:pt x="87" y="307"/>
                    <a:pt x="93" y="317"/>
                  </a:cubicBezTo>
                  <a:cubicBezTo>
                    <a:pt x="99" y="326"/>
                    <a:pt x="107" y="333"/>
                    <a:pt x="116" y="337"/>
                  </a:cubicBezTo>
                  <a:cubicBezTo>
                    <a:pt x="125" y="340"/>
                    <a:pt x="136" y="341"/>
                    <a:pt x="148" y="338"/>
                  </a:cubicBezTo>
                  <a:cubicBezTo>
                    <a:pt x="163" y="333"/>
                    <a:pt x="180" y="322"/>
                    <a:pt x="196" y="302"/>
                  </a:cubicBezTo>
                  <a:cubicBezTo>
                    <a:pt x="200" y="297"/>
                    <a:pt x="204" y="292"/>
                    <a:pt x="207" y="288"/>
                  </a:cubicBezTo>
                  <a:cubicBezTo>
                    <a:pt x="221" y="270"/>
                    <a:pt x="234" y="253"/>
                    <a:pt x="245" y="248"/>
                  </a:cubicBezTo>
                  <a:cubicBezTo>
                    <a:pt x="255" y="245"/>
                    <a:pt x="266" y="253"/>
                    <a:pt x="278" y="284"/>
                  </a:cubicBezTo>
                  <a:cubicBezTo>
                    <a:pt x="293" y="278"/>
                    <a:pt x="293" y="278"/>
                    <a:pt x="293" y="278"/>
                  </a:cubicBezTo>
                  <a:cubicBezTo>
                    <a:pt x="276" y="235"/>
                    <a:pt x="258" y="226"/>
                    <a:pt x="239" y="233"/>
                  </a:cubicBezTo>
                  <a:cubicBezTo>
                    <a:pt x="224" y="239"/>
                    <a:pt x="209" y="258"/>
                    <a:pt x="194" y="278"/>
                  </a:cubicBezTo>
                  <a:cubicBezTo>
                    <a:pt x="191" y="282"/>
                    <a:pt x="187" y="287"/>
                    <a:pt x="184" y="291"/>
                  </a:cubicBezTo>
                  <a:cubicBezTo>
                    <a:pt x="170" y="309"/>
                    <a:pt x="156" y="318"/>
                    <a:pt x="143" y="322"/>
                  </a:cubicBezTo>
                  <a:cubicBezTo>
                    <a:pt x="135" y="324"/>
                    <a:pt x="128" y="324"/>
                    <a:pt x="122" y="321"/>
                  </a:cubicBezTo>
                  <a:cubicBezTo>
                    <a:pt x="116" y="319"/>
                    <a:pt x="111" y="314"/>
                    <a:pt x="107" y="308"/>
                  </a:cubicBezTo>
                  <a:cubicBezTo>
                    <a:pt x="102" y="301"/>
                    <a:pt x="99" y="291"/>
                    <a:pt x="99" y="279"/>
                  </a:cubicBezTo>
                  <a:close/>
                  <a:moveTo>
                    <a:pt x="45" y="37"/>
                  </a:moveTo>
                  <a:cubicBezTo>
                    <a:pt x="39" y="11"/>
                    <a:pt x="39" y="11"/>
                    <a:pt x="39" y="11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1"/>
                    <a:pt x="146" y="11"/>
                    <a:pt x="146" y="11"/>
                  </a:cubicBezTo>
                  <a:cubicBezTo>
                    <a:pt x="140" y="37"/>
                    <a:pt x="140" y="37"/>
                    <a:pt x="140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17"/>
                    <a:pt x="123" y="17"/>
                    <a:pt x="123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45" y="37"/>
                    <a:pt x="45" y="37"/>
                    <a:pt x="45" y="37"/>
                  </a:cubicBezTo>
                  <a:close/>
                  <a:moveTo>
                    <a:pt x="21" y="210"/>
                  </a:moveTo>
                  <a:cubicBezTo>
                    <a:pt x="21" y="217"/>
                    <a:pt x="21" y="217"/>
                    <a:pt x="21" y="217"/>
                  </a:cubicBezTo>
                  <a:cubicBezTo>
                    <a:pt x="55" y="217"/>
                    <a:pt x="55" y="217"/>
                    <a:pt x="55" y="217"/>
                  </a:cubicBezTo>
                  <a:cubicBezTo>
                    <a:pt x="55" y="210"/>
                    <a:pt x="55" y="210"/>
                    <a:pt x="55" y="210"/>
                  </a:cubicBezTo>
                  <a:cubicBezTo>
                    <a:pt x="21" y="210"/>
                    <a:pt x="21" y="210"/>
                    <a:pt x="21" y="210"/>
                  </a:cubicBezTo>
                  <a:close/>
                  <a:moveTo>
                    <a:pt x="21" y="90"/>
                  </a:moveTo>
                  <a:cubicBezTo>
                    <a:pt x="21" y="93"/>
                    <a:pt x="21" y="93"/>
                    <a:pt x="21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8" y="90"/>
                    <a:pt x="38" y="90"/>
                    <a:pt x="38" y="90"/>
                  </a:cubicBezTo>
                  <a:cubicBezTo>
                    <a:pt x="21" y="90"/>
                    <a:pt x="21" y="90"/>
                    <a:pt x="21" y="90"/>
                  </a:cubicBezTo>
                  <a:close/>
                  <a:moveTo>
                    <a:pt x="21" y="136"/>
                  </a:moveTo>
                  <a:cubicBezTo>
                    <a:pt x="21" y="140"/>
                    <a:pt x="21" y="140"/>
                    <a:pt x="21" y="140"/>
                  </a:cubicBezTo>
                  <a:cubicBezTo>
                    <a:pt x="38" y="140"/>
                    <a:pt x="38" y="140"/>
                    <a:pt x="38" y="140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21" y="136"/>
                    <a:pt x="21" y="136"/>
                    <a:pt x="21" y="136"/>
                  </a:cubicBezTo>
                  <a:close/>
                  <a:moveTo>
                    <a:pt x="21" y="127"/>
                  </a:moveTo>
                  <a:cubicBezTo>
                    <a:pt x="21" y="128"/>
                    <a:pt x="21" y="129"/>
                    <a:pt x="21" y="130"/>
                  </a:cubicBezTo>
                  <a:cubicBezTo>
                    <a:pt x="26" y="130"/>
                    <a:pt x="32" y="130"/>
                    <a:pt x="38" y="130"/>
                  </a:cubicBezTo>
                  <a:cubicBezTo>
                    <a:pt x="38" y="129"/>
                    <a:pt x="38" y="128"/>
                    <a:pt x="38" y="127"/>
                  </a:cubicBezTo>
                  <a:cubicBezTo>
                    <a:pt x="32" y="127"/>
                    <a:pt x="26" y="127"/>
                    <a:pt x="21" y="127"/>
                  </a:cubicBezTo>
                  <a:close/>
                  <a:moveTo>
                    <a:pt x="21" y="118"/>
                  </a:moveTo>
                  <a:cubicBezTo>
                    <a:pt x="21" y="119"/>
                    <a:pt x="21" y="120"/>
                    <a:pt x="21" y="121"/>
                  </a:cubicBezTo>
                  <a:cubicBezTo>
                    <a:pt x="26" y="121"/>
                    <a:pt x="32" y="121"/>
                    <a:pt x="38" y="121"/>
                  </a:cubicBezTo>
                  <a:cubicBezTo>
                    <a:pt x="38" y="120"/>
                    <a:pt x="38" y="119"/>
                    <a:pt x="38" y="118"/>
                  </a:cubicBezTo>
                  <a:cubicBezTo>
                    <a:pt x="32" y="118"/>
                    <a:pt x="26" y="118"/>
                    <a:pt x="21" y="118"/>
                  </a:cubicBezTo>
                  <a:close/>
                  <a:moveTo>
                    <a:pt x="21" y="108"/>
                  </a:moveTo>
                  <a:cubicBezTo>
                    <a:pt x="21" y="110"/>
                    <a:pt x="21" y="111"/>
                    <a:pt x="21" y="112"/>
                  </a:cubicBezTo>
                  <a:cubicBezTo>
                    <a:pt x="26" y="112"/>
                    <a:pt x="32" y="112"/>
                    <a:pt x="38" y="112"/>
                  </a:cubicBezTo>
                  <a:cubicBezTo>
                    <a:pt x="38" y="111"/>
                    <a:pt x="38" y="110"/>
                    <a:pt x="38" y="108"/>
                  </a:cubicBezTo>
                  <a:cubicBezTo>
                    <a:pt x="32" y="108"/>
                    <a:pt x="26" y="108"/>
                    <a:pt x="21" y="108"/>
                  </a:cubicBezTo>
                  <a:close/>
                  <a:moveTo>
                    <a:pt x="21" y="99"/>
                  </a:moveTo>
                  <a:cubicBezTo>
                    <a:pt x="21" y="100"/>
                    <a:pt x="21" y="102"/>
                    <a:pt x="21" y="103"/>
                  </a:cubicBezTo>
                  <a:cubicBezTo>
                    <a:pt x="26" y="103"/>
                    <a:pt x="32" y="103"/>
                    <a:pt x="38" y="103"/>
                  </a:cubicBezTo>
                  <a:cubicBezTo>
                    <a:pt x="38" y="102"/>
                    <a:pt x="38" y="100"/>
                    <a:pt x="38" y="99"/>
                  </a:cubicBezTo>
                  <a:cubicBezTo>
                    <a:pt x="32" y="99"/>
                    <a:pt x="26" y="99"/>
                    <a:pt x="21" y="99"/>
                  </a:cubicBezTo>
                  <a:close/>
                  <a:moveTo>
                    <a:pt x="21" y="155"/>
                  </a:moveTo>
                  <a:cubicBezTo>
                    <a:pt x="21" y="158"/>
                    <a:pt x="21" y="158"/>
                    <a:pt x="21" y="158"/>
                  </a:cubicBezTo>
                  <a:cubicBezTo>
                    <a:pt x="38" y="158"/>
                    <a:pt x="38" y="158"/>
                    <a:pt x="38" y="158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21" y="155"/>
                    <a:pt x="21" y="155"/>
                    <a:pt x="21" y="155"/>
                  </a:cubicBezTo>
                  <a:close/>
                  <a:moveTo>
                    <a:pt x="21" y="201"/>
                  </a:moveTo>
                  <a:cubicBezTo>
                    <a:pt x="21" y="205"/>
                    <a:pt x="21" y="205"/>
                    <a:pt x="21" y="205"/>
                  </a:cubicBezTo>
                  <a:cubicBezTo>
                    <a:pt x="38" y="205"/>
                    <a:pt x="38" y="205"/>
                    <a:pt x="38" y="205"/>
                  </a:cubicBezTo>
                  <a:cubicBezTo>
                    <a:pt x="38" y="201"/>
                    <a:pt x="38" y="201"/>
                    <a:pt x="38" y="201"/>
                  </a:cubicBezTo>
                  <a:cubicBezTo>
                    <a:pt x="21" y="201"/>
                    <a:pt x="21" y="201"/>
                    <a:pt x="21" y="201"/>
                  </a:cubicBezTo>
                  <a:close/>
                  <a:moveTo>
                    <a:pt x="21" y="192"/>
                  </a:moveTo>
                  <a:cubicBezTo>
                    <a:pt x="21" y="193"/>
                    <a:pt x="21" y="194"/>
                    <a:pt x="21" y="195"/>
                  </a:cubicBezTo>
                  <a:cubicBezTo>
                    <a:pt x="26" y="195"/>
                    <a:pt x="32" y="195"/>
                    <a:pt x="38" y="195"/>
                  </a:cubicBezTo>
                  <a:cubicBezTo>
                    <a:pt x="38" y="194"/>
                    <a:pt x="38" y="193"/>
                    <a:pt x="38" y="192"/>
                  </a:cubicBezTo>
                  <a:cubicBezTo>
                    <a:pt x="32" y="192"/>
                    <a:pt x="26" y="192"/>
                    <a:pt x="21" y="192"/>
                  </a:cubicBezTo>
                  <a:close/>
                  <a:moveTo>
                    <a:pt x="21" y="183"/>
                  </a:moveTo>
                  <a:cubicBezTo>
                    <a:pt x="21" y="184"/>
                    <a:pt x="21" y="185"/>
                    <a:pt x="21" y="186"/>
                  </a:cubicBezTo>
                  <a:cubicBezTo>
                    <a:pt x="26" y="186"/>
                    <a:pt x="32" y="186"/>
                    <a:pt x="38" y="186"/>
                  </a:cubicBezTo>
                  <a:cubicBezTo>
                    <a:pt x="38" y="185"/>
                    <a:pt x="38" y="184"/>
                    <a:pt x="38" y="183"/>
                  </a:cubicBezTo>
                  <a:cubicBezTo>
                    <a:pt x="32" y="183"/>
                    <a:pt x="26" y="183"/>
                    <a:pt x="21" y="183"/>
                  </a:cubicBezTo>
                  <a:close/>
                  <a:moveTo>
                    <a:pt x="21" y="173"/>
                  </a:moveTo>
                  <a:cubicBezTo>
                    <a:pt x="21" y="175"/>
                    <a:pt x="21" y="176"/>
                    <a:pt x="21" y="177"/>
                  </a:cubicBezTo>
                  <a:cubicBezTo>
                    <a:pt x="26" y="177"/>
                    <a:pt x="32" y="177"/>
                    <a:pt x="38" y="177"/>
                  </a:cubicBezTo>
                  <a:cubicBezTo>
                    <a:pt x="38" y="176"/>
                    <a:pt x="38" y="175"/>
                    <a:pt x="38" y="173"/>
                  </a:cubicBezTo>
                  <a:cubicBezTo>
                    <a:pt x="32" y="173"/>
                    <a:pt x="26" y="173"/>
                    <a:pt x="21" y="173"/>
                  </a:cubicBezTo>
                  <a:close/>
                  <a:moveTo>
                    <a:pt x="21" y="164"/>
                  </a:moveTo>
                  <a:cubicBezTo>
                    <a:pt x="21" y="165"/>
                    <a:pt x="21" y="166"/>
                    <a:pt x="21" y="168"/>
                  </a:cubicBezTo>
                  <a:cubicBezTo>
                    <a:pt x="26" y="168"/>
                    <a:pt x="32" y="168"/>
                    <a:pt x="38" y="168"/>
                  </a:cubicBezTo>
                  <a:cubicBezTo>
                    <a:pt x="38" y="166"/>
                    <a:pt x="38" y="165"/>
                    <a:pt x="38" y="164"/>
                  </a:cubicBezTo>
                  <a:cubicBezTo>
                    <a:pt x="32" y="164"/>
                    <a:pt x="26" y="164"/>
                    <a:pt x="21" y="164"/>
                  </a:cubicBezTo>
                  <a:close/>
                  <a:moveTo>
                    <a:pt x="21" y="80"/>
                  </a:moveTo>
                  <a:cubicBezTo>
                    <a:pt x="21" y="86"/>
                    <a:pt x="21" y="86"/>
                    <a:pt x="21" y="86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21" y="80"/>
                    <a:pt x="21" y="80"/>
                    <a:pt x="21" y="80"/>
                  </a:cubicBezTo>
                  <a:close/>
                  <a:moveTo>
                    <a:pt x="21" y="144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21" y="144"/>
                    <a:pt x="21" y="144"/>
                    <a:pt x="21" y="144"/>
                  </a:cubicBezTo>
                  <a:close/>
                  <a:moveTo>
                    <a:pt x="67" y="178"/>
                  </a:moveTo>
                  <a:cubicBezTo>
                    <a:pt x="74" y="220"/>
                    <a:pt x="145" y="228"/>
                    <a:pt x="153" y="178"/>
                  </a:cubicBezTo>
                  <a:cubicBezTo>
                    <a:pt x="158" y="143"/>
                    <a:pt x="110" y="84"/>
                    <a:pt x="110" y="84"/>
                  </a:cubicBezTo>
                  <a:cubicBezTo>
                    <a:pt x="110" y="84"/>
                    <a:pt x="60" y="135"/>
                    <a:pt x="67" y="178"/>
                  </a:cubicBezTo>
                  <a:close/>
                  <a:moveTo>
                    <a:pt x="106" y="201"/>
                  </a:moveTo>
                  <a:cubicBezTo>
                    <a:pt x="130" y="203"/>
                    <a:pt x="147" y="187"/>
                    <a:pt x="134" y="150"/>
                  </a:cubicBezTo>
                  <a:lnTo>
                    <a:pt x="106" y="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  <p:grpSp>
          <p:nvGrpSpPr>
            <p:cNvPr id="70" name="Group 14"/>
            <p:cNvGrpSpPr/>
            <p:nvPr/>
          </p:nvGrpSpPr>
          <p:grpSpPr>
            <a:xfrm>
              <a:off x="4169274" y="2796059"/>
              <a:ext cx="571258" cy="484420"/>
              <a:chOff x="4130294" y="1070076"/>
              <a:chExt cx="635754" cy="539115"/>
            </a:xfrm>
            <a:solidFill>
              <a:schemeClr val="bg1"/>
            </a:solidFill>
          </p:grpSpPr>
          <p:sp>
            <p:nvSpPr>
              <p:cNvPr id="71" name="Freeform 15"/>
              <p:cNvSpPr>
                <a:spLocks noEditPoints="1"/>
              </p:cNvSpPr>
              <p:nvPr/>
            </p:nvSpPr>
            <p:spPr bwMode="black">
              <a:xfrm>
                <a:off x="4130294" y="1070076"/>
                <a:ext cx="635754" cy="539115"/>
              </a:xfrm>
              <a:custGeom>
                <a:avLst/>
                <a:gdLst/>
                <a:ahLst/>
                <a:cxnLst>
                  <a:cxn ang="0">
                    <a:pos x="494" y="0"/>
                  </a:cxn>
                  <a:cxn ang="0">
                    <a:pos x="17" y="0"/>
                  </a:cxn>
                  <a:cxn ang="0">
                    <a:pos x="0" y="16"/>
                  </a:cxn>
                  <a:cxn ang="0">
                    <a:pos x="0" y="361"/>
                  </a:cxn>
                  <a:cxn ang="0">
                    <a:pos x="17" y="377"/>
                  </a:cxn>
                  <a:cxn ang="0">
                    <a:pos x="174" y="377"/>
                  </a:cxn>
                  <a:cxn ang="0">
                    <a:pos x="174" y="402"/>
                  </a:cxn>
                  <a:cxn ang="0">
                    <a:pos x="139" y="435"/>
                  </a:cxn>
                  <a:cxn ang="0">
                    <a:pos x="380" y="435"/>
                  </a:cxn>
                  <a:cxn ang="0">
                    <a:pos x="346" y="402"/>
                  </a:cxn>
                  <a:cxn ang="0">
                    <a:pos x="346" y="377"/>
                  </a:cxn>
                  <a:cxn ang="0">
                    <a:pos x="494" y="377"/>
                  </a:cxn>
                  <a:cxn ang="0">
                    <a:pos x="510" y="361"/>
                  </a:cxn>
                  <a:cxn ang="0">
                    <a:pos x="510" y="16"/>
                  </a:cxn>
                  <a:cxn ang="0">
                    <a:pos x="494" y="0"/>
                  </a:cxn>
                  <a:cxn ang="0">
                    <a:pos x="481" y="335"/>
                  </a:cxn>
                  <a:cxn ang="0">
                    <a:pos x="467" y="349"/>
                  </a:cxn>
                  <a:cxn ang="0">
                    <a:pos x="44" y="349"/>
                  </a:cxn>
                  <a:cxn ang="0">
                    <a:pos x="30" y="335"/>
                  </a:cxn>
                  <a:cxn ang="0">
                    <a:pos x="30" y="42"/>
                  </a:cxn>
                  <a:cxn ang="0">
                    <a:pos x="44" y="28"/>
                  </a:cxn>
                  <a:cxn ang="0">
                    <a:pos x="467" y="28"/>
                  </a:cxn>
                  <a:cxn ang="0">
                    <a:pos x="481" y="42"/>
                  </a:cxn>
                  <a:cxn ang="0">
                    <a:pos x="481" y="335"/>
                  </a:cxn>
                </a:cxnLst>
                <a:rect l="0" t="0" r="r" b="b"/>
                <a:pathLst>
                  <a:path w="510" h="435">
                    <a:moveTo>
                      <a:pt x="494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370"/>
                      <a:pt x="8" y="377"/>
                      <a:pt x="17" y="377"/>
                    </a:cubicBezTo>
                    <a:cubicBezTo>
                      <a:pt x="174" y="377"/>
                      <a:pt x="174" y="377"/>
                      <a:pt x="174" y="377"/>
                    </a:cubicBezTo>
                    <a:cubicBezTo>
                      <a:pt x="174" y="402"/>
                      <a:pt x="174" y="402"/>
                      <a:pt x="174" y="402"/>
                    </a:cubicBezTo>
                    <a:cubicBezTo>
                      <a:pt x="139" y="435"/>
                      <a:pt x="139" y="435"/>
                      <a:pt x="139" y="435"/>
                    </a:cubicBezTo>
                    <a:cubicBezTo>
                      <a:pt x="380" y="435"/>
                      <a:pt x="380" y="435"/>
                      <a:pt x="380" y="435"/>
                    </a:cubicBezTo>
                    <a:cubicBezTo>
                      <a:pt x="346" y="402"/>
                      <a:pt x="346" y="402"/>
                      <a:pt x="346" y="402"/>
                    </a:cubicBezTo>
                    <a:cubicBezTo>
                      <a:pt x="346" y="377"/>
                      <a:pt x="346" y="377"/>
                      <a:pt x="346" y="377"/>
                    </a:cubicBezTo>
                    <a:cubicBezTo>
                      <a:pt x="494" y="377"/>
                      <a:pt x="494" y="377"/>
                      <a:pt x="494" y="377"/>
                    </a:cubicBezTo>
                    <a:cubicBezTo>
                      <a:pt x="503" y="377"/>
                      <a:pt x="510" y="370"/>
                      <a:pt x="510" y="361"/>
                    </a:cubicBezTo>
                    <a:cubicBezTo>
                      <a:pt x="510" y="16"/>
                      <a:pt x="510" y="16"/>
                      <a:pt x="510" y="16"/>
                    </a:cubicBezTo>
                    <a:cubicBezTo>
                      <a:pt x="510" y="7"/>
                      <a:pt x="503" y="0"/>
                      <a:pt x="494" y="0"/>
                    </a:cubicBezTo>
                    <a:close/>
                    <a:moveTo>
                      <a:pt x="481" y="335"/>
                    </a:moveTo>
                    <a:cubicBezTo>
                      <a:pt x="481" y="343"/>
                      <a:pt x="475" y="349"/>
                      <a:pt x="467" y="349"/>
                    </a:cubicBezTo>
                    <a:cubicBezTo>
                      <a:pt x="44" y="349"/>
                      <a:pt x="44" y="349"/>
                      <a:pt x="44" y="349"/>
                    </a:cubicBezTo>
                    <a:cubicBezTo>
                      <a:pt x="36" y="349"/>
                      <a:pt x="30" y="343"/>
                      <a:pt x="30" y="335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34"/>
                      <a:pt x="36" y="28"/>
                      <a:pt x="44" y="28"/>
                    </a:cubicBezTo>
                    <a:cubicBezTo>
                      <a:pt x="467" y="28"/>
                      <a:pt x="467" y="28"/>
                      <a:pt x="467" y="28"/>
                    </a:cubicBezTo>
                    <a:cubicBezTo>
                      <a:pt x="475" y="28"/>
                      <a:pt x="481" y="34"/>
                      <a:pt x="481" y="42"/>
                    </a:cubicBezTo>
                    <a:lnTo>
                      <a:pt x="481" y="3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Freeform 23"/>
              <p:cNvSpPr>
                <a:spLocks noEditPoints="1"/>
              </p:cNvSpPr>
              <p:nvPr/>
            </p:nvSpPr>
            <p:spPr bwMode="black">
              <a:xfrm>
                <a:off x="4320559" y="1189182"/>
                <a:ext cx="255224" cy="255154"/>
              </a:xfrm>
              <a:custGeom>
                <a:avLst/>
                <a:gdLst>
                  <a:gd name="T0" fmla="*/ 709 w 709"/>
                  <a:gd name="T1" fmla="*/ 570 h 709"/>
                  <a:gd name="T2" fmla="*/ 373 w 709"/>
                  <a:gd name="T3" fmla="*/ 709 h 709"/>
                  <a:gd name="T4" fmla="*/ 373 w 709"/>
                  <a:gd name="T5" fmla="*/ 294 h 709"/>
                  <a:gd name="T6" fmla="*/ 709 w 709"/>
                  <a:gd name="T7" fmla="*/ 154 h 709"/>
                  <a:gd name="T8" fmla="*/ 709 w 709"/>
                  <a:gd name="T9" fmla="*/ 570 h 709"/>
                  <a:gd name="T10" fmla="*/ 335 w 709"/>
                  <a:gd name="T11" fmla="*/ 294 h 709"/>
                  <a:gd name="T12" fmla="*/ 0 w 709"/>
                  <a:gd name="T13" fmla="*/ 154 h 709"/>
                  <a:gd name="T14" fmla="*/ 0 w 709"/>
                  <a:gd name="T15" fmla="*/ 570 h 709"/>
                  <a:gd name="T16" fmla="*/ 335 w 709"/>
                  <a:gd name="T17" fmla="*/ 709 h 709"/>
                  <a:gd name="T18" fmla="*/ 335 w 709"/>
                  <a:gd name="T19" fmla="*/ 294 h 709"/>
                  <a:gd name="T20" fmla="*/ 354 w 709"/>
                  <a:gd name="T21" fmla="*/ 0 h 709"/>
                  <a:gd name="T22" fmla="*/ 0 w 709"/>
                  <a:gd name="T23" fmla="*/ 126 h 709"/>
                  <a:gd name="T24" fmla="*/ 354 w 709"/>
                  <a:gd name="T25" fmla="*/ 268 h 709"/>
                  <a:gd name="T26" fmla="*/ 709 w 709"/>
                  <a:gd name="T27" fmla="*/ 126 h 709"/>
                  <a:gd name="T28" fmla="*/ 354 w 709"/>
                  <a:gd name="T29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09" h="709">
                    <a:moveTo>
                      <a:pt x="709" y="570"/>
                    </a:moveTo>
                    <a:lnTo>
                      <a:pt x="373" y="709"/>
                    </a:lnTo>
                    <a:lnTo>
                      <a:pt x="373" y="294"/>
                    </a:lnTo>
                    <a:lnTo>
                      <a:pt x="709" y="154"/>
                    </a:lnTo>
                    <a:lnTo>
                      <a:pt x="709" y="570"/>
                    </a:lnTo>
                    <a:close/>
                    <a:moveTo>
                      <a:pt x="335" y="294"/>
                    </a:moveTo>
                    <a:lnTo>
                      <a:pt x="0" y="154"/>
                    </a:lnTo>
                    <a:lnTo>
                      <a:pt x="0" y="570"/>
                    </a:lnTo>
                    <a:lnTo>
                      <a:pt x="335" y="709"/>
                    </a:lnTo>
                    <a:lnTo>
                      <a:pt x="335" y="294"/>
                    </a:lnTo>
                    <a:close/>
                    <a:moveTo>
                      <a:pt x="354" y="0"/>
                    </a:moveTo>
                    <a:lnTo>
                      <a:pt x="0" y="126"/>
                    </a:lnTo>
                    <a:lnTo>
                      <a:pt x="354" y="268"/>
                    </a:lnTo>
                    <a:lnTo>
                      <a:pt x="709" y="126"/>
                    </a:lnTo>
                    <a:lnTo>
                      <a:pt x="3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72" tIns="64286" rIns="128572" bIns="64286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53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7" name="Freeform 21"/>
            <p:cNvSpPr>
              <a:spLocks noEditPoints="1"/>
            </p:cNvSpPr>
            <p:nvPr/>
          </p:nvSpPr>
          <p:spPr bwMode="auto">
            <a:xfrm>
              <a:off x="8018320" y="2741822"/>
              <a:ext cx="425826" cy="574866"/>
            </a:xfrm>
            <a:custGeom>
              <a:avLst/>
              <a:gdLst>
                <a:gd name="T0" fmla="*/ 94 w 237"/>
                <a:gd name="T1" fmla="*/ 124 h 320"/>
                <a:gd name="T2" fmla="*/ 26 w 237"/>
                <a:gd name="T3" fmla="*/ 197 h 320"/>
                <a:gd name="T4" fmla="*/ 118 w 237"/>
                <a:gd name="T5" fmla="*/ 291 h 320"/>
                <a:gd name="T6" fmla="*/ 26 w 237"/>
                <a:gd name="T7" fmla="*/ 281 h 320"/>
                <a:gd name="T8" fmla="*/ 118 w 237"/>
                <a:gd name="T9" fmla="*/ 291 h 320"/>
                <a:gd name="T10" fmla="*/ 110 w 237"/>
                <a:gd name="T11" fmla="*/ 220 h 320"/>
                <a:gd name="T12" fmla="*/ 26 w 237"/>
                <a:gd name="T13" fmla="*/ 230 h 320"/>
                <a:gd name="T14" fmla="*/ 126 w 237"/>
                <a:gd name="T15" fmla="*/ 250 h 320"/>
                <a:gd name="T16" fmla="*/ 26 w 237"/>
                <a:gd name="T17" fmla="*/ 240 h 320"/>
                <a:gd name="T18" fmla="*/ 126 w 237"/>
                <a:gd name="T19" fmla="*/ 250 h 320"/>
                <a:gd name="T20" fmla="*/ 78 w 237"/>
                <a:gd name="T21" fmla="*/ 261 h 320"/>
                <a:gd name="T22" fmla="*/ 26 w 237"/>
                <a:gd name="T23" fmla="*/ 271 h 320"/>
                <a:gd name="T24" fmla="*/ 125 w 237"/>
                <a:gd name="T25" fmla="*/ 165 h 320"/>
                <a:gd name="T26" fmla="*/ 141 w 237"/>
                <a:gd name="T27" fmla="*/ 152 h 320"/>
                <a:gd name="T28" fmla="*/ 153 w 237"/>
                <a:gd name="T29" fmla="*/ 137 h 320"/>
                <a:gd name="T30" fmla="*/ 141 w 237"/>
                <a:gd name="T31" fmla="*/ 124 h 320"/>
                <a:gd name="T32" fmla="*/ 125 w 237"/>
                <a:gd name="T33" fmla="*/ 137 h 320"/>
                <a:gd name="T34" fmla="*/ 113 w 237"/>
                <a:gd name="T35" fmla="*/ 152 h 320"/>
                <a:gd name="T36" fmla="*/ 125 w 237"/>
                <a:gd name="T37" fmla="*/ 165 h 320"/>
                <a:gd name="T38" fmla="*/ 119 w 237"/>
                <a:gd name="T39" fmla="*/ 95 h 320"/>
                <a:gd name="T40" fmla="*/ 122 w 237"/>
                <a:gd name="T41" fmla="*/ 72 h 320"/>
                <a:gd name="T42" fmla="*/ 119 w 237"/>
                <a:gd name="T43" fmla="*/ 87 h 320"/>
                <a:gd name="T44" fmla="*/ 115 w 237"/>
                <a:gd name="T45" fmla="*/ 84 h 320"/>
                <a:gd name="T46" fmla="*/ 107 w 237"/>
                <a:gd name="T47" fmla="*/ 83 h 320"/>
                <a:gd name="T48" fmla="*/ 29 w 237"/>
                <a:gd name="T49" fmla="*/ 58 h 320"/>
                <a:gd name="T50" fmla="*/ 115 w 237"/>
                <a:gd name="T51" fmla="*/ 3 h 320"/>
                <a:gd name="T52" fmla="*/ 119 w 237"/>
                <a:gd name="T53" fmla="*/ 0 h 320"/>
                <a:gd name="T54" fmla="*/ 122 w 237"/>
                <a:gd name="T55" fmla="*/ 58 h 320"/>
                <a:gd name="T56" fmla="*/ 171 w 237"/>
                <a:gd name="T57" fmla="*/ 320 h 320"/>
                <a:gd name="T58" fmla="*/ 0 w 237"/>
                <a:gd name="T59" fmla="*/ 292 h 320"/>
                <a:gd name="T60" fmla="*/ 60 w 237"/>
                <a:gd name="T61" fmla="*/ 162 h 320"/>
                <a:gd name="T62" fmla="*/ 60 w 237"/>
                <a:gd name="T63" fmla="*/ 138 h 320"/>
                <a:gd name="T64" fmla="*/ 60 w 237"/>
                <a:gd name="T65" fmla="*/ 162 h 320"/>
                <a:gd name="T66" fmla="*/ 88 w 237"/>
                <a:gd name="T67" fmla="*/ 180 h 320"/>
                <a:gd name="T68" fmla="*/ 78 w 237"/>
                <a:gd name="T69" fmla="*/ 191 h 320"/>
                <a:gd name="T70" fmla="*/ 75 w 237"/>
                <a:gd name="T71" fmla="*/ 184 h 320"/>
                <a:gd name="T72" fmla="*/ 45 w 237"/>
                <a:gd name="T73" fmla="*/ 191 h 320"/>
                <a:gd name="T74" fmla="*/ 42 w 237"/>
                <a:gd name="T75" fmla="*/ 184 h 320"/>
                <a:gd name="T76" fmla="*/ 32 w 237"/>
                <a:gd name="T77" fmla="*/ 191 h 320"/>
                <a:gd name="T78" fmla="*/ 47 w 237"/>
                <a:gd name="T79" fmla="*/ 165 h 320"/>
                <a:gd name="T80" fmla="*/ 197 w 237"/>
                <a:gd name="T81" fmla="*/ 58 h 320"/>
                <a:gd name="T82" fmla="*/ 237 w 237"/>
                <a:gd name="T83" fmla="*/ 87 h 320"/>
                <a:gd name="T84" fmla="*/ 209 w 237"/>
                <a:gd name="T85" fmla="*/ 320 h 320"/>
                <a:gd name="T86" fmla="*/ 197 w 237"/>
                <a:gd name="T87" fmla="*/ 5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320">
                  <a:moveTo>
                    <a:pt x="94" y="197"/>
                  </a:moveTo>
                  <a:cubicBezTo>
                    <a:pt x="94" y="124"/>
                    <a:pt x="94" y="124"/>
                    <a:pt x="94" y="124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94" y="197"/>
                    <a:pt x="94" y="197"/>
                    <a:pt x="94" y="197"/>
                  </a:cubicBezTo>
                  <a:close/>
                  <a:moveTo>
                    <a:pt x="118" y="291"/>
                  </a:moveTo>
                  <a:cubicBezTo>
                    <a:pt x="118" y="281"/>
                    <a:pt x="118" y="281"/>
                    <a:pt x="118" y="281"/>
                  </a:cubicBezTo>
                  <a:cubicBezTo>
                    <a:pt x="26" y="281"/>
                    <a:pt x="26" y="281"/>
                    <a:pt x="26" y="281"/>
                  </a:cubicBezTo>
                  <a:cubicBezTo>
                    <a:pt x="26" y="291"/>
                    <a:pt x="26" y="291"/>
                    <a:pt x="26" y="291"/>
                  </a:cubicBezTo>
                  <a:cubicBezTo>
                    <a:pt x="118" y="291"/>
                    <a:pt x="118" y="291"/>
                    <a:pt x="118" y="291"/>
                  </a:cubicBezTo>
                  <a:close/>
                  <a:moveTo>
                    <a:pt x="110" y="230"/>
                  </a:moveTo>
                  <a:cubicBezTo>
                    <a:pt x="110" y="220"/>
                    <a:pt x="110" y="220"/>
                    <a:pt x="110" y="220"/>
                  </a:cubicBezTo>
                  <a:cubicBezTo>
                    <a:pt x="26" y="220"/>
                    <a:pt x="26" y="220"/>
                    <a:pt x="26" y="220"/>
                  </a:cubicBezTo>
                  <a:cubicBezTo>
                    <a:pt x="26" y="230"/>
                    <a:pt x="26" y="230"/>
                    <a:pt x="26" y="230"/>
                  </a:cubicBezTo>
                  <a:cubicBezTo>
                    <a:pt x="110" y="230"/>
                    <a:pt x="110" y="230"/>
                    <a:pt x="110" y="230"/>
                  </a:cubicBezTo>
                  <a:close/>
                  <a:moveTo>
                    <a:pt x="126" y="250"/>
                  </a:moveTo>
                  <a:cubicBezTo>
                    <a:pt x="126" y="240"/>
                    <a:pt x="126" y="240"/>
                    <a:pt x="126" y="240"/>
                  </a:cubicBezTo>
                  <a:cubicBezTo>
                    <a:pt x="26" y="240"/>
                    <a:pt x="26" y="240"/>
                    <a:pt x="26" y="240"/>
                  </a:cubicBezTo>
                  <a:cubicBezTo>
                    <a:pt x="26" y="250"/>
                    <a:pt x="26" y="250"/>
                    <a:pt x="26" y="250"/>
                  </a:cubicBezTo>
                  <a:cubicBezTo>
                    <a:pt x="126" y="250"/>
                    <a:pt x="126" y="250"/>
                    <a:pt x="126" y="250"/>
                  </a:cubicBezTo>
                  <a:close/>
                  <a:moveTo>
                    <a:pt x="78" y="271"/>
                  </a:moveTo>
                  <a:cubicBezTo>
                    <a:pt x="78" y="261"/>
                    <a:pt x="78" y="261"/>
                    <a:pt x="78" y="261"/>
                  </a:cubicBezTo>
                  <a:cubicBezTo>
                    <a:pt x="26" y="261"/>
                    <a:pt x="26" y="261"/>
                    <a:pt x="26" y="26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78" y="271"/>
                    <a:pt x="78" y="271"/>
                    <a:pt x="78" y="271"/>
                  </a:cubicBezTo>
                  <a:close/>
                  <a:moveTo>
                    <a:pt x="125" y="165"/>
                  </a:moveTo>
                  <a:cubicBezTo>
                    <a:pt x="141" y="165"/>
                    <a:pt x="141" y="165"/>
                    <a:pt x="141" y="165"/>
                  </a:cubicBezTo>
                  <a:cubicBezTo>
                    <a:pt x="141" y="152"/>
                    <a:pt x="141" y="152"/>
                    <a:pt x="141" y="152"/>
                  </a:cubicBezTo>
                  <a:cubicBezTo>
                    <a:pt x="153" y="152"/>
                    <a:pt x="153" y="152"/>
                    <a:pt x="153" y="152"/>
                  </a:cubicBezTo>
                  <a:cubicBezTo>
                    <a:pt x="153" y="137"/>
                    <a:pt x="153" y="137"/>
                    <a:pt x="153" y="137"/>
                  </a:cubicBezTo>
                  <a:cubicBezTo>
                    <a:pt x="141" y="137"/>
                    <a:pt x="141" y="137"/>
                    <a:pt x="141" y="137"/>
                  </a:cubicBezTo>
                  <a:cubicBezTo>
                    <a:pt x="141" y="124"/>
                    <a:pt x="141" y="124"/>
                    <a:pt x="141" y="124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52"/>
                    <a:pt x="113" y="152"/>
                    <a:pt x="113" y="152"/>
                  </a:cubicBezTo>
                  <a:cubicBezTo>
                    <a:pt x="125" y="152"/>
                    <a:pt x="125" y="152"/>
                    <a:pt x="125" y="152"/>
                  </a:cubicBezTo>
                  <a:cubicBezTo>
                    <a:pt x="125" y="165"/>
                    <a:pt x="125" y="165"/>
                    <a:pt x="125" y="165"/>
                  </a:cubicBezTo>
                  <a:close/>
                  <a:moveTo>
                    <a:pt x="107" y="83"/>
                  </a:moveTo>
                  <a:cubicBezTo>
                    <a:pt x="107" y="90"/>
                    <a:pt x="112" y="95"/>
                    <a:pt x="119" y="95"/>
                  </a:cubicBezTo>
                  <a:cubicBezTo>
                    <a:pt x="125" y="95"/>
                    <a:pt x="131" y="90"/>
                    <a:pt x="131" y="83"/>
                  </a:cubicBezTo>
                  <a:cubicBezTo>
                    <a:pt x="131" y="78"/>
                    <a:pt x="127" y="73"/>
                    <a:pt x="122" y="72"/>
                  </a:cubicBezTo>
                  <a:cubicBezTo>
                    <a:pt x="122" y="84"/>
                    <a:pt x="122" y="84"/>
                    <a:pt x="122" y="84"/>
                  </a:cubicBezTo>
                  <a:cubicBezTo>
                    <a:pt x="122" y="86"/>
                    <a:pt x="121" y="87"/>
                    <a:pt x="119" y="87"/>
                  </a:cubicBezTo>
                  <a:cubicBezTo>
                    <a:pt x="118" y="87"/>
                    <a:pt x="118" y="87"/>
                    <a:pt x="118" y="87"/>
                  </a:cubicBezTo>
                  <a:cubicBezTo>
                    <a:pt x="117" y="87"/>
                    <a:pt x="115" y="86"/>
                    <a:pt x="115" y="84"/>
                  </a:cubicBezTo>
                  <a:cubicBezTo>
                    <a:pt x="115" y="72"/>
                    <a:pt x="115" y="72"/>
                    <a:pt x="115" y="72"/>
                  </a:cubicBezTo>
                  <a:cubicBezTo>
                    <a:pt x="111" y="73"/>
                    <a:pt x="107" y="78"/>
                    <a:pt x="107" y="83"/>
                  </a:cubicBezTo>
                  <a:close/>
                  <a:moveTo>
                    <a:pt x="0" y="87"/>
                  </a:moveTo>
                  <a:cubicBezTo>
                    <a:pt x="0" y="71"/>
                    <a:pt x="13" y="58"/>
                    <a:pt x="29" y="58"/>
                  </a:cubicBezTo>
                  <a:cubicBezTo>
                    <a:pt x="115" y="58"/>
                    <a:pt x="115" y="58"/>
                    <a:pt x="115" y="58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5" y="1"/>
                    <a:pt x="117" y="0"/>
                    <a:pt x="118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1" y="0"/>
                    <a:pt x="122" y="1"/>
                    <a:pt x="122" y="3"/>
                  </a:cubicBezTo>
                  <a:cubicBezTo>
                    <a:pt x="122" y="58"/>
                    <a:pt x="122" y="58"/>
                    <a:pt x="122" y="58"/>
                  </a:cubicBezTo>
                  <a:cubicBezTo>
                    <a:pt x="171" y="58"/>
                    <a:pt x="171" y="58"/>
                    <a:pt x="171" y="58"/>
                  </a:cubicBezTo>
                  <a:cubicBezTo>
                    <a:pt x="171" y="320"/>
                    <a:pt x="171" y="320"/>
                    <a:pt x="171" y="320"/>
                  </a:cubicBezTo>
                  <a:cubicBezTo>
                    <a:pt x="29" y="320"/>
                    <a:pt x="29" y="320"/>
                    <a:pt x="29" y="320"/>
                  </a:cubicBezTo>
                  <a:cubicBezTo>
                    <a:pt x="13" y="320"/>
                    <a:pt x="0" y="308"/>
                    <a:pt x="0" y="292"/>
                  </a:cubicBezTo>
                  <a:cubicBezTo>
                    <a:pt x="0" y="87"/>
                    <a:pt x="0" y="87"/>
                    <a:pt x="0" y="87"/>
                  </a:cubicBezTo>
                  <a:close/>
                  <a:moveTo>
                    <a:pt x="60" y="162"/>
                  </a:moveTo>
                  <a:cubicBezTo>
                    <a:pt x="53" y="162"/>
                    <a:pt x="48" y="157"/>
                    <a:pt x="48" y="150"/>
                  </a:cubicBezTo>
                  <a:cubicBezTo>
                    <a:pt x="48" y="144"/>
                    <a:pt x="53" y="138"/>
                    <a:pt x="60" y="138"/>
                  </a:cubicBezTo>
                  <a:cubicBezTo>
                    <a:pt x="66" y="138"/>
                    <a:pt x="72" y="144"/>
                    <a:pt x="72" y="150"/>
                  </a:cubicBezTo>
                  <a:cubicBezTo>
                    <a:pt x="72" y="157"/>
                    <a:pt x="66" y="162"/>
                    <a:pt x="60" y="162"/>
                  </a:cubicBezTo>
                  <a:close/>
                  <a:moveTo>
                    <a:pt x="73" y="165"/>
                  </a:moveTo>
                  <a:cubicBezTo>
                    <a:pt x="81" y="165"/>
                    <a:pt x="88" y="172"/>
                    <a:pt x="88" y="180"/>
                  </a:cubicBezTo>
                  <a:cubicBezTo>
                    <a:pt x="88" y="191"/>
                    <a:pt x="88" y="191"/>
                    <a:pt x="88" y="191"/>
                  </a:cubicBezTo>
                  <a:cubicBezTo>
                    <a:pt x="78" y="191"/>
                    <a:pt x="78" y="191"/>
                    <a:pt x="78" y="191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5" y="184"/>
                    <a:pt x="75" y="184"/>
                    <a:pt x="75" y="184"/>
                  </a:cubicBezTo>
                  <a:cubicBezTo>
                    <a:pt x="75" y="191"/>
                    <a:pt x="75" y="191"/>
                    <a:pt x="75" y="191"/>
                  </a:cubicBezTo>
                  <a:cubicBezTo>
                    <a:pt x="45" y="191"/>
                    <a:pt x="45" y="191"/>
                    <a:pt x="45" y="191"/>
                  </a:cubicBezTo>
                  <a:cubicBezTo>
                    <a:pt x="45" y="184"/>
                    <a:pt x="45" y="184"/>
                    <a:pt x="45" y="184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2" y="191"/>
                    <a:pt x="42" y="191"/>
                    <a:pt x="42" y="191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80"/>
                    <a:pt x="32" y="180"/>
                    <a:pt x="32" y="180"/>
                  </a:cubicBezTo>
                  <a:cubicBezTo>
                    <a:pt x="32" y="172"/>
                    <a:pt x="39" y="165"/>
                    <a:pt x="47" y="165"/>
                  </a:cubicBezTo>
                  <a:cubicBezTo>
                    <a:pt x="73" y="165"/>
                    <a:pt x="73" y="165"/>
                    <a:pt x="73" y="165"/>
                  </a:cubicBezTo>
                  <a:close/>
                  <a:moveTo>
                    <a:pt x="197" y="58"/>
                  </a:moveTo>
                  <a:cubicBezTo>
                    <a:pt x="209" y="58"/>
                    <a:pt x="209" y="58"/>
                    <a:pt x="209" y="58"/>
                  </a:cubicBezTo>
                  <a:cubicBezTo>
                    <a:pt x="225" y="58"/>
                    <a:pt x="237" y="71"/>
                    <a:pt x="237" y="87"/>
                  </a:cubicBezTo>
                  <a:cubicBezTo>
                    <a:pt x="237" y="292"/>
                    <a:pt x="237" y="292"/>
                    <a:pt x="237" y="292"/>
                  </a:cubicBezTo>
                  <a:cubicBezTo>
                    <a:pt x="237" y="308"/>
                    <a:pt x="225" y="320"/>
                    <a:pt x="209" y="320"/>
                  </a:cubicBezTo>
                  <a:cubicBezTo>
                    <a:pt x="197" y="320"/>
                    <a:pt x="197" y="320"/>
                    <a:pt x="197" y="320"/>
                  </a:cubicBezTo>
                  <a:cubicBezTo>
                    <a:pt x="197" y="58"/>
                    <a:pt x="197" y="58"/>
                    <a:pt x="197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25400">
                <a:prstClr val="black">
                  <a:alpha val="36000"/>
                </a:prstClr>
              </a:innerShdw>
            </a:effectLst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531">
                <a:solidFill>
                  <a:prstClr val="black"/>
                </a:solidFill>
              </a:endParaRPr>
            </a:p>
          </p:txBody>
        </p:sp>
      </p:grpSp>
      <p:sp>
        <p:nvSpPr>
          <p:cNvPr id="34" name="TextBox 41"/>
          <p:cNvSpPr txBox="1"/>
          <p:nvPr/>
        </p:nvSpPr>
        <p:spPr>
          <a:xfrm>
            <a:off x="836926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36926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36926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36926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366563" y="302872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9366563" y="276321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9366563" y="488609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9366563" y="462059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79369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354" y="1430231"/>
            <a:ext cx="2406958" cy="2395258"/>
          </a:xfrm>
          <a:custGeom>
            <a:avLst/>
            <a:gdLst>
              <a:gd name="T0" fmla="*/ 0 w 1073"/>
              <a:gd name="T1" fmla="*/ 0 h 1073"/>
              <a:gd name="T2" fmla="*/ 903 w 1073"/>
              <a:gd name="T3" fmla="*/ 0 h 1073"/>
              <a:gd name="T4" fmla="*/ 1073 w 1073"/>
              <a:gd name="T5" fmla="*/ 170 h 1073"/>
              <a:gd name="T6" fmla="*/ 1073 w 1073"/>
              <a:gd name="T7" fmla="*/ 1073 h 1073"/>
              <a:gd name="T8" fmla="*/ 0 w 1073"/>
              <a:gd name="T9" fmla="*/ 1073 h 1073"/>
              <a:gd name="T10" fmla="*/ 0 w 1073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3">
                <a:moveTo>
                  <a:pt x="0" y="0"/>
                </a:moveTo>
                <a:lnTo>
                  <a:pt x="903" y="0"/>
                </a:lnTo>
                <a:lnTo>
                  <a:pt x="1073" y="170"/>
                </a:lnTo>
                <a:lnTo>
                  <a:pt x="1073" y="1073"/>
                </a:lnTo>
                <a:lnTo>
                  <a:pt x="0" y="10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611443" y="1430231"/>
            <a:ext cx="2411444" cy="2395258"/>
          </a:xfrm>
          <a:custGeom>
            <a:avLst/>
            <a:gdLst>
              <a:gd name="T0" fmla="*/ 182 w 1075"/>
              <a:gd name="T1" fmla="*/ 0 h 1073"/>
              <a:gd name="T2" fmla="*/ 1075 w 1075"/>
              <a:gd name="T3" fmla="*/ 0 h 1073"/>
              <a:gd name="T4" fmla="*/ 1075 w 1075"/>
              <a:gd name="T5" fmla="*/ 1073 h 1073"/>
              <a:gd name="T6" fmla="*/ 0 w 1075"/>
              <a:gd name="T7" fmla="*/ 1073 h 1073"/>
              <a:gd name="T8" fmla="*/ 0 w 1075"/>
              <a:gd name="T9" fmla="*/ 182 h 1073"/>
              <a:gd name="T10" fmla="*/ 182 w 1075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5" h="1073">
                <a:moveTo>
                  <a:pt x="182" y="0"/>
                </a:moveTo>
                <a:lnTo>
                  <a:pt x="1075" y="0"/>
                </a:lnTo>
                <a:lnTo>
                  <a:pt x="1075" y="1073"/>
                </a:lnTo>
                <a:lnTo>
                  <a:pt x="0" y="1073"/>
                </a:lnTo>
                <a:lnTo>
                  <a:pt x="0" y="182"/>
                </a:lnTo>
                <a:lnTo>
                  <a:pt x="18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227018" y="1430231"/>
            <a:ext cx="2406958" cy="2395258"/>
          </a:xfrm>
          <a:custGeom>
            <a:avLst/>
            <a:gdLst>
              <a:gd name="T0" fmla="*/ 0 w 1073"/>
              <a:gd name="T1" fmla="*/ 0 h 1073"/>
              <a:gd name="T2" fmla="*/ 896 w 1073"/>
              <a:gd name="T3" fmla="*/ 0 h 1073"/>
              <a:gd name="T4" fmla="*/ 1073 w 1073"/>
              <a:gd name="T5" fmla="*/ 179 h 1073"/>
              <a:gd name="T6" fmla="*/ 1073 w 1073"/>
              <a:gd name="T7" fmla="*/ 1073 h 1073"/>
              <a:gd name="T8" fmla="*/ 0 w 1073"/>
              <a:gd name="T9" fmla="*/ 1073 h 1073"/>
              <a:gd name="T10" fmla="*/ 0 w 1073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3">
                <a:moveTo>
                  <a:pt x="0" y="0"/>
                </a:moveTo>
                <a:lnTo>
                  <a:pt x="896" y="0"/>
                </a:lnTo>
                <a:lnTo>
                  <a:pt x="1073" y="179"/>
                </a:lnTo>
                <a:lnTo>
                  <a:pt x="1073" y="1073"/>
                </a:lnTo>
                <a:lnTo>
                  <a:pt x="0" y="1073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838108" y="1430231"/>
            <a:ext cx="2409200" cy="2395258"/>
          </a:xfrm>
          <a:custGeom>
            <a:avLst/>
            <a:gdLst>
              <a:gd name="T0" fmla="*/ 175 w 1074"/>
              <a:gd name="T1" fmla="*/ 0 h 1073"/>
              <a:gd name="T2" fmla="*/ 1074 w 1074"/>
              <a:gd name="T3" fmla="*/ 0 h 1073"/>
              <a:gd name="T4" fmla="*/ 1074 w 1074"/>
              <a:gd name="T5" fmla="*/ 1073 h 1073"/>
              <a:gd name="T6" fmla="*/ 0 w 1074"/>
              <a:gd name="T7" fmla="*/ 1073 h 1073"/>
              <a:gd name="T8" fmla="*/ 0 w 1074"/>
              <a:gd name="T9" fmla="*/ 174 h 1073"/>
              <a:gd name="T10" fmla="*/ 175 w 1074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4" h="1073">
                <a:moveTo>
                  <a:pt x="175" y="0"/>
                </a:moveTo>
                <a:lnTo>
                  <a:pt x="1074" y="0"/>
                </a:lnTo>
                <a:lnTo>
                  <a:pt x="1074" y="1073"/>
                </a:lnTo>
                <a:lnTo>
                  <a:pt x="0" y="1073"/>
                </a:lnTo>
                <a:lnTo>
                  <a:pt x="0" y="174"/>
                </a:lnTo>
                <a:lnTo>
                  <a:pt x="175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0451439" y="1430231"/>
            <a:ext cx="2406958" cy="2395258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354" y="4019698"/>
            <a:ext cx="2406958" cy="2397490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2611443" y="4019698"/>
            <a:ext cx="2411444" cy="2397490"/>
          </a:xfrm>
          <a:custGeom>
            <a:avLst/>
            <a:gdLst>
              <a:gd name="T0" fmla="*/ 0 w 1075"/>
              <a:gd name="T1" fmla="*/ 0 h 1074"/>
              <a:gd name="T2" fmla="*/ 1075 w 1075"/>
              <a:gd name="T3" fmla="*/ 0 h 1074"/>
              <a:gd name="T4" fmla="*/ 1075 w 1075"/>
              <a:gd name="T5" fmla="*/ 896 h 1074"/>
              <a:gd name="T6" fmla="*/ 898 w 1075"/>
              <a:gd name="T7" fmla="*/ 1074 h 1074"/>
              <a:gd name="T8" fmla="*/ 0 w 1075"/>
              <a:gd name="T9" fmla="*/ 1074 h 1074"/>
              <a:gd name="T10" fmla="*/ 0 w 1075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5" h="1074">
                <a:moveTo>
                  <a:pt x="0" y="0"/>
                </a:moveTo>
                <a:lnTo>
                  <a:pt x="1075" y="0"/>
                </a:lnTo>
                <a:lnTo>
                  <a:pt x="1075" y="896"/>
                </a:lnTo>
                <a:lnTo>
                  <a:pt x="898" y="1074"/>
                </a:lnTo>
                <a:lnTo>
                  <a:pt x="0" y="1074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227018" y="4019698"/>
            <a:ext cx="2406958" cy="2397490"/>
          </a:xfrm>
          <a:custGeom>
            <a:avLst/>
            <a:gdLst>
              <a:gd name="T0" fmla="*/ 0 w 1073"/>
              <a:gd name="T1" fmla="*/ 0 h 1074"/>
              <a:gd name="T2" fmla="*/ 1073 w 1073"/>
              <a:gd name="T3" fmla="*/ 0 h 1074"/>
              <a:gd name="T4" fmla="*/ 1073 w 1073"/>
              <a:gd name="T5" fmla="*/ 1074 h 1074"/>
              <a:gd name="T6" fmla="*/ 180 w 1073"/>
              <a:gd name="T7" fmla="*/ 1074 h 1074"/>
              <a:gd name="T8" fmla="*/ 0 w 1073"/>
              <a:gd name="T9" fmla="*/ 892 h 1074"/>
              <a:gd name="T10" fmla="*/ 0 w 1073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4">
                <a:moveTo>
                  <a:pt x="0" y="0"/>
                </a:moveTo>
                <a:lnTo>
                  <a:pt x="1073" y="0"/>
                </a:lnTo>
                <a:lnTo>
                  <a:pt x="1073" y="1074"/>
                </a:lnTo>
                <a:lnTo>
                  <a:pt x="180" y="1074"/>
                </a:lnTo>
                <a:lnTo>
                  <a:pt x="0" y="89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7838108" y="4019698"/>
            <a:ext cx="2409200" cy="2397490"/>
          </a:xfrm>
          <a:custGeom>
            <a:avLst/>
            <a:gdLst>
              <a:gd name="T0" fmla="*/ 0 w 1074"/>
              <a:gd name="T1" fmla="*/ 0 h 1074"/>
              <a:gd name="T2" fmla="*/ 1074 w 1074"/>
              <a:gd name="T3" fmla="*/ 0 h 1074"/>
              <a:gd name="T4" fmla="*/ 1074 w 1074"/>
              <a:gd name="T5" fmla="*/ 889 h 1074"/>
              <a:gd name="T6" fmla="*/ 889 w 1074"/>
              <a:gd name="T7" fmla="*/ 1074 h 1074"/>
              <a:gd name="T8" fmla="*/ 0 w 1074"/>
              <a:gd name="T9" fmla="*/ 1074 h 1074"/>
              <a:gd name="T10" fmla="*/ 0 w 1074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4" h="1074">
                <a:moveTo>
                  <a:pt x="0" y="0"/>
                </a:moveTo>
                <a:lnTo>
                  <a:pt x="1074" y="0"/>
                </a:lnTo>
                <a:lnTo>
                  <a:pt x="1074" y="889"/>
                </a:lnTo>
                <a:lnTo>
                  <a:pt x="889" y="1074"/>
                </a:lnTo>
                <a:lnTo>
                  <a:pt x="0" y="107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10451439" y="4019698"/>
            <a:ext cx="2406958" cy="2397490"/>
          </a:xfrm>
          <a:custGeom>
            <a:avLst/>
            <a:gdLst>
              <a:gd name="T0" fmla="*/ 0 w 1073"/>
              <a:gd name="T1" fmla="*/ 0 h 1074"/>
              <a:gd name="T2" fmla="*/ 1073 w 1073"/>
              <a:gd name="T3" fmla="*/ 0 h 1074"/>
              <a:gd name="T4" fmla="*/ 1073 w 1073"/>
              <a:gd name="T5" fmla="*/ 1074 h 1074"/>
              <a:gd name="T6" fmla="*/ 174 w 1073"/>
              <a:gd name="T7" fmla="*/ 1074 h 1074"/>
              <a:gd name="T8" fmla="*/ 0 w 1073"/>
              <a:gd name="T9" fmla="*/ 901 h 1074"/>
              <a:gd name="T10" fmla="*/ 0 w 1073"/>
              <a:gd name="T11" fmla="*/ 0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73" h="1074">
                <a:moveTo>
                  <a:pt x="0" y="0"/>
                </a:moveTo>
                <a:lnTo>
                  <a:pt x="1073" y="0"/>
                </a:lnTo>
                <a:lnTo>
                  <a:pt x="1073" y="1074"/>
                </a:lnTo>
                <a:lnTo>
                  <a:pt x="174" y="1074"/>
                </a:lnTo>
                <a:lnTo>
                  <a:pt x="0" y="901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6" name="TextBox 32"/>
          <p:cNvSpPr txBox="1"/>
          <p:nvPr/>
        </p:nvSpPr>
        <p:spPr>
          <a:xfrm>
            <a:off x="2662487" y="2320181"/>
            <a:ext cx="23603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2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3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TextBox 32"/>
          <p:cNvSpPr txBox="1"/>
          <p:nvPr/>
        </p:nvSpPr>
        <p:spPr>
          <a:xfrm>
            <a:off x="7941543" y="4497813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</a:t>
            </a: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913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8" grpId="0" animBg="1"/>
      <p:bldP spid="8" grpId="1" animBg="1"/>
      <p:bldP spid="9" grpId="0" animBg="1"/>
      <p:bldP spid="9" grpId="1" animBg="1"/>
      <p:bldP spid="10" grpId="0" animBg="1"/>
      <p:bldP spid="11" grpId="0" animBg="1"/>
      <p:bldP spid="12" grpId="0" animBg="1"/>
      <p:bldP spid="12" grpId="1" animBg="1"/>
      <p:bldP spid="13" grpId="0" animBg="1"/>
      <p:bldP spid="13" grpId="1" animBg="1"/>
      <p:bldP spid="14" grpId="0" animBg="1"/>
      <p:bldP spid="15" grpId="0" animBg="1"/>
      <p:bldP spid="15" grpId="1" animBg="1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296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8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18783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778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442075" y="3619029"/>
            <a:ext cx="5616575" cy="266429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原创设计师QQ598969553          _7"/>
          <p:cNvSpPr/>
          <p:nvPr/>
        </p:nvSpPr>
        <p:spPr>
          <a:xfrm>
            <a:off x="6429375" y="4747557"/>
            <a:ext cx="991978" cy="38950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20" name="原创设计师QQ598969553          _8"/>
          <p:cNvSpPr txBox="1"/>
          <p:nvPr/>
        </p:nvSpPr>
        <p:spPr>
          <a:xfrm>
            <a:off x="5221423" y="4690930"/>
            <a:ext cx="2275272" cy="458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</a:t>
            </a: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12" name="矩形 11"/>
          <p:cNvSpPr/>
          <p:nvPr/>
        </p:nvSpPr>
        <p:spPr>
          <a:xfrm>
            <a:off x="812800" y="952029"/>
            <a:ext cx="5616575" cy="266429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原创设计师QQ598969553          _4"/>
          <p:cNvSpPr/>
          <p:nvPr/>
        </p:nvSpPr>
        <p:spPr>
          <a:xfrm>
            <a:off x="5375131" y="2095585"/>
            <a:ext cx="1054244" cy="3895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ea"/>
            </a:endParaRPr>
          </a:p>
        </p:txBody>
      </p:sp>
      <p:sp>
        <p:nvSpPr>
          <p:cNvPr id="17" name="原创设计师QQ598969553          _5"/>
          <p:cNvSpPr txBox="1"/>
          <p:nvPr/>
        </p:nvSpPr>
        <p:spPr>
          <a:xfrm>
            <a:off x="5463361" y="2026634"/>
            <a:ext cx="226215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换文字内容</a:t>
            </a:r>
          </a:p>
        </p:txBody>
      </p:sp>
      <p:sp>
        <p:nvSpPr>
          <p:cNvPr id="21" name="原创设计师QQ598969553          _6"/>
          <p:cNvSpPr txBox="1"/>
          <p:nvPr/>
        </p:nvSpPr>
        <p:spPr>
          <a:xfrm>
            <a:off x="6429375" y="2555036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3" name="原创设计师QQ598969553          _9"/>
          <p:cNvSpPr txBox="1"/>
          <p:nvPr/>
        </p:nvSpPr>
        <p:spPr>
          <a:xfrm>
            <a:off x="3112605" y="5207008"/>
            <a:ext cx="3316770" cy="624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828393" y="272342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4326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3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45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53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408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210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571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34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89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060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223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387" indent="-241082" algn="l" defTabSz="964326" rtl="0" eaLnBrk="1" latinLnBrk="0" hangingPunct="1">
              <a:lnSpc>
                <a:spcPct val="90000"/>
              </a:lnSpc>
              <a:spcBef>
                <a:spcPts val="527"/>
              </a:spcBef>
              <a:buFont typeface="Arial" panose="020B0604020202020204" pitchFamily="34" charset="0"/>
              <a:buChar char="•"/>
              <a:defRPr sz="18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kumimoji="1" lang="zh-CN" altLang="en-US" sz="20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539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0" grpId="0"/>
      <p:bldP spid="12" grpId="0" animBg="1"/>
      <p:bldP spid="15" grpId="0" animBg="1"/>
      <p:bldP spid="17" grpId="0"/>
      <p:bldP spid="21" grpId="0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OTHERS"/>
  <p:tag name="ID" val="54713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AUTOCOLOR" val="TRUE"/>
  <p:tag name="MH_TYPE" val="CONTENTS"/>
  <p:tag name="ID" val="54713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ENTRY"/>
  <p:tag name="ID" val="547130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23"/>
  <p:tag name="MH_LIBRARY" val="CONTENTS"/>
  <p:tag name="MH_TYPE" val="NUMBER"/>
  <p:tag name="ID" val="5471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41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A5A5A5"/>
      </a:accent2>
      <a:accent3>
        <a:srgbClr val="C00000"/>
      </a:accent3>
      <a:accent4>
        <a:srgbClr val="A5A5A5"/>
      </a:accent4>
      <a:accent5>
        <a:srgbClr val="C00000"/>
      </a:accent5>
      <a:accent6>
        <a:srgbClr val="A5A5A5"/>
      </a:accent6>
      <a:hlink>
        <a:srgbClr val="C00000"/>
      </a:hlink>
      <a:folHlink>
        <a:srgbClr val="A5A5A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4309</Words>
  <Application>Microsoft Office PowerPoint</Application>
  <PresentationFormat>自定义</PresentationFormat>
  <Paragraphs>204</Paragraphs>
  <Slides>23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中国银行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2018-01-05T07:03:25Z</dcterms:modified>
</cp:coreProperties>
</file>