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303" r:id="rId3"/>
    <p:sldId id="302" r:id="rId4"/>
    <p:sldId id="301" r:id="rId5"/>
    <p:sldId id="300" r:id="rId6"/>
    <p:sldId id="299" r:id="rId7"/>
    <p:sldId id="298" r:id="rId8"/>
    <p:sldId id="297" r:id="rId9"/>
    <p:sldId id="296" r:id="rId10"/>
    <p:sldId id="295" r:id="rId11"/>
    <p:sldId id="294" r:id="rId12"/>
    <p:sldId id="293" r:id="rId13"/>
    <p:sldId id="292" r:id="rId14"/>
    <p:sldId id="291" r:id="rId15"/>
    <p:sldId id="290" r:id="rId16"/>
    <p:sldId id="289" r:id="rId17"/>
    <p:sldId id="288" r:id="rId18"/>
    <p:sldId id="287" r:id="rId19"/>
    <p:sldId id="286" r:id="rId20"/>
    <p:sldId id="285" r:id="rId21"/>
    <p:sldId id="284" r:id="rId22"/>
    <p:sldId id="283" r:id="rId23"/>
    <p:sldId id="282" r:id="rId24"/>
    <p:sldId id="281" r:id="rId25"/>
    <p:sldId id="304"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pos="24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4DC"/>
    <a:srgbClr val="64A816"/>
    <a:srgbClr val="0B68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420" y="-1596"/>
      </p:cViewPr>
      <p:guideLst>
        <p:guide orient="horz" pos="2160"/>
        <p:guide pos="3840"/>
        <p:guide pos="2479"/>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729E6-9905-4A9C-9203-F014B6BA3A52}" type="datetimeFigureOut">
              <a:rPr lang="zh-CN" altLang="en-US" smtClean="0"/>
              <a:t>2018/1/4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F744CB-2226-4812-9310-E9B996422076}" type="slidenum">
              <a:rPr lang="zh-CN" altLang="en-US" smtClean="0"/>
              <a:t>‹#›</a:t>
            </a:fld>
            <a:endParaRPr lang="zh-CN" altLang="en-US"/>
          </a:p>
        </p:txBody>
      </p:sp>
    </p:spTree>
    <p:extLst>
      <p:ext uri="{BB962C8B-B14F-4D97-AF65-F5344CB8AC3E}">
        <p14:creationId xmlns:p14="http://schemas.microsoft.com/office/powerpoint/2010/main" val="1010179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a:t>
            </a:fld>
            <a:endParaRPr lang="zh-CN" altLang="en-US"/>
          </a:p>
        </p:txBody>
      </p:sp>
    </p:spTree>
    <p:extLst>
      <p:ext uri="{BB962C8B-B14F-4D97-AF65-F5344CB8AC3E}">
        <p14:creationId xmlns:p14="http://schemas.microsoft.com/office/powerpoint/2010/main" val="1299691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10</a:t>
            </a:fld>
            <a:endParaRPr lang="zh-CN" altLang="en-US"/>
          </a:p>
        </p:txBody>
      </p:sp>
    </p:spTree>
    <p:extLst>
      <p:ext uri="{BB962C8B-B14F-4D97-AF65-F5344CB8AC3E}">
        <p14:creationId xmlns:p14="http://schemas.microsoft.com/office/powerpoint/2010/main" val="2698191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11</a:t>
            </a:fld>
            <a:endParaRPr lang="zh-CN" altLang="en-US"/>
          </a:p>
        </p:txBody>
      </p:sp>
    </p:spTree>
    <p:extLst>
      <p:ext uri="{BB962C8B-B14F-4D97-AF65-F5344CB8AC3E}">
        <p14:creationId xmlns:p14="http://schemas.microsoft.com/office/powerpoint/2010/main" val="1148960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12</a:t>
            </a:fld>
            <a:endParaRPr lang="zh-CN" altLang="en-US"/>
          </a:p>
        </p:txBody>
      </p:sp>
    </p:spTree>
    <p:extLst>
      <p:ext uri="{BB962C8B-B14F-4D97-AF65-F5344CB8AC3E}">
        <p14:creationId xmlns:p14="http://schemas.microsoft.com/office/powerpoint/2010/main" val="2741886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13</a:t>
            </a:fld>
            <a:endParaRPr lang="zh-CN" altLang="en-US"/>
          </a:p>
        </p:txBody>
      </p:sp>
    </p:spTree>
    <p:extLst>
      <p:ext uri="{BB962C8B-B14F-4D97-AF65-F5344CB8AC3E}">
        <p14:creationId xmlns:p14="http://schemas.microsoft.com/office/powerpoint/2010/main" val="1901708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14</a:t>
            </a:fld>
            <a:endParaRPr lang="zh-CN" altLang="en-US"/>
          </a:p>
        </p:txBody>
      </p:sp>
    </p:spTree>
    <p:extLst>
      <p:ext uri="{BB962C8B-B14F-4D97-AF65-F5344CB8AC3E}">
        <p14:creationId xmlns:p14="http://schemas.microsoft.com/office/powerpoint/2010/main" val="3467891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15</a:t>
            </a:fld>
            <a:endParaRPr lang="zh-CN" altLang="en-US"/>
          </a:p>
        </p:txBody>
      </p:sp>
    </p:spTree>
    <p:extLst>
      <p:ext uri="{BB962C8B-B14F-4D97-AF65-F5344CB8AC3E}">
        <p14:creationId xmlns:p14="http://schemas.microsoft.com/office/powerpoint/2010/main" val="3194354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16</a:t>
            </a:fld>
            <a:endParaRPr lang="zh-CN" altLang="en-US"/>
          </a:p>
        </p:txBody>
      </p:sp>
    </p:spTree>
    <p:extLst>
      <p:ext uri="{BB962C8B-B14F-4D97-AF65-F5344CB8AC3E}">
        <p14:creationId xmlns:p14="http://schemas.microsoft.com/office/powerpoint/2010/main" val="3321507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17</a:t>
            </a:fld>
            <a:endParaRPr lang="zh-CN" altLang="en-US"/>
          </a:p>
        </p:txBody>
      </p:sp>
    </p:spTree>
    <p:extLst>
      <p:ext uri="{BB962C8B-B14F-4D97-AF65-F5344CB8AC3E}">
        <p14:creationId xmlns:p14="http://schemas.microsoft.com/office/powerpoint/2010/main" val="9376407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18</a:t>
            </a:fld>
            <a:endParaRPr lang="zh-CN" altLang="en-US"/>
          </a:p>
        </p:txBody>
      </p:sp>
    </p:spTree>
    <p:extLst>
      <p:ext uri="{BB962C8B-B14F-4D97-AF65-F5344CB8AC3E}">
        <p14:creationId xmlns:p14="http://schemas.microsoft.com/office/powerpoint/2010/main" val="3591688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19</a:t>
            </a:fld>
            <a:endParaRPr lang="zh-CN" altLang="en-US"/>
          </a:p>
        </p:txBody>
      </p:sp>
    </p:spTree>
    <p:extLst>
      <p:ext uri="{BB962C8B-B14F-4D97-AF65-F5344CB8AC3E}">
        <p14:creationId xmlns:p14="http://schemas.microsoft.com/office/powerpoint/2010/main" val="127369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2</a:t>
            </a:fld>
            <a:endParaRPr lang="zh-CN" altLang="en-US"/>
          </a:p>
        </p:txBody>
      </p:sp>
    </p:spTree>
    <p:extLst>
      <p:ext uri="{BB962C8B-B14F-4D97-AF65-F5344CB8AC3E}">
        <p14:creationId xmlns:p14="http://schemas.microsoft.com/office/powerpoint/2010/main" val="2791852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20</a:t>
            </a:fld>
            <a:endParaRPr lang="zh-CN" altLang="en-US"/>
          </a:p>
        </p:txBody>
      </p:sp>
    </p:spTree>
    <p:extLst>
      <p:ext uri="{BB962C8B-B14F-4D97-AF65-F5344CB8AC3E}">
        <p14:creationId xmlns:p14="http://schemas.microsoft.com/office/powerpoint/2010/main" val="38795469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21</a:t>
            </a:fld>
            <a:endParaRPr lang="zh-CN" altLang="en-US"/>
          </a:p>
        </p:txBody>
      </p:sp>
    </p:spTree>
    <p:extLst>
      <p:ext uri="{BB962C8B-B14F-4D97-AF65-F5344CB8AC3E}">
        <p14:creationId xmlns:p14="http://schemas.microsoft.com/office/powerpoint/2010/main" val="1344383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22</a:t>
            </a:fld>
            <a:endParaRPr lang="zh-CN" altLang="en-US"/>
          </a:p>
        </p:txBody>
      </p:sp>
    </p:spTree>
    <p:extLst>
      <p:ext uri="{BB962C8B-B14F-4D97-AF65-F5344CB8AC3E}">
        <p14:creationId xmlns:p14="http://schemas.microsoft.com/office/powerpoint/2010/main" val="31698588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23</a:t>
            </a:fld>
            <a:endParaRPr lang="zh-CN" altLang="en-US"/>
          </a:p>
        </p:txBody>
      </p:sp>
    </p:spTree>
    <p:extLst>
      <p:ext uri="{BB962C8B-B14F-4D97-AF65-F5344CB8AC3E}">
        <p14:creationId xmlns:p14="http://schemas.microsoft.com/office/powerpoint/2010/main" val="2351650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3</a:t>
            </a:fld>
            <a:endParaRPr lang="zh-CN" altLang="en-US"/>
          </a:p>
        </p:txBody>
      </p:sp>
    </p:spTree>
    <p:extLst>
      <p:ext uri="{BB962C8B-B14F-4D97-AF65-F5344CB8AC3E}">
        <p14:creationId xmlns:p14="http://schemas.microsoft.com/office/powerpoint/2010/main" val="131718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4</a:t>
            </a:fld>
            <a:endParaRPr lang="zh-CN" altLang="en-US"/>
          </a:p>
        </p:txBody>
      </p:sp>
    </p:spTree>
    <p:extLst>
      <p:ext uri="{BB962C8B-B14F-4D97-AF65-F5344CB8AC3E}">
        <p14:creationId xmlns:p14="http://schemas.microsoft.com/office/powerpoint/2010/main" val="3658259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5</a:t>
            </a:fld>
            <a:endParaRPr lang="zh-CN" altLang="en-US"/>
          </a:p>
        </p:txBody>
      </p:sp>
    </p:spTree>
    <p:extLst>
      <p:ext uri="{BB962C8B-B14F-4D97-AF65-F5344CB8AC3E}">
        <p14:creationId xmlns:p14="http://schemas.microsoft.com/office/powerpoint/2010/main" val="1142758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6</a:t>
            </a:fld>
            <a:endParaRPr lang="zh-CN" altLang="en-US"/>
          </a:p>
        </p:txBody>
      </p:sp>
    </p:spTree>
    <p:extLst>
      <p:ext uri="{BB962C8B-B14F-4D97-AF65-F5344CB8AC3E}">
        <p14:creationId xmlns:p14="http://schemas.microsoft.com/office/powerpoint/2010/main" val="1451526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7</a:t>
            </a:fld>
            <a:endParaRPr lang="zh-CN" altLang="en-US"/>
          </a:p>
        </p:txBody>
      </p:sp>
    </p:spTree>
    <p:extLst>
      <p:ext uri="{BB962C8B-B14F-4D97-AF65-F5344CB8AC3E}">
        <p14:creationId xmlns:p14="http://schemas.microsoft.com/office/powerpoint/2010/main" val="2830621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8</a:t>
            </a:fld>
            <a:endParaRPr lang="zh-CN" altLang="en-US"/>
          </a:p>
        </p:txBody>
      </p:sp>
    </p:spTree>
    <p:extLst>
      <p:ext uri="{BB962C8B-B14F-4D97-AF65-F5344CB8AC3E}">
        <p14:creationId xmlns:p14="http://schemas.microsoft.com/office/powerpoint/2010/main" val="459117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F744CB-2226-4812-9310-E9B996422076}" type="slidenum">
              <a:rPr lang="zh-CN" altLang="en-US" smtClean="0"/>
              <a:t>9</a:t>
            </a:fld>
            <a:endParaRPr lang="zh-CN" altLang="en-US"/>
          </a:p>
        </p:txBody>
      </p:sp>
    </p:spTree>
    <p:extLst>
      <p:ext uri="{BB962C8B-B14F-4D97-AF65-F5344CB8AC3E}">
        <p14:creationId xmlns:p14="http://schemas.microsoft.com/office/powerpoint/2010/main" val="544703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1091069738"/>
      </p:ext>
    </p:extLst>
  </p:cSld>
  <p:clrMapOvr>
    <a:masterClrMapping/>
  </p:clrMapOvr>
  <p:transition spd="slow" advClick="0" advTm="4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1451628507"/>
      </p:ext>
    </p:extLst>
  </p:cSld>
  <p:clrMapOvr>
    <a:masterClrMapping/>
  </p:clrMapOvr>
  <p:transition spd="slow" advClick="0" advTm="4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3099746647"/>
      </p:ext>
    </p:extLst>
  </p:cSld>
  <p:clrMapOvr>
    <a:masterClrMapping/>
  </p:clrMapOvr>
  <p:transition spd="slow" advClick="0" advTm="4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140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8971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176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923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134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5826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874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18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2482063846"/>
      </p:ext>
    </p:extLst>
  </p:cSld>
  <p:clrMapOvr>
    <a:masterClrMapping/>
  </p:clrMapOvr>
  <p:transition spd="slow" advClick="0" advTm="4000">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525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46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53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1224685403"/>
      </p:ext>
    </p:extLst>
  </p:cSld>
  <p:clrMapOvr>
    <a:masterClrMapping/>
  </p:clrMapOvr>
  <p:transition spd="slow" advClick="0" advTm="4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744129007"/>
      </p:ext>
    </p:extLst>
  </p:cSld>
  <p:clrMapOvr>
    <a:masterClrMapping/>
  </p:clrMapOvr>
  <p:transition spd="slow" advClick="0" advTm="4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3416008653"/>
      </p:ext>
    </p:extLst>
  </p:cSld>
  <p:clrMapOvr>
    <a:masterClrMapping/>
  </p:clrMapOvr>
  <p:transition spd="slow" advClick="0" advTm="4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3977818114"/>
      </p:ext>
    </p:extLst>
  </p:cSld>
  <p:clrMapOvr>
    <a:masterClrMapping/>
  </p:clrMapOvr>
  <p:transition spd="slow" advClick="0" advTm="4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D0CE39-DEFF-4EA4-B05B-EE170A8C1A9F}" type="slidenum">
              <a:rPr lang="zh-CN" altLang="en-US" smtClean="0"/>
              <a:t>‹#›</a:t>
            </a:fld>
            <a:endParaRPr lang="zh-CN" altLang="en-US"/>
          </a:p>
        </p:txBody>
      </p:sp>
      <p:sp>
        <p:nvSpPr>
          <p:cNvPr id="5" name="文本占位符 7"/>
          <p:cNvSpPr>
            <a:spLocks noGrp="1"/>
          </p:cNvSpPr>
          <p:nvPr>
            <p:ph type="body" sz="quarter" idx="13"/>
          </p:nvPr>
        </p:nvSpPr>
        <p:spPr>
          <a:xfrm>
            <a:off x="811579" y="337344"/>
            <a:ext cx="7886700" cy="431800"/>
          </a:xfrm>
          <a:prstGeom prst="rect">
            <a:avLst/>
          </a:prstGeom>
        </p:spPr>
        <p:txBody>
          <a:bodyPr>
            <a:noAutofit/>
          </a:bodyPr>
          <a:lstStyle>
            <a:lvl1pPr marL="0" indent="0" algn="l">
              <a:buNone/>
              <a:defRPr sz="1800" b="0">
                <a:solidFill>
                  <a:schemeClr val="accent1"/>
                </a:solidFill>
                <a:latin typeface="微软雅黑" panose="020B0503020204020204" pitchFamily="34" charset="-122"/>
                <a:ea typeface="微软雅黑" panose="020B0503020204020204" pitchFamily="34" charset="-122"/>
              </a:defRPr>
            </a:lvl1pPr>
          </a:lstStyle>
          <a:p>
            <a:pPr lvl="0"/>
            <a:r>
              <a:rPr lang="zh-CN" altLang="en-US" dirty="0"/>
              <a:t>编辑母版文本样式</a:t>
            </a:r>
          </a:p>
        </p:txBody>
      </p:sp>
      <p:sp>
        <p:nvSpPr>
          <p:cNvPr id="6" name="文本占位符 7"/>
          <p:cNvSpPr>
            <a:spLocks noGrp="1"/>
          </p:cNvSpPr>
          <p:nvPr>
            <p:ph type="body" sz="quarter" idx="14"/>
          </p:nvPr>
        </p:nvSpPr>
        <p:spPr>
          <a:xfrm>
            <a:off x="811579" y="616744"/>
            <a:ext cx="7886700" cy="304800"/>
          </a:xfrm>
          <a:prstGeom prst="rect">
            <a:avLst/>
          </a:prstGeom>
        </p:spPr>
        <p:txBody>
          <a:bodyPr>
            <a:normAutofit/>
          </a:bodyPr>
          <a:lstStyle>
            <a:lvl1pPr marL="0" indent="0" algn="l">
              <a:buNone/>
              <a:defRPr sz="1100">
                <a:solidFill>
                  <a:schemeClr val="tx1">
                    <a:lumMod val="50000"/>
                    <a:lumOff val="50000"/>
                  </a:schemeClr>
                </a:solidFill>
                <a:latin typeface="华文细黑" panose="02010600040101010101" pitchFamily="2" charset="-122"/>
                <a:ea typeface="华文细黑" panose="02010600040101010101" pitchFamily="2" charset="-122"/>
              </a:defRPr>
            </a:lvl1pPr>
          </a:lstStyle>
          <a:p>
            <a:pPr lvl="0"/>
            <a:r>
              <a:rPr lang="zh-CN" altLang="en-US" dirty="0"/>
              <a:t>编辑母版文本样式</a:t>
            </a:r>
          </a:p>
        </p:txBody>
      </p:sp>
      <p:sp>
        <p:nvSpPr>
          <p:cNvPr id="7" name="自由: 形状 32"/>
          <p:cNvSpPr/>
          <p:nvPr userDrawn="1"/>
        </p:nvSpPr>
        <p:spPr>
          <a:xfrm rot="16200000">
            <a:off x="98246" y="239098"/>
            <a:ext cx="558527" cy="755019"/>
          </a:xfrm>
          <a:custGeom>
            <a:avLst/>
            <a:gdLst>
              <a:gd name="connsiteX0" fmla="*/ 558527 w 558527"/>
              <a:gd name="connsiteY0" fmla="*/ 0 h 755019"/>
              <a:gd name="connsiteX1" fmla="*/ 558527 w 558527"/>
              <a:gd name="connsiteY1" fmla="*/ 525460 h 755019"/>
              <a:gd name="connsiteX2" fmla="*/ 279263 w 558527"/>
              <a:gd name="connsiteY2" fmla="*/ 755019 h 755019"/>
              <a:gd name="connsiteX3" fmla="*/ 0 w 558527"/>
              <a:gd name="connsiteY3" fmla="*/ 525460 h 755019"/>
              <a:gd name="connsiteX4" fmla="*/ 0 w 558527"/>
              <a:gd name="connsiteY4" fmla="*/ 0 h 755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755019">
                <a:moveTo>
                  <a:pt x="558527" y="0"/>
                </a:moveTo>
                <a:lnTo>
                  <a:pt x="558527" y="525460"/>
                </a:lnTo>
                <a:lnTo>
                  <a:pt x="279263" y="755019"/>
                </a:lnTo>
                <a:lnTo>
                  <a:pt x="0" y="52546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sz="3600">
              <a:solidFill>
                <a:prstClr val="white"/>
              </a:solidFill>
              <a:latin typeface="微软雅黑" panose="020B0503020204020204" pitchFamily="34" charset="-122"/>
              <a:ea typeface="微软雅黑" panose="020B0503020204020204" pitchFamily="34" charset="-122"/>
            </a:endParaRPr>
          </a:p>
        </p:txBody>
      </p:sp>
      <p:sp>
        <p:nvSpPr>
          <p:cNvPr id="8" name="自由: 形状 31"/>
          <p:cNvSpPr/>
          <p:nvPr userDrawn="1"/>
        </p:nvSpPr>
        <p:spPr>
          <a:xfrm rot="16200000">
            <a:off x="4766" y="332578"/>
            <a:ext cx="558527" cy="568058"/>
          </a:xfrm>
          <a:custGeom>
            <a:avLst/>
            <a:gdLst>
              <a:gd name="connsiteX0" fmla="*/ 558527 w 558527"/>
              <a:gd name="connsiteY0" fmla="*/ 0 h 568058"/>
              <a:gd name="connsiteX1" fmla="*/ 558527 w 558527"/>
              <a:gd name="connsiteY1" fmla="*/ 338499 h 568058"/>
              <a:gd name="connsiteX2" fmla="*/ 279263 w 558527"/>
              <a:gd name="connsiteY2" fmla="*/ 568058 h 568058"/>
              <a:gd name="connsiteX3" fmla="*/ 0 w 558527"/>
              <a:gd name="connsiteY3" fmla="*/ 338499 h 568058"/>
              <a:gd name="connsiteX4" fmla="*/ 0 w 558527"/>
              <a:gd name="connsiteY4" fmla="*/ 0 h 568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527" h="568058">
                <a:moveTo>
                  <a:pt x="558527" y="0"/>
                </a:moveTo>
                <a:lnTo>
                  <a:pt x="558527" y="338499"/>
                </a:lnTo>
                <a:lnTo>
                  <a:pt x="279263" y="568058"/>
                </a:lnTo>
                <a:lnTo>
                  <a:pt x="0" y="33849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solidFill>
                <a:prstClr val="white"/>
              </a:solidFill>
            </a:endParaRPr>
          </a:p>
        </p:txBody>
      </p:sp>
      <p:sp>
        <p:nvSpPr>
          <p:cNvPr id="9" name="文本框 8"/>
          <p:cNvSpPr txBox="1"/>
          <p:nvPr userDrawn="1"/>
        </p:nvSpPr>
        <p:spPr>
          <a:xfrm>
            <a:off x="11270629" y="428110"/>
            <a:ext cx="468000" cy="369332"/>
          </a:xfrm>
          <a:prstGeom prst="rect">
            <a:avLst/>
          </a:prstGeom>
          <a:noFill/>
        </p:spPr>
        <p:txBody>
          <a:bodyPr wrap="square" rtlCol="0" anchor="ctr">
            <a:spAutoFit/>
          </a:bodyPr>
          <a:lstStyle/>
          <a:p>
            <a:pPr algn="ctr"/>
            <a:fld id="{EFCBF77D-F46E-4259-B383-244069B4E4DB}" type="slidenum">
              <a:rPr lang="zh-CN" altLang="en-US" smtClean="0">
                <a:solidFill>
                  <a:schemeClr val="bg1">
                    <a:lumMod val="85000"/>
                  </a:schemeClr>
                </a:solidFill>
                <a:latin typeface="华文细黑" panose="02010600040101010101" pitchFamily="2" charset="-122"/>
                <a:ea typeface="华文细黑" panose="02010600040101010101" pitchFamily="2" charset="-122"/>
              </a:rPr>
              <a:pPr algn="ctr"/>
              <a:t>‹#›</a:t>
            </a:fld>
            <a:endParaRPr lang="zh-CN" altLang="en-US" dirty="0">
              <a:solidFill>
                <a:schemeClr val="bg1">
                  <a:lumMod val="8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718023742"/>
      </p:ext>
    </p:extLst>
  </p:cSld>
  <p:clrMapOvr>
    <a:masterClrMapping/>
  </p:clrMapOvr>
  <p:transition spd="slow" advClick="0" advTm="4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426979845"/>
      </p:ext>
    </p:extLst>
  </p:cSld>
  <p:clrMapOvr>
    <a:masterClrMapping/>
  </p:clrMapOvr>
  <p:transition spd="slow" advClick="0" advTm="4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2840E8F5-014E-4ACE-9BEE-2C4E337F7A8B}" type="datetimeFigureOut">
              <a:rPr lang="zh-CN" altLang="en-US" smtClean="0"/>
              <a:t>2018/1/4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639141849"/>
      </p:ext>
    </p:extLst>
  </p:cSld>
  <p:clrMapOvr>
    <a:masterClrMapping/>
  </p:clrMapOvr>
  <p:transition spd="slow" advClick="0" advTm="4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4D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0E8F5-014E-4ACE-9BEE-2C4E337F7A8B}" type="datetimeFigureOut">
              <a:rPr lang="zh-CN" altLang="en-US" smtClean="0"/>
              <a:t>2018/1/4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0CE39-DEFF-4EA4-B05B-EE170A8C1A9F}" type="slidenum">
              <a:rPr lang="zh-CN" altLang="en-US" smtClean="0"/>
              <a:t>‹#›</a:t>
            </a:fld>
            <a:endParaRPr lang="zh-CN" altLang="en-US"/>
          </a:p>
        </p:txBody>
      </p:sp>
    </p:spTree>
    <p:extLst>
      <p:ext uri="{BB962C8B-B14F-4D97-AF65-F5344CB8AC3E}">
        <p14:creationId xmlns:p14="http://schemas.microsoft.com/office/powerpoint/2010/main" val="289924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4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3625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569388"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9</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3131086" y="3451238"/>
            <a:ext cx="5929828"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微立体创业商业融资计划书模板</a:t>
            </a:r>
          </a:p>
        </p:txBody>
      </p:sp>
      <p:sp>
        <p:nvSpPr>
          <p:cNvPr id="34" name="原创设计师QQ598969553                 _16"/>
          <p:cNvSpPr txBox="1"/>
          <p:nvPr/>
        </p:nvSpPr>
        <p:spPr>
          <a:xfrm>
            <a:off x="2535808" y="4231365"/>
            <a:ext cx="7118797" cy="472950"/>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Your content to play here, or through your copy, paste in this box, and select only the text. Your content to play here, or through your copy, paste in this box, and select only the text.</a:t>
            </a: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208688" y="5323947"/>
            <a:ext cx="1773034"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汇报人：代用名</a:t>
            </a:r>
          </a:p>
        </p:txBody>
      </p:sp>
      <p:pic>
        <p:nvPicPr>
          <p:cNvPr id="1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958048121"/>
      </p:ext>
    </p:extLst>
  </p:cSld>
  <p:clrMapOvr>
    <a:masterClrMapping/>
  </p:clrMapOvr>
  <p:transition spd="slow" advClick="0"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65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215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grpSp>
        <p:nvGrpSpPr>
          <p:cNvPr id="4" name="原创设计师QQ：598969553              _2"/>
          <p:cNvGrpSpPr/>
          <p:nvPr/>
        </p:nvGrpSpPr>
        <p:grpSpPr>
          <a:xfrm>
            <a:off x="1868227" y="2616386"/>
            <a:ext cx="2485547" cy="2488339"/>
            <a:chOff x="1903413" y="1601788"/>
            <a:chExt cx="1949450" cy="1951038"/>
          </a:xfrm>
        </p:grpSpPr>
        <p:sp>
          <p:nvSpPr>
            <p:cNvPr id="5"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Oval 7"/>
            <p:cNvSpPr>
              <a:spLocks noChangeArrowheads="1"/>
            </p:cNvSpPr>
            <p:nvPr/>
          </p:nvSpPr>
          <p:spPr bwMode="auto">
            <a:xfrm>
              <a:off x="2730500" y="2430463"/>
              <a:ext cx="295275" cy="29527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原创设计师QQ：598969553              _3"/>
          <p:cNvGrpSpPr/>
          <p:nvPr/>
        </p:nvGrpSpPr>
        <p:grpSpPr>
          <a:xfrm>
            <a:off x="1364238" y="2381522"/>
            <a:ext cx="1750812" cy="1480045"/>
            <a:chOff x="1508126" y="1417638"/>
            <a:chExt cx="1373187" cy="1160463"/>
          </a:xfrm>
        </p:grpSpPr>
        <p:sp>
          <p:nvSpPr>
            <p:cNvPr id="11" name="Freeform 11"/>
            <p:cNvSpPr>
              <a:spLocks/>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6" name="原创设计师QQ：598969553              _4"/>
          <p:cNvSpPr>
            <a:spLocks/>
          </p:cNvSpPr>
          <p:nvPr/>
        </p:nvSpPr>
        <p:spPr bwMode="auto">
          <a:xfrm flipV="1">
            <a:off x="1364238" y="3860554"/>
            <a:ext cx="1750812" cy="1647126"/>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原创设计师QQ：598969553              _5"/>
          <p:cNvSpPr/>
          <p:nvPr/>
        </p:nvSpPr>
        <p:spPr>
          <a:xfrm>
            <a:off x="5453329" y="1867074"/>
            <a:ext cx="642671" cy="6428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18" name="原创设计师QQ：598969553              _6"/>
          <p:cNvSpPr/>
          <p:nvPr/>
        </p:nvSpPr>
        <p:spPr>
          <a:xfrm>
            <a:off x="5453329" y="2957235"/>
            <a:ext cx="642671" cy="6428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19" name="原创设计师QQ：598969553              _7"/>
          <p:cNvSpPr/>
          <p:nvPr/>
        </p:nvSpPr>
        <p:spPr>
          <a:xfrm>
            <a:off x="5453329" y="4038947"/>
            <a:ext cx="642671" cy="6428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20" name="原创设计师QQ：598969553              _8"/>
          <p:cNvSpPr/>
          <p:nvPr/>
        </p:nvSpPr>
        <p:spPr>
          <a:xfrm>
            <a:off x="5453329" y="5129106"/>
            <a:ext cx="642671" cy="6428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21" name="原创设计师QQ：598969553              _9"/>
          <p:cNvSpPr/>
          <p:nvPr/>
        </p:nvSpPr>
        <p:spPr>
          <a:xfrm>
            <a:off x="6198896" y="5074284"/>
            <a:ext cx="5554954"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sp>
        <p:nvSpPr>
          <p:cNvPr id="22" name="原创设计师QQ：598969553              _10"/>
          <p:cNvSpPr/>
          <p:nvPr/>
        </p:nvSpPr>
        <p:spPr>
          <a:xfrm>
            <a:off x="6198896" y="3984125"/>
            <a:ext cx="5554954"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sp>
        <p:nvSpPr>
          <p:cNvPr id="23" name="原创设计师QQ：598969553              _11"/>
          <p:cNvSpPr/>
          <p:nvPr/>
        </p:nvSpPr>
        <p:spPr>
          <a:xfrm>
            <a:off x="6198896" y="2893966"/>
            <a:ext cx="5554954"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sp>
        <p:nvSpPr>
          <p:cNvPr id="24" name="原创设计师QQ：598969553              _12"/>
          <p:cNvSpPr/>
          <p:nvPr/>
        </p:nvSpPr>
        <p:spPr>
          <a:xfrm>
            <a:off x="6198896" y="1790904"/>
            <a:ext cx="5554954"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pic>
        <p:nvPicPr>
          <p:cNvPr id="2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747598252"/>
      </p:ext>
    </p:extLst>
  </p:cSld>
  <p:clrMapOvr>
    <a:masterClrMapping/>
  </p:clrMapOvr>
  <p:transition spd="slow" advClick="0" advTm="4000">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p:cNvSpPr>
          <p:nvPr/>
        </p:nvSpPr>
        <p:spPr bwMode="auto">
          <a:xfrm>
            <a:off x="4212432" y="1790902"/>
            <a:ext cx="2305166" cy="2309523"/>
          </a:xfrm>
          <a:custGeom>
            <a:avLst/>
            <a:gdLst>
              <a:gd name="T0" fmla="*/ 0 w 878"/>
              <a:gd name="T1" fmla="*/ 557 h 879"/>
              <a:gd name="T2" fmla="*/ 0 w 878"/>
              <a:gd name="T3" fmla="*/ 879 h 879"/>
              <a:gd name="T4" fmla="*/ 878 w 878"/>
              <a:gd name="T5" fmla="*/ 0 h 879"/>
              <a:gd name="T6" fmla="*/ 557 w 878"/>
              <a:gd name="T7" fmla="*/ 0 h 879"/>
              <a:gd name="T8" fmla="*/ 0 w 878"/>
              <a:gd name="T9" fmla="*/ 557 h 879"/>
            </a:gdLst>
            <a:ahLst/>
            <a:cxnLst>
              <a:cxn ang="0">
                <a:pos x="T0" y="T1"/>
              </a:cxn>
              <a:cxn ang="0">
                <a:pos x="T2" y="T3"/>
              </a:cxn>
              <a:cxn ang="0">
                <a:pos x="T4" y="T5"/>
              </a:cxn>
              <a:cxn ang="0">
                <a:pos x="T6" y="T7"/>
              </a:cxn>
              <a:cxn ang="0">
                <a:pos x="T8" y="T9"/>
              </a:cxn>
            </a:cxnLst>
            <a:rect l="0" t="0" r="r" b="b"/>
            <a:pathLst>
              <a:path w="878" h="879">
                <a:moveTo>
                  <a:pt x="0" y="557"/>
                </a:moveTo>
                <a:cubicBezTo>
                  <a:pt x="0" y="879"/>
                  <a:pt x="0" y="879"/>
                  <a:pt x="0" y="879"/>
                </a:cubicBezTo>
                <a:cubicBezTo>
                  <a:pt x="485" y="879"/>
                  <a:pt x="878" y="486"/>
                  <a:pt x="878" y="0"/>
                </a:cubicBezTo>
                <a:cubicBezTo>
                  <a:pt x="557" y="0"/>
                  <a:pt x="557" y="0"/>
                  <a:pt x="557" y="0"/>
                </a:cubicBezTo>
                <a:cubicBezTo>
                  <a:pt x="557" y="308"/>
                  <a:pt x="307" y="557"/>
                  <a:pt x="0" y="557"/>
                </a:cubicBezTo>
                <a:close/>
              </a:path>
            </a:pathLst>
          </a:custGeom>
          <a:solidFill>
            <a:schemeClr val="accent1"/>
          </a:solidFill>
          <a:ln>
            <a:noFill/>
          </a:ln>
          <a:extLst/>
        </p:spPr>
        <p:txBody>
          <a:bodyPr/>
          <a:lstStyle/>
          <a:p>
            <a:endParaRPr lang="zh-CN" altLang="en-US">
              <a:solidFill>
                <a:schemeClr val="tx1">
                  <a:lumMod val="50000"/>
                  <a:lumOff val="50000"/>
                </a:schemeClr>
              </a:solidFill>
            </a:endParaRPr>
          </a:p>
        </p:txBody>
      </p:sp>
      <p:sp>
        <p:nvSpPr>
          <p:cNvPr id="5" name="原创设计师QQ：598969553              _3"/>
          <p:cNvSpPr>
            <a:spLocks/>
          </p:cNvSpPr>
          <p:nvPr/>
        </p:nvSpPr>
        <p:spPr bwMode="auto">
          <a:xfrm>
            <a:off x="4212432" y="3257232"/>
            <a:ext cx="2305166" cy="2305166"/>
          </a:xfrm>
          <a:custGeom>
            <a:avLst/>
            <a:gdLst>
              <a:gd name="T0" fmla="*/ 557 w 878"/>
              <a:gd name="T1" fmla="*/ 878 h 878"/>
              <a:gd name="T2" fmla="*/ 878 w 878"/>
              <a:gd name="T3" fmla="*/ 878 h 878"/>
              <a:gd name="T4" fmla="*/ 0 w 878"/>
              <a:gd name="T5" fmla="*/ 0 h 878"/>
              <a:gd name="T6" fmla="*/ 0 w 878"/>
              <a:gd name="T7" fmla="*/ 321 h 878"/>
              <a:gd name="T8" fmla="*/ 557 w 878"/>
              <a:gd name="T9" fmla="*/ 878 h 878"/>
            </a:gdLst>
            <a:ahLst/>
            <a:cxnLst>
              <a:cxn ang="0">
                <a:pos x="T0" y="T1"/>
              </a:cxn>
              <a:cxn ang="0">
                <a:pos x="T2" y="T3"/>
              </a:cxn>
              <a:cxn ang="0">
                <a:pos x="T4" y="T5"/>
              </a:cxn>
              <a:cxn ang="0">
                <a:pos x="T6" y="T7"/>
              </a:cxn>
              <a:cxn ang="0">
                <a:pos x="T8" y="T9"/>
              </a:cxn>
            </a:cxnLst>
            <a:rect l="0" t="0" r="r" b="b"/>
            <a:pathLst>
              <a:path w="878" h="878">
                <a:moveTo>
                  <a:pt x="557" y="878"/>
                </a:moveTo>
                <a:cubicBezTo>
                  <a:pt x="878" y="878"/>
                  <a:pt x="878" y="878"/>
                  <a:pt x="878" y="878"/>
                </a:cubicBezTo>
                <a:cubicBezTo>
                  <a:pt x="878" y="393"/>
                  <a:pt x="485" y="0"/>
                  <a:pt x="0" y="0"/>
                </a:cubicBezTo>
                <a:cubicBezTo>
                  <a:pt x="0" y="321"/>
                  <a:pt x="0" y="321"/>
                  <a:pt x="0" y="321"/>
                </a:cubicBezTo>
                <a:cubicBezTo>
                  <a:pt x="307" y="321"/>
                  <a:pt x="557" y="571"/>
                  <a:pt x="557" y="878"/>
                </a:cubicBezTo>
                <a:close/>
              </a:path>
            </a:pathLst>
          </a:custGeom>
          <a:solidFill>
            <a:schemeClr val="accent4"/>
          </a:solidFill>
          <a:ln>
            <a:noFill/>
          </a:ln>
          <a:extLst/>
        </p:spPr>
        <p:txBody>
          <a:bodyPr/>
          <a:lstStyle/>
          <a:p>
            <a:endParaRPr lang="zh-CN" altLang="en-US">
              <a:solidFill>
                <a:schemeClr val="tx1">
                  <a:lumMod val="50000"/>
                  <a:lumOff val="50000"/>
                </a:schemeClr>
              </a:solidFill>
            </a:endParaRPr>
          </a:p>
        </p:txBody>
      </p:sp>
      <p:sp>
        <p:nvSpPr>
          <p:cNvPr id="6" name="原创设计师QQ：598969553              _4"/>
          <p:cNvSpPr>
            <a:spLocks/>
          </p:cNvSpPr>
          <p:nvPr/>
        </p:nvSpPr>
        <p:spPr bwMode="auto">
          <a:xfrm>
            <a:off x="5674403" y="1790902"/>
            <a:ext cx="2305166" cy="2309523"/>
          </a:xfrm>
          <a:custGeom>
            <a:avLst/>
            <a:gdLst>
              <a:gd name="T0" fmla="*/ 321 w 878"/>
              <a:gd name="T1" fmla="*/ 0 h 879"/>
              <a:gd name="T2" fmla="*/ 0 w 878"/>
              <a:gd name="T3" fmla="*/ 0 h 879"/>
              <a:gd name="T4" fmla="*/ 878 w 878"/>
              <a:gd name="T5" fmla="*/ 879 h 879"/>
              <a:gd name="T6" fmla="*/ 878 w 878"/>
              <a:gd name="T7" fmla="*/ 557 h 879"/>
              <a:gd name="T8" fmla="*/ 321 w 878"/>
              <a:gd name="T9" fmla="*/ 0 h 879"/>
            </a:gdLst>
            <a:ahLst/>
            <a:cxnLst>
              <a:cxn ang="0">
                <a:pos x="T0" y="T1"/>
              </a:cxn>
              <a:cxn ang="0">
                <a:pos x="T2" y="T3"/>
              </a:cxn>
              <a:cxn ang="0">
                <a:pos x="T4" y="T5"/>
              </a:cxn>
              <a:cxn ang="0">
                <a:pos x="T6" y="T7"/>
              </a:cxn>
              <a:cxn ang="0">
                <a:pos x="T8" y="T9"/>
              </a:cxn>
            </a:cxnLst>
            <a:rect l="0" t="0" r="r" b="b"/>
            <a:pathLst>
              <a:path w="878" h="879">
                <a:moveTo>
                  <a:pt x="321" y="0"/>
                </a:moveTo>
                <a:cubicBezTo>
                  <a:pt x="0" y="0"/>
                  <a:pt x="0" y="0"/>
                  <a:pt x="0" y="0"/>
                </a:cubicBezTo>
                <a:cubicBezTo>
                  <a:pt x="0" y="486"/>
                  <a:pt x="393" y="879"/>
                  <a:pt x="878" y="879"/>
                </a:cubicBezTo>
                <a:cubicBezTo>
                  <a:pt x="878" y="557"/>
                  <a:pt x="878" y="557"/>
                  <a:pt x="878" y="557"/>
                </a:cubicBezTo>
                <a:cubicBezTo>
                  <a:pt x="571" y="557"/>
                  <a:pt x="321" y="308"/>
                  <a:pt x="321" y="0"/>
                </a:cubicBezTo>
                <a:close/>
              </a:path>
            </a:pathLst>
          </a:custGeom>
          <a:solidFill>
            <a:schemeClr val="accent2"/>
          </a:solidFill>
          <a:ln>
            <a:noFill/>
          </a:ln>
          <a:extLst/>
        </p:spPr>
        <p:txBody>
          <a:bodyPr/>
          <a:lstStyle/>
          <a:p>
            <a:endParaRPr lang="zh-CN" altLang="en-US">
              <a:solidFill>
                <a:schemeClr val="tx1">
                  <a:lumMod val="50000"/>
                  <a:lumOff val="50000"/>
                </a:schemeClr>
              </a:solidFill>
            </a:endParaRPr>
          </a:p>
        </p:txBody>
      </p:sp>
      <p:sp>
        <p:nvSpPr>
          <p:cNvPr id="7" name="原创设计师QQ：598969553              _5"/>
          <p:cNvSpPr>
            <a:spLocks/>
          </p:cNvSpPr>
          <p:nvPr/>
        </p:nvSpPr>
        <p:spPr bwMode="auto">
          <a:xfrm>
            <a:off x="5674403" y="3257232"/>
            <a:ext cx="2305166" cy="2305166"/>
          </a:xfrm>
          <a:custGeom>
            <a:avLst/>
            <a:gdLst>
              <a:gd name="T0" fmla="*/ 878 w 878"/>
              <a:gd name="T1" fmla="*/ 321 h 878"/>
              <a:gd name="T2" fmla="*/ 878 w 878"/>
              <a:gd name="T3" fmla="*/ 0 h 878"/>
              <a:gd name="T4" fmla="*/ 0 w 878"/>
              <a:gd name="T5" fmla="*/ 878 h 878"/>
              <a:gd name="T6" fmla="*/ 321 w 878"/>
              <a:gd name="T7" fmla="*/ 878 h 878"/>
              <a:gd name="T8" fmla="*/ 878 w 878"/>
              <a:gd name="T9" fmla="*/ 321 h 878"/>
            </a:gdLst>
            <a:ahLst/>
            <a:cxnLst>
              <a:cxn ang="0">
                <a:pos x="T0" y="T1"/>
              </a:cxn>
              <a:cxn ang="0">
                <a:pos x="T2" y="T3"/>
              </a:cxn>
              <a:cxn ang="0">
                <a:pos x="T4" y="T5"/>
              </a:cxn>
              <a:cxn ang="0">
                <a:pos x="T6" y="T7"/>
              </a:cxn>
              <a:cxn ang="0">
                <a:pos x="T8" y="T9"/>
              </a:cxn>
            </a:cxnLst>
            <a:rect l="0" t="0" r="r" b="b"/>
            <a:pathLst>
              <a:path w="878" h="878">
                <a:moveTo>
                  <a:pt x="878" y="321"/>
                </a:moveTo>
                <a:cubicBezTo>
                  <a:pt x="878" y="0"/>
                  <a:pt x="878" y="0"/>
                  <a:pt x="878" y="0"/>
                </a:cubicBezTo>
                <a:cubicBezTo>
                  <a:pt x="393" y="0"/>
                  <a:pt x="0" y="393"/>
                  <a:pt x="0" y="878"/>
                </a:cubicBezTo>
                <a:cubicBezTo>
                  <a:pt x="321" y="878"/>
                  <a:pt x="321" y="878"/>
                  <a:pt x="321" y="878"/>
                </a:cubicBezTo>
                <a:cubicBezTo>
                  <a:pt x="321" y="571"/>
                  <a:pt x="571" y="321"/>
                  <a:pt x="878" y="321"/>
                </a:cubicBezTo>
                <a:close/>
              </a:path>
            </a:pathLst>
          </a:custGeom>
          <a:solidFill>
            <a:schemeClr val="accent3"/>
          </a:solidFill>
          <a:ln>
            <a:noFill/>
          </a:ln>
          <a:extLst/>
        </p:spPr>
        <p:txBody>
          <a:bodyPr/>
          <a:lstStyle/>
          <a:p>
            <a:endParaRPr lang="zh-CN" altLang="en-US">
              <a:solidFill>
                <a:schemeClr val="tx1">
                  <a:lumMod val="50000"/>
                  <a:lumOff val="50000"/>
                </a:schemeClr>
              </a:solidFill>
            </a:endParaRPr>
          </a:p>
        </p:txBody>
      </p:sp>
      <p:sp>
        <p:nvSpPr>
          <p:cNvPr id="8" name="原创设计师QQ：598969553              _6"/>
          <p:cNvSpPr>
            <a:spLocks noEditPoints="1"/>
          </p:cNvSpPr>
          <p:nvPr/>
        </p:nvSpPr>
        <p:spPr bwMode="auto">
          <a:xfrm>
            <a:off x="7367328" y="3562264"/>
            <a:ext cx="387826" cy="311567"/>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endParaRPr>
          </a:p>
        </p:txBody>
      </p:sp>
      <p:sp>
        <p:nvSpPr>
          <p:cNvPr id="9" name="原创设计师QQ：598969553              _7"/>
          <p:cNvSpPr>
            <a:spLocks noEditPoints="1"/>
          </p:cNvSpPr>
          <p:nvPr/>
        </p:nvSpPr>
        <p:spPr bwMode="auto">
          <a:xfrm>
            <a:off x="4401987" y="3557906"/>
            <a:ext cx="383468" cy="320282"/>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endParaRPr>
          </a:p>
        </p:txBody>
      </p:sp>
      <p:sp>
        <p:nvSpPr>
          <p:cNvPr id="10" name="原创设计师QQ：598969553              _8"/>
          <p:cNvSpPr>
            <a:spLocks noEditPoints="1"/>
          </p:cNvSpPr>
          <p:nvPr/>
        </p:nvSpPr>
        <p:spPr bwMode="auto">
          <a:xfrm>
            <a:off x="5931501" y="2006603"/>
            <a:ext cx="385648" cy="320282"/>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endParaRPr>
          </a:p>
        </p:txBody>
      </p:sp>
      <p:sp>
        <p:nvSpPr>
          <p:cNvPr id="11" name="原创设计师QQ：598969553              _9"/>
          <p:cNvSpPr>
            <a:spLocks noEditPoints="1"/>
          </p:cNvSpPr>
          <p:nvPr/>
        </p:nvSpPr>
        <p:spPr bwMode="auto">
          <a:xfrm>
            <a:off x="5887925" y="3501257"/>
            <a:ext cx="424866" cy="346428"/>
          </a:xfrm>
          <a:custGeom>
            <a:avLst/>
            <a:gdLst>
              <a:gd name="T0" fmla="*/ 125 w 162"/>
              <a:gd name="T1" fmla="*/ 29 h 132"/>
              <a:gd name="T2" fmla="*/ 146 w 162"/>
              <a:gd name="T3" fmla="*/ 77 h 132"/>
              <a:gd name="T4" fmla="*/ 162 w 162"/>
              <a:gd name="T5" fmla="*/ 106 h 132"/>
              <a:gd name="T6" fmla="*/ 154 w 162"/>
              <a:gd name="T7" fmla="*/ 125 h 132"/>
              <a:gd name="T8" fmla="*/ 146 w 162"/>
              <a:gd name="T9" fmla="*/ 127 h 132"/>
              <a:gd name="T10" fmla="*/ 21 w 162"/>
              <a:gd name="T11" fmla="*/ 132 h 132"/>
              <a:gd name="T12" fmla="*/ 16 w 162"/>
              <a:gd name="T13" fmla="*/ 125 h 132"/>
              <a:gd name="T14" fmla="*/ 2 w 162"/>
              <a:gd name="T15" fmla="*/ 121 h 132"/>
              <a:gd name="T16" fmla="*/ 3 w 162"/>
              <a:gd name="T17" fmla="*/ 94 h 132"/>
              <a:gd name="T18" fmla="*/ 8 w 162"/>
              <a:gd name="T19" fmla="*/ 58 h 132"/>
              <a:gd name="T20" fmla="*/ 46 w 162"/>
              <a:gd name="T21" fmla="*/ 30 h 132"/>
              <a:gd name="T22" fmla="*/ 97 w 162"/>
              <a:gd name="T23" fmla="*/ 122 h 132"/>
              <a:gd name="T24" fmla="*/ 97 w 162"/>
              <a:gd name="T25" fmla="*/ 117 h 132"/>
              <a:gd name="T26" fmla="*/ 103 w 162"/>
              <a:gd name="T27" fmla="*/ 98 h 132"/>
              <a:gd name="T28" fmla="*/ 117 w 162"/>
              <a:gd name="T29" fmla="*/ 111 h 132"/>
              <a:gd name="T30" fmla="*/ 115 w 162"/>
              <a:gd name="T31" fmla="*/ 88 h 132"/>
              <a:gd name="T32" fmla="*/ 112 w 162"/>
              <a:gd name="T33" fmla="*/ 83 h 132"/>
              <a:gd name="T34" fmla="*/ 112 w 162"/>
              <a:gd name="T35" fmla="*/ 82 h 132"/>
              <a:gd name="T36" fmla="*/ 109 w 162"/>
              <a:gd name="T37" fmla="*/ 79 h 132"/>
              <a:gd name="T38" fmla="*/ 64 w 162"/>
              <a:gd name="T39" fmla="*/ 68 h 132"/>
              <a:gd name="T40" fmla="*/ 50 w 162"/>
              <a:gd name="T41" fmla="*/ 82 h 132"/>
              <a:gd name="T42" fmla="*/ 50 w 162"/>
              <a:gd name="T43" fmla="*/ 82 h 132"/>
              <a:gd name="T44" fmla="*/ 45 w 162"/>
              <a:gd name="T45" fmla="*/ 100 h 132"/>
              <a:gd name="T46" fmla="*/ 59 w 162"/>
              <a:gd name="T47" fmla="*/ 112 h 132"/>
              <a:gd name="T48" fmla="*/ 65 w 162"/>
              <a:gd name="T49" fmla="*/ 98 h 132"/>
              <a:gd name="T50" fmla="*/ 65 w 162"/>
              <a:gd name="T51" fmla="*/ 117 h 132"/>
              <a:gd name="T52" fmla="*/ 81 w 162"/>
              <a:gd name="T53" fmla="*/ 61 h 132"/>
              <a:gd name="T54" fmla="*/ 81 w 162"/>
              <a:gd name="T55" fmla="*/ 11 h 132"/>
              <a:gd name="T56" fmla="*/ 26 w 162"/>
              <a:gd name="T57" fmla="*/ 122 h 132"/>
              <a:gd name="T58" fmla="*/ 37 w 162"/>
              <a:gd name="T59" fmla="*/ 118 h 132"/>
              <a:gd name="T60" fmla="*/ 36 w 162"/>
              <a:gd name="T61" fmla="*/ 86 h 132"/>
              <a:gd name="T62" fmla="*/ 12 w 162"/>
              <a:gd name="T63" fmla="*/ 98 h 132"/>
              <a:gd name="T64" fmla="*/ 11 w 162"/>
              <a:gd name="T65" fmla="*/ 114 h 132"/>
              <a:gd name="T66" fmla="*/ 23 w 162"/>
              <a:gd name="T67" fmla="*/ 102 h 132"/>
              <a:gd name="T68" fmla="*/ 46 w 162"/>
              <a:gd name="T69" fmla="*/ 42 h 132"/>
              <a:gd name="T70" fmla="*/ 37 w 162"/>
              <a:gd name="T71" fmla="*/ 40 h 132"/>
              <a:gd name="T72" fmla="*/ 24 w 162"/>
              <a:gd name="T73" fmla="*/ 71 h 132"/>
              <a:gd name="T74" fmla="*/ 41 w 162"/>
              <a:gd name="T75" fmla="*/ 76 h 132"/>
              <a:gd name="T76" fmla="*/ 56 w 162"/>
              <a:gd name="T77" fmla="*/ 62 h 132"/>
              <a:gd name="T78" fmla="*/ 56 w 162"/>
              <a:gd name="T79" fmla="*/ 61 h 132"/>
              <a:gd name="T80" fmla="*/ 46 w 162"/>
              <a:gd name="T81" fmla="*/ 42 h 132"/>
              <a:gd name="T82" fmla="*/ 136 w 162"/>
              <a:gd name="T83" fmla="*/ 122 h 132"/>
              <a:gd name="T84" fmla="*/ 139 w 162"/>
              <a:gd name="T85" fmla="*/ 102 h 132"/>
              <a:gd name="T86" fmla="*/ 151 w 162"/>
              <a:gd name="T87" fmla="*/ 114 h 132"/>
              <a:gd name="T88" fmla="*/ 150 w 162"/>
              <a:gd name="T89" fmla="*/ 98 h 132"/>
              <a:gd name="T90" fmla="*/ 137 w 162"/>
              <a:gd name="T91" fmla="*/ 84 h 132"/>
              <a:gd name="T92" fmla="*/ 128 w 162"/>
              <a:gd name="T93" fmla="*/ 111 h 132"/>
              <a:gd name="T94" fmla="*/ 136 w 162"/>
              <a:gd name="T95" fmla="*/ 122 h 132"/>
              <a:gd name="T96" fmla="*/ 116 w 162"/>
              <a:gd name="T97" fmla="*/ 42 h 132"/>
              <a:gd name="T98" fmla="*/ 116 w 162"/>
              <a:gd name="T99" fmla="*/ 42 h 132"/>
              <a:gd name="T100" fmla="*/ 106 w 162"/>
              <a:gd name="T101" fmla="*/ 61 h 132"/>
              <a:gd name="T102" fmla="*/ 116 w 162"/>
              <a:gd name="T103" fmla="*/ 72 h 132"/>
              <a:gd name="T104" fmla="*/ 121 w 162"/>
              <a:gd name="T105" fmla="*/ 76 h 132"/>
              <a:gd name="T106" fmla="*/ 138 w 162"/>
              <a:gd name="T107" fmla="*/ 71 h 132"/>
              <a:gd name="T108" fmla="*/ 125 w 162"/>
              <a:gd name="T109" fmla="*/ 4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 h="132">
                <a:moveTo>
                  <a:pt x="81" y="0"/>
                </a:moveTo>
                <a:cubicBezTo>
                  <a:pt x="99" y="0"/>
                  <a:pt x="114" y="13"/>
                  <a:pt x="116" y="30"/>
                </a:cubicBezTo>
                <a:cubicBezTo>
                  <a:pt x="119" y="30"/>
                  <a:pt x="122" y="29"/>
                  <a:pt x="125" y="29"/>
                </a:cubicBezTo>
                <a:cubicBezTo>
                  <a:pt x="133" y="29"/>
                  <a:pt x="140" y="32"/>
                  <a:pt x="145" y="37"/>
                </a:cubicBezTo>
                <a:cubicBezTo>
                  <a:pt x="150" y="43"/>
                  <a:pt x="154" y="50"/>
                  <a:pt x="154" y="58"/>
                </a:cubicBezTo>
                <a:cubicBezTo>
                  <a:pt x="154" y="65"/>
                  <a:pt x="151" y="72"/>
                  <a:pt x="146" y="77"/>
                </a:cubicBezTo>
                <a:cubicBezTo>
                  <a:pt x="153" y="84"/>
                  <a:pt x="153" y="84"/>
                  <a:pt x="153" y="84"/>
                </a:cubicBezTo>
                <a:cubicBezTo>
                  <a:pt x="156" y="87"/>
                  <a:pt x="158" y="90"/>
                  <a:pt x="159" y="94"/>
                </a:cubicBezTo>
                <a:cubicBezTo>
                  <a:pt x="161" y="98"/>
                  <a:pt x="162" y="102"/>
                  <a:pt x="162" y="106"/>
                </a:cubicBezTo>
                <a:cubicBezTo>
                  <a:pt x="162" y="115"/>
                  <a:pt x="162" y="115"/>
                  <a:pt x="162" y="115"/>
                </a:cubicBezTo>
                <a:cubicBezTo>
                  <a:pt x="162" y="117"/>
                  <a:pt x="161" y="119"/>
                  <a:pt x="160" y="121"/>
                </a:cubicBezTo>
                <a:cubicBezTo>
                  <a:pt x="158" y="123"/>
                  <a:pt x="156" y="124"/>
                  <a:pt x="154" y="125"/>
                </a:cubicBezTo>
                <a:cubicBezTo>
                  <a:pt x="153" y="125"/>
                  <a:pt x="153" y="125"/>
                  <a:pt x="153" y="125"/>
                </a:cubicBezTo>
                <a:cubicBezTo>
                  <a:pt x="146" y="125"/>
                  <a:pt x="146" y="125"/>
                  <a:pt x="146" y="125"/>
                </a:cubicBezTo>
                <a:cubicBezTo>
                  <a:pt x="146" y="127"/>
                  <a:pt x="146" y="127"/>
                  <a:pt x="146" y="127"/>
                </a:cubicBezTo>
                <a:cubicBezTo>
                  <a:pt x="146" y="130"/>
                  <a:pt x="144" y="132"/>
                  <a:pt x="141" y="132"/>
                </a:cubicBezTo>
                <a:cubicBezTo>
                  <a:pt x="141" y="132"/>
                  <a:pt x="141" y="132"/>
                  <a:pt x="141" y="132"/>
                </a:cubicBezTo>
                <a:cubicBezTo>
                  <a:pt x="21" y="132"/>
                  <a:pt x="21" y="132"/>
                  <a:pt x="21" y="132"/>
                </a:cubicBezTo>
                <a:cubicBezTo>
                  <a:pt x="21" y="132"/>
                  <a:pt x="21" y="132"/>
                  <a:pt x="21" y="132"/>
                </a:cubicBezTo>
                <a:cubicBezTo>
                  <a:pt x="18" y="132"/>
                  <a:pt x="16" y="130"/>
                  <a:pt x="16" y="127"/>
                </a:cubicBezTo>
                <a:cubicBezTo>
                  <a:pt x="16" y="125"/>
                  <a:pt x="16" y="125"/>
                  <a:pt x="16" y="125"/>
                </a:cubicBezTo>
                <a:cubicBezTo>
                  <a:pt x="9" y="125"/>
                  <a:pt x="9" y="125"/>
                  <a:pt x="9" y="125"/>
                </a:cubicBezTo>
                <a:cubicBezTo>
                  <a:pt x="9" y="125"/>
                  <a:pt x="9" y="125"/>
                  <a:pt x="8" y="125"/>
                </a:cubicBezTo>
                <a:cubicBezTo>
                  <a:pt x="6" y="124"/>
                  <a:pt x="4" y="123"/>
                  <a:pt x="2" y="121"/>
                </a:cubicBezTo>
                <a:cubicBezTo>
                  <a:pt x="1" y="119"/>
                  <a:pt x="0" y="117"/>
                  <a:pt x="0" y="115"/>
                </a:cubicBezTo>
                <a:cubicBezTo>
                  <a:pt x="0" y="106"/>
                  <a:pt x="0" y="106"/>
                  <a:pt x="0" y="106"/>
                </a:cubicBezTo>
                <a:cubicBezTo>
                  <a:pt x="0" y="102"/>
                  <a:pt x="1" y="98"/>
                  <a:pt x="3" y="94"/>
                </a:cubicBezTo>
                <a:cubicBezTo>
                  <a:pt x="4" y="90"/>
                  <a:pt x="6" y="87"/>
                  <a:pt x="9" y="84"/>
                </a:cubicBezTo>
                <a:cubicBezTo>
                  <a:pt x="16" y="77"/>
                  <a:pt x="16" y="77"/>
                  <a:pt x="16" y="77"/>
                </a:cubicBezTo>
                <a:cubicBezTo>
                  <a:pt x="11" y="72"/>
                  <a:pt x="8" y="65"/>
                  <a:pt x="8" y="58"/>
                </a:cubicBezTo>
                <a:cubicBezTo>
                  <a:pt x="8" y="50"/>
                  <a:pt x="12" y="43"/>
                  <a:pt x="17" y="37"/>
                </a:cubicBezTo>
                <a:cubicBezTo>
                  <a:pt x="22" y="32"/>
                  <a:pt x="29" y="29"/>
                  <a:pt x="37" y="29"/>
                </a:cubicBezTo>
                <a:cubicBezTo>
                  <a:pt x="40" y="29"/>
                  <a:pt x="43" y="30"/>
                  <a:pt x="46" y="30"/>
                </a:cubicBezTo>
                <a:cubicBezTo>
                  <a:pt x="48" y="13"/>
                  <a:pt x="63" y="0"/>
                  <a:pt x="81" y="0"/>
                </a:cubicBezTo>
                <a:close/>
                <a:moveTo>
                  <a:pt x="97" y="122"/>
                </a:moveTo>
                <a:cubicBezTo>
                  <a:pt x="97" y="122"/>
                  <a:pt x="97" y="122"/>
                  <a:pt x="97" y="122"/>
                </a:cubicBezTo>
                <a:cubicBezTo>
                  <a:pt x="97" y="117"/>
                  <a:pt x="97" y="117"/>
                  <a:pt x="97" y="117"/>
                </a:cubicBezTo>
                <a:cubicBezTo>
                  <a:pt x="97" y="117"/>
                  <a:pt x="97" y="117"/>
                  <a:pt x="97" y="117"/>
                </a:cubicBezTo>
                <a:cubicBezTo>
                  <a:pt x="97" y="117"/>
                  <a:pt x="97" y="117"/>
                  <a:pt x="97" y="117"/>
                </a:cubicBezTo>
                <a:cubicBezTo>
                  <a:pt x="97" y="98"/>
                  <a:pt x="97" y="98"/>
                  <a:pt x="97" y="98"/>
                </a:cubicBezTo>
                <a:cubicBezTo>
                  <a:pt x="97" y="96"/>
                  <a:pt x="99" y="95"/>
                  <a:pt x="100" y="95"/>
                </a:cubicBezTo>
                <a:cubicBezTo>
                  <a:pt x="102" y="95"/>
                  <a:pt x="103" y="96"/>
                  <a:pt x="103" y="98"/>
                </a:cubicBezTo>
                <a:cubicBezTo>
                  <a:pt x="103" y="112"/>
                  <a:pt x="103" y="112"/>
                  <a:pt x="103" y="112"/>
                </a:cubicBezTo>
                <a:cubicBezTo>
                  <a:pt x="117" y="112"/>
                  <a:pt x="117" y="112"/>
                  <a:pt x="117" y="112"/>
                </a:cubicBezTo>
                <a:cubicBezTo>
                  <a:pt x="117" y="112"/>
                  <a:pt x="117" y="111"/>
                  <a:pt x="117" y="111"/>
                </a:cubicBezTo>
                <a:cubicBezTo>
                  <a:pt x="117" y="100"/>
                  <a:pt x="117" y="100"/>
                  <a:pt x="117" y="100"/>
                </a:cubicBezTo>
                <a:cubicBezTo>
                  <a:pt x="117" y="96"/>
                  <a:pt x="117" y="92"/>
                  <a:pt x="115" y="88"/>
                </a:cubicBezTo>
                <a:cubicBezTo>
                  <a:pt x="115" y="88"/>
                  <a:pt x="115" y="88"/>
                  <a:pt x="115" y="88"/>
                </a:cubicBezTo>
                <a:cubicBezTo>
                  <a:pt x="115" y="88"/>
                  <a:pt x="115" y="88"/>
                  <a:pt x="115" y="88"/>
                </a:cubicBezTo>
                <a:cubicBezTo>
                  <a:pt x="114" y="86"/>
                  <a:pt x="113" y="84"/>
                  <a:pt x="112" y="83"/>
                </a:cubicBezTo>
                <a:cubicBezTo>
                  <a:pt x="112" y="83"/>
                  <a:pt x="112" y="83"/>
                  <a:pt x="112" y="83"/>
                </a:cubicBezTo>
                <a:cubicBezTo>
                  <a:pt x="112" y="82"/>
                  <a:pt x="112" y="82"/>
                  <a:pt x="112" y="82"/>
                </a:cubicBezTo>
                <a:cubicBezTo>
                  <a:pt x="112" y="82"/>
                  <a:pt x="112" y="82"/>
                  <a:pt x="112" y="82"/>
                </a:cubicBezTo>
                <a:cubicBezTo>
                  <a:pt x="112" y="82"/>
                  <a:pt x="112" y="82"/>
                  <a:pt x="112" y="82"/>
                </a:cubicBezTo>
                <a:cubicBezTo>
                  <a:pt x="112" y="82"/>
                  <a:pt x="112" y="82"/>
                  <a:pt x="112" y="82"/>
                </a:cubicBezTo>
                <a:cubicBezTo>
                  <a:pt x="111" y="81"/>
                  <a:pt x="110" y="80"/>
                  <a:pt x="109" y="79"/>
                </a:cubicBezTo>
                <a:cubicBezTo>
                  <a:pt x="109" y="79"/>
                  <a:pt x="109" y="79"/>
                  <a:pt x="109" y="79"/>
                </a:cubicBezTo>
                <a:cubicBezTo>
                  <a:pt x="98" y="68"/>
                  <a:pt x="98" y="68"/>
                  <a:pt x="98" y="68"/>
                </a:cubicBezTo>
                <a:cubicBezTo>
                  <a:pt x="93" y="70"/>
                  <a:pt x="87" y="72"/>
                  <a:pt x="81" y="72"/>
                </a:cubicBezTo>
                <a:cubicBezTo>
                  <a:pt x="75" y="72"/>
                  <a:pt x="69" y="70"/>
                  <a:pt x="64" y="68"/>
                </a:cubicBezTo>
                <a:cubicBezTo>
                  <a:pt x="53" y="79"/>
                  <a:pt x="53" y="79"/>
                  <a:pt x="53" y="79"/>
                </a:cubicBezTo>
                <a:cubicBezTo>
                  <a:pt x="53" y="79"/>
                  <a:pt x="53" y="79"/>
                  <a:pt x="53" y="79"/>
                </a:cubicBezTo>
                <a:cubicBezTo>
                  <a:pt x="52" y="80"/>
                  <a:pt x="51" y="81"/>
                  <a:pt x="50" y="82"/>
                </a:cubicBezTo>
                <a:cubicBezTo>
                  <a:pt x="50" y="82"/>
                  <a:pt x="50" y="82"/>
                  <a:pt x="50" y="82"/>
                </a:cubicBezTo>
                <a:cubicBezTo>
                  <a:pt x="50" y="82"/>
                  <a:pt x="50" y="82"/>
                  <a:pt x="50" y="82"/>
                </a:cubicBezTo>
                <a:cubicBezTo>
                  <a:pt x="50" y="82"/>
                  <a:pt x="50" y="82"/>
                  <a:pt x="50" y="82"/>
                </a:cubicBezTo>
                <a:cubicBezTo>
                  <a:pt x="50" y="83"/>
                  <a:pt x="50" y="83"/>
                  <a:pt x="50" y="83"/>
                </a:cubicBezTo>
                <a:cubicBezTo>
                  <a:pt x="49" y="84"/>
                  <a:pt x="48" y="86"/>
                  <a:pt x="47" y="88"/>
                </a:cubicBezTo>
                <a:cubicBezTo>
                  <a:pt x="45" y="92"/>
                  <a:pt x="45" y="96"/>
                  <a:pt x="45" y="100"/>
                </a:cubicBezTo>
                <a:cubicBezTo>
                  <a:pt x="45" y="111"/>
                  <a:pt x="45" y="111"/>
                  <a:pt x="45" y="111"/>
                </a:cubicBezTo>
                <a:cubicBezTo>
                  <a:pt x="45" y="111"/>
                  <a:pt x="45" y="112"/>
                  <a:pt x="45" y="112"/>
                </a:cubicBezTo>
                <a:cubicBezTo>
                  <a:pt x="59" y="112"/>
                  <a:pt x="59" y="112"/>
                  <a:pt x="59" y="112"/>
                </a:cubicBezTo>
                <a:cubicBezTo>
                  <a:pt x="59" y="98"/>
                  <a:pt x="59" y="98"/>
                  <a:pt x="59" y="98"/>
                </a:cubicBezTo>
                <a:cubicBezTo>
                  <a:pt x="59" y="96"/>
                  <a:pt x="60" y="95"/>
                  <a:pt x="62" y="95"/>
                </a:cubicBezTo>
                <a:cubicBezTo>
                  <a:pt x="63" y="95"/>
                  <a:pt x="65" y="96"/>
                  <a:pt x="65" y="98"/>
                </a:cubicBezTo>
                <a:cubicBezTo>
                  <a:pt x="65" y="117"/>
                  <a:pt x="65" y="117"/>
                  <a:pt x="65" y="117"/>
                </a:cubicBezTo>
                <a:cubicBezTo>
                  <a:pt x="65" y="117"/>
                  <a:pt x="65" y="117"/>
                  <a:pt x="65" y="117"/>
                </a:cubicBezTo>
                <a:cubicBezTo>
                  <a:pt x="65" y="117"/>
                  <a:pt x="65" y="117"/>
                  <a:pt x="65" y="117"/>
                </a:cubicBezTo>
                <a:cubicBezTo>
                  <a:pt x="65" y="122"/>
                  <a:pt x="65" y="122"/>
                  <a:pt x="65" y="122"/>
                </a:cubicBezTo>
                <a:cubicBezTo>
                  <a:pt x="97" y="122"/>
                  <a:pt x="97" y="122"/>
                  <a:pt x="97" y="122"/>
                </a:cubicBezTo>
                <a:close/>
                <a:moveTo>
                  <a:pt x="81" y="61"/>
                </a:moveTo>
                <a:cubicBezTo>
                  <a:pt x="81" y="61"/>
                  <a:pt x="81" y="61"/>
                  <a:pt x="81" y="61"/>
                </a:cubicBezTo>
                <a:cubicBezTo>
                  <a:pt x="95" y="61"/>
                  <a:pt x="106" y="50"/>
                  <a:pt x="106" y="36"/>
                </a:cubicBezTo>
                <a:cubicBezTo>
                  <a:pt x="106" y="22"/>
                  <a:pt x="95" y="11"/>
                  <a:pt x="81" y="11"/>
                </a:cubicBezTo>
                <a:cubicBezTo>
                  <a:pt x="67" y="11"/>
                  <a:pt x="56" y="22"/>
                  <a:pt x="56" y="36"/>
                </a:cubicBezTo>
                <a:cubicBezTo>
                  <a:pt x="56" y="50"/>
                  <a:pt x="67" y="61"/>
                  <a:pt x="81" y="61"/>
                </a:cubicBezTo>
                <a:close/>
                <a:moveTo>
                  <a:pt x="26" y="122"/>
                </a:moveTo>
                <a:cubicBezTo>
                  <a:pt x="26" y="122"/>
                  <a:pt x="26" y="122"/>
                  <a:pt x="26" y="122"/>
                </a:cubicBezTo>
                <a:cubicBezTo>
                  <a:pt x="41" y="122"/>
                  <a:pt x="41" y="122"/>
                  <a:pt x="41" y="122"/>
                </a:cubicBezTo>
                <a:cubicBezTo>
                  <a:pt x="39" y="121"/>
                  <a:pt x="38" y="120"/>
                  <a:pt x="37" y="118"/>
                </a:cubicBezTo>
                <a:cubicBezTo>
                  <a:pt x="35" y="116"/>
                  <a:pt x="34" y="113"/>
                  <a:pt x="34" y="111"/>
                </a:cubicBezTo>
                <a:cubicBezTo>
                  <a:pt x="34" y="100"/>
                  <a:pt x="34" y="100"/>
                  <a:pt x="34" y="100"/>
                </a:cubicBezTo>
                <a:cubicBezTo>
                  <a:pt x="34" y="95"/>
                  <a:pt x="35" y="90"/>
                  <a:pt x="36" y="86"/>
                </a:cubicBezTo>
                <a:cubicBezTo>
                  <a:pt x="32" y="86"/>
                  <a:pt x="28" y="85"/>
                  <a:pt x="25" y="84"/>
                </a:cubicBezTo>
                <a:cubicBezTo>
                  <a:pt x="17" y="91"/>
                  <a:pt x="17" y="91"/>
                  <a:pt x="17" y="91"/>
                </a:cubicBezTo>
                <a:cubicBezTo>
                  <a:pt x="15" y="94"/>
                  <a:pt x="13" y="96"/>
                  <a:pt x="12" y="98"/>
                </a:cubicBezTo>
                <a:cubicBezTo>
                  <a:pt x="12" y="98"/>
                  <a:pt x="12" y="98"/>
                  <a:pt x="12" y="98"/>
                </a:cubicBezTo>
                <a:cubicBezTo>
                  <a:pt x="11" y="101"/>
                  <a:pt x="11" y="103"/>
                  <a:pt x="11" y="106"/>
                </a:cubicBezTo>
                <a:cubicBezTo>
                  <a:pt x="11" y="114"/>
                  <a:pt x="11" y="114"/>
                  <a:pt x="11" y="114"/>
                </a:cubicBezTo>
                <a:cubicBezTo>
                  <a:pt x="20" y="114"/>
                  <a:pt x="20" y="114"/>
                  <a:pt x="20" y="114"/>
                </a:cubicBezTo>
                <a:cubicBezTo>
                  <a:pt x="20" y="105"/>
                  <a:pt x="20" y="105"/>
                  <a:pt x="20" y="105"/>
                </a:cubicBezTo>
                <a:cubicBezTo>
                  <a:pt x="20" y="103"/>
                  <a:pt x="21" y="102"/>
                  <a:pt x="23" y="102"/>
                </a:cubicBezTo>
                <a:cubicBezTo>
                  <a:pt x="25" y="102"/>
                  <a:pt x="26" y="103"/>
                  <a:pt x="26" y="105"/>
                </a:cubicBezTo>
                <a:cubicBezTo>
                  <a:pt x="26" y="122"/>
                  <a:pt x="26" y="122"/>
                  <a:pt x="26" y="122"/>
                </a:cubicBezTo>
                <a:close/>
                <a:moveTo>
                  <a:pt x="46" y="42"/>
                </a:moveTo>
                <a:cubicBezTo>
                  <a:pt x="46" y="42"/>
                  <a:pt x="46" y="42"/>
                  <a:pt x="46" y="42"/>
                </a:cubicBezTo>
                <a:cubicBezTo>
                  <a:pt x="45" y="41"/>
                  <a:pt x="44" y="41"/>
                  <a:pt x="43" y="40"/>
                </a:cubicBezTo>
                <a:cubicBezTo>
                  <a:pt x="41" y="40"/>
                  <a:pt x="39" y="40"/>
                  <a:pt x="37" y="40"/>
                </a:cubicBezTo>
                <a:cubicBezTo>
                  <a:pt x="32" y="40"/>
                  <a:pt x="28" y="42"/>
                  <a:pt x="24" y="45"/>
                </a:cubicBezTo>
                <a:cubicBezTo>
                  <a:pt x="21" y="48"/>
                  <a:pt x="19" y="53"/>
                  <a:pt x="19" y="58"/>
                </a:cubicBezTo>
                <a:cubicBezTo>
                  <a:pt x="19" y="63"/>
                  <a:pt x="21" y="67"/>
                  <a:pt x="24" y="71"/>
                </a:cubicBezTo>
                <a:cubicBezTo>
                  <a:pt x="24" y="71"/>
                  <a:pt x="24" y="71"/>
                  <a:pt x="24" y="71"/>
                </a:cubicBezTo>
                <a:cubicBezTo>
                  <a:pt x="28" y="74"/>
                  <a:pt x="32" y="76"/>
                  <a:pt x="37" y="76"/>
                </a:cubicBezTo>
                <a:cubicBezTo>
                  <a:pt x="38" y="76"/>
                  <a:pt x="40" y="76"/>
                  <a:pt x="41" y="76"/>
                </a:cubicBezTo>
                <a:cubicBezTo>
                  <a:pt x="41" y="75"/>
                  <a:pt x="42" y="75"/>
                  <a:pt x="43" y="75"/>
                </a:cubicBezTo>
                <a:cubicBezTo>
                  <a:pt x="44" y="74"/>
                  <a:pt x="45" y="73"/>
                  <a:pt x="46" y="72"/>
                </a:cubicBezTo>
                <a:cubicBezTo>
                  <a:pt x="56" y="62"/>
                  <a:pt x="56" y="62"/>
                  <a:pt x="56" y="62"/>
                </a:cubicBezTo>
                <a:cubicBezTo>
                  <a:pt x="56" y="61"/>
                  <a:pt x="56" y="61"/>
                  <a:pt x="56" y="61"/>
                </a:cubicBezTo>
                <a:cubicBezTo>
                  <a:pt x="56" y="61"/>
                  <a:pt x="56" y="61"/>
                  <a:pt x="56" y="61"/>
                </a:cubicBezTo>
                <a:cubicBezTo>
                  <a:pt x="56" y="61"/>
                  <a:pt x="56" y="61"/>
                  <a:pt x="56" y="61"/>
                </a:cubicBezTo>
                <a:cubicBezTo>
                  <a:pt x="51" y="57"/>
                  <a:pt x="48" y="51"/>
                  <a:pt x="46" y="44"/>
                </a:cubicBezTo>
                <a:cubicBezTo>
                  <a:pt x="46" y="44"/>
                  <a:pt x="46" y="43"/>
                  <a:pt x="46" y="42"/>
                </a:cubicBezTo>
                <a:cubicBezTo>
                  <a:pt x="46" y="42"/>
                  <a:pt x="46" y="42"/>
                  <a:pt x="46" y="42"/>
                </a:cubicBezTo>
                <a:cubicBezTo>
                  <a:pt x="46" y="42"/>
                  <a:pt x="46" y="42"/>
                  <a:pt x="46" y="42"/>
                </a:cubicBezTo>
                <a:cubicBezTo>
                  <a:pt x="46" y="42"/>
                  <a:pt x="46" y="42"/>
                  <a:pt x="46" y="42"/>
                </a:cubicBezTo>
                <a:close/>
                <a:moveTo>
                  <a:pt x="136" y="122"/>
                </a:moveTo>
                <a:cubicBezTo>
                  <a:pt x="136" y="122"/>
                  <a:pt x="136" y="122"/>
                  <a:pt x="136" y="122"/>
                </a:cubicBezTo>
                <a:cubicBezTo>
                  <a:pt x="136" y="105"/>
                  <a:pt x="136" y="105"/>
                  <a:pt x="136" y="105"/>
                </a:cubicBezTo>
                <a:cubicBezTo>
                  <a:pt x="136" y="103"/>
                  <a:pt x="137" y="102"/>
                  <a:pt x="139" y="102"/>
                </a:cubicBezTo>
                <a:cubicBezTo>
                  <a:pt x="141" y="102"/>
                  <a:pt x="142" y="103"/>
                  <a:pt x="142" y="105"/>
                </a:cubicBezTo>
                <a:cubicBezTo>
                  <a:pt x="142" y="114"/>
                  <a:pt x="142" y="114"/>
                  <a:pt x="142" y="114"/>
                </a:cubicBezTo>
                <a:cubicBezTo>
                  <a:pt x="151" y="114"/>
                  <a:pt x="151" y="114"/>
                  <a:pt x="151" y="114"/>
                </a:cubicBezTo>
                <a:cubicBezTo>
                  <a:pt x="151" y="106"/>
                  <a:pt x="151" y="106"/>
                  <a:pt x="151" y="106"/>
                </a:cubicBezTo>
                <a:cubicBezTo>
                  <a:pt x="151" y="103"/>
                  <a:pt x="151" y="101"/>
                  <a:pt x="150" y="98"/>
                </a:cubicBezTo>
                <a:cubicBezTo>
                  <a:pt x="150" y="98"/>
                  <a:pt x="150" y="98"/>
                  <a:pt x="150" y="98"/>
                </a:cubicBezTo>
                <a:cubicBezTo>
                  <a:pt x="150" y="98"/>
                  <a:pt x="150" y="98"/>
                  <a:pt x="150" y="98"/>
                </a:cubicBezTo>
                <a:cubicBezTo>
                  <a:pt x="149" y="96"/>
                  <a:pt x="147" y="94"/>
                  <a:pt x="145" y="91"/>
                </a:cubicBezTo>
                <a:cubicBezTo>
                  <a:pt x="137" y="84"/>
                  <a:pt x="137" y="84"/>
                  <a:pt x="137" y="84"/>
                </a:cubicBezTo>
                <a:cubicBezTo>
                  <a:pt x="134" y="85"/>
                  <a:pt x="130" y="86"/>
                  <a:pt x="126" y="86"/>
                </a:cubicBezTo>
                <a:cubicBezTo>
                  <a:pt x="127" y="90"/>
                  <a:pt x="128" y="95"/>
                  <a:pt x="128" y="100"/>
                </a:cubicBezTo>
                <a:cubicBezTo>
                  <a:pt x="128" y="111"/>
                  <a:pt x="128" y="111"/>
                  <a:pt x="128" y="111"/>
                </a:cubicBezTo>
                <a:cubicBezTo>
                  <a:pt x="128" y="113"/>
                  <a:pt x="127" y="116"/>
                  <a:pt x="125" y="118"/>
                </a:cubicBezTo>
                <a:cubicBezTo>
                  <a:pt x="124" y="120"/>
                  <a:pt x="123" y="121"/>
                  <a:pt x="121" y="122"/>
                </a:cubicBezTo>
                <a:cubicBezTo>
                  <a:pt x="136" y="122"/>
                  <a:pt x="136" y="122"/>
                  <a:pt x="136" y="122"/>
                </a:cubicBezTo>
                <a:close/>
                <a:moveTo>
                  <a:pt x="116" y="42"/>
                </a:moveTo>
                <a:cubicBezTo>
                  <a:pt x="116" y="42"/>
                  <a:pt x="116" y="42"/>
                  <a:pt x="116" y="42"/>
                </a:cubicBezTo>
                <a:cubicBezTo>
                  <a:pt x="116" y="42"/>
                  <a:pt x="116" y="42"/>
                  <a:pt x="116" y="42"/>
                </a:cubicBezTo>
                <a:cubicBezTo>
                  <a:pt x="116" y="42"/>
                  <a:pt x="116" y="42"/>
                  <a:pt x="116" y="42"/>
                </a:cubicBezTo>
                <a:cubicBezTo>
                  <a:pt x="116" y="42"/>
                  <a:pt x="116" y="42"/>
                  <a:pt x="116" y="42"/>
                </a:cubicBezTo>
                <a:cubicBezTo>
                  <a:pt x="116" y="42"/>
                  <a:pt x="116" y="42"/>
                  <a:pt x="116" y="42"/>
                </a:cubicBezTo>
                <a:cubicBezTo>
                  <a:pt x="115" y="49"/>
                  <a:pt x="112" y="56"/>
                  <a:pt x="106" y="61"/>
                </a:cubicBezTo>
                <a:cubicBezTo>
                  <a:pt x="106" y="61"/>
                  <a:pt x="106" y="61"/>
                  <a:pt x="106" y="61"/>
                </a:cubicBezTo>
                <a:cubicBezTo>
                  <a:pt x="106" y="61"/>
                  <a:pt x="106" y="61"/>
                  <a:pt x="106" y="61"/>
                </a:cubicBezTo>
                <a:cubicBezTo>
                  <a:pt x="106" y="62"/>
                  <a:pt x="106" y="62"/>
                  <a:pt x="106" y="62"/>
                </a:cubicBezTo>
                <a:cubicBezTo>
                  <a:pt x="116" y="72"/>
                  <a:pt x="116" y="72"/>
                  <a:pt x="116" y="72"/>
                </a:cubicBezTo>
                <a:cubicBezTo>
                  <a:pt x="116" y="72"/>
                  <a:pt x="116" y="72"/>
                  <a:pt x="116" y="72"/>
                </a:cubicBezTo>
                <a:cubicBezTo>
                  <a:pt x="117" y="73"/>
                  <a:pt x="118" y="74"/>
                  <a:pt x="119" y="75"/>
                </a:cubicBezTo>
                <a:cubicBezTo>
                  <a:pt x="120" y="75"/>
                  <a:pt x="121" y="75"/>
                  <a:pt x="121" y="76"/>
                </a:cubicBezTo>
                <a:cubicBezTo>
                  <a:pt x="121" y="76"/>
                  <a:pt x="121" y="76"/>
                  <a:pt x="121" y="76"/>
                </a:cubicBezTo>
                <a:cubicBezTo>
                  <a:pt x="121" y="76"/>
                  <a:pt x="121" y="76"/>
                  <a:pt x="121" y="76"/>
                </a:cubicBezTo>
                <a:cubicBezTo>
                  <a:pt x="122" y="76"/>
                  <a:pt x="124" y="76"/>
                  <a:pt x="125" y="76"/>
                </a:cubicBezTo>
                <a:cubicBezTo>
                  <a:pt x="130" y="76"/>
                  <a:pt x="134" y="74"/>
                  <a:pt x="138" y="71"/>
                </a:cubicBezTo>
                <a:cubicBezTo>
                  <a:pt x="141" y="67"/>
                  <a:pt x="143" y="63"/>
                  <a:pt x="143" y="58"/>
                </a:cubicBezTo>
                <a:cubicBezTo>
                  <a:pt x="143" y="53"/>
                  <a:pt x="141" y="48"/>
                  <a:pt x="138" y="45"/>
                </a:cubicBezTo>
                <a:cubicBezTo>
                  <a:pt x="134" y="42"/>
                  <a:pt x="130" y="40"/>
                  <a:pt x="125" y="40"/>
                </a:cubicBezTo>
                <a:cubicBezTo>
                  <a:pt x="123" y="40"/>
                  <a:pt x="121" y="40"/>
                  <a:pt x="120" y="40"/>
                </a:cubicBezTo>
                <a:cubicBezTo>
                  <a:pt x="118" y="41"/>
                  <a:pt x="117" y="41"/>
                  <a:pt x="116" y="42"/>
                </a:cubicBezTo>
                <a:close/>
              </a:path>
            </a:pathLst>
          </a:custGeom>
          <a:solidFill>
            <a:schemeClr val="accent1"/>
          </a:solidFill>
          <a:ln>
            <a:noFill/>
          </a:ln>
          <a:extLst/>
        </p:spPr>
        <p:txBody>
          <a:bodyPr/>
          <a:lstStyle/>
          <a:p>
            <a:endParaRPr lang="zh-CN" altLang="en-US">
              <a:solidFill>
                <a:schemeClr val="tx1">
                  <a:lumMod val="50000"/>
                  <a:lumOff val="50000"/>
                </a:schemeClr>
              </a:solidFill>
            </a:endParaRPr>
          </a:p>
        </p:txBody>
      </p:sp>
      <p:sp>
        <p:nvSpPr>
          <p:cNvPr id="12" name="原创设计师QQ：598969553              _10"/>
          <p:cNvSpPr>
            <a:spLocks noEditPoints="1"/>
          </p:cNvSpPr>
          <p:nvPr/>
        </p:nvSpPr>
        <p:spPr bwMode="auto">
          <a:xfrm>
            <a:off x="5990329" y="4991554"/>
            <a:ext cx="267991" cy="37911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endParaRPr>
          </a:p>
        </p:txBody>
      </p:sp>
      <p:sp>
        <p:nvSpPr>
          <p:cNvPr id="13" name="原创设计师QQ：598969553              _11"/>
          <p:cNvSpPr>
            <a:spLocks noChangeShapeType="1"/>
          </p:cNvSpPr>
          <p:nvPr/>
        </p:nvSpPr>
        <p:spPr bwMode="auto">
          <a:xfrm flipH="1">
            <a:off x="4593721" y="2111186"/>
            <a:ext cx="1043644" cy="0"/>
          </a:xfrm>
          <a:prstGeom prst="line">
            <a:avLst/>
          </a:prstGeom>
          <a:noFill/>
          <a:ln w="6350" cmpd="sng">
            <a:solidFill>
              <a:srgbClr val="C0C0C0"/>
            </a:solidFill>
            <a:prstDash val="dash"/>
            <a:round/>
            <a:headE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1">
                  <a:lumMod val="50000"/>
                  <a:lumOff val="50000"/>
                </a:schemeClr>
              </a:solidFill>
            </a:endParaRPr>
          </a:p>
        </p:txBody>
      </p:sp>
      <p:sp>
        <p:nvSpPr>
          <p:cNvPr id="14" name="原创设计师QQ：598969553              _12"/>
          <p:cNvSpPr>
            <a:spLocks noChangeShapeType="1"/>
          </p:cNvSpPr>
          <p:nvPr/>
        </p:nvSpPr>
        <p:spPr bwMode="auto">
          <a:xfrm>
            <a:off x="4593721" y="4152717"/>
            <a:ext cx="0" cy="1028392"/>
          </a:xfrm>
          <a:prstGeom prst="line">
            <a:avLst/>
          </a:prstGeom>
          <a:noFill/>
          <a:ln w="6350" cmpd="sng">
            <a:solidFill>
              <a:srgbClr val="C0C0C0"/>
            </a:solidFill>
            <a:prstDash val="dash"/>
            <a:round/>
            <a:headE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1">
                  <a:lumMod val="50000"/>
                  <a:lumOff val="50000"/>
                </a:schemeClr>
              </a:solidFill>
            </a:endParaRPr>
          </a:p>
        </p:txBody>
      </p:sp>
      <p:sp>
        <p:nvSpPr>
          <p:cNvPr id="15" name="原创设计师QQ：598969553              _13"/>
          <p:cNvSpPr>
            <a:spLocks noChangeShapeType="1"/>
          </p:cNvSpPr>
          <p:nvPr/>
        </p:nvSpPr>
        <p:spPr bwMode="auto">
          <a:xfrm>
            <a:off x="6569889" y="5181108"/>
            <a:ext cx="989173" cy="0"/>
          </a:xfrm>
          <a:prstGeom prst="line">
            <a:avLst/>
          </a:prstGeom>
          <a:noFill/>
          <a:ln w="6350" cmpd="sng">
            <a:solidFill>
              <a:srgbClr val="C0C0C0"/>
            </a:solidFill>
            <a:prstDash val="dash"/>
            <a:round/>
            <a:headE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1">
                  <a:lumMod val="50000"/>
                  <a:lumOff val="50000"/>
                </a:schemeClr>
              </a:solidFill>
            </a:endParaRPr>
          </a:p>
        </p:txBody>
      </p:sp>
      <p:sp>
        <p:nvSpPr>
          <p:cNvPr id="16" name="原创设计师QQ：598969553              _14"/>
          <p:cNvSpPr>
            <a:spLocks noChangeShapeType="1"/>
          </p:cNvSpPr>
          <p:nvPr/>
        </p:nvSpPr>
        <p:spPr bwMode="auto">
          <a:xfrm flipV="1">
            <a:off x="7559062" y="2111186"/>
            <a:ext cx="0" cy="1082861"/>
          </a:xfrm>
          <a:prstGeom prst="line">
            <a:avLst/>
          </a:prstGeom>
          <a:noFill/>
          <a:ln w="6350" cmpd="sng">
            <a:solidFill>
              <a:srgbClr val="C0C0C0"/>
            </a:solidFill>
            <a:prstDash val="dash"/>
            <a:round/>
            <a:headE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1">
                  <a:lumMod val="50000"/>
                  <a:lumOff val="50000"/>
                </a:schemeClr>
              </a:solidFill>
            </a:endParaRPr>
          </a:p>
        </p:txBody>
      </p:sp>
      <p:sp>
        <p:nvSpPr>
          <p:cNvPr id="17" name="原创设计师QQ：598969553              _15"/>
          <p:cNvSpPr/>
          <p:nvPr/>
        </p:nvSpPr>
        <p:spPr>
          <a:xfrm>
            <a:off x="7755154" y="1975945"/>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18" name="原创设计师QQ：598969553              _16"/>
          <p:cNvSpPr/>
          <p:nvPr/>
        </p:nvSpPr>
        <p:spPr>
          <a:xfrm>
            <a:off x="7755153" y="4800162"/>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19" name="原创设计师QQ：598969553              _17"/>
          <p:cNvSpPr/>
          <p:nvPr/>
        </p:nvSpPr>
        <p:spPr>
          <a:xfrm>
            <a:off x="2176552" y="5297260"/>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0" name="原创设计师QQ：598969553              _18"/>
          <p:cNvSpPr/>
          <p:nvPr/>
        </p:nvSpPr>
        <p:spPr>
          <a:xfrm>
            <a:off x="1913379" y="1785378"/>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21"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82139921"/>
      </p:ext>
    </p:extLst>
  </p:cSld>
  <p:clrMapOvr>
    <a:masterClrMapping/>
  </p:clrMapOvr>
  <p:transition spd="slow" advClick="0" advTm="4000">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p:cNvSpPr>
          <p:nvPr/>
        </p:nvSpPr>
        <p:spPr bwMode="auto">
          <a:xfrm>
            <a:off x="7564831" y="4240856"/>
            <a:ext cx="1146508" cy="676758"/>
          </a:xfrm>
          <a:custGeom>
            <a:avLst/>
            <a:gdLst>
              <a:gd name="T0" fmla="*/ 0 w 576"/>
              <a:gd name="T1" fmla="*/ 340 h 340"/>
              <a:gd name="T2" fmla="*/ 576 w 576"/>
              <a:gd name="T3" fmla="*/ 340 h 340"/>
              <a:gd name="T4" fmla="*/ 576 w 576"/>
              <a:gd name="T5" fmla="*/ 0 h 340"/>
            </a:gdLst>
            <a:ahLst/>
            <a:cxnLst>
              <a:cxn ang="0">
                <a:pos x="T0" y="T1"/>
              </a:cxn>
              <a:cxn ang="0">
                <a:pos x="T2" y="T3"/>
              </a:cxn>
              <a:cxn ang="0">
                <a:pos x="T4" y="T5"/>
              </a:cxn>
            </a:cxnLst>
            <a:rect l="0" t="0" r="r" b="b"/>
            <a:pathLst>
              <a:path w="576" h="340">
                <a:moveTo>
                  <a:pt x="0" y="340"/>
                </a:moveTo>
                <a:lnTo>
                  <a:pt x="576" y="340"/>
                </a:lnTo>
                <a:lnTo>
                  <a:pt x="576" y="0"/>
                </a:lnTo>
              </a:path>
            </a:pathLst>
          </a:custGeom>
          <a:noFill/>
          <a:ln w="6350" cap="flat" cmpd="sng">
            <a:solidFill>
              <a:srgbClr val="595757"/>
            </a:solidFill>
            <a:prstDash val="dash"/>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 name="原创设计师QQ：598969553              _3"/>
          <p:cNvSpPr>
            <a:spLocks noChangeShapeType="1"/>
          </p:cNvSpPr>
          <p:nvPr/>
        </p:nvSpPr>
        <p:spPr bwMode="auto">
          <a:xfrm>
            <a:off x="7564831" y="2200629"/>
            <a:ext cx="1146508" cy="0"/>
          </a:xfrm>
          <a:prstGeom prst="line">
            <a:avLst/>
          </a:prstGeom>
          <a:noFill/>
          <a:ln w="6350" cmpd="sng">
            <a:solidFill>
              <a:srgbClr val="595757"/>
            </a:solidFill>
            <a:prstDash val="dash"/>
            <a:round/>
            <a:headE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6" name="原创设计师QQ：598969553              _4"/>
          <p:cNvSpPr>
            <a:spLocks/>
          </p:cNvSpPr>
          <p:nvPr/>
        </p:nvSpPr>
        <p:spPr bwMode="auto">
          <a:xfrm>
            <a:off x="7564831" y="2785826"/>
            <a:ext cx="1146508" cy="433922"/>
          </a:xfrm>
          <a:custGeom>
            <a:avLst/>
            <a:gdLst>
              <a:gd name="T0" fmla="*/ 0 w 576"/>
              <a:gd name="T1" fmla="*/ 0 h 218"/>
              <a:gd name="T2" fmla="*/ 576 w 576"/>
              <a:gd name="T3" fmla="*/ 0 h 218"/>
              <a:gd name="T4" fmla="*/ 576 w 576"/>
              <a:gd name="T5" fmla="*/ 218 h 218"/>
            </a:gdLst>
            <a:ahLst/>
            <a:cxnLst>
              <a:cxn ang="0">
                <a:pos x="T0" y="T1"/>
              </a:cxn>
              <a:cxn ang="0">
                <a:pos x="T2" y="T3"/>
              </a:cxn>
              <a:cxn ang="0">
                <a:pos x="T4" y="T5"/>
              </a:cxn>
            </a:cxnLst>
            <a:rect l="0" t="0" r="r" b="b"/>
            <a:pathLst>
              <a:path w="576" h="218">
                <a:moveTo>
                  <a:pt x="0" y="0"/>
                </a:moveTo>
                <a:lnTo>
                  <a:pt x="576" y="0"/>
                </a:lnTo>
                <a:lnTo>
                  <a:pt x="576" y="218"/>
                </a:lnTo>
              </a:path>
            </a:pathLst>
          </a:custGeom>
          <a:noFill/>
          <a:ln w="6350" cap="flat" cmpd="sng">
            <a:solidFill>
              <a:srgbClr val="595757"/>
            </a:solidFill>
            <a:prstDash val="dash"/>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 name="原创设计师QQ：598969553              _5"/>
          <p:cNvSpPr>
            <a:spLocks noChangeArrowheads="1"/>
          </p:cNvSpPr>
          <p:nvPr/>
        </p:nvSpPr>
        <p:spPr bwMode="auto">
          <a:xfrm>
            <a:off x="6953757" y="1862249"/>
            <a:ext cx="611073" cy="3055365"/>
          </a:xfrm>
          <a:prstGeom prst="rect">
            <a:avLst/>
          </a:prstGeom>
          <a:noFill/>
          <a:ln w="6350" cmpd="sng">
            <a:solidFill>
              <a:schemeClr val="bg1">
                <a:lumMod val="7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 name="原创设计师QQ：598969553              _6"/>
          <p:cNvSpPr>
            <a:spLocks/>
          </p:cNvSpPr>
          <p:nvPr/>
        </p:nvSpPr>
        <p:spPr bwMode="auto">
          <a:xfrm>
            <a:off x="6953757" y="1862249"/>
            <a:ext cx="611073" cy="3055365"/>
          </a:xfrm>
          <a:custGeom>
            <a:avLst/>
            <a:gdLst>
              <a:gd name="T0" fmla="*/ 307 w 307"/>
              <a:gd name="T1" fmla="*/ 0 h 1535"/>
              <a:gd name="T2" fmla="*/ 0 w 307"/>
              <a:gd name="T3" fmla="*/ 217 h 1535"/>
              <a:gd name="T4" fmla="*/ 143 w 307"/>
              <a:gd name="T5" fmla="*/ 321 h 1535"/>
              <a:gd name="T6" fmla="*/ 307 w 307"/>
              <a:gd name="T7" fmla="*/ 464 h 1535"/>
              <a:gd name="T8" fmla="*/ 143 w 307"/>
              <a:gd name="T9" fmla="*/ 631 h 1535"/>
              <a:gd name="T10" fmla="*/ 0 w 307"/>
              <a:gd name="T11" fmla="*/ 853 h 1535"/>
              <a:gd name="T12" fmla="*/ 111 w 307"/>
              <a:gd name="T13" fmla="*/ 1058 h 1535"/>
              <a:gd name="T14" fmla="*/ 307 w 307"/>
              <a:gd name="T15" fmla="*/ 957 h 1535"/>
              <a:gd name="T16" fmla="*/ 126 w 307"/>
              <a:gd name="T17" fmla="*/ 1269 h 1535"/>
              <a:gd name="T18" fmla="*/ 307 w 307"/>
              <a:gd name="T19" fmla="*/ 1535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535">
                <a:moveTo>
                  <a:pt x="307" y="0"/>
                </a:moveTo>
                <a:lnTo>
                  <a:pt x="0" y="217"/>
                </a:lnTo>
                <a:lnTo>
                  <a:pt x="143" y="321"/>
                </a:lnTo>
                <a:lnTo>
                  <a:pt x="307" y="464"/>
                </a:lnTo>
                <a:lnTo>
                  <a:pt x="143" y="631"/>
                </a:lnTo>
                <a:lnTo>
                  <a:pt x="0" y="853"/>
                </a:lnTo>
                <a:lnTo>
                  <a:pt x="111" y="1058"/>
                </a:lnTo>
                <a:lnTo>
                  <a:pt x="307" y="957"/>
                </a:lnTo>
                <a:lnTo>
                  <a:pt x="126" y="1269"/>
                </a:lnTo>
                <a:lnTo>
                  <a:pt x="307" y="1535"/>
                </a:lnTo>
              </a:path>
            </a:pathLst>
          </a:custGeom>
          <a:noFill/>
          <a:ln w="6350" cap="flat" cmpd="sng">
            <a:solidFill>
              <a:schemeClr val="bg1">
                <a:lumMod val="7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 name="原创设计师QQ：598969553              _7"/>
          <p:cNvSpPr>
            <a:spLocks/>
          </p:cNvSpPr>
          <p:nvPr/>
        </p:nvSpPr>
        <p:spPr bwMode="auto">
          <a:xfrm>
            <a:off x="6953757" y="4388151"/>
            <a:ext cx="611073" cy="529464"/>
          </a:xfrm>
          <a:custGeom>
            <a:avLst/>
            <a:gdLst>
              <a:gd name="T0" fmla="*/ 0 w 307"/>
              <a:gd name="T1" fmla="*/ 266 h 266"/>
              <a:gd name="T2" fmla="*/ 126 w 307"/>
              <a:gd name="T3" fmla="*/ 0 h 266"/>
              <a:gd name="T4" fmla="*/ 307 w 307"/>
              <a:gd name="T5" fmla="*/ 64 h 266"/>
            </a:gdLst>
            <a:ahLst/>
            <a:cxnLst>
              <a:cxn ang="0">
                <a:pos x="T0" y="T1"/>
              </a:cxn>
              <a:cxn ang="0">
                <a:pos x="T2" y="T3"/>
              </a:cxn>
              <a:cxn ang="0">
                <a:pos x="T4" y="T5"/>
              </a:cxn>
            </a:cxnLst>
            <a:rect l="0" t="0" r="r" b="b"/>
            <a:pathLst>
              <a:path w="307" h="266">
                <a:moveTo>
                  <a:pt x="0" y="266"/>
                </a:moveTo>
                <a:lnTo>
                  <a:pt x="126" y="0"/>
                </a:lnTo>
                <a:lnTo>
                  <a:pt x="307" y="64"/>
                </a:lnTo>
              </a:path>
            </a:pathLst>
          </a:custGeom>
          <a:noFill/>
          <a:ln w="6350" cap="flat" cmpd="sng">
            <a:solidFill>
              <a:srgbClr val="595757"/>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原创设计师QQ：598969553              _8"/>
          <p:cNvSpPr>
            <a:spLocks/>
          </p:cNvSpPr>
          <p:nvPr/>
        </p:nvSpPr>
        <p:spPr bwMode="auto">
          <a:xfrm>
            <a:off x="6953757" y="2200629"/>
            <a:ext cx="611073" cy="1359488"/>
          </a:xfrm>
          <a:custGeom>
            <a:avLst/>
            <a:gdLst>
              <a:gd name="T0" fmla="*/ 0 w 307"/>
              <a:gd name="T1" fmla="*/ 683 h 683"/>
              <a:gd name="T2" fmla="*/ 307 w 307"/>
              <a:gd name="T3" fmla="*/ 553 h 683"/>
              <a:gd name="T4" fmla="*/ 143 w 307"/>
              <a:gd name="T5" fmla="*/ 461 h 683"/>
              <a:gd name="T6" fmla="*/ 0 w 307"/>
              <a:gd name="T7" fmla="*/ 345 h 683"/>
              <a:gd name="T8" fmla="*/ 143 w 307"/>
              <a:gd name="T9" fmla="*/ 151 h 683"/>
              <a:gd name="T10" fmla="*/ 307 w 307"/>
              <a:gd name="T11" fmla="*/ 0 h 683"/>
            </a:gdLst>
            <a:ahLst/>
            <a:cxnLst>
              <a:cxn ang="0">
                <a:pos x="T0" y="T1"/>
              </a:cxn>
              <a:cxn ang="0">
                <a:pos x="T2" y="T3"/>
              </a:cxn>
              <a:cxn ang="0">
                <a:pos x="T4" y="T5"/>
              </a:cxn>
              <a:cxn ang="0">
                <a:pos x="T6" y="T7"/>
              </a:cxn>
              <a:cxn ang="0">
                <a:pos x="T8" y="T9"/>
              </a:cxn>
              <a:cxn ang="0">
                <a:pos x="T10" y="T11"/>
              </a:cxn>
            </a:cxnLst>
            <a:rect l="0" t="0" r="r" b="b"/>
            <a:pathLst>
              <a:path w="307" h="683">
                <a:moveTo>
                  <a:pt x="0" y="683"/>
                </a:moveTo>
                <a:lnTo>
                  <a:pt x="307" y="553"/>
                </a:lnTo>
                <a:lnTo>
                  <a:pt x="143" y="461"/>
                </a:lnTo>
                <a:lnTo>
                  <a:pt x="0" y="345"/>
                </a:lnTo>
                <a:lnTo>
                  <a:pt x="143" y="151"/>
                </a:lnTo>
                <a:lnTo>
                  <a:pt x="307" y="0"/>
                </a:lnTo>
              </a:path>
            </a:pathLst>
          </a:custGeom>
          <a:noFill/>
          <a:ln w="6350" cap="flat" cmpd="sng">
            <a:solidFill>
              <a:schemeClr val="bg1">
                <a:lumMod val="7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原创设计师QQ：598969553              _9"/>
          <p:cNvSpPr>
            <a:spLocks noChangeArrowheads="1"/>
          </p:cNvSpPr>
          <p:nvPr/>
        </p:nvSpPr>
        <p:spPr bwMode="auto">
          <a:xfrm>
            <a:off x="6834329" y="1744812"/>
            <a:ext cx="236865" cy="236865"/>
          </a:xfrm>
          <a:prstGeom prst="ellipse">
            <a:avLst/>
          </a:prstGeom>
          <a:solidFill>
            <a:schemeClr val="accent3"/>
          </a:solidFill>
          <a:ln>
            <a:noFill/>
          </a:ln>
          <a:extLst/>
        </p:spPr>
        <p:txBody>
          <a:bodyPr/>
          <a:lstStyle/>
          <a:p>
            <a:endParaRPr lang="zh-CN" altLang="en-US"/>
          </a:p>
        </p:txBody>
      </p:sp>
      <p:sp>
        <p:nvSpPr>
          <p:cNvPr id="12" name="原创设计师QQ：598969553              _10"/>
          <p:cNvSpPr>
            <a:spLocks noChangeArrowheads="1"/>
          </p:cNvSpPr>
          <p:nvPr/>
        </p:nvSpPr>
        <p:spPr bwMode="auto">
          <a:xfrm>
            <a:off x="7118965" y="2385742"/>
            <a:ext cx="236865" cy="232885"/>
          </a:xfrm>
          <a:prstGeom prst="ellipse">
            <a:avLst/>
          </a:prstGeom>
          <a:solidFill>
            <a:schemeClr val="accent1"/>
          </a:solidFill>
          <a:ln>
            <a:noFill/>
          </a:ln>
          <a:extLst/>
        </p:spPr>
        <p:txBody>
          <a:bodyPr/>
          <a:lstStyle/>
          <a:p>
            <a:endParaRPr lang="zh-CN" altLang="en-US"/>
          </a:p>
        </p:txBody>
      </p:sp>
      <p:sp>
        <p:nvSpPr>
          <p:cNvPr id="13" name="原创设计师QQ：598969553              _11"/>
          <p:cNvSpPr>
            <a:spLocks noChangeArrowheads="1"/>
          </p:cNvSpPr>
          <p:nvPr/>
        </p:nvSpPr>
        <p:spPr bwMode="auto">
          <a:xfrm>
            <a:off x="7118965" y="3000796"/>
            <a:ext cx="236865" cy="234875"/>
          </a:xfrm>
          <a:prstGeom prst="ellipse">
            <a:avLst/>
          </a:prstGeom>
          <a:solidFill>
            <a:schemeClr val="accent2"/>
          </a:solidFill>
          <a:ln>
            <a:noFill/>
          </a:ln>
          <a:extLst/>
        </p:spPr>
        <p:txBody>
          <a:bodyPr/>
          <a:lstStyle/>
          <a:p>
            <a:endParaRPr lang="zh-CN" altLang="en-US"/>
          </a:p>
        </p:txBody>
      </p:sp>
      <p:sp>
        <p:nvSpPr>
          <p:cNvPr id="14" name="原创设计师QQ：598969553              _12"/>
          <p:cNvSpPr>
            <a:spLocks noChangeArrowheads="1"/>
          </p:cNvSpPr>
          <p:nvPr/>
        </p:nvSpPr>
        <p:spPr bwMode="auto">
          <a:xfrm>
            <a:off x="6834329" y="3442679"/>
            <a:ext cx="236865" cy="234875"/>
          </a:xfrm>
          <a:prstGeom prst="ellipse">
            <a:avLst/>
          </a:prstGeom>
          <a:solidFill>
            <a:schemeClr val="accent3"/>
          </a:solidFill>
          <a:ln>
            <a:noFill/>
          </a:ln>
          <a:extLst/>
        </p:spPr>
        <p:txBody>
          <a:bodyPr/>
          <a:lstStyle/>
          <a:p>
            <a:endParaRPr lang="zh-CN" altLang="en-US"/>
          </a:p>
        </p:txBody>
      </p:sp>
      <p:sp>
        <p:nvSpPr>
          <p:cNvPr id="15" name="原创设计师QQ：598969553              _13"/>
          <p:cNvSpPr>
            <a:spLocks noChangeArrowheads="1"/>
          </p:cNvSpPr>
          <p:nvPr/>
        </p:nvSpPr>
        <p:spPr bwMode="auto">
          <a:xfrm>
            <a:off x="7057261" y="3854706"/>
            <a:ext cx="232884" cy="232885"/>
          </a:xfrm>
          <a:prstGeom prst="ellipse">
            <a:avLst/>
          </a:prstGeom>
          <a:solidFill>
            <a:schemeClr val="accent3"/>
          </a:solidFill>
          <a:ln>
            <a:noFill/>
          </a:ln>
          <a:extLst/>
        </p:spPr>
        <p:txBody>
          <a:bodyPr/>
          <a:lstStyle/>
          <a:p>
            <a:endParaRPr lang="zh-CN" altLang="en-US"/>
          </a:p>
        </p:txBody>
      </p:sp>
      <p:sp>
        <p:nvSpPr>
          <p:cNvPr id="16" name="原创设计师QQ：598969553              _14"/>
          <p:cNvSpPr>
            <a:spLocks noChangeArrowheads="1"/>
          </p:cNvSpPr>
          <p:nvPr/>
        </p:nvSpPr>
        <p:spPr bwMode="auto">
          <a:xfrm>
            <a:off x="7451373" y="2668388"/>
            <a:ext cx="230894" cy="234875"/>
          </a:xfrm>
          <a:prstGeom prst="ellipse">
            <a:avLst/>
          </a:prstGeom>
          <a:solidFill>
            <a:schemeClr val="accent3"/>
          </a:solidFill>
          <a:ln>
            <a:noFill/>
          </a:ln>
          <a:extLst/>
        </p:spPr>
        <p:txBody>
          <a:bodyPr/>
          <a:lstStyle/>
          <a:p>
            <a:endParaRPr lang="zh-CN" altLang="en-US"/>
          </a:p>
        </p:txBody>
      </p:sp>
      <p:sp>
        <p:nvSpPr>
          <p:cNvPr id="17" name="原创设计师QQ：598969553              _15"/>
          <p:cNvSpPr>
            <a:spLocks noChangeArrowheads="1"/>
          </p:cNvSpPr>
          <p:nvPr/>
        </p:nvSpPr>
        <p:spPr bwMode="auto">
          <a:xfrm>
            <a:off x="7451373" y="3651678"/>
            <a:ext cx="230894" cy="232885"/>
          </a:xfrm>
          <a:prstGeom prst="ellipse">
            <a:avLst/>
          </a:prstGeom>
          <a:solidFill>
            <a:schemeClr val="accent2"/>
          </a:solidFill>
          <a:ln>
            <a:noFill/>
          </a:ln>
          <a:extLst/>
        </p:spPr>
        <p:txBody>
          <a:bodyPr/>
          <a:lstStyle/>
          <a:p>
            <a:endParaRPr lang="zh-CN" altLang="en-US"/>
          </a:p>
        </p:txBody>
      </p:sp>
      <p:sp>
        <p:nvSpPr>
          <p:cNvPr id="18" name="原创设计师QQ：598969553              _16"/>
          <p:cNvSpPr>
            <a:spLocks noChangeArrowheads="1"/>
          </p:cNvSpPr>
          <p:nvPr/>
        </p:nvSpPr>
        <p:spPr bwMode="auto">
          <a:xfrm>
            <a:off x="7091099" y="4270713"/>
            <a:ext cx="230894" cy="234875"/>
          </a:xfrm>
          <a:prstGeom prst="ellipse">
            <a:avLst/>
          </a:prstGeom>
          <a:solidFill>
            <a:schemeClr val="accent2"/>
          </a:solidFill>
          <a:ln>
            <a:noFill/>
          </a:ln>
          <a:extLst/>
        </p:spPr>
        <p:txBody>
          <a:bodyPr/>
          <a:lstStyle/>
          <a:p>
            <a:endParaRPr lang="zh-CN" altLang="en-US"/>
          </a:p>
        </p:txBody>
      </p:sp>
      <p:sp>
        <p:nvSpPr>
          <p:cNvPr id="19" name="原创设计师QQ：598969553              _17"/>
          <p:cNvSpPr>
            <a:spLocks noChangeArrowheads="1"/>
          </p:cNvSpPr>
          <p:nvPr/>
        </p:nvSpPr>
        <p:spPr bwMode="auto">
          <a:xfrm>
            <a:off x="7451373" y="1744812"/>
            <a:ext cx="230894" cy="236865"/>
          </a:xfrm>
          <a:prstGeom prst="ellipse">
            <a:avLst/>
          </a:prstGeom>
          <a:solidFill>
            <a:schemeClr val="accent1"/>
          </a:solidFill>
          <a:ln>
            <a:noFill/>
          </a:ln>
          <a:extLst/>
        </p:spPr>
        <p:txBody>
          <a:bodyPr/>
          <a:lstStyle/>
          <a:p>
            <a:endParaRPr lang="zh-CN" altLang="en-US"/>
          </a:p>
        </p:txBody>
      </p:sp>
      <p:sp>
        <p:nvSpPr>
          <p:cNvPr id="20" name="原创设计师QQ：598969553              _18"/>
          <p:cNvSpPr>
            <a:spLocks noChangeArrowheads="1"/>
          </p:cNvSpPr>
          <p:nvPr/>
        </p:nvSpPr>
        <p:spPr bwMode="auto">
          <a:xfrm>
            <a:off x="7178679" y="1780640"/>
            <a:ext cx="163218" cy="165209"/>
          </a:xfrm>
          <a:prstGeom prst="ellipse">
            <a:avLst/>
          </a:prstGeom>
          <a:solidFill>
            <a:schemeClr val="accent3"/>
          </a:solidFill>
          <a:ln>
            <a:noFill/>
          </a:ln>
          <a:extLst/>
        </p:spPr>
        <p:txBody>
          <a:bodyPr/>
          <a:lstStyle/>
          <a:p>
            <a:endParaRPr lang="zh-CN" altLang="en-US"/>
          </a:p>
        </p:txBody>
      </p:sp>
      <p:sp>
        <p:nvSpPr>
          <p:cNvPr id="21" name="原创设计师QQ：598969553              _19"/>
          <p:cNvSpPr>
            <a:spLocks noChangeArrowheads="1"/>
          </p:cNvSpPr>
          <p:nvPr/>
        </p:nvSpPr>
        <p:spPr bwMode="auto">
          <a:xfrm>
            <a:off x="6834329" y="4800177"/>
            <a:ext cx="236865" cy="234875"/>
          </a:xfrm>
          <a:prstGeom prst="ellipse">
            <a:avLst/>
          </a:prstGeom>
          <a:solidFill>
            <a:schemeClr val="accent3"/>
          </a:solidFill>
          <a:ln>
            <a:noFill/>
          </a:ln>
          <a:extLst/>
        </p:spPr>
        <p:txBody>
          <a:bodyPr/>
          <a:lstStyle/>
          <a:p>
            <a:endParaRPr lang="zh-CN" altLang="en-US"/>
          </a:p>
        </p:txBody>
      </p:sp>
      <p:sp>
        <p:nvSpPr>
          <p:cNvPr id="22" name="原创设计师QQ：598969553              _20"/>
          <p:cNvSpPr>
            <a:spLocks noChangeArrowheads="1"/>
          </p:cNvSpPr>
          <p:nvPr/>
        </p:nvSpPr>
        <p:spPr bwMode="auto">
          <a:xfrm>
            <a:off x="7451373" y="4800177"/>
            <a:ext cx="230894" cy="234875"/>
          </a:xfrm>
          <a:prstGeom prst="ellipse">
            <a:avLst/>
          </a:prstGeom>
          <a:solidFill>
            <a:schemeClr val="accent2"/>
          </a:solidFill>
          <a:ln>
            <a:noFill/>
          </a:ln>
          <a:extLst/>
        </p:spPr>
        <p:txBody>
          <a:bodyPr/>
          <a:lstStyle/>
          <a:p>
            <a:endParaRPr lang="zh-CN" altLang="en-US"/>
          </a:p>
        </p:txBody>
      </p:sp>
      <p:sp>
        <p:nvSpPr>
          <p:cNvPr id="23" name="原创设计师QQ：598969553              _21"/>
          <p:cNvSpPr>
            <a:spLocks noChangeArrowheads="1"/>
          </p:cNvSpPr>
          <p:nvPr/>
        </p:nvSpPr>
        <p:spPr bwMode="auto">
          <a:xfrm>
            <a:off x="7178679" y="4836005"/>
            <a:ext cx="163218" cy="163218"/>
          </a:xfrm>
          <a:prstGeom prst="ellipse">
            <a:avLst/>
          </a:prstGeom>
          <a:solidFill>
            <a:schemeClr val="accent3"/>
          </a:solidFill>
          <a:ln>
            <a:noFill/>
          </a:ln>
          <a:extLst/>
        </p:spPr>
        <p:txBody>
          <a:bodyPr/>
          <a:lstStyle/>
          <a:p>
            <a:endParaRPr lang="zh-CN" altLang="en-US"/>
          </a:p>
        </p:txBody>
      </p:sp>
      <p:sp>
        <p:nvSpPr>
          <p:cNvPr id="24" name="原创设计师QQ：598969553              _22"/>
          <p:cNvSpPr>
            <a:spLocks noChangeArrowheads="1"/>
          </p:cNvSpPr>
          <p:nvPr/>
        </p:nvSpPr>
        <p:spPr bwMode="auto">
          <a:xfrm>
            <a:off x="6870157" y="2212571"/>
            <a:ext cx="165209" cy="163218"/>
          </a:xfrm>
          <a:prstGeom prst="ellipse">
            <a:avLst/>
          </a:prstGeom>
          <a:solidFill>
            <a:schemeClr val="accent1"/>
          </a:solidFill>
          <a:ln>
            <a:noFill/>
          </a:ln>
          <a:extLst/>
        </p:spPr>
        <p:txBody>
          <a:bodyPr/>
          <a:lstStyle/>
          <a:p>
            <a:endParaRPr lang="zh-CN" altLang="en-US"/>
          </a:p>
        </p:txBody>
      </p:sp>
      <p:sp>
        <p:nvSpPr>
          <p:cNvPr id="25" name="原创设计师QQ：598969553              _23"/>
          <p:cNvSpPr>
            <a:spLocks noChangeArrowheads="1"/>
          </p:cNvSpPr>
          <p:nvPr/>
        </p:nvSpPr>
        <p:spPr bwMode="auto">
          <a:xfrm>
            <a:off x="6870157" y="2805730"/>
            <a:ext cx="165209" cy="163218"/>
          </a:xfrm>
          <a:prstGeom prst="ellipse">
            <a:avLst/>
          </a:prstGeom>
          <a:solidFill>
            <a:schemeClr val="accent1"/>
          </a:solidFill>
          <a:ln>
            <a:noFill/>
          </a:ln>
          <a:extLst/>
        </p:spPr>
        <p:txBody>
          <a:bodyPr/>
          <a:lstStyle/>
          <a:p>
            <a:endParaRPr lang="zh-CN" altLang="en-US"/>
          </a:p>
        </p:txBody>
      </p:sp>
      <p:sp>
        <p:nvSpPr>
          <p:cNvPr id="26" name="原创设计师QQ：598969553              _24"/>
          <p:cNvSpPr>
            <a:spLocks noChangeArrowheads="1"/>
          </p:cNvSpPr>
          <p:nvPr/>
        </p:nvSpPr>
        <p:spPr bwMode="auto">
          <a:xfrm>
            <a:off x="6870157" y="4095552"/>
            <a:ext cx="165209" cy="165209"/>
          </a:xfrm>
          <a:prstGeom prst="ellipse">
            <a:avLst/>
          </a:prstGeom>
          <a:solidFill>
            <a:schemeClr val="accent3"/>
          </a:solidFill>
          <a:ln>
            <a:noFill/>
          </a:ln>
          <a:extLst/>
        </p:spPr>
        <p:txBody>
          <a:bodyPr/>
          <a:lstStyle/>
          <a:p>
            <a:endParaRPr lang="zh-CN" altLang="en-US"/>
          </a:p>
        </p:txBody>
      </p:sp>
      <p:sp>
        <p:nvSpPr>
          <p:cNvPr id="27" name="原创设计师QQ：598969553              _25"/>
          <p:cNvSpPr>
            <a:spLocks noChangeArrowheads="1"/>
          </p:cNvSpPr>
          <p:nvPr/>
        </p:nvSpPr>
        <p:spPr bwMode="auto">
          <a:xfrm>
            <a:off x="7487201" y="2119020"/>
            <a:ext cx="159237" cy="163218"/>
          </a:xfrm>
          <a:prstGeom prst="ellipse">
            <a:avLst/>
          </a:prstGeom>
          <a:solidFill>
            <a:schemeClr val="accent1"/>
          </a:solidFill>
          <a:ln>
            <a:noFill/>
          </a:ln>
          <a:extLst/>
        </p:spPr>
        <p:txBody>
          <a:bodyPr/>
          <a:lstStyle/>
          <a:p>
            <a:endParaRPr lang="zh-CN" altLang="en-US"/>
          </a:p>
        </p:txBody>
      </p:sp>
      <p:sp>
        <p:nvSpPr>
          <p:cNvPr id="28" name="原创设计师QQ：598969553              _26"/>
          <p:cNvSpPr>
            <a:spLocks noChangeArrowheads="1"/>
          </p:cNvSpPr>
          <p:nvPr/>
        </p:nvSpPr>
        <p:spPr bwMode="auto">
          <a:xfrm>
            <a:off x="7487201" y="3219747"/>
            <a:ext cx="159237" cy="163218"/>
          </a:xfrm>
          <a:prstGeom prst="ellipse">
            <a:avLst/>
          </a:prstGeom>
          <a:solidFill>
            <a:schemeClr val="accent3"/>
          </a:solidFill>
          <a:ln>
            <a:noFill/>
          </a:ln>
          <a:extLst/>
        </p:spPr>
        <p:txBody>
          <a:bodyPr/>
          <a:lstStyle/>
          <a:p>
            <a:endParaRPr lang="zh-CN" altLang="en-US"/>
          </a:p>
        </p:txBody>
      </p:sp>
      <p:sp>
        <p:nvSpPr>
          <p:cNvPr id="29" name="原创设计师QQ：598969553              _27"/>
          <p:cNvSpPr>
            <a:spLocks noChangeArrowheads="1"/>
          </p:cNvSpPr>
          <p:nvPr/>
        </p:nvSpPr>
        <p:spPr bwMode="auto">
          <a:xfrm>
            <a:off x="7487201" y="4433931"/>
            <a:ext cx="159237" cy="163218"/>
          </a:xfrm>
          <a:prstGeom prst="ellipse">
            <a:avLst/>
          </a:prstGeom>
          <a:solidFill>
            <a:schemeClr val="accent3"/>
          </a:solidFill>
          <a:ln>
            <a:noFill/>
          </a:ln>
          <a:extLst/>
        </p:spPr>
        <p:txBody>
          <a:bodyPr/>
          <a:lstStyle/>
          <a:p>
            <a:endParaRPr lang="zh-CN" altLang="en-US"/>
          </a:p>
        </p:txBody>
      </p:sp>
      <p:grpSp>
        <p:nvGrpSpPr>
          <p:cNvPr id="30" name="原创设计师QQ：598969553              _28"/>
          <p:cNvGrpSpPr>
            <a:grpSpLocks/>
          </p:cNvGrpSpPr>
          <p:nvPr/>
        </p:nvGrpSpPr>
        <p:grpSpPr bwMode="auto">
          <a:xfrm>
            <a:off x="6953757" y="5166423"/>
            <a:ext cx="611073" cy="834005"/>
            <a:chOff x="0" y="0"/>
            <a:chExt cx="307" cy="419"/>
          </a:xfrm>
        </p:grpSpPr>
        <p:sp>
          <p:nvSpPr>
            <p:cNvPr id="31" name="Freeform 50"/>
            <p:cNvSpPr>
              <a:spLocks/>
            </p:cNvSpPr>
            <p:nvPr/>
          </p:nvSpPr>
          <p:spPr bwMode="auto">
            <a:xfrm>
              <a:off x="105" y="284"/>
              <a:ext cx="99" cy="135"/>
            </a:xfrm>
            <a:custGeom>
              <a:avLst/>
              <a:gdLst>
                <a:gd name="T0" fmla="*/ 0 w 60"/>
                <a:gd name="T1" fmla="*/ 0 h 82"/>
                <a:gd name="T2" fmla="*/ 30 w 60"/>
                <a:gd name="T3" fmla="*/ 82 h 82"/>
                <a:gd name="T4" fmla="*/ 60 w 60"/>
                <a:gd name="T5" fmla="*/ 0 h 82"/>
                <a:gd name="T6" fmla="*/ 30 w 60"/>
                <a:gd name="T7" fmla="*/ 3 h 82"/>
                <a:gd name="T8" fmla="*/ 0 w 60"/>
                <a:gd name="T9" fmla="*/ 0 h 82"/>
              </a:gdLst>
              <a:ahLst/>
              <a:cxnLst>
                <a:cxn ang="0">
                  <a:pos x="T0" y="T1"/>
                </a:cxn>
                <a:cxn ang="0">
                  <a:pos x="T2" y="T3"/>
                </a:cxn>
                <a:cxn ang="0">
                  <a:pos x="T4" y="T5"/>
                </a:cxn>
                <a:cxn ang="0">
                  <a:pos x="T6" y="T7"/>
                </a:cxn>
                <a:cxn ang="0">
                  <a:pos x="T8" y="T9"/>
                </a:cxn>
              </a:cxnLst>
              <a:rect l="0" t="0" r="r" b="b"/>
              <a:pathLst>
                <a:path w="60" h="82">
                  <a:moveTo>
                    <a:pt x="0" y="0"/>
                  </a:moveTo>
                  <a:cubicBezTo>
                    <a:pt x="30" y="82"/>
                    <a:pt x="30" y="82"/>
                    <a:pt x="30" y="82"/>
                  </a:cubicBezTo>
                  <a:cubicBezTo>
                    <a:pt x="60" y="0"/>
                    <a:pt x="60" y="0"/>
                    <a:pt x="60" y="0"/>
                  </a:cubicBezTo>
                  <a:cubicBezTo>
                    <a:pt x="50" y="2"/>
                    <a:pt x="40" y="3"/>
                    <a:pt x="30" y="3"/>
                  </a:cubicBezTo>
                  <a:cubicBezTo>
                    <a:pt x="20" y="3"/>
                    <a:pt x="10" y="2"/>
                    <a:pt x="0" y="0"/>
                  </a:cubicBez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51"/>
            <p:cNvSpPr>
              <a:spLocks/>
            </p:cNvSpPr>
            <p:nvPr/>
          </p:nvSpPr>
          <p:spPr bwMode="auto">
            <a:xfrm>
              <a:off x="0" y="0"/>
              <a:ext cx="307" cy="289"/>
            </a:xfrm>
            <a:custGeom>
              <a:avLst/>
              <a:gdLst>
                <a:gd name="T0" fmla="*/ 0 w 187"/>
                <a:gd name="T1" fmla="*/ 0 h 176"/>
                <a:gd name="T2" fmla="*/ 64 w 187"/>
                <a:gd name="T3" fmla="*/ 173 h 176"/>
                <a:gd name="T4" fmla="*/ 94 w 187"/>
                <a:gd name="T5" fmla="*/ 176 h 176"/>
                <a:gd name="T6" fmla="*/ 124 w 187"/>
                <a:gd name="T7" fmla="*/ 173 h 176"/>
                <a:gd name="T8" fmla="*/ 187 w 187"/>
                <a:gd name="T9" fmla="*/ 0 h 176"/>
                <a:gd name="T10" fmla="*/ 0 w 187"/>
                <a:gd name="T11" fmla="*/ 0 h 176"/>
              </a:gdLst>
              <a:ahLst/>
              <a:cxnLst>
                <a:cxn ang="0">
                  <a:pos x="T0" y="T1"/>
                </a:cxn>
                <a:cxn ang="0">
                  <a:pos x="T2" y="T3"/>
                </a:cxn>
                <a:cxn ang="0">
                  <a:pos x="T4" y="T5"/>
                </a:cxn>
                <a:cxn ang="0">
                  <a:pos x="T6" y="T7"/>
                </a:cxn>
                <a:cxn ang="0">
                  <a:pos x="T8" y="T9"/>
                </a:cxn>
                <a:cxn ang="0">
                  <a:pos x="T10" y="T11"/>
                </a:cxn>
              </a:cxnLst>
              <a:rect l="0" t="0" r="r" b="b"/>
              <a:pathLst>
                <a:path w="187" h="176">
                  <a:moveTo>
                    <a:pt x="0" y="0"/>
                  </a:moveTo>
                  <a:cubicBezTo>
                    <a:pt x="64" y="173"/>
                    <a:pt x="64" y="173"/>
                    <a:pt x="64" y="173"/>
                  </a:cubicBezTo>
                  <a:cubicBezTo>
                    <a:pt x="74" y="175"/>
                    <a:pt x="84" y="176"/>
                    <a:pt x="94" y="176"/>
                  </a:cubicBezTo>
                  <a:cubicBezTo>
                    <a:pt x="104" y="176"/>
                    <a:pt x="114" y="175"/>
                    <a:pt x="124" y="173"/>
                  </a:cubicBezTo>
                  <a:cubicBezTo>
                    <a:pt x="187" y="0"/>
                    <a:pt x="187" y="0"/>
                    <a:pt x="187" y="0"/>
                  </a:cubicBez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3" name="原创设计师QQ：598969553              _29"/>
          <p:cNvSpPr>
            <a:spLocks noChangeArrowheads="1"/>
          </p:cNvSpPr>
          <p:nvPr/>
        </p:nvSpPr>
        <p:spPr bwMode="auto">
          <a:xfrm>
            <a:off x="1959679" y="4905672"/>
            <a:ext cx="726519" cy="726521"/>
          </a:xfrm>
          <a:prstGeom prst="ellipse">
            <a:avLst/>
          </a:prstGeom>
          <a:solidFill>
            <a:schemeClr val="accent1"/>
          </a:solidFill>
          <a:ln>
            <a:noFill/>
          </a:ln>
          <a:extLst/>
        </p:spPr>
        <p:txBody>
          <a:bodyPr/>
          <a:lstStyle/>
          <a:p>
            <a:endParaRPr lang="zh-CN" altLang="en-US">
              <a:solidFill>
                <a:srgbClr val="7BBFAA"/>
              </a:solidFill>
            </a:endParaRPr>
          </a:p>
        </p:txBody>
      </p:sp>
      <p:sp>
        <p:nvSpPr>
          <p:cNvPr id="34" name="原创设计师QQ：598969553              _30"/>
          <p:cNvSpPr>
            <a:spLocks noChangeArrowheads="1"/>
          </p:cNvSpPr>
          <p:nvPr/>
        </p:nvSpPr>
        <p:spPr bwMode="auto">
          <a:xfrm>
            <a:off x="3132063" y="4905672"/>
            <a:ext cx="726521" cy="726521"/>
          </a:xfrm>
          <a:prstGeom prst="ellipse">
            <a:avLst/>
          </a:prstGeom>
          <a:solidFill>
            <a:schemeClr val="accent3"/>
          </a:solidFill>
          <a:ln>
            <a:noFill/>
          </a:ln>
          <a:extLst/>
        </p:spPr>
        <p:txBody>
          <a:bodyPr/>
          <a:lstStyle/>
          <a:p>
            <a:endParaRPr lang="zh-CN" altLang="en-US"/>
          </a:p>
        </p:txBody>
      </p:sp>
      <p:sp>
        <p:nvSpPr>
          <p:cNvPr id="35" name="原创设计师QQ：598969553              _31"/>
          <p:cNvSpPr>
            <a:spLocks noChangeArrowheads="1"/>
          </p:cNvSpPr>
          <p:nvPr/>
        </p:nvSpPr>
        <p:spPr bwMode="auto">
          <a:xfrm>
            <a:off x="4302457" y="4905672"/>
            <a:ext cx="726521" cy="726521"/>
          </a:xfrm>
          <a:prstGeom prst="ellipse">
            <a:avLst/>
          </a:prstGeom>
          <a:solidFill>
            <a:schemeClr val="accent4"/>
          </a:solidFill>
          <a:ln>
            <a:noFill/>
          </a:ln>
          <a:extLst/>
        </p:spPr>
        <p:txBody>
          <a:bodyPr/>
          <a:lstStyle/>
          <a:p>
            <a:endParaRPr lang="zh-CN" altLang="en-US"/>
          </a:p>
        </p:txBody>
      </p:sp>
      <p:grpSp>
        <p:nvGrpSpPr>
          <p:cNvPr id="36" name="原创设计师QQ：598969553              _32"/>
          <p:cNvGrpSpPr>
            <a:grpSpLocks/>
          </p:cNvGrpSpPr>
          <p:nvPr/>
        </p:nvGrpSpPr>
        <p:grpSpPr bwMode="auto">
          <a:xfrm>
            <a:off x="4541313" y="5104718"/>
            <a:ext cx="252790" cy="320466"/>
            <a:chOff x="0" y="0"/>
            <a:chExt cx="127" cy="161"/>
          </a:xfrm>
        </p:grpSpPr>
        <p:sp>
          <p:nvSpPr>
            <p:cNvPr id="37" name="Freeform 56"/>
            <p:cNvSpPr>
              <a:spLocks/>
            </p:cNvSpPr>
            <p:nvPr/>
          </p:nvSpPr>
          <p:spPr bwMode="auto">
            <a:xfrm>
              <a:off x="0" y="0"/>
              <a:ext cx="127" cy="161"/>
            </a:xfrm>
            <a:custGeom>
              <a:avLst/>
              <a:gdLst>
                <a:gd name="T0" fmla="*/ 17 w 77"/>
                <a:gd name="T1" fmla="*/ 90 h 98"/>
                <a:gd name="T2" fmla="*/ 9 w 77"/>
                <a:gd name="T3" fmla="*/ 90 h 98"/>
                <a:gd name="T4" fmla="*/ 9 w 77"/>
                <a:gd name="T5" fmla="*/ 8 h 98"/>
                <a:gd name="T6" fmla="*/ 72 w 77"/>
                <a:gd name="T7" fmla="*/ 8 h 98"/>
                <a:gd name="T8" fmla="*/ 77 w 77"/>
                <a:gd name="T9" fmla="*/ 4 h 98"/>
                <a:gd name="T10" fmla="*/ 72 w 77"/>
                <a:gd name="T11" fmla="*/ 0 h 98"/>
                <a:gd name="T12" fmla="*/ 4 w 77"/>
                <a:gd name="T13" fmla="*/ 0 h 98"/>
                <a:gd name="T14" fmla="*/ 0 w 77"/>
                <a:gd name="T15" fmla="*/ 4 h 98"/>
                <a:gd name="T16" fmla="*/ 0 w 77"/>
                <a:gd name="T17" fmla="*/ 94 h 98"/>
                <a:gd name="T18" fmla="*/ 4 w 77"/>
                <a:gd name="T19" fmla="*/ 98 h 98"/>
                <a:gd name="T20" fmla="*/ 17 w 77"/>
                <a:gd name="T21" fmla="*/ 98 h 98"/>
                <a:gd name="T22" fmla="*/ 21 w 77"/>
                <a:gd name="T23" fmla="*/ 94 h 98"/>
                <a:gd name="T24" fmla="*/ 17 w 77"/>
                <a:gd name="T25"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98">
                  <a:moveTo>
                    <a:pt x="17" y="90"/>
                  </a:moveTo>
                  <a:cubicBezTo>
                    <a:pt x="9" y="90"/>
                    <a:pt x="9" y="90"/>
                    <a:pt x="9" y="90"/>
                  </a:cubicBezTo>
                  <a:cubicBezTo>
                    <a:pt x="9" y="8"/>
                    <a:pt x="9" y="8"/>
                    <a:pt x="9" y="8"/>
                  </a:cubicBezTo>
                  <a:cubicBezTo>
                    <a:pt x="72" y="8"/>
                    <a:pt x="72" y="8"/>
                    <a:pt x="72" y="8"/>
                  </a:cubicBezTo>
                  <a:cubicBezTo>
                    <a:pt x="75" y="8"/>
                    <a:pt x="77" y="6"/>
                    <a:pt x="77" y="4"/>
                  </a:cubicBezTo>
                  <a:cubicBezTo>
                    <a:pt x="77" y="1"/>
                    <a:pt x="75" y="0"/>
                    <a:pt x="72" y="0"/>
                  </a:cubicBezTo>
                  <a:cubicBezTo>
                    <a:pt x="4" y="0"/>
                    <a:pt x="4" y="0"/>
                    <a:pt x="4" y="0"/>
                  </a:cubicBezTo>
                  <a:cubicBezTo>
                    <a:pt x="2" y="0"/>
                    <a:pt x="0" y="1"/>
                    <a:pt x="0" y="4"/>
                  </a:cubicBezTo>
                  <a:cubicBezTo>
                    <a:pt x="0" y="94"/>
                    <a:pt x="0" y="94"/>
                    <a:pt x="0" y="94"/>
                  </a:cubicBezTo>
                  <a:cubicBezTo>
                    <a:pt x="0" y="97"/>
                    <a:pt x="2" y="98"/>
                    <a:pt x="4" y="98"/>
                  </a:cubicBezTo>
                  <a:cubicBezTo>
                    <a:pt x="17" y="98"/>
                    <a:pt x="17" y="98"/>
                    <a:pt x="17" y="98"/>
                  </a:cubicBezTo>
                  <a:cubicBezTo>
                    <a:pt x="19" y="98"/>
                    <a:pt x="21" y="97"/>
                    <a:pt x="21" y="94"/>
                  </a:cubicBezTo>
                  <a:cubicBezTo>
                    <a:pt x="21" y="92"/>
                    <a:pt x="19" y="90"/>
                    <a:pt x="17" y="9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57"/>
            <p:cNvSpPr>
              <a:spLocks/>
            </p:cNvSpPr>
            <p:nvPr/>
          </p:nvSpPr>
          <p:spPr bwMode="auto">
            <a:xfrm>
              <a:off x="79" y="94"/>
              <a:ext cx="48" cy="67"/>
            </a:xfrm>
            <a:custGeom>
              <a:avLst/>
              <a:gdLst>
                <a:gd name="T0" fmla="*/ 24 w 29"/>
                <a:gd name="T1" fmla="*/ 0 h 41"/>
                <a:gd name="T2" fmla="*/ 20 w 29"/>
                <a:gd name="T3" fmla="*/ 5 h 41"/>
                <a:gd name="T4" fmla="*/ 20 w 29"/>
                <a:gd name="T5" fmla="*/ 33 h 41"/>
                <a:gd name="T6" fmla="*/ 4 w 29"/>
                <a:gd name="T7" fmla="*/ 33 h 41"/>
                <a:gd name="T8" fmla="*/ 0 w 29"/>
                <a:gd name="T9" fmla="*/ 37 h 41"/>
                <a:gd name="T10" fmla="*/ 4 w 29"/>
                <a:gd name="T11" fmla="*/ 41 h 41"/>
                <a:gd name="T12" fmla="*/ 24 w 29"/>
                <a:gd name="T13" fmla="*/ 41 h 41"/>
                <a:gd name="T14" fmla="*/ 27 w 29"/>
                <a:gd name="T15" fmla="*/ 40 h 41"/>
                <a:gd name="T16" fmla="*/ 29 w 29"/>
                <a:gd name="T17" fmla="*/ 37 h 41"/>
                <a:gd name="T18" fmla="*/ 29 w 29"/>
                <a:gd name="T19" fmla="*/ 5 h 41"/>
                <a:gd name="T20" fmla="*/ 24 w 29"/>
                <a:gd name="T2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41">
                  <a:moveTo>
                    <a:pt x="24" y="0"/>
                  </a:moveTo>
                  <a:cubicBezTo>
                    <a:pt x="22" y="0"/>
                    <a:pt x="20" y="2"/>
                    <a:pt x="20" y="5"/>
                  </a:cubicBezTo>
                  <a:cubicBezTo>
                    <a:pt x="20" y="33"/>
                    <a:pt x="20" y="33"/>
                    <a:pt x="20" y="33"/>
                  </a:cubicBezTo>
                  <a:cubicBezTo>
                    <a:pt x="4" y="33"/>
                    <a:pt x="4" y="33"/>
                    <a:pt x="4" y="33"/>
                  </a:cubicBezTo>
                  <a:cubicBezTo>
                    <a:pt x="2" y="33"/>
                    <a:pt x="0" y="35"/>
                    <a:pt x="0" y="37"/>
                  </a:cubicBezTo>
                  <a:cubicBezTo>
                    <a:pt x="0" y="40"/>
                    <a:pt x="2" y="41"/>
                    <a:pt x="4" y="41"/>
                  </a:cubicBezTo>
                  <a:cubicBezTo>
                    <a:pt x="24" y="41"/>
                    <a:pt x="24" y="41"/>
                    <a:pt x="24" y="41"/>
                  </a:cubicBezTo>
                  <a:cubicBezTo>
                    <a:pt x="26" y="41"/>
                    <a:pt x="27" y="41"/>
                    <a:pt x="27" y="40"/>
                  </a:cubicBezTo>
                  <a:cubicBezTo>
                    <a:pt x="28" y="39"/>
                    <a:pt x="29" y="38"/>
                    <a:pt x="29" y="37"/>
                  </a:cubicBezTo>
                  <a:cubicBezTo>
                    <a:pt x="29" y="5"/>
                    <a:pt x="29" y="5"/>
                    <a:pt x="29" y="5"/>
                  </a:cubicBezTo>
                  <a:cubicBezTo>
                    <a:pt x="29" y="2"/>
                    <a:pt x="27" y="0"/>
                    <a:pt x="2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58"/>
            <p:cNvSpPr>
              <a:spLocks noEditPoints="1"/>
            </p:cNvSpPr>
            <p:nvPr/>
          </p:nvSpPr>
          <p:spPr bwMode="auto">
            <a:xfrm>
              <a:off x="45" y="33"/>
              <a:ext cx="78" cy="115"/>
            </a:xfrm>
            <a:custGeom>
              <a:avLst/>
              <a:gdLst>
                <a:gd name="T0" fmla="*/ 42 w 48"/>
                <a:gd name="T1" fmla="*/ 2 h 70"/>
                <a:gd name="T2" fmla="*/ 37 w 48"/>
                <a:gd name="T3" fmla="*/ 0 h 70"/>
                <a:gd name="T4" fmla="*/ 28 w 48"/>
                <a:gd name="T5" fmla="*/ 5 h 70"/>
                <a:gd name="T6" fmla="*/ 1 w 48"/>
                <a:gd name="T7" fmla="*/ 53 h 70"/>
                <a:gd name="T8" fmla="*/ 0 w 48"/>
                <a:gd name="T9" fmla="*/ 55 h 70"/>
                <a:gd name="T10" fmla="*/ 1 w 48"/>
                <a:gd name="T11" fmla="*/ 66 h 70"/>
                <a:gd name="T12" fmla="*/ 3 w 48"/>
                <a:gd name="T13" fmla="*/ 69 h 70"/>
                <a:gd name="T14" fmla="*/ 5 w 48"/>
                <a:gd name="T15" fmla="*/ 70 h 70"/>
                <a:gd name="T16" fmla="*/ 7 w 48"/>
                <a:gd name="T17" fmla="*/ 69 h 70"/>
                <a:gd name="T18" fmla="*/ 17 w 48"/>
                <a:gd name="T19" fmla="*/ 64 h 70"/>
                <a:gd name="T20" fmla="*/ 18 w 48"/>
                <a:gd name="T21" fmla="*/ 63 h 70"/>
                <a:gd name="T22" fmla="*/ 46 w 48"/>
                <a:gd name="T23" fmla="*/ 15 h 70"/>
                <a:gd name="T24" fmla="*/ 42 w 48"/>
                <a:gd name="T25" fmla="*/ 2 h 70"/>
                <a:gd name="T26" fmla="*/ 38 w 48"/>
                <a:gd name="T27" fmla="*/ 11 h 70"/>
                <a:gd name="T28" fmla="*/ 11 w 48"/>
                <a:gd name="T29" fmla="*/ 57 h 70"/>
                <a:gd name="T30" fmla="*/ 9 w 48"/>
                <a:gd name="T31" fmla="*/ 59 h 70"/>
                <a:gd name="T32" fmla="*/ 9 w 48"/>
                <a:gd name="T33" fmla="*/ 56 h 70"/>
                <a:gd name="T34" fmla="*/ 36 w 48"/>
                <a:gd name="T35" fmla="*/ 9 h 70"/>
                <a:gd name="T36" fmla="*/ 38 w 48"/>
                <a:gd name="T37" fmla="*/ 9 h 70"/>
                <a:gd name="T38" fmla="*/ 38 w 48"/>
                <a:gd name="T39" fmla="*/ 1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70">
                  <a:moveTo>
                    <a:pt x="42" y="2"/>
                  </a:moveTo>
                  <a:cubicBezTo>
                    <a:pt x="40" y="1"/>
                    <a:pt x="39" y="0"/>
                    <a:pt x="37" y="0"/>
                  </a:cubicBezTo>
                  <a:cubicBezTo>
                    <a:pt x="33" y="0"/>
                    <a:pt x="30" y="2"/>
                    <a:pt x="28" y="5"/>
                  </a:cubicBezTo>
                  <a:cubicBezTo>
                    <a:pt x="1" y="53"/>
                    <a:pt x="1" y="53"/>
                    <a:pt x="1" y="53"/>
                  </a:cubicBezTo>
                  <a:cubicBezTo>
                    <a:pt x="0" y="53"/>
                    <a:pt x="0" y="54"/>
                    <a:pt x="0" y="55"/>
                  </a:cubicBezTo>
                  <a:cubicBezTo>
                    <a:pt x="1" y="66"/>
                    <a:pt x="1" y="66"/>
                    <a:pt x="1" y="66"/>
                  </a:cubicBezTo>
                  <a:cubicBezTo>
                    <a:pt x="1" y="67"/>
                    <a:pt x="2" y="69"/>
                    <a:pt x="3" y="69"/>
                  </a:cubicBezTo>
                  <a:cubicBezTo>
                    <a:pt x="3" y="70"/>
                    <a:pt x="4" y="70"/>
                    <a:pt x="5" y="70"/>
                  </a:cubicBezTo>
                  <a:cubicBezTo>
                    <a:pt x="6" y="70"/>
                    <a:pt x="6" y="70"/>
                    <a:pt x="7" y="69"/>
                  </a:cubicBezTo>
                  <a:cubicBezTo>
                    <a:pt x="17" y="64"/>
                    <a:pt x="17" y="64"/>
                    <a:pt x="17" y="64"/>
                  </a:cubicBezTo>
                  <a:cubicBezTo>
                    <a:pt x="17" y="64"/>
                    <a:pt x="18" y="63"/>
                    <a:pt x="18" y="63"/>
                  </a:cubicBezTo>
                  <a:cubicBezTo>
                    <a:pt x="46" y="15"/>
                    <a:pt x="46" y="15"/>
                    <a:pt x="46" y="15"/>
                  </a:cubicBezTo>
                  <a:cubicBezTo>
                    <a:pt x="48" y="10"/>
                    <a:pt x="47" y="4"/>
                    <a:pt x="42" y="2"/>
                  </a:cubicBezTo>
                  <a:moveTo>
                    <a:pt x="38" y="11"/>
                  </a:moveTo>
                  <a:cubicBezTo>
                    <a:pt x="11" y="57"/>
                    <a:pt x="11" y="57"/>
                    <a:pt x="11" y="57"/>
                  </a:cubicBezTo>
                  <a:cubicBezTo>
                    <a:pt x="9" y="59"/>
                    <a:pt x="9" y="59"/>
                    <a:pt x="9" y="59"/>
                  </a:cubicBezTo>
                  <a:cubicBezTo>
                    <a:pt x="9" y="56"/>
                    <a:pt x="9" y="56"/>
                    <a:pt x="9" y="56"/>
                  </a:cubicBezTo>
                  <a:cubicBezTo>
                    <a:pt x="36" y="9"/>
                    <a:pt x="36" y="9"/>
                    <a:pt x="36" y="9"/>
                  </a:cubicBezTo>
                  <a:cubicBezTo>
                    <a:pt x="36" y="9"/>
                    <a:pt x="37" y="8"/>
                    <a:pt x="38" y="9"/>
                  </a:cubicBezTo>
                  <a:cubicBezTo>
                    <a:pt x="38" y="9"/>
                    <a:pt x="39" y="10"/>
                    <a:pt x="38" y="1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59"/>
            <p:cNvSpPr>
              <a:spLocks/>
            </p:cNvSpPr>
            <p:nvPr/>
          </p:nvSpPr>
          <p:spPr bwMode="auto">
            <a:xfrm>
              <a:off x="23" y="46"/>
              <a:ext cx="49" cy="13"/>
            </a:xfrm>
            <a:custGeom>
              <a:avLst/>
              <a:gdLst>
                <a:gd name="T0" fmla="*/ 30 w 30"/>
                <a:gd name="T1" fmla="*/ 4 h 8"/>
                <a:gd name="T2" fmla="*/ 26 w 30"/>
                <a:gd name="T3" fmla="*/ 0 h 8"/>
                <a:gd name="T4" fmla="*/ 4 w 30"/>
                <a:gd name="T5" fmla="*/ 0 h 8"/>
                <a:gd name="T6" fmla="*/ 0 w 30"/>
                <a:gd name="T7" fmla="*/ 4 h 8"/>
                <a:gd name="T8" fmla="*/ 4 w 30"/>
                <a:gd name="T9" fmla="*/ 8 h 8"/>
                <a:gd name="T10" fmla="*/ 26 w 30"/>
                <a:gd name="T11" fmla="*/ 8 h 8"/>
                <a:gd name="T12" fmla="*/ 30 w 3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30" h="8">
                  <a:moveTo>
                    <a:pt x="30" y="4"/>
                  </a:moveTo>
                  <a:cubicBezTo>
                    <a:pt x="30" y="2"/>
                    <a:pt x="28" y="0"/>
                    <a:pt x="26" y="0"/>
                  </a:cubicBezTo>
                  <a:cubicBezTo>
                    <a:pt x="4" y="0"/>
                    <a:pt x="4" y="0"/>
                    <a:pt x="4" y="0"/>
                  </a:cubicBezTo>
                  <a:cubicBezTo>
                    <a:pt x="2" y="0"/>
                    <a:pt x="0" y="2"/>
                    <a:pt x="0" y="4"/>
                  </a:cubicBezTo>
                  <a:cubicBezTo>
                    <a:pt x="0" y="6"/>
                    <a:pt x="2" y="8"/>
                    <a:pt x="4" y="8"/>
                  </a:cubicBezTo>
                  <a:cubicBezTo>
                    <a:pt x="26" y="8"/>
                    <a:pt x="26" y="8"/>
                    <a:pt x="26" y="8"/>
                  </a:cubicBezTo>
                  <a:cubicBezTo>
                    <a:pt x="28" y="8"/>
                    <a:pt x="30" y="6"/>
                    <a:pt x="30"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60"/>
            <p:cNvSpPr>
              <a:spLocks/>
            </p:cNvSpPr>
            <p:nvPr/>
          </p:nvSpPr>
          <p:spPr bwMode="auto">
            <a:xfrm>
              <a:off x="23" y="72"/>
              <a:ext cx="31" cy="15"/>
            </a:xfrm>
            <a:custGeom>
              <a:avLst/>
              <a:gdLst>
                <a:gd name="T0" fmla="*/ 4 w 19"/>
                <a:gd name="T1" fmla="*/ 0 h 9"/>
                <a:gd name="T2" fmla="*/ 0 w 19"/>
                <a:gd name="T3" fmla="*/ 5 h 9"/>
                <a:gd name="T4" fmla="*/ 4 w 19"/>
                <a:gd name="T5" fmla="*/ 9 h 9"/>
                <a:gd name="T6" fmla="*/ 15 w 19"/>
                <a:gd name="T7" fmla="*/ 9 h 9"/>
                <a:gd name="T8" fmla="*/ 19 w 19"/>
                <a:gd name="T9" fmla="*/ 5 h 9"/>
                <a:gd name="T10" fmla="*/ 15 w 19"/>
                <a:gd name="T11" fmla="*/ 0 h 9"/>
                <a:gd name="T12" fmla="*/ 4 w 1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4" y="0"/>
                  </a:moveTo>
                  <a:cubicBezTo>
                    <a:pt x="2" y="0"/>
                    <a:pt x="0" y="2"/>
                    <a:pt x="0" y="5"/>
                  </a:cubicBezTo>
                  <a:cubicBezTo>
                    <a:pt x="0" y="7"/>
                    <a:pt x="2" y="9"/>
                    <a:pt x="4" y="9"/>
                  </a:cubicBezTo>
                  <a:cubicBezTo>
                    <a:pt x="15" y="9"/>
                    <a:pt x="15" y="9"/>
                    <a:pt x="15" y="9"/>
                  </a:cubicBezTo>
                  <a:cubicBezTo>
                    <a:pt x="17" y="9"/>
                    <a:pt x="19" y="7"/>
                    <a:pt x="19" y="5"/>
                  </a:cubicBezTo>
                  <a:cubicBezTo>
                    <a:pt x="19" y="2"/>
                    <a:pt x="17" y="0"/>
                    <a:pt x="15"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2" name="原创设计师QQ：598969553              _33"/>
          <p:cNvGrpSpPr>
            <a:grpSpLocks/>
          </p:cNvGrpSpPr>
          <p:nvPr/>
        </p:nvGrpSpPr>
        <p:grpSpPr bwMode="auto">
          <a:xfrm>
            <a:off x="3331109" y="5104718"/>
            <a:ext cx="324447" cy="324447"/>
            <a:chOff x="0" y="0"/>
            <a:chExt cx="163" cy="163"/>
          </a:xfrm>
        </p:grpSpPr>
        <p:sp>
          <p:nvSpPr>
            <p:cNvPr id="43" name="Freeform 62"/>
            <p:cNvSpPr>
              <a:spLocks noEditPoints="1"/>
            </p:cNvSpPr>
            <p:nvPr/>
          </p:nvSpPr>
          <p:spPr bwMode="auto">
            <a:xfrm>
              <a:off x="0" y="0"/>
              <a:ext cx="163" cy="163"/>
            </a:xfrm>
            <a:custGeom>
              <a:avLst/>
              <a:gdLst>
                <a:gd name="T0" fmla="*/ 96 w 99"/>
                <a:gd name="T1" fmla="*/ 39 h 99"/>
                <a:gd name="T2" fmla="*/ 86 w 99"/>
                <a:gd name="T3" fmla="*/ 33 h 99"/>
                <a:gd name="T4" fmla="*/ 89 w 99"/>
                <a:gd name="T5" fmla="*/ 21 h 99"/>
                <a:gd name="T6" fmla="*/ 75 w 99"/>
                <a:gd name="T7" fmla="*/ 10 h 99"/>
                <a:gd name="T8" fmla="*/ 63 w 99"/>
                <a:gd name="T9" fmla="*/ 12 h 99"/>
                <a:gd name="T10" fmla="*/ 57 w 99"/>
                <a:gd name="T11" fmla="*/ 1 h 99"/>
                <a:gd name="T12" fmla="*/ 39 w 99"/>
                <a:gd name="T13" fmla="*/ 4 h 99"/>
                <a:gd name="T14" fmla="*/ 32 w 99"/>
                <a:gd name="T15" fmla="*/ 13 h 99"/>
                <a:gd name="T16" fmla="*/ 20 w 99"/>
                <a:gd name="T17" fmla="*/ 10 h 99"/>
                <a:gd name="T18" fmla="*/ 9 w 99"/>
                <a:gd name="T19" fmla="*/ 25 h 99"/>
                <a:gd name="T20" fmla="*/ 11 w 99"/>
                <a:gd name="T21" fmla="*/ 36 h 99"/>
                <a:gd name="T22" fmla="*/ 1 w 99"/>
                <a:gd name="T23" fmla="*/ 43 h 99"/>
                <a:gd name="T24" fmla="*/ 1 w 99"/>
                <a:gd name="T25" fmla="*/ 58 h 99"/>
                <a:gd name="T26" fmla="*/ 11 w 99"/>
                <a:gd name="T27" fmla="*/ 64 h 99"/>
                <a:gd name="T28" fmla="*/ 9 w 99"/>
                <a:gd name="T29" fmla="*/ 75 h 99"/>
                <a:gd name="T30" fmla="*/ 20 w 99"/>
                <a:gd name="T31" fmla="*/ 90 h 99"/>
                <a:gd name="T32" fmla="*/ 32 w 99"/>
                <a:gd name="T33" fmla="*/ 87 h 99"/>
                <a:gd name="T34" fmla="*/ 39 w 99"/>
                <a:gd name="T35" fmla="*/ 96 h 99"/>
                <a:gd name="T36" fmla="*/ 50 w 99"/>
                <a:gd name="T37" fmla="*/ 99 h 99"/>
                <a:gd name="T38" fmla="*/ 61 w 99"/>
                <a:gd name="T39" fmla="*/ 96 h 99"/>
                <a:gd name="T40" fmla="*/ 67 w 99"/>
                <a:gd name="T41" fmla="*/ 87 h 99"/>
                <a:gd name="T42" fmla="*/ 79 w 99"/>
                <a:gd name="T43" fmla="*/ 90 h 99"/>
                <a:gd name="T44" fmla="*/ 90 w 99"/>
                <a:gd name="T45" fmla="*/ 75 h 99"/>
                <a:gd name="T46" fmla="*/ 88 w 99"/>
                <a:gd name="T47" fmla="*/ 64 h 99"/>
                <a:gd name="T48" fmla="*/ 98 w 99"/>
                <a:gd name="T49" fmla="*/ 58 h 99"/>
                <a:gd name="T50" fmla="*/ 98 w 99"/>
                <a:gd name="T51" fmla="*/ 43 h 99"/>
                <a:gd name="T52" fmla="*/ 83 w 99"/>
                <a:gd name="T53" fmla="*/ 56 h 99"/>
                <a:gd name="T54" fmla="*/ 78 w 99"/>
                <a:gd name="T55" fmla="*/ 65 h 99"/>
                <a:gd name="T56" fmla="*/ 81 w 99"/>
                <a:gd name="T57" fmla="*/ 76 h 99"/>
                <a:gd name="T58" fmla="*/ 69 w 99"/>
                <a:gd name="T59" fmla="*/ 78 h 99"/>
                <a:gd name="T60" fmla="*/ 59 w 99"/>
                <a:gd name="T61" fmla="*/ 81 h 99"/>
                <a:gd name="T62" fmla="*/ 53 w 99"/>
                <a:gd name="T63" fmla="*/ 91 h 99"/>
                <a:gd name="T64" fmla="*/ 43 w 99"/>
                <a:gd name="T65" fmla="*/ 83 h 99"/>
                <a:gd name="T66" fmla="*/ 34 w 99"/>
                <a:gd name="T67" fmla="*/ 78 h 99"/>
                <a:gd name="T68" fmla="*/ 24 w 99"/>
                <a:gd name="T69" fmla="*/ 81 h 99"/>
                <a:gd name="T70" fmla="*/ 22 w 99"/>
                <a:gd name="T71" fmla="*/ 69 h 99"/>
                <a:gd name="T72" fmla="*/ 19 w 99"/>
                <a:gd name="T73" fmla="*/ 59 h 99"/>
                <a:gd name="T74" fmla="*/ 9 w 99"/>
                <a:gd name="T75" fmla="*/ 54 h 99"/>
                <a:gd name="T76" fmla="*/ 9 w 99"/>
                <a:gd name="T77" fmla="*/ 46 h 99"/>
                <a:gd name="T78" fmla="*/ 19 w 99"/>
                <a:gd name="T79" fmla="*/ 41 h 99"/>
                <a:gd name="T80" fmla="*/ 22 w 99"/>
                <a:gd name="T81" fmla="*/ 31 h 99"/>
                <a:gd name="T82" fmla="*/ 24 w 99"/>
                <a:gd name="T83" fmla="*/ 19 h 99"/>
                <a:gd name="T84" fmla="*/ 34 w 99"/>
                <a:gd name="T85" fmla="*/ 22 h 99"/>
                <a:gd name="T86" fmla="*/ 43 w 99"/>
                <a:gd name="T87" fmla="*/ 17 h 99"/>
                <a:gd name="T88" fmla="*/ 53 w 99"/>
                <a:gd name="T89" fmla="*/ 9 h 99"/>
                <a:gd name="T90" fmla="*/ 59 w 99"/>
                <a:gd name="T91" fmla="*/ 19 h 99"/>
                <a:gd name="T92" fmla="*/ 69 w 99"/>
                <a:gd name="T93" fmla="*/ 22 h 99"/>
                <a:gd name="T94" fmla="*/ 81 w 99"/>
                <a:gd name="T95" fmla="*/ 24 h 99"/>
                <a:gd name="T96" fmla="*/ 78 w 99"/>
                <a:gd name="T97" fmla="*/ 35 h 99"/>
                <a:gd name="T98" fmla="*/ 83 w 99"/>
                <a:gd name="T99" fmla="*/ 44 h 99"/>
                <a:gd name="T100" fmla="*/ 91 w 99"/>
                <a:gd name="T101"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 h="99">
                  <a:moveTo>
                    <a:pt x="98" y="43"/>
                  </a:moveTo>
                  <a:cubicBezTo>
                    <a:pt x="98" y="41"/>
                    <a:pt x="97" y="40"/>
                    <a:pt x="96" y="39"/>
                  </a:cubicBezTo>
                  <a:cubicBezTo>
                    <a:pt x="88" y="36"/>
                    <a:pt x="88" y="36"/>
                    <a:pt x="88" y="36"/>
                  </a:cubicBezTo>
                  <a:cubicBezTo>
                    <a:pt x="87" y="35"/>
                    <a:pt x="87" y="34"/>
                    <a:pt x="86" y="33"/>
                  </a:cubicBezTo>
                  <a:cubicBezTo>
                    <a:pt x="90" y="25"/>
                    <a:pt x="90" y="25"/>
                    <a:pt x="90" y="25"/>
                  </a:cubicBezTo>
                  <a:cubicBezTo>
                    <a:pt x="91" y="24"/>
                    <a:pt x="90" y="22"/>
                    <a:pt x="89" y="21"/>
                  </a:cubicBezTo>
                  <a:cubicBezTo>
                    <a:pt x="86" y="17"/>
                    <a:pt x="83" y="13"/>
                    <a:pt x="79" y="10"/>
                  </a:cubicBezTo>
                  <a:cubicBezTo>
                    <a:pt x="78" y="9"/>
                    <a:pt x="76" y="9"/>
                    <a:pt x="75" y="10"/>
                  </a:cubicBezTo>
                  <a:cubicBezTo>
                    <a:pt x="67" y="13"/>
                    <a:pt x="67" y="13"/>
                    <a:pt x="67" y="13"/>
                  </a:cubicBezTo>
                  <a:cubicBezTo>
                    <a:pt x="66" y="13"/>
                    <a:pt x="65" y="12"/>
                    <a:pt x="63" y="12"/>
                  </a:cubicBezTo>
                  <a:cubicBezTo>
                    <a:pt x="61" y="4"/>
                    <a:pt x="61" y="4"/>
                    <a:pt x="61" y="4"/>
                  </a:cubicBezTo>
                  <a:cubicBezTo>
                    <a:pt x="60" y="2"/>
                    <a:pt x="59" y="1"/>
                    <a:pt x="57" y="1"/>
                  </a:cubicBezTo>
                  <a:cubicBezTo>
                    <a:pt x="52" y="0"/>
                    <a:pt x="48" y="0"/>
                    <a:pt x="42" y="1"/>
                  </a:cubicBezTo>
                  <a:cubicBezTo>
                    <a:pt x="41" y="1"/>
                    <a:pt x="39" y="2"/>
                    <a:pt x="39" y="4"/>
                  </a:cubicBezTo>
                  <a:cubicBezTo>
                    <a:pt x="36" y="12"/>
                    <a:pt x="36" y="12"/>
                    <a:pt x="36" y="12"/>
                  </a:cubicBezTo>
                  <a:cubicBezTo>
                    <a:pt x="35" y="12"/>
                    <a:pt x="33" y="13"/>
                    <a:pt x="32" y="13"/>
                  </a:cubicBezTo>
                  <a:cubicBezTo>
                    <a:pt x="25" y="10"/>
                    <a:pt x="25" y="10"/>
                    <a:pt x="25" y="10"/>
                  </a:cubicBezTo>
                  <a:cubicBezTo>
                    <a:pt x="23" y="9"/>
                    <a:pt x="22" y="9"/>
                    <a:pt x="20" y="10"/>
                  </a:cubicBezTo>
                  <a:cubicBezTo>
                    <a:pt x="16" y="13"/>
                    <a:pt x="13" y="17"/>
                    <a:pt x="10" y="21"/>
                  </a:cubicBezTo>
                  <a:cubicBezTo>
                    <a:pt x="9" y="22"/>
                    <a:pt x="9" y="24"/>
                    <a:pt x="9" y="25"/>
                  </a:cubicBezTo>
                  <a:cubicBezTo>
                    <a:pt x="13" y="33"/>
                    <a:pt x="13" y="33"/>
                    <a:pt x="13" y="33"/>
                  </a:cubicBezTo>
                  <a:cubicBezTo>
                    <a:pt x="12" y="34"/>
                    <a:pt x="12" y="35"/>
                    <a:pt x="11" y="36"/>
                  </a:cubicBezTo>
                  <a:cubicBezTo>
                    <a:pt x="4" y="39"/>
                    <a:pt x="4" y="39"/>
                    <a:pt x="4" y="39"/>
                  </a:cubicBezTo>
                  <a:cubicBezTo>
                    <a:pt x="2" y="40"/>
                    <a:pt x="1" y="41"/>
                    <a:pt x="1" y="43"/>
                  </a:cubicBezTo>
                  <a:cubicBezTo>
                    <a:pt x="0" y="45"/>
                    <a:pt x="0" y="48"/>
                    <a:pt x="0" y="50"/>
                  </a:cubicBezTo>
                  <a:cubicBezTo>
                    <a:pt x="0" y="52"/>
                    <a:pt x="0" y="55"/>
                    <a:pt x="1" y="58"/>
                  </a:cubicBezTo>
                  <a:cubicBezTo>
                    <a:pt x="1" y="59"/>
                    <a:pt x="2" y="60"/>
                    <a:pt x="4" y="61"/>
                  </a:cubicBezTo>
                  <a:cubicBezTo>
                    <a:pt x="11" y="64"/>
                    <a:pt x="11" y="64"/>
                    <a:pt x="11" y="64"/>
                  </a:cubicBezTo>
                  <a:cubicBezTo>
                    <a:pt x="12" y="65"/>
                    <a:pt x="12" y="66"/>
                    <a:pt x="13" y="67"/>
                  </a:cubicBezTo>
                  <a:cubicBezTo>
                    <a:pt x="9" y="75"/>
                    <a:pt x="9" y="75"/>
                    <a:pt x="9" y="75"/>
                  </a:cubicBezTo>
                  <a:cubicBezTo>
                    <a:pt x="9" y="76"/>
                    <a:pt x="9" y="78"/>
                    <a:pt x="10" y="79"/>
                  </a:cubicBezTo>
                  <a:cubicBezTo>
                    <a:pt x="13" y="83"/>
                    <a:pt x="16" y="87"/>
                    <a:pt x="20" y="90"/>
                  </a:cubicBezTo>
                  <a:cubicBezTo>
                    <a:pt x="22" y="91"/>
                    <a:pt x="23" y="91"/>
                    <a:pt x="25" y="90"/>
                  </a:cubicBezTo>
                  <a:cubicBezTo>
                    <a:pt x="32" y="87"/>
                    <a:pt x="32" y="87"/>
                    <a:pt x="32" y="87"/>
                  </a:cubicBezTo>
                  <a:cubicBezTo>
                    <a:pt x="33" y="87"/>
                    <a:pt x="35" y="88"/>
                    <a:pt x="36" y="88"/>
                  </a:cubicBezTo>
                  <a:cubicBezTo>
                    <a:pt x="39" y="96"/>
                    <a:pt x="39" y="96"/>
                    <a:pt x="39" y="96"/>
                  </a:cubicBezTo>
                  <a:cubicBezTo>
                    <a:pt x="39" y="98"/>
                    <a:pt x="41" y="99"/>
                    <a:pt x="42" y="99"/>
                  </a:cubicBezTo>
                  <a:cubicBezTo>
                    <a:pt x="45" y="99"/>
                    <a:pt x="47" y="99"/>
                    <a:pt x="50" y="99"/>
                  </a:cubicBezTo>
                  <a:cubicBezTo>
                    <a:pt x="52" y="99"/>
                    <a:pt x="54" y="99"/>
                    <a:pt x="57" y="99"/>
                  </a:cubicBezTo>
                  <a:cubicBezTo>
                    <a:pt x="59" y="99"/>
                    <a:pt x="60" y="98"/>
                    <a:pt x="61" y="96"/>
                  </a:cubicBezTo>
                  <a:cubicBezTo>
                    <a:pt x="63" y="88"/>
                    <a:pt x="63" y="88"/>
                    <a:pt x="63" y="88"/>
                  </a:cubicBezTo>
                  <a:cubicBezTo>
                    <a:pt x="65" y="88"/>
                    <a:pt x="66" y="87"/>
                    <a:pt x="67" y="87"/>
                  </a:cubicBezTo>
                  <a:cubicBezTo>
                    <a:pt x="75" y="90"/>
                    <a:pt x="75" y="90"/>
                    <a:pt x="75" y="90"/>
                  </a:cubicBezTo>
                  <a:cubicBezTo>
                    <a:pt x="76" y="91"/>
                    <a:pt x="78" y="91"/>
                    <a:pt x="79" y="90"/>
                  </a:cubicBezTo>
                  <a:cubicBezTo>
                    <a:pt x="83" y="87"/>
                    <a:pt x="87" y="83"/>
                    <a:pt x="89" y="79"/>
                  </a:cubicBezTo>
                  <a:cubicBezTo>
                    <a:pt x="90" y="78"/>
                    <a:pt x="91" y="76"/>
                    <a:pt x="90" y="75"/>
                  </a:cubicBezTo>
                  <a:cubicBezTo>
                    <a:pt x="86" y="67"/>
                    <a:pt x="86" y="67"/>
                    <a:pt x="86" y="67"/>
                  </a:cubicBezTo>
                  <a:cubicBezTo>
                    <a:pt x="87" y="66"/>
                    <a:pt x="87" y="65"/>
                    <a:pt x="88" y="64"/>
                  </a:cubicBezTo>
                  <a:cubicBezTo>
                    <a:pt x="96" y="61"/>
                    <a:pt x="96" y="61"/>
                    <a:pt x="96" y="61"/>
                  </a:cubicBezTo>
                  <a:cubicBezTo>
                    <a:pt x="97" y="60"/>
                    <a:pt x="98" y="59"/>
                    <a:pt x="98" y="58"/>
                  </a:cubicBezTo>
                  <a:cubicBezTo>
                    <a:pt x="99" y="55"/>
                    <a:pt x="99" y="52"/>
                    <a:pt x="99" y="50"/>
                  </a:cubicBezTo>
                  <a:cubicBezTo>
                    <a:pt x="99" y="48"/>
                    <a:pt x="99" y="45"/>
                    <a:pt x="98" y="43"/>
                  </a:cubicBezTo>
                  <a:moveTo>
                    <a:pt x="90" y="54"/>
                  </a:moveTo>
                  <a:cubicBezTo>
                    <a:pt x="83" y="56"/>
                    <a:pt x="83" y="56"/>
                    <a:pt x="83" y="56"/>
                  </a:cubicBezTo>
                  <a:cubicBezTo>
                    <a:pt x="82" y="57"/>
                    <a:pt x="81" y="58"/>
                    <a:pt x="80" y="59"/>
                  </a:cubicBezTo>
                  <a:cubicBezTo>
                    <a:pt x="80" y="61"/>
                    <a:pt x="79" y="63"/>
                    <a:pt x="78" y="65"/>
                  </a:cubicBezTo>
                  <a:cubicBezTo>
                    <a:pt x="77" y="67"/>
                    <a:pt x="77" y="68"/>
                    <a:pt x="78" y="69"/>
                  </a:cubicBezTo>
                  <a:cubicBezTo>
                    <a:pt x="81" y="76"/>
                    <a:pt x="81" y="76"/>
                    <a:pt x="81" y="76"/>
                  </a:cubicBezTo>
                  <a:cubicBezTo>
                    <a:pt x="80" y="78"/>
                    <a:pt x="78" y="80"/>
                    <a:pt x="76" y="81"/>
                  </a:cubicBezTo>
                  <a:cubicBezTo>
                    <a:pt x="69" y="78"/>
                    <a:pt x="69" y="78"/>
                    <a:pt x="69" y="78"/>
                  </a:cubicBezTo>
                  <a:cubicBezTo>
                    <a:pt x="68" y="78"/>
                    <a:pt x="66" y="78"/>
                    <a:pt x="65" y="78"/>
                  </a:cubicBezTo>
                  <a:cubicBezTo>
                    <a:pt x="63" y="79"/>
                    <a:pt x="61" y="80"/>
                    <a:pt x="59" y="81"/>
                  </a:cubicBezTo>
                  <a:cubicBezTo>
                    <a:pt x="57" y="81"/>
                    <a:pt x="56" y="82"/>
                    <a:pt x="56" y="83"/>
                  </a:cubicBezTo>
                  <a:cubicBezTo>
                    <a:pt x="53" y="91"/>
                    <a:pt x="53" y="91"/>
                    <a:pt x="53" y="91"/>
                  </a:cubicBezTo>
                  <a:cubicBezTo>
                    <a:pt x="51" y="91"/>
                    <a:pt x="49" y="91"/>
                    <a:pt x="46" y="91"/>
                  </a:cubicBezTo>
                  <a:cubicBezTo>
                    <a:pt x="43" y="83"/>
                    <a:pt x="43" y="83"/>
                    <a:pt x="43" y="83"/>
                  </a:cubicBezTo>
                  <a:cubicBezTo>
                    <a:pt x="43" y="82"/>
                    <a:pt x="42" y="81"/>
                    <a:pt x="41" y="81"/>
                  </a:cubicBezTo>
                  <a:cubicBezTo>
                    <a:pt x="38" y="80"/>
                    <a:pt x="36" y="79"/>
                    <a:pt x="34" y="78"/>
                  </a:cubicBezTo>
                  <a:cubicBezTo>
                    <a:pt x="33" y="78"/>
                    <a:pt x="32" y="78"/>
                    <a:pt x="30" y="78"/>
                  </a:cubicBezTo>
                  <a:cubicBezTo>
                    <a:pt x="24" y="81"/>
                    <a:pt x="24" y="81"/>
                    <a:pt x="24" y="81"/>
                  </a:cubicBezTo>
                  <a:cubicBezTo>
                    <a:pt x="22" y="80"/>
                    <a:pt x="20" y="78"/>
                    <a:pt x="18" y="76"/>
                  </a:cubicBezTo>
                  <a:cubicBezTo>
                    <a:pt x="22" y="69"/>
                    <a:pt x="22" y="69"/>
                    <a:pt x="22" y="69"/>
                  </a:cubicBezTo>
                  <a:cubicBezTo>
                    <a:pt x="22" y="68"/>
                    <a:pt x="22" y="67"/>
                    <a:pt x="21" y="65"/>
                  </a:cubicBezTo>
                  <a:cubicBezTo>
                    <a:pt x="20" y="63"/>
                    <a:pt x="20" y="61"/>
                    <a:pt x="19" y="59"/>
                  </a:cubicBezTo>
                  <a:cubicBezTo>
                    <a:pt x="18" y="58"/>
                    <a:pt x="17" y="57"/>
                    <a:pt x="16" y="56"/>
                  </a:cubicBezTo>
                  <a:cubicBezTo>
                    <a:pt x="9" y="54"/>
                    <a:pt x="9" y="54"/>
                    <a:pt x="9" y="54"/>
                  </a:cubicBezTo>
                  <a:cubicBezTo>
                    <a:pt x="9" y="52"/>
                    <a:pt x="9" y="51"/>
                    <a:pt x="9" y="50"/>
                  </a:cubicBezTo>
                  <a:cubicBezTo>
                    <a:pt x="9" y="49"/>
                    <a:pt x="9" y="48"/>
                    <a:pt x="9" y="46"/>
                  </a:cubicBezTo>
                  <a:cubicBezTo>
                    <a:pt x="16" y="44"/>
                    <a:pt x="16" y="44"/>
                    <a:pt x="16" y="44"/>
                  </a:cubicBezTo>
                  <a:cubicBezTo>
                    <a:pt x="17" y="43"/>
                    <a:pt x="18" y="42"/>
                    <a:pt x="19" y="41"/>
                  </a:cubicBezTo>
                  <a:cubicBezTo>
                    <a:pt x="20" y="39"/>
                    <a:pt x="20" y="37"/>
                    <a:pt x="21" y="35"/>
                  </a:cubicBezTo>
                  <a:cubicBezTo>
                    <a:pt x="22" y="33"/>
                    <a:pt x="22" y="32"/>
                    <a:pt x="22" y="31"/>
                  </a:cubicBezTo>
                  <a:cubicBezTo>
                    <a:pt x="18" y="24"/>
                    <a:pt x="18" y="24"/>
                    <a:pt x="18" y="24"/>
                  </a:cubicBezTo>
                  <a:cubicBezTo>
                    <a:pt x="20" y="22"/>
                    <a:pt x="22" y="20"/>
                    <a:pt x="24" y="19"/>
                  </a:cubicBezTo>
                  <a:cubicBezTo>
                    <a:pt x="30" y="22"/>
                    <a:pt x="30" y="22"/>
                    <a:pt x="30" y="22"/>
                  </a:cubicBezTo>
                  <a:cubicBezTo>
                    <a:pt x="32" y="22"/>
                    <a:pt x="33" y="22"/>
                    <a:pt x="34" y="22"/>
                  </a:cubicBezTo>
                  <a:cubicBezTo>
                    <a:pt x="36" y="21"/>
                    <a:pt x="38" y="20"/>
                    <a:pt x="41" y="19"/>
                  </a:cubicBezTo>
                  <a:cubicBezTo>
                    <a:pt x="42" y="19"/>
                    <a:pt x="43" y="18"/>
                    <a:pt x="43" y="17"/>
                  </a:cubicBezTo>
                  <a:cubicBezTo>
                    <a:pt x="46" y="9"/>
                    <a:pt x="46" y="9"/>
                    <a:pt x="46" y="9"/>
                  </a:cubicBezTo>
                  <a:cubicBezTo>
                    <a:pt x="49" y="9"/>
                    <a:pt x="51" y="9"/>
                    <a:pt x="53" y="9"/>
                  </a:cubicBezTo>
                  <a:cubicBezTo>
                    <a:pt x="56" y="17"/>
                    <a:pt x="56" y="17"/>
                    <a:pt x="56" y="17"/>
                  </a:cubicBezTo>
                  <a:cubicBezTo>
                    <a:pt x="56" y="18"/>
                    <a:pt x="57" y="19"/>
                    <a:pt x="59" y="19"/>
                  </a:cubicBezTo>
                  <a:cubicBezTo>
                    <a:pt x="61" y="20"/>
                    <a:pt x="63" y="21"/>
                    <a:pt x="65" y="22"/>
                  </a:cubicBezTo>
                  <a:cubicBezTo>
                    <a:pt x="66" y="22"/>
                    <a:pt x="68" y="22"/>
                    <a:pt x="69" y="22"/>
                  </a:cubicBezTo>
                  <a:cubicBezTo>
                    <a:pt x="76" y="19"/>
                    <a:pt x="76" y="19"/>
                    <a:pt x="76" y="19"/>
                  </a:cubicBezTo>
                  <a:cubicBezTo>
                    <a:pt x="78" y="20"/>
                    <a:pt x="80" y="22"/>
                    <a:pt x="81" y="24"/>
                  </a:cubicBezTo>
                  <a:cubicBezTo>
                    <a:pt x="78" y="31"/>
                    <a:pt x="78" y="31"/>
                    <a:pt x="78" y="31"/>
                  </a:cubicBezTo>
                  <a:cubicBezTo>
                    <a:pt x="77" y="32"/>
                    <a:pt x="77" y="33"/>
                    <a:pt x="78" y="35"/>
                  </a:cubicBezTo>
                  <a:cubicBezTo>
                    <a:pt x="79" y="37"/>
                    <a:pt x="80" y="39"/>
                    <a:pt x="80" y="41"/>
                  </a:cubicBezTo>
                  <a:cubicBezTo>
                    <a:pt x="81" y="42"/>
                    <a:pt x="82" y="43"/>
                    <a:pt x="83" y="44"/>
                  </a:cubicBezTo>
                  <a:cubicBezTo>
                    <a:pt x="90" y="46"/>
                    <a:pt x="90" y="46"/>
                    <a:pt x="90" y="46"/>
                  </a:cubicBezTo>
                  <a:cubicBezTo>
                    <a:pt x="91" y="48"/>
                    <a:pt x="91" y="49"/>
                    <a:pt x="91" y="50"/>
                  </a:cubicBezTo>
                  <a:cubicBezTo>
                    <a:pt x="91" y="51"/>
                    <a:pt x="91" y="52"/>
                    <a:pt x="90" y="5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63"/>
            <p:cNvSpPr>
              <a:spLocks noEditPoints="1"/>
            </p:cNvSpPr>
            <p:nvPr/>
          </p:nvSpPr>
          <p:spPr bwMode="auto">
            <a:xfrm>
              <a:off x="50" y="48"/>
              <a:ext cx="64" cy="65"/>
            </a:xfrm>
            <a:custGeom>
              <a:avLst/>
              <a:gdLst>
                <a:gd name="T0" fmla="*/ 20 w 39"/>
                <a:gd name="T1" fmla="*/ 0 h 40"/>
                <a:gd name="T2" fmla="*/ 0 w 39"/>
                <a:gd name="T3" fmla="*/ 20 h 40"/>
                <a:gd name="T4" fmla="*/ 20 w 39"/>
                <a:gd name="T5" fmla="*/ 40 h 40"/>
                <a:gd name="T6" fmla="*/ 39 w 39"/>
                <a:gd name="T7" fmla="*/ 20 h 40"/>
                <a:gd name="T8" fmla="*/ 20 w 39"/>
                <a:gd name="T9" fmla="*/ 0 h 40"/>
                <a:gd name="T10" fmla="*/ 20 w 39"/>
                <a:gd name="T11" fmla="*/ 31 h 40"/>
                <a:gd name="T12" fmla="*/ 9 w 39"/>
                <a:gd name="T13" fmla="*/ 20 h 40"/>
                <a:gd name="T14" fmla="*/ 20 w 39"/>
                <a:gd name="T15" fmla="*/ 9 h 40"/>
                <a:gd name="T16" fmla="*/ 31 w 39"/>
                <a:gd name="T17" fmla="*/ 20 h 40"/>
                <a:gd name="T18" fmla="*/ 20 w 39"/>
                <a:gd name="T19"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0">
                  <a:moveTo>
                    <a:pt x="20" y="0"/>
                  </a:moveTo>
                  <a:cubicBezTo>
                    <a:pt x="9" y="0"/>
                    <a:pt x="0" y="9"/>
                    <a:pt x="0" y="20"/>
                  </a:cubicBezTo>
                  <a:cubicBezTo>
                    <a:pt x="0" y="31"/>
                    <a:pt x="9" y="40"/>
                    <a:pt x="20" y="40"/>
                  </a:cubicBezTo>
                  <a:cubicBezTo>
                    <a:pt x="30" y="40"/>
                    <a:pt x="39" y="31"/>
                    <a:pt x="39" y="20"/>
                  </a:cubicBezTo>
                  <a:cubicBezTo>
                    <a:pt x="39" y="9"/>
                    <a:pt x="30" y="0"/>
                    <a:pt x="20" y="0"/>
                  </a:cubicBezTo>
                  <a:moveTo>
                    <a:pt x="20" y="31"/>
                  </a:moveTo>
                  <a:cubicBezTo>
                    <a:pt x="14" y="31"/>
                    <a:pt x="9" y="26"/>
                    <a:pt x="9" y="20"/>
                  </a:cubicBezTo>
                  <a:cubicBezTo>
                    <a:pt x="9" y="14"/>
                    <a:pt x="14" y="9"/>
                    <a:pt x="20" y="9"/>
                  </a:cubicBezTo>
                  <a:cubicBezTo>
                    <a:pt x="26" y="9"/>
                    <a:pt x="31" y="14"/>
                    <a:pt x="31" y="20"/>
                  </a:cubicBezTo>
                  <a:cubicBezTo>
                    <a:pt x="31" y="26"/>
                    <a:pt x="26" y="31"/>
                    <a:pt x="20" y="3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5" name="原创设计师QQ：598969553              _34"/>
          <p:cNvGrpSpPr>
            <a:grpSpLocks/>
          </p:cNvGrpSpPr>
          <p:nvPr/>
        </p:nvGrpSpPr>
        <p:grpSpPr bwMode="auto">
          <a:xfrm>
            <a:off x="2162707" y="5108699"/>
            <a:ext cx="320464" cy="320466"/>
            <a:chOff x="0" y="0"/>
            <a:chExt cx="161" cy="161"/>
          </a:xfrm>
        </p:grpSpPr>
        <p:sp>
          <p:nvSpPr>
            <p:cNvPr id="46" name="Freeform 65"/>
            <p:cNvSpPr>
              <a:spLocks/>
            </p:cNvSpPr>
            <p:nvPr/>
          </p:nvSpPr>
          <p:spPr bwMode="auto">
            <a:xfrm>
              <a:off x="0" y="0"/>
              <a:ext cx="161" cy="116"/>
            </a:xfrm>
            <a:custGeom>
              <a:avLst/>
              <a:gdLst>
                <a:gd name="T0" fmla="*/ 75 w 98"/>
                <a:gd name="T1" fmla="*/ 26 h 71"/>
                <a:gd name="T2" fmla="*/ 71 w 98"/>
                <a:gd name="T3" fmla="*/ 26 h 71"/>
                <a:gd name="T4" fmla="*/ 71 w 98"/>
                <a:gd name="T5" fmla="*/ 24 h 71"/>
                <a:gd name="T6" fmla="*/ 47 w 98"/>
                <a:gd name="T7" fmla="*/ 0 h 71"/>
                <a:gd name="T8" fmla="*/ 23 w 98"/>
                <a:gd name="T9" fmla="*/ 20 h 71"/>
                <a:gd name="T10" fmla="*/ 16 w 98"/>
                <a:gd name="T11" fmla="*/ 21 h 71"/>
                <a:gd name="T12" fmla="*/ 16 w 98"/>
                <a:gd name="T13" fmla="*/ 21 h 71"/>
                <a:gd name="T14" fmla="*/ 6 w 98"/>
                <a:gd name="T15" fmla="*/ 35 h 71"/>
                <a:gd name="T16" fmla="*/ 7 w 98"/>
                <a:gd name="T17" fmla="*/ 42 h 71"/>
                <a:gd name="T18" fmla="*/ 0 w 98"/>
                <a:gd name="T19" fmla="*/ 55 h 71"/>
                <a:gd name="T20" fmla="*/ 16 w 98"/>
                <a:gd name="T21" fmla="*/ 71 h 71"/>
                <a:gd name="T22" fmla="*/ 32 w 98"/>
                <a:gd name="T23" fmla="*/ 71 h 71"/>
                <a:gd name="T24" fmla="*/ 36 w 98"/>
                <a:gd name="T25" fmla="*/ 66 h 71"/>
                <a:gd name="T26" fmla="*/ 32 w 98"/>
                <a:gd name="T27" fmla="*/ 62 h 71"/>
                <a:gd name="T28" fmla="*/ 16 w 98"/>
                <a:gd name="T29" fmla="*/ 62 h 71"/>
                <a:gd name="T30" fmla="*/ 9 w 98"/>
                <a:gd name="T31" fmla="*/ 55 h 71"/>
                <a:gd name="T32" fmla="*/ 15 w 98"/>
                <a:gd name="T33" fmla="*/ 48 h 71"/>
                <a:gd name="T34" fmla="*/ 18 w 98"/>
                <a:gd name="T35" fmla="*/ 45 h 71"/>
                <a:gd name="T36" fmla="*/ 17 w 98"/>
                <a:gd name="T37" fmla="*/ 41 h 71"/>
                <a:gd name="T38" fmla="*/ 14 w 98"/>
                <a:gd name="T39" fmla="*/ 35 h 71"/>
                <a:gd name="T40" fmla="*/ 19 w 98"/>
                <a:gd name="T41" fmla="*/ 28 h 71"/>
                <a:gd name="T42" fmla="*/ 19 w 98"/>
                <a:gd name="T43" fmla="*/ 28 h 71"/>
                <a:gd name="T44" fmla="*/ 25 w 98"/>
                <a:gd name="T45" fmla="*/ 29 h 71"/>
                <a:gd name="T46" fmla="*/ 29 w 98"/>
                <a:gd name="T47" fmla="*/ 29 h 71"/>
                <a:gd name="T48" fmla="*/ 31 w 98"/>
                <a:gd name="T49" fmla="*/ 25 h 71"/>
                <a:gd name="T50" fmla="*/ 31 w 98"/>
                <a:gd name="T51" fmla="*/ 24 h 71"/>
                <a:gd name="T52" fmla="*/ 31 w 98"/>
                <a:gd name="T53" fmla="*/ 24 h 71"/>
                <a:gd name="T54" fmla="*/ 47 w 98"/>
                <a:gd name="T55" fmla="*/ 8 h 71"/>
                <a:gd name="T56" fmla="*/ 62 w 98"/>
                <a:gd name="T57" fmla="*/ 24 h 71"/>
                <a:gd name="T58" fmla="*/ 60 w 98"/>
                <a:gd name="T59" fmla="*/ 32 h 71"/>
                <a:gd name="T60" fmla="*/ 61 w 98"/>
                <a:gd name="T61" fmla="*/ 37 h 71"/>
                <a:gd name="T62" fmla="*/ 66 w 98"/>
                <a:gd name="T63" fmla="*/ 37 h 71"/>
                <a:gd name="T64" fmla="*/ 75 w 98"/>
                <a:gd name="T65" fmla="*/ 34 h 71"/>
                <a:gd name="T66" fmla="*/ 89 w 98"/>
                <a:gd name="T67" fmla="*/ 48 h 71"/>
                <a:gd name="T68" fmla="*/ 75 w 98"/>
                <a:gd name="T69" fmla="*/ 62 h 71"/>
                <a:gd name="T70" fmla="*/ 66 w 98"/>
                <a:gd name="T71" fmla="*/ 62 h 71"/>
                <a:gd name="T72" fmla="*/ 62 w 98"/>
                <a:gd name="T73" fmla="*/ 66 h 71"/>
                <a:gd name="T74" fmla="*/ 66 w 98"/>
                <a:gd name="T75" fmla="*/ 71 h 71"/>
                <a:gd name="T76" fmla="*/ 75 w 98"/>
                <a:gd name="T77" fmla="*/ 71 h 71"/>
                <a:gd name="T78" fmla="*/ 98 w 98"/>
                <a:gd name="T79" fmla="*/ 48 h 71"/>
                <a:gd name="T80" fmla="*/ 75 w 98"/>
                <a:gd name="T81" fmla="*/ 2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8" h="71">
                  <a:moveTo>
                    <a:pt x="75" y="26"/>
                  </a:moveTo>
                  <a:cubicBezTo>
                    <a:pt x="74" y="26"/>
                    <a:pt x="72" y="26"/>
                    <a:pt x="71" y="26"/>
                  </a:cubicBezTo>
                  <a:cubicBezTo>
                    <a:pt x="71" y="25"/>
                    <a:pt x="71" y="25"/>
                    <a:pt x="71" y="24"/>
                  </a:cubicBezTo>
                  <a:cubicBezTo>
                    <a:pt x="71" y="10"/>
                    <a:pt x="60" y="0"/>
                    <a:pt x="47" y="0"/>
                  </a:cubicBezTo>
                  <a:cubicBezTo>
                    <a:pt x="35" y="0"/>
                    <a:pt x="25" y="8"/>
                    <a:pt x="23" y="20"/>
                  </a:cubicBezTo>
                  <a:cubicBezTo>
                    <a:pt x="20" y="19"/>
                    <a:pt x="18" y="20"/>
                    <a:pt x="16" y="21"/>
                  </a:cubicBezTo>
                  <a:cubicBezTo>
                    <a:pt x="16" y="21"/>
                    <a:pt x="16" y="21"/>
                    <a:pt x="16" y="21"/>
                  </a:cubicBezTo>
                  <a:cubicBezTo>
                    <a:pt x="10" y="23"/>
                    <a:pt x="6" y="29"/>
                    <a:pt x="6" y="35"/>
                  </a:cubicBezTo>
                  <a:cubicBezTo>
                    <a:pt x="6" y="37"/>
                    <a:pt x="6" y="40"/>
                    <a:pt x="7" y="42"/>
                  </a:cubicBezTo>
                  <a:cubicBezTo>
                    <a:pt x="3" y="45"/>
                    <a:pt x="0" y="50"/>
                    <a:pt x="0" y="55"/>
                  </a:cubicBezTo>
                  <a:cubicBezTo>
                    <a:pt x="0" y="64"/>
                    <a:pt x="7" y="71"/>
                    <a:pt x="16" y="71"/>
                  </a:cubicBezTo>
                  <a:cubicBezTo>
                    <a:pt x="32" y="71"/>
                    <a:pt x="32" y="71"/>
                    <a:pt x="32" y="71"/>
                  </a:cubicBezTo>
                  <a:cubicBezTo>
                    <a:pt x="34" y="71"/>
                    <a:pt x="36" y="69"/>
                    <a:pt x="36" y="66"/>
                  </a:cubicBezTo>
                  <a:cubicBezTo>
                    <a:pt x="36" y="64"/>
                    <a:pt x="34" y="62"/>
                    <a:pt x="32" y="62"/>
                  </a:cubicBezTo>
                  <a:cubicBezTo>
                    <a:pt x="16" y="62"/>
                    <a:pt x="16" y="62"/>
                    <a:pt x="16" y="62"/>
                  </a:cubicBezTo>
                  <a:cubicBezTo>
                    <a:pt x="12" y="62"/>
                    <a:pt x="9" y="59"/>
                    <a:pt x="9" y="55"/>
                  </a:cubicBezTo>
                  <a:cubicBezTo>
                    <a:pt x="9" y="52"/>
                    <a:pt x="11" y="49"/>
                    <a:pt x="15" y="48"/>
                  </a:cubicBezTo>
                  <a:cubicBezTo>
                    <a:pt x="16" y="48"/>
                    <a:pt x="18" y="47"/>
                    <a:pt x="18" y="45"/>
                  </a:cubicBezTo>
                  <a:cubicBezTo>
                    <a:pt x="19" y="43"/>
                    <a:pt x="18" y="42"/>
                    <a:pt x="17" y="41"/>
                  </a:cubicBezTo>
                  <a:cubicBezTo>
                    <a:pt x="15" y="39"/>
                    <a:pt x="14" y="37"/>
                    <a:pt x="14" y="35"/>
                  </a:cubicBezTo>
                  <a:cubicBezTo>
                    <a:pt x="14" y="32"/>
                    <a:pt x="16" y="29"/>
                    <a:pt x="19" y="28"/>
                  </a:cubicBezTo>
                  <a:cubicBezTo>
                    <a:pt x="19" y="28"/>
                    <a:pt x="19" y="28"/>
                    <a:pt x="19" y="28"/>
                  </a:cubicBezTo>
                  <a:cubicBezTo>
                    <a:pt x="21" y="28"/>
                    <a:pt x="23" y="28"/>
                    <a:pt x="25" y="29"/>
                  </a:cubicBezTo>
                  <a:cubicBezTo>
                    <a:pt x="26" y="30"/>
                    <a:pt x="28" y="30"/>
                    <a:pt x="29" y="29"/>
                  </a:cubicBezTo>
                  <a:cubicBezTo>
                    <a:pt x="30" y="28"/>
                    <a:pt x="31" y="27"/>
                    <a:pt x="31" y="25"/>
                  </a:cubicBezTo>
                  <a:cubicBezTo>
                    <a:pt x="31" y="25"/>
                    <a:pt x="31" y="24"/>
                    <a:pt x="31" y="24"/>
                  </a:cubicBezTo>
                  <a:cubicBezTo>
                    <a:pt x="31" y="24"/>
                    <a:pt x="31" y="24"/>
                    <a:pt x="31" y="24"/>
                  </a:cubicBezTo>
                  <a:cubicBezTo>
                    <a:pt x="31" y="15"/>
                    <a:pt x="38" y="8"/>
                    <a:pt x="47" y="8"/>
                  </a:cubicBezTo>
                  <a:cubicBezTo>
                    <a:pt x="55" y="8"/>
                    <a:pt x="62" y="15"/>
                    <a:pt x="62" y="24"/>
                  </a:cubicBezTo>
                  <a:cubicBezTo>
                    <a:pt x="62" y="27"/>
                    <a:pt x="62" y="29"/>
                    <a:pt x="60" y="32"/>
                  </a:cubicBezTo>
                  <a:cubicBezTo>
                    <a:pt x="59" y="34"/>
                    <a:pt x="59" y="36"/>
                    <a:pt x="61" y="37"/>
                  </a:cubicBezTo>
                  <a:cubicBezTo>
                    <a:pt x="62" y="39"/>
                    <a:pt x="65" y="39"/>
                    <a:pt x="66" y="37"/>
                  </a:cubicBezTo>
                  <a:cubicBezTo>
                    <a:pt x="68" y="36"/>
                    <a:pt x="71" y="34"/>
                    <a:pt x="75" y="34"/>
                  </a:cubicBezTo>
                  <a:cubicBezTo>
                    <a:pt x="83" y="34"/>
                    <a:pt x="89" y="40"/>
                    <a:pt x="89" y="48"/>
                  </a:cubicBezTo>
                  <a:cubicBezTo>
                    <a:pt x="89" y="56"/>
                    <a:pt x="83" y="62"/>
                    <a:pt x="75" y="62"/>
                  </a:cubicBezTo>
                  <a:cubicBezTo>
                    <a:pt x="66" y="62"/>
                    <a:pt x="66" y="62"/>
                    <a:pt x="66" y="62"/>
                  </a:cubicBezTo>
                  <a:cubicBezTo>
                    <a:pt x="64" y="62"/>
                    <a:pt x="62" y="64"/>
                    <a:pt x="62" y="66"/>
                  </a:cubicBezTo>
                  <a:cubicBezTo>
                    <a:pt x="62" y="69"/>
                    <a:pt x="64" y="71"/>
                    <a:pt x="66" y="71"/>
                  </a:cubicBezTo>
                  <a:cubicBezTo>
                    <a:pt x="75" y="71"/>
                    <a:pt x="75" y="71"/>
                    <a:pt x="75" y="71"/>
                  </a:cubicBezTo>
                  <a:cubicBezTo>
                    <a:pt x="88" y="71"/>
                    <a:pt x="98" y="60"/>
                    <a:pt x="98" y="48"/>
                  </a:cubicBezTo>
                  <a:cubicBezTo>
                    <a:pt x="98" y="36"/>
                    <a:pt x="88" y="26"/>
                    <a:pt x="75"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66"/>
            <p:cNvSpPr>
              <a:spLocks/>
            </p:cNvSpPr>
            <p:nvPr/>
          </p:nvSpPr>
          <p:spPr bwMode="auto">
            <a:xfrm>
              <a:off x="49" y="64"/>
              <a:ext cx="62" cy="97"/>
            </a:xfrm>
            <a:custGeom>
              <a:avLst/>
              <a:gdLst>
                <a:gd name="T0" fmla="*/ 30 w 38"/>
                <a:gd name="T1" fmla="*/ 38 h 59"/>
                <a:gd name="T2" fmla="*/ 23 w 38"/>
                <a:gd name="T3" fmla="*/ 45 h 59"/>
                <a:gd name="T4" fmla="*/ 23 w 38"/>
                <a:gd name="T5" fmla="*/ 5 h 59"/>
                <a:gd name="T6" fmla="*/ 19 w 38"/>
                <a:gd name="T7" fmla="*/ 0 h 59"/>
                <a:gd name="T8" fmla="*/ 15 w 38"/>
                <a:gd name="T9" fmla="*/ 5 h 59"/>
                <a:gd name="T10" fmla="*/ 15 w 38"/>
                <a:gd name="T11" fmla="*/ 45 h 59"/>
                <a:gd name="T12" fmla="*/ 8 w 38"/>
                <a:gd name="T13" fmla="*/ 38 h 59"/>
                <a:gd name="T14" fmla="*/ 2 w 38"/>
                <a:gd name="T15" fmla="*/ 38 h 59"/>
                <a:gd name="T16" fmla="*/ 2 w 38"/>
                <a:gd name="T17" fmla="*/ 44 h 59"/>
                <a:gd name="T18" fmla="*/ 16 w 38"/>
                <a:gd name="T19" fmla="*/ 58 h 59"/>
                <a:gd name="T20" fmla="*/ 19 w 38"/>
                <a:gd name="T21" fmla="*/ 59 h 59"/>
                <a:gd name="T22" fmla="*/ 22 w 38"/>
                <a:gd name="T23" fmla="*/ 58 h 59"/>
                <a:gd name="T24" fmla="*/ 36 w 38"/>
                <a:gd name="T25" fmla="*/ 44 h 59"/>
                <a:gd name="T26" fmla="*/ 36 w 38"/>
                <a:gd name="T27" fmla="*/ 38 h 59"/>
                <a:gd name="T28" fmla="*/ 30 w 38"/>
                <a:gd name="T29" fmla="*/ 3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59">
                  <a:moveTo>
                    <a:pt x="30" y="38"/>
                  </a:moveTo>
                  <a:cubicBezTo>
                    <a:pt x="23" y="45"/>
                    <a:pt x="23" y="45"/>
                    <a:pt x="23" y="45"/>
                  </a:cubicBezTo>
                  <a:cubicBezTo>
                    <a:pt x="23" y="5"/>
                    <a:pt x="23" y="5"/>
                    <a:pt x="23" y="5"/>
                  </a:cubicBezTo>
                  <a:cubicBezTo>
                    <a:pt x="23" y="2"/>
                    <a:pt x="21" y="0"/>
                    <a:pt x="19" y="0"/>
                  </a:cubicBezTo>
                  <a:cubicBezTo>
                    <a:pt x="17" y="0"/>
                    <a:pt x="15" y="2"/>
                    <a:pt x="15" y="5"/>
                  </a:cubicBezTo>
                  <a:cubicBezTo>
                    <a:pt x="15" y="45"/>
                    <a:pt x="15" y="45"/>
                    <a:pt x="15" y="45"/>
                  </a:cubicBezTo>
                  <a:cubicBezTo>
                    <a:pt x="8" y="38"/>
                    <a:pt x="8" y="38"/>
                    <a:pt x="8" y="38"/>
                  </a:cubicBezTo>
                  <a:cubicBezTo>
                    <a:pt x="6" y="36"/>
                    <a:pt x="3" y="36"/>
                    <a:pt x="2" y="38"/>
                  </a:cubicBezTo>
                  <a:cubicBezTo>
                    <a:pt x="0" y="39"/>
                    <a:pt x="0" y="42"/>
                    <a:pt x="2" y="44"/>
                  </a:cubicBezTo>
                  <a:cubicBezTo>
                    <a:pt x="16" y="58"/>
                    <a:pt x="16" y="58"/>
                    <a:pt x="16" y="58"/>
                  </a:cubicBezTo>
                  <a:cubicBezTo>
                    <a:pt x="17" y="59"/>
                    <a:pt x="18" y="59"/>
                    <a:pt x="19" y="59"/>
                  </a:cubicBezTo>
                  <a:cubicBezTo>
                    <a:pt x="20" y="59"/>
                    <a:pt x="21" y="59"/>
                    <a:pt x="22" y="58"/>
                  </a:cubicBezTo>
                  <a:cubicBezTo>
                    <a:pt x="36" y="44"/>
                    <a:pt x="36" y="44"/>
                    <a:pt x="36" y="44"/>
                  </a:cubicBezTo>
                  <a:cubicBezTo>
                    <a:pt x="38" y="42"/>
                    <a:pt x="38" y="39"/>
                    <a:pt x="36" y="38"/>
                  </a:cubicBezTo>
                  <a:cubicBezTo>
                    <a:pt x="35" y="36"/>
                    <a:pt x="32" y="36"/>
                    <a:pt x="30" y="3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8" name="原创设计师QQ：598969553              _35"/>
          <p:cNvSpPr/>
          <p:nvPr/>
        </p:nvSpPr>
        <p:spPr>
          <a:xfrm>
            <a:off x="8711339" y="4129331"/>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49" name="原创设计师QQ：598969553              _36"/>
          <p:cNvSpPr/>
          <p:nvPr/>
        </p:nvSpPr>
        <p:spPr>
          <a:xfrm>
            <a:off x="8711339" y="3132049"/>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50" name="原创设计师QQ：598969553              _37"/>
          <p:cNvSpPr/>
          <p:nvPr/>
        </p:nvSpPr>
        <p:spPr>
          <a:xfrm>
            <a:off x="8761274" y="1836314"/>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51" name="原创设计师QQ：598969553              _38"/>
          <p:cNvSpPr>
            <a:spLocks noChangeArrowheads="1"/>
          </p:cNvSpPr>
          <p:nvPr/>
        </p:nvSpPr>
        <p:spPr bwMode="auto">
          <a:xfrm>
            <a:off x="1900351" y="2319901"/>
            <a:ext cx="15895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4800" b="1" dirty="0">
                <a:solidFill>
                  <a:schemeClr val="accent1"/>
                </a:solidFill>
                <a:latin typeface="华文细黑" panose="02010600040101010101" pitchFamily="2" charset="-122"/>
                <a:ea typeface="华文细黑" panose="02010600040101010101" pitchFamily="2" charset="-122"/>
              </a:rPr>
              <a:t>85%</a:t>
            </a:r>
          </a:p>
        </p:txBody>
      </p:sp>
      <p:sp>
        <p:nvSpPr>
          <p:cNvPr id="52" name="原创设计师QQ：598969553              _39"/>
          <p:cNvSpPr/>
          <p:nvPr/>
        </p:nvSpPr>
        <p:spPr>
          <a:xfrm>
            <a:off x="1900351" y="3155620"/>
            <a:ext cx="4437355" cy="119263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53"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238408409"/>
      </p:ext>
    </p:extLst>
  </p:cSld>
  <p:clrMapOvr>
    <a:masterClrMapping/>
  </p:clrMapOvr>
  <p:transition spd="slow" advClick="0" advTm="4000">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48944" y="3131977"/>
            <a:ext cx="2661306" cy="830997"/>
          </a:xfrm>
          <a:prstGeom prst="rect">
            <a:avLst/>
          </a:prstGeom>
        </p:spPr>
        <p:txBody>
          <a:bodyPr wrap="none">
            <a:spAutoFit/>
          </a:bodyPr>
          <a:lstStyle/>
          <a:p>
            <a:pPr>
              <a:lnSpc>
                <a:spcPct val="120000"/>
              </a:lnSpc>
            </a:pPr>
            <a:r>
              <a:rPr lang="zh-CN" altLang="en-US" sz="2000" dirty="0">
                <a:solidFill>
                  <a:schemeClr val="accent1"/>
                </a:solidFill>
                <a:latin typeface="微软雅黑" panose="020B0503020204020204" pitchFamily="34" charset="-122"/>
                <a:ea typeface="微软雅黑" panose="020B0503020204020204" pitchFamily="34" charset="-122"/>
              </a:rPr>
              <a:t>添加章节标题</a:t>
            </a:r>
            <a:endParaRPr lang="en-US" altLang="zh-CN" sz="2000" dirty="0">
              <a:solidFill>
                <a:schemeClr val="accent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accent1"/>
                </a:solidFill>
              </a:rPr>
              <a:t>Company introduction</a:t>
            </a:r>
          </a:p>
        </p:txBody>
      </p:sp>
      <p:sp>
        <p:nvSpPr>
          <p:cNvPr id="6" name="原创设计师QQ598969553           _7"/>
          <p:cNvSpPr/>
          <p:nvPr/>
        </p:nvSpPr>
        <p:spPr>
          <a:xfrm flipH="1">
            <a:off x="3825316" y="4056026"/>
            <a:ext cx="3783503" cy="618183"/>
          </a:xfrm>
          <a:prstGeom prst="rect">
            <a:avLst/>
          </a:prstGeom>
        </p:spPr>
        <p:txBody>
          <a:bodyPr wrap="square">
            <a:spAutoFit/>
          </a:bodyPr>
          <a:lstStyle/>
          <a:p>
            <a:pPr>
              <a:lnSpc>
                <a:spcPct val="150000"/>
              </a:lnSpc>
              <a:spcAft>
                <a:spcPts val="600"/>
              </a:spcAft>
            </a:pPr>
            <a:r>
              <a:rPr lang="zh-CN" altLang="en-US" sz="1200" dirty="0">
                <a:solidFill>
                  <a:schemeClr val="tx1">
                    <a:lumMod val="65000"/>
                    <a:lumOff val="35000"/>
                  </a:schemeClr>
                </a:solidFill>
                <a:latin typeface="+mn-ea"/>
              </a:rPr>
              <a:t>为客户提供有效服务，是我们工作的方向和价值评价的标尺，成就客户就是成就我们自己</a:t>
            </a:r>
            <a:endParaRPr lang="en-US" altLang="zh-CN" sz="1200" dirty="0">
              <a:solidFill>
                <a:schemeClr val="tx1">
                  <a:lumMod val="65000"/>
                  <a:lumOff val="35000"/>
                </a:schemeClr>
              </a:solidFill>
              <a:latin typeface="+mn-ea"/>
            </a:endParaRPr>
          </a:p>
        </p:txBody>
      </p:sp>
      <p:cxnSp>
        <p:nvCxnSpPr>
          <p:cNvPr id="7" name="原创设计师QQ598969553           _8"/>
          <p:cNvCxnSpPr/>
          <p:nvPr/>
        </p:nvCxnSpPr>
        <p:spPr>
          <a:xfrm flipH="1">
            <a:off x="3982147" y="2946187"/>
            <a:ext cx="242862"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原创设计师QQ598969553           _6"/>
          <p:cNvSpPr/>
          <p:nvPr/>
        </p:nvSpPr>
        <p:spPr>
          <a:xfrm flipH="1">
            <a:off x="3838312" y="208877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03</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556167515"/>
      </p:ext>
    </p:extLst>
  </p:cSld>
  <p:clrMapOvr>
    <a:masterClrMapping/>
  </p:clrMapOvr>
  <p:transition spd="slow" advClick="0" advTm="4000">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grpSp>
        <p:nvGrpSpPr>
          <p:cNvPr id="41" name="组合 40"/>
          <p:cNvGrpSpPr/>
          <p:nvPr/>
        </p:nvGrpSpPr>
        <p:grpSpPr>
          <a:xfrm>
            <a:off x="383322" y="2432018"/>
            <a:ext cx="11430936" cy="2963294"/>
            <a:chOff x="383322" y="2432018"/>
            <a:chExt cx="11430936" cy="2963294"/>
          </a:xfrm>
        </p:grpSpPr>
        <p:sp>
          <p:nvSpPr>
            <p:cNvPr id="4" name="原创设计师QQ：598969553              _2"/>
            <p:cNvSpPr>
              <a:spLocks noChangeShapeType="1"/>
            </p:cNvSpPr>
            <p:nvPr/>
          </p:nvSpPr>
          <p:spPr bwMode="auto">
            <a:xfrm flipV="1">
              <a:off x="1655818" y="2766765"/>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noChangeShapeType="1"/>
            </p:cNvSpPr>
            <p:nvPr/>
          </p:nvSpPr>
          <p:spPr bwMode="auto">
            <a:xfrm flipV="1">
              <a:off x="3608759" y="3912543"/>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6" name="原创设计师QQ：598969553              _4"/>
            <p:cNvSpPr>
              <a:spLocks noChangeShapeType="1"/>
            </p:cNvSpPr>
            <p:nvPr/>
          </p:nvSpPr>
          <p:spPr bwMode="auto">
            <a:xfrm flipV="1">
              <a:off x="7072471" y="3912543"/>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7" name="原创设计师QQ：598969553              _5"/>
            <p:cNvSpPr>
              <a:spLocks noChangeShapeType="1"/>
            </p:cNvSpPr>
            <p:nvPr/>
          </p:nvSpPr>
          <p:spPr bwMode="auto">
            <a:xfrm flipV="1">
              <a:off x="5340615" y="2766765"/>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8" name="原创设计师QQ：598969553              _6"/>
            <p:cNvSpPr>
              <a:spLocks noChangeShapeType="1"/>
            </p:cNvSpPr>
            <p:nvPr/>
          </p:nvSpPr>
          <p:spPr bwMode="auto">
            <a:xfrm flipV="1">
              <a:off x="8802082" y="2766765"/>
              <a:ext cx="0" cy="1145777"/>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ChangeArrowheads="1"/>
            </p:cNvSpPr>
            <p:nvPr/>
          </p:nvSpPr>
          <p:spPr bwMode="auto">
            <a:xfrm>
              <a:off x="1318930" y="2432018"/>
              <a:ext cx="671533" cy="67174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0" name="原创设计师QQ：598969553              _8"/>
            <p:cNvSpPr>
              <a:spLocks noChangeArrowheads="1"/>
            </p:cNvSpPr>
            <p:nvPr/>
          </p:nvSpPr>
          <p:spPr bwMode="auto">
            <a:xfrm>
              <a:off x="5005974" y="2432018"/>
              <a:ext cx="669287" cy="67174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1" name="原创设计师QQ：598969553              _9"/>
            <p:cNvSpPr>
              <a:spLocks noChangeArrowheads="1"/>
            </p:cNvSpPr>
            <p:nvPr/>
          </p:nvSpPr>
          <p:spPr bwMode="auto">
            <a:xfrm>
              <a:off x="6733335" y="4719079"/>
              <a:ext cx="673778" cy="676233"/>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2" name="原创设计师QQ：598969553              _10"/>
            <p:cNvSpPr>
              <a:spLocks noChangeShapeType="1"/>
            </p:cNvSpPr>
            <p:nvPr/>
          </p:nvSpPr>
          <p:spPr bwMode="auto">
            <a:xfrm flipV="1">
              <a:off x="10536185" y="3912543"/>
              <a:ext cx="0" cy="1143531"/>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13" name="原创设计师QQ：598969553              _11"/>
            <p:cNvSpPr>
              <a:spLocks noChangeArrowheads="1"/>
            </p:cNvSpPr>
            <p:nvPr/>
          </p:nvSpPr>
          <p:spPr bwMode="auto">
            <a:xfrm>
              <a:off x="10201542" y="4719079"/>
              <a:ext cx="669287" cy="676233"/>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原创设计师QQ：598969553              _12"/>
            <p:cNvSpPr>
              <a:spLocks noChangeArrowheads="1"/>
            </p:cNvSpPr>
            <p:nvPr/>
          </p:nvSpPr>
          <p:spPr bwMode="auto">
            <a:xfrm>
              <a:off x="3274117" y="4719079"/>
              <a:ext cx="669287" cy="67623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5" name="原创设计师QQ：598969553              _13"/>
            <p:cNvSpPr>
              <a:spLocks noChangeArrowheads="1"/>
            </p:cNvSpPr>
            <p:nvPr/>
          </p:nvSpPr>
          <p:spPr bwMode="auto">
            <a:xfrm>
              <a:off x="8467441" y="2432018"/>
              <a:ext cx="669287" cy="671740"/>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6" name="原创设计师QQ：598969553              _14"/>
            <p:cNvSpPr>
              <a:spLocks/>
            </p:cNvSpPr>
            <p:nvPr/>
          </p:nvSpPr>
          <p:spPr bwMode="auto">
            <a:xfrm>
              <a:off x="642435" y="3566421"/>
              <a:ext cx="2015557" cy="689997"/>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7" name="原创设计师QQ：598969553              _15"/>
            <p:cNvSpPr>
              <a:spLocks/>
            </p:cNvSpPr>
            <p:nvPr/>
          </p:nvSpPr>
          <p:spPr bwMode="auto">
            <a:xfrm>
              <a:off x="2869016" y="3566421"/>
              <a:ext cx="1479486" cy="689997"/>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8" name="原创设计师QQ：598969553              _16"/>
            <p:cNvSpPr>
              <a:spLocks/>
            </p:cNvSpPr>
            <p:nvPr/>
          </p:nvSpPr>
          <p:spPr bwMode="auto">
            <a:xfrm>
              <a:off x="4600874" y="3566421"/>
              <a:ext cx="1479486" cy="689997"/>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9" name="原创设计师QQ：598969553              _17"/>
            <p:cNvSpPr>
              <a:spLocks/>
            </p:cNvSpPr>
            <p:nvPr/>
          </p:nvSpPr>
          <p:spPr bwMode="auto">
            <a:xfrm>
              <a:off x="6328561" y="3566421"/>
              <a:ext cx="1483328" cy="689997"/>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0" name="原创设计师QQ：598969553              _18"/>
            <p:cNvSpPr>
              <a:spLocks/>
            </p:cNvSpPr>
            <p:nvPr/>
          </p:nvSpPr>
          <p:spPr bwMode="auto">
            <a:xfrm>
              <a:off x="8062665" y="3566421"/>
              <a:ext cx="1483328" cy="689997"/>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1" name="原创设计师QQ：598969553              _19"/>
            <p:cNvSpPr>
              <a:spLocks/>
            </p:cNvSpPr>
            <p:nvPr/>
          </p:nvSpPr>
          <p:spPr bwMode="auto">
            <a:xfrm>
              <a:off x="9796442" y="3566421"/>
              <a:ext cx="1479486" cy="689997"/>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2" name="原创设计师QQ：598969553              _20"/>
            <p:cNvSpPr>
              <a:spLocks noEditPoints="1"/>
            </p:cNvSpPr>
            <p:nvPr/>
          </p:nvSpPr>
          <p:spPr bwMode="auto">
            <a:xfrm>
              <a:off x="1530046" y="2598842"/>
              <a:ext cx="251544" cy="33809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3" name="原创设计师QQ：598969553              _21"/>
            <p:cNvSpPr>
              <a:spLocks noEditPoints="1"/>
            </p:cNvSpPr>
            <p:nvPr/>
          </p:nvSpPr>
          <p:spPr bwMode="auto">
            <a:xfrm>
              <a:off x="5200148" y="2600315"/>
              <a:ext cx="280934" cy="332900"/>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4" name="原创设计师QQ：598969553              _22"/>
            <p:cNvSpPr>
              <a:spLocks noEditPoints="1"/>
            </p:cNvSpPr>
            <p:nvPr/>
          </p:nvSpPr>
          <p:spPr bwMode="auto">
            <a:xfrm>
              <a:off x="6926300" y="4866276"/>
              <a:ext cx="287849" cy="379592"/>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原创设计师QQ：598969553              _23"/>
            <p:cNvSpPr>
              <a:spLocks noEditPoints="1"/>
            </p:cNvSpPr>
            <p:nvPr/>
          </p:nvSpPr>
          <p:spPr bwMode="auto">
            <a:xfrm>
              <a:off x="3442358" y="4901986"/>
              <a:ext cx="332799" cy="310418"/>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6" name="原创设计师QQ：598969553              _24"/>
            <p:cNvSpPr>
              <a:spLocks noEditPoints="1"/>
            </p:cNvSpPr>
            <p:nvPr/>
          </p:nvSpPr>
          <p:spPr bwMode="auto">
            <a:xfrm>
              <a:off x="10366200" y="4898237"/>
              <a:ext cx="339969" cy="347632"/>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7" name="原创设计师QQ：598969553              _25"/>
            <p:cNvSpPr>
              <a:spLocks noEditPoints="1"/>
            </p:cNvSpPr>
            <p:nvPr/>
          </p:nvSpPr>
          <p:spPr bwMode="auto">
            <a:xfrm>
              <a:off x="8635883" y="2618756"/>
              <a:ext cx="336889" cy="318176"/>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p>
          </p:txBody>
        </p:sp>
        <p:sp>
          <p:nvSpPr>
            <p:cNvPr id="28" name="原创设计师QQ：598969553              _26"/>
            <p:cNvSpPr>
              <a:spLocks noChangeArrowheads="1"/>
            </p:cNvSpPr>
            <p:nvPr/>
          </p:nvSpPr>
          <p:spPr bwMode="auto">
            <a:xfrm>
              <a:off x="1154029"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01</a:t>
              </a:r>
              <a:endParaRPr lang="en-US" altLang="zh-CN" sz="1200" dirty="0">
                <a:solidFill>
                  <a:schemeClr val="bg1"/>
                </a:solidFill>
              </a:endParaRPr>
            </a:p>
          </p:txBody>
        </p:sp>
        <p:sp>
          <p:nvSpPr>
            <p:cNvPr id="29" name="原创设计师QQ：598969553              _27"/>
            <p:cNvSpPr>
              <a:spLocks noChangeArrowheads="1"/>
            </p:cNvSpPr>
            <p:nvPr/>
          </p:nvSpPr>
          <p:spPr bwMode="auto">
            <a:xfrm>
              <a:off x="3106969"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02</a:t>
              </a:r>
              <a:endParaRPr lang="en-US" altLang="zh-CN" sz="1200" dirty="0">
                <a:solidFill>
                  <a:schemeClr val="bg1"/>
                </a:solidFill>
              </a:endParaRPr>
            </a:p>
          </p:txBody>
        </p:sp>
        <p:sp>
          <p:nvSpPr>
            <p:cNvPr id="30" name="原创设计师QQ：598969553              _28"/>
            <p:cNvSpPr>
              <a:spLocks noChangeArrowheads="1"/>
            </p:cNvSpPr>
            <p:nvPr/>
          </p:nvSpPr>
          <p:spPr bwMode="auto">
            <a:xfrm>
              <a:off x="4838826"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03</a:t>
              </a:r>
              <a:endParaRPr lang="en-US" altLang="zh-CN" sz="1200" dirty="0">
                <a:solidFill>
                  <a:schemeClr val="bg1"/>
                </a:solidFill>
              </a:endParaRPr>
            </a:p>
          </p:txBody>
        </p:sp>
        <p:sp>
          <p:nvSpPr>
            <p:cNvPr id="31" name="原创设计师QQ：598969553              _29"/>
            <p:cNvSpPr>
              <a:spLocks noChangeArrowheads="1"/>
            </p:cNvSpPr>
            <p:nvPr/>
          </p:nvSpPr>
          <p:spPr bwMode="auto">
            <a:xfrm>
              <a:off x="6568436"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04</a:t>
              </a:r>
              <a:endParaRPr lang="en-US" altLang="zh-CN" sz="1200" dirty="0">
                <a:solidFill>
                  <a:schemeClr val="bg1"/>
                </a:solidFill>
              </a:endParaRPr>
            </a:p>
          </p:txBody>
        </p:sp>
        <p:sp>
          <p:nvSpPr>
            <p:cNvPr id="32" name="原创设计师QQ：598969553              _30"/>
            <p:cNvSpPr>
              <a:spLocks noChangeArrowheads="1"/>
            </p:cNvSpPr>
            <p:nvPr/>
          </p:nvSpPr>
          <p:spPr bwMode="auto">
            <a:xfrm>
              <a:off x="8300293"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05</a:t>
              </a:r>
              <a:endParaRPr lang="en-US" altLang="zh-CN" sz="1200" dirty="0">
                <a:solidFill>
                  <a:schemeClr val="bg1"/>
                </a:solidFill>
              </a:endParaRPr>
            </a:p>
          </p:txBody>
        </p:sp>
        <p:sp>
          <p:nvSpPr>
            <p:cNvPr id="33" name="原创设计师QQ：598969553              _31"/>
            <p:cNvSpPr>
              <a:spLocks noChangeArrowheads="1"/>
            </p:cNvSpPr>
            <p:nvPr/>
          </p:nvSpPr>
          <p:spPr bwMode="auto">
            <a:xfrm>
              <a:off x="10034394" y="3765051"/>
              <a:ext cx="1003578" cy="26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600" b="1" dirty="0">
                  <a:solidFill>
                    <a:schemeClr val="bg1"/>
                  </a:solidFill>
                </a:rPr>
                <a:t>STEP 06</a:t>
              </a:r>
              <a:endParaRPr lang="en-US" altLang="zh-CN" sz="1200" dirty="0">
                <a:solidFill>
                  <a:schemeClr val="bg1"/>
                </a:solidFill>
              </a:endParaRPr>
            </a:p>
          </p:txBody>
        </p:sp>
        <p:sp>
          <p:nvSpPr>
            <p:cNvPr id="34" name="原创设计师QQ：598969553              _32"/>
            <p:cNvSpPr/>
            <p:nvPr/>
          </p:nvSpPr>
          <p:spPr>
            <a:xfrm>
              <a:off x="383322" y="4642798"/>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5" name="原创设计师QQ：598969553              _33"/>
            <p:cNvSpPr/>
            <p:nvPr/>
          </p:nvSpPr>
          <p:spPr>
            <a:xfrm>
              <a:off x="4067983" y="4642798"/>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6" name="原创设计师QQ：598969553              _34"/>
            <p:cNvSpPr/>
            <p:nvPr/>
          </p:nvSpPr>
          <p:spPr>
            <a:xfrm>
              <a:off x="7526824" y="4642798"/>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7" name="原创设计师QQ：598969553              _35"/>
            <p:cNvSpPr/>
            <p:nvPr/>
          </p:nvSpPr>
          <p:spPr>
            <a:xfrm>
              <a:off x="9258107" y="2618756"/>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8" name="原创设计师QQ：598969553              _36"/>
            <p:cNvSpPr/>
            <p:nvPr/>
          </p:nvSpPr>
          <p:spPr>
            <a:xfrm>
              <a:off x="5799681" y="2618756"/>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9" name="原创设计师QQ：598969553              _37"/>
            <p:cNvSpPr/>
            <p:nvPr/>
          </p:nvSpPr>
          <p:spPr>
            <a:xfrm>
              <a:off x="2332969" y="2618756"/>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grpSp>
      <p:pic>
        <p:nvPicPr>
          <p:cNvPr id="4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899342064"/>
      </p:ext>
    </p:extLst>
  </p:cSld>
  <p:clrMapOvr>
    <a:masterClrMapping/>
  </p:clrMapOvr>
  <p:transition spd="slow" advClick="0" advTm="4000">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noChangeArrowheads="1"/>
          </p:cNvSpPr>
          <p:nvPr/>
        </p:nvSpPr>
        <p:spPr bwMode="auto">
          <a:xfrm rot="10800000" flipH="1" flipV="1">
            <a:off x="3588121" y="2340760"/>
            <a:ext cx="1030302" cy="553523"/>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sp>
        <p:nvSpPr>
          <p:cNvPr id="5" name="原创设计师QQ：598969553              _3"/>
          <p:cNvSpPr/>
          <p:nvPr/>
        </p:nvSpPr>
        <p:spPr>
          <a:xfrm>
            <a:off x="3949137" y="2470501"/>
            <a:ext cx="298499" cy="289302"/>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6" name="原创设计师QQ：598969553              _4"/>
          <p:cNvSpPr>
            <a:spLocks noChangeArrowheads="1"/>
          </p:cNvSpPr>
          <p:nvPr/>
        </p:nvSpPr>
        <p:spPr bwMode="auto">
          <a:xfrm rot="10800000" flipH="1" flipV="1">
            <a:off x="3588121" y="3457544"/>
            <a:ext cx="1030302" cy="553523"/>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sp>
        <p:nvSpPr>
          <p:cNvPr id="7" name="原创设计师QQ：598969553              _5"/>
          <p:cNvSpPr/>
          <p:nvPr/>
        </p:nvSpPr>
        <p:spPr>
          <a:xfrm>
            <a:off x="3932603" y="3612495"/>
            <a:ext cx="298499" cy="317544"/>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8" name="原创设计师QQ：598969553              _6"/>
          <p:cNvSpPr>
            <a:spLocks noChangeArrowheads="1"/>
          </p:cNvSpPr>
          <p:nvPr/>
        </p:nvSpPr>
        <p:spPr bwMode="auto">
          <a:xfrm rot="10800000" flipH="1" flipV="1">
            <a:off x="3588121" y="4574328"/>
            <a:ext cx="1030302" cy="553523"/>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sp>
        <p:nvSpPr>
          <p:cNvPr id="9" name="原创设计师QQ：598969553              _7"/>
          <p:cNvSpPr/>
          <p:nvPr/>
        </p:nvSpPr>
        <p:spPr>
          <a:xfrm>
            <a:off x="3977718" y="4719859"/>
            <a:ext cx="251107" cy="262463"/>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0" name="原创设计师QQ：598969553              _8"/>
          <p:cNvSpPr>
            <a:spLocks noChangeArrowheads="1"/>
          </p:cNvSpPr>
          <p:nvPr/>
        </p:nvSpPr>
        <p:spPr bwMode="auto">
          <a:xfrm flipH="1">
            <a:off x="7573577" y="2372504"/>
            <a:ext cx="1030302" cy="548792"/>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grpSp>
        <p:nvGrpSpPr>
          <p:cNvPr id="11" name="原创设计师QQ：598969553              _9"/>
          <p:cNvGrpSpPr/>
          <p:nvPr/>
        </p:nvGrpSpPr>
        <p:grpSpPr>
          <a:xfrm>
            <a:off x="7976530" y="2527505"/>
            <a:ext cx="256059" cy="238767"/>
            <a:chOff x="7908311" y="2282136"/>
            <a:chExt cx="295275" cy="275336"/>
          </a:xfrm>
          <a:solidFill>
            <a:schemeClr val="accent2"/>
          </a:solidFill>
        </p:grpSpPr>
        <p:sp>
          <p:nvSpPr>
            <p:cNvPr id="12" name="Shape 343"/>
            <p:cNvSpPr/>
            <p:nvPr/>
          </p:nvSpPr>
          <p:spPr>
            <a:xfrm>
              <a:off x="7927261" y="2282136"/>
              <a:ext cx="79052" cy="79052"/>
            </a:xfrm>
            <a:custGeom>
              <a:avLst/>
              <a:gdLst/>
              <a:ahLst/>
              <a:cxnLst>
                <a:cxn ang="0">
                  <a:pos x="wd2" y="hd2"/>
                </a:cxn>
                <a:cxn ang="5400000">
                  <a:pos x="wd2" y="hd2"/>
                </a:cxn>
                <a:cxn ang="10800000">
                  <a:pos x="wd2" y="hd2"/>
                </a:cxn>
                <a:cxn ang="16200000">
                  <a:pos x="wd2" y="hd2"/>
                </a:cxn>
              </a:cxnLst>
              <a:rect l="0" t="0" r="r" b="b"/>
              <a:pathLst>
                <a:path w="21600" h="21600" extrusionOk="0">
                  <a:moveTo>
                    <a:pt x="10799" y="21600"/>
                  </a:moveTo>
                  <a:cubicBezTo>
                    <a:pt x="13782" y="21600"/>
                    <a:pt x="16326" y="20546"/>
                    <a:pt x="18434" y="18437"/>
                  </a:cubicBezTo>
                  <a:cubicBezTo>
                    <a:pt x="20546" y="16328"/>
                    <a:pt x="21600" y="13782"/>
                    <a:pt x="21600" y="10801"/>
                  </a:cubicBezTo>
                  <a:cubicBezTo>
                    <a:pt x="21600" y="7820"/>
                    <a:pt x="20546" y="5274"/>
                    <a:pt x="18434" y="3166"/>
                  </a:cubicBezTo>
                  <a:cubicBezTo>
                    <a:pt x="16326" y="1054"/>
                    <a:pt x="13782" y="0"/>
                    <a:pt x="10799" y="0"/>
                  </a:cubicBezTo>
                  <a:cubicBezTo>
                    <a:pt x="7818" y="0"/>
                    <a:pt x="5274" y="1054"/>
                    <a:pt x="3163" y="3166"/>
                  </a:cubicBezTo>
                  <a:cubicBezTo>
                    <a:pt x="1054" y="5274"/>
                    <a:pt x="0" y="7818"/>
                    <a:pt x="0" y="10801"/>
                  </a:cubicBezTo>
                  <a:cubicBezTo>
                    <a:pt x="0" y="13782"/>
                    <a:pt x="1054" y="16328"/>
                    <a:pt x="3163" y="18437"/>
                  </a:cubicBezTo>
                  <a:cubicBezTo>
                    <a:pt x="5274" y="20546"/>
                    <a:pt x="7818" y="21600"/>
                    <a:pt x="10799" y="21600"/>
                  </a:cubicBezTo>
                  <a:cubicBezTo>
                    <a:pt x="10799" y="21600"/>
                    <a:pt x="10799" y="21600"/>
                    <a:pt x="10799" y="216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3" name="Shape 344"/>
            <p:cNvSpPr/>
            <p:nvPr/>
          </p:nvSpPr>
          <p:spPr>
            <a:xfrm>
              <a:off x="7995959" y="2320037"/>
              <a:ext cx="118573" cy="118573"/>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4" name="Shape 345"/>
            <p:cNvSpPr/>
            <p:nvPr/>
          </p:nvSpPr>
          <p:spPr>
            <a:xfrm>
              <a:off x="8104926" y="2282136"/>
              <a:ext cx="79052" cy="79052"/>
            </a:xfrm>
            <a:custGeom>
              <a:avLst/>
              <a:gdLst/>
              <a:ahLst/>
              <a:cxnLst>
                <a:cxn ang="0">
                  <a:pos x="wd2" y="hd2"/>
                </a:cxn>
                <a:cxn ang="5400000">
                  <a:pos x="wd2" y="hd2"/>
                </a:cxn>
                <a:cxn ang="10800000">
                  <a:pos x="wd2" y="hd2"/>
                </a:cxn>
                <a:cxn ang="16200000">
                  <a:pos x="wd2" y="hd2"/>
                </a:cxn>
              </a:cxnLst>
              <a:rect l="0" t="0" r="r" b="b"/>
              <a:pathLst>
                <a:path w="21600" h="21600" extrusionOk="0">
                  <a:moveTo>
                    <a:pt x="10799" y="21600"/>
                  </a:moveTo>
                  <a:cubicBezTo>
                    <a:pt x="13780" y="21600"/>
                    <a:pt x="16326" y="20546"/>
                    <a:pt x="18434" y="18437"/>
                  </a:cubicBezTo>
                  <a:cubicBezTo>
                    <a:pt x="20546" y="16328"/>
                    <a:pt x="21600" y="13782"/>
                    <a:pt x="21600" y="10801"/>
                  </a:cubicBezTo>
                  <a:cubicBezTo>
                    <a:pt x="21600" y="7820"/>
                    <a:pt x="20546" y="5274"/>
                    <a:pt x="18434" y="3166"/>
                  </a:cubicBezTo>
                  <a:cubicBezTo>
                    <a:pt x="16326" y="1054"/>
                    <a:pt x="13780" y="0"/>
                    <a:pt x="10799" y="0"/>
                  </a:cubicBezTo>
                  <a:cubicBezTo>
                    <a:pt x="7818" y="0"/>
                    <a:pt x="5272" y="1054"/>
                    <a:pt x="3163" y="3166"/>
                  </a:cubicBezTo>
                  <a:cubicBezTo>
                    <a:pt x="1054" y="5274"/>
                    <a:pt x="0" y="7818"/>
                    <a:pt x="0" y="10801"/>
                  </a:cubicBezTo>
                  <a:cubicBezTo>
                    <a:pt x="0" y="13782"/>
                    <a:pt x="1054" y="16328"/>
                    <a:pt x="3163" y="18437"/>
                  </a:cubicBezTo>
                  <a:cubicBezTo>
                    <a:pt x="5272" y="20546"/>
                    <a:pt x="7818" y="21600"/>
                    <a:pt x="10799" y="21600"/>
                  </a:cubicBezTo>
                  <a:cubicBezTo>
                    <a:pt x="10799" y="21600"/>
                    <a:pt x="10799" y="21600"/>
                    <a:pt x="10799" y="2160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5" name="Shape 346"/>
            <p:cNvSpPr/>
            <p:nvPr/>
          </p:nvSpPr>
          <p:spPr>
            <a:xfrm>
              <a:off x="8112033" y="2360308"/>
              <a:ext cx="91553" cy="79061"/>
            </a:xfrm>
            <a:custGeom>
              <a:avLst/>
              <a:gdLst/>
              <a:ahLst/>
              <a:cxnLst>
                <a:cxn ang="0">
                  <a:pos x="wd2" y="hd2"/>
                </a:cxn>
                <a:cxn ang="5400000">
                  <a:pos x="wd2" y="hd2"/>
                </a:cxn>
                <a:cxn ang="10800000">
                  <a:pos x="wd2" y="hd2"/>
                </a:cxn>
                <a:cxn ang="16200000">
                  <a:pos x="wd2" y="hd2"/>
                </a:cxn>
              </a:cxnLst>
              <a:rect l="0" t="0" r="r" b="b"/>
              <a:pathLst>
                <a:path w="21598" h="21600" extrusionOk="0">
                  <a:moveTo>
                    <a:pt x="17081" y="0"/>
                  </a:moveTo>
                  <a:cubicBezTo>
                    <a:pt x="16937" y="0"/>
                    <a:pt x="16409" y="296"/>
                    <a:pt x="15499" y="887"/>
                  </a:cubicBezTo>
                  <a:cubicBezTo>
                    <a:pt x="14588" y="1479"/>
                    <a:pt x="13403" y="2076"/>
                    <a:pt x="11947" y="2680"/>
                  </a:cubicBezTo>
                  <a:cubicBezTo>
                    <a:pt x="10491" y="3284"/>
                    <a:pt x="9046" y="3587"/>
                    <a:pt x="7612" y="3587"/>
                  </a:cubicBezTo>
                  <a:cubicBezTo>
                    <a:pt x="5986" y="3587"/>
                    <a:pt x="4372" y="3264"/>
                    <a:pt x="2768" y="2617"/>
                  </a:cubicBezTo>
                  <a:cubicBezTo>
                    <a:pt x="2890" y="3656"/>
                    <a:pt x="2951" y="4586"/>
                    <a:pt x="2951" y="5400"/>
                  </a:cubicBezTo>
                  <a:cubicBezTo>
                    <a:pt x="2951" y="9308"/>
                    <a:pt x="1967" y="12908"/>
                    <a:pt x="0" y="16200"/>
                  </a:cubicBezTo>
                  <a:cubicBezTo>
                    <a:pt x="3934" y="16339"/>
                    <a:pt x="7151" y="18138"/>
                    <a:pt x="9653" y="21600"/>
                  </a:cubicBezTo>
                  <a:lnTo>
                    <a:pt x="14534" y="21600"/>
                  </a:lnTo>
                  <a:cubicBezTo>
                    <a:pt x="16525" y="21600"/>
                    <a:pt x="18199" y="21028"/>
                    <a:pt x="19559" y="19890"/>
                  </a:cubicBezTo>
                  <a:cubicBezTo>
                    <a:pt x="20919" y="18751"/>
                    <a:pt x="21598" y="17085"/>
                    <a:pt x="21598" y="14890"/>
                  </a:cubicBezTo>
                  <a:cubicBezTo>
                    <a:pt x="21600" y="4965"/>
                    <a:pt x="20094" y="0"/>
                    <a:pt x="17081" y="0"/>
                  </a:cubicBezTo>
                  <a:cubicBezTo>
                    <a:pt x="17081" y="0"/>
                    <a:pt x="17081" y="0"/>
                    <a:pt x="170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6" name="Shape 347"/>
            <p:cNvSpPr/>
            <p:nvPr/>
          </p:nvSpPr>
          <p:spPr>
            <a:xfrm>
              <a:off x="7948582" y="2429005"/>
              <a:ext cx="217390" cy="128467"/>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7" name="Shape 348"/>
            <p:cNvSpPr/>
            <p:nvPr/>
          </p:nvSpPr>
          <p:spPr>
            <a:xfrm>
              <a:off x="7908311" y="2360308"/>
              <a:ext cx="91562" cy="79052"/>
            </a:xfrm>
            <a:custGeom>
              <a:avLst/>
              <a:gdLst/>
              <a:ahLst/>
              <a:cxnLst>
                <a:cxn ang="0">
                  <a:pos x="wd2" y="hd2"/>
                </a:cxn>
                <a:cxn ang="5400000">
                  <a:pos x="wd2" y="hd2"/>
                </a:cxn>
                <a:cxn ang="10800000">
                  <a:pos x="wd2" y="hd2"/>
                </a:cxn>
                <a:cxn ang="16200000">
                  <a:pos x="wd2" y="hd2"/>
                </a:cxn>
              </a:cxnLst>
              <a:rect l="0" t="0" r="r" b="b"/>
              <a:pathLst>
                <a:path w="21600" h="21600" extrusionOk="0">
                  <a:moveTo>
                    <a:pt x="21600" y="16202"/>
                  </a:moveTo>
                  <a:cubicBezTo>
                    <a:pt x="19631" y="12910"/>
                    <a:pt x="18649" y="9310"/>
                    <a:pt x="18649" y="5401"/>
                  </a:cubicBezTo>
                  <a:cubicBezTo>
                    <a:pt x="18649" y="4586"/>
                    <a:pt x="18710" y="3659"/>
                    <a:pt x="18832" y="2617"/>
                  </a:cubicBezTo>
                  <a:cubicBezTo>
                    <a:pt x="17228" y="3264"/>
                    <a:pt x="15614" y="3588"/>
                    <a:pt x="13986" y="3588"/>
                  </a:cubicBezTo>
                  <a:cubicBezTo>
                    <a:pt x="12554" y="3588"/>
                    <a:pt x="11109" y="3284"/>
                    <a:pt x="9653" y="2680"/>
                  </a:cubicBezTo>
                  <a:cubicBezTo>
                    <a:pt x="8197" y="2076"/>
                    <a:pt x="7012" y="1479"/>
                    <a:pt x="6101" y="887"/>
                  </a:cubicBezTo>
                  <a:cubicBezTo>
                    <a:pt x="5191" y="296"/>
                    <a:pt x="4663" y="0"/>
                    <a:pt x="4516" y="0"/>
                  </a:cubicBezTo>
                  <a:cubicBezTo>
                    <a:pt x="1506" y="0"/>
                    <a:pt x="0" y="4966"/>
                    <a:pt x="0" y="14892"/>
                  </a:cubicBezTo>
                  <a:cubicBezTo>
                    <a:pt x="0" y="17087"/>
                    <a:pt x="681" y="18753"/>
                    <a:pt x="2039" y="19893"/>
                  </a:cubicBezTo>
                  <a:cubicBezTo>
                    <a:pt x="3399" y="21030"/>
                    <a:pt x="5075" y="21600"/>
                    <a:pt x="7066" y="21600"/>
                  </a:cubicBezTo>
                  <a:lnTo>
                    <a:pt x="11947" y="21600"/>
                  </a:lnTo>
                  <a:cubicBezTo>
                    <a:pt x="14449" y="18141"/>
                    <a:pt x="17664" y="16341"/>
                    <a:pt x="21600" y="16202"/>
                  </a:cubicBezTo>
                  <a:cubicBezTo>
                    <a:pt x="21600" y="16202"/>
                    <a:pt x="21600" y="16202"/>
                    <a:pt x="21600" y="1620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grpSp>
      <p:sp>
        <p:nvSpPr>
          <p:cNvPr id="18" name="原创设计师QQ：598969553              _10"/>
          <p:cNvSpPr>
            <a:spLocks noChangeArrowheads="1"/>
          </p:cNvSpPr>
          <p:nvPr/>
        </p:nvSpPr>
        <p:spPr bwMode="auto">
          <a:xfrm flipH="1">
            <a:off x="7573576" y="3471920"/>
            <a:ext cx="1030302" cy="548793"/>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sp>
        <p:nvSpPr>
          <p:cNvPr id="19" name="原创设计师QQ：598969553              _11"/>
          <p:cNvSpPr/>
          <p:nvPr/>
        </p:nvSpPr>
        <p:spPr>
          <a:xfrm>
            <a:off x="7966914" y="3608648"/>
            <a:ext cx="275336" cy="275336"/>
          </a:xfrm>
          <a:custGeom>
            <a:avLst/>
            <a:gdLst/>
            <a:ahLst/>
            <a:cxnLst>
              <a:cxn ang="0">
                <a:pos x="wd2" y="hd2"/>
              </a:cxn>
              <a:cxn ang="5400000">
                <a:pos x="wd2" y="hd2"/>
              </a:cxn>
              <a:cxn ang="10800000">
                <a:pos x="wd2" y="hd2"/>
              </a:cxn>
              <a:cxn ang="16200000">
                <a:pos x="wd2" y="hd2"/>
              </a:cxn>
            </a:cxnLst>
            <a:rect l="0" t="0" r="r" b="b"/>
            <a:pathLst>
              <a:path w="21600" h="21600" extrusionOk="0">
                <a:moveTo>
                  <a:pt x="18689" y="16769"/>
                </a:moveTo>
                <a:lnTo>
                  <a:pt x="16743" y="18701"/>
                </a:lnTo>
                <a:cubicBezTo>
                  <a:pt x="16496" y="18931"/>
                  <a:pt x="16196" y="19045"/>
                  <a:pt x="15843" y="19045"/>
                </a:cubicBezTo>
                <a:cubicBezTo>
                  <a:pt x="15481" y="19045"/>
                  <a:pt x="15181" y="18926"/>
                  <a:pt x="14943" y="18688"/>
                </a:cubicBezTo>
                <a:lnTo>
                  <a:pt x="12217" y="15948"/>
                </a:lnTo>
                <a:cubicBezTo>
                  <a:pt x="11970" y="15702"/>
                  <a:pt x="11847" y="15401"/>
                  <a:pt x="11847" y="15049"/>
                </a:cubicBezTo>
                <a:cubicBezTo>
                  <a:pt x="11847" y="14678"/>
                  <a:pt x="11992" y="14356"/>
                  <a:pt x="12283" y="14082"/>
                </a:cubicBezTo>
                <a:cubicBezTo>
                  <a:pt x="12310" y="14109"/>
                  <a:pt x="12392" y="14193"/>
                  <a:pt x="12528" y="14334"/>
                </a:cubicBezTo>
                <a:cubicBezTo>
                  <a:pt x="12664" y="14475"/>
                  <a:pt x="12760" y="14570"/>
                  <a:pt x="12813" y="14618"/>
                </a:cubicBezTo>
                <a:cubicBezTo>
                  <a:pt x="12866" y="14667"/>
                  <a:pt x="12949" y="14733"/>
                  <a:pt x="13064" y="14817"/>
                </a:cubicBezTo>
                <a:cubicBezTo>
                  <a:pt x="13178" y="14901"/>
                  <a:pt x="13291" y="14958"/>
                  <a:pt x="13401" y="14989"/>
                </a:cubicBezTo>
                <a:cubicBezTo>
                  <a:pt x="13512" y="15020"/>
                  <a:pt x="13633" y="15035"/>
                  <a:pt x="13765" y="15035"/>
                </a:cubicBezTo>
                <a:cubicBezTo>
                  <a:pt x="14118" y="15035"/>
                  <a:pt x="14418" y="14911"/>
                  <a:pt x="14666" y="14665"/>
                </a:cubicBezTo>
                <a:cubicBezTo>
                  <a:pt x="14912" y="14418"/>
                  <a:pt x="15036" y="14118"/>
                  <a:pt x="15036" y="13765"/>
                </a:cubicBezTo>
                <a:cubicBezTo>
                  <a:pt x="15036" y="13633"/>
                  <a:pt x="15020" y="13512"/>
                  <a:pt x="14990" y="13401"/>
                </a:cubicBezTo>
                <a:cubicBezTo>
                  <a:pt x="14958" y="13291"/>
                  <a:pt x="14901" y="13178"/>
                  <a:pt x="14817" y="13063"/>
                </a:cubicBezTo>
                <a:cubicBezTo>
                  <a:pt x="14733" y="12949"/>
                  <a:pt x="14667" y="12865"/>
                  <a:pt x="14619" y="12812"/>
                </a:cubicBezTo>
                <a:cubicBezTo>
                  <a:pt x="14571" y="12760"/>
                  <a:pt x="14475" y="12664"/>
                  <a:pt x="14334" y="12527"/>
                </a:cubicBezTo>
                <a:cubicBezTo>
                  <a:pt x="14193" y="12391"/>
                  <a:pt x="14109" y="12309"/>
                  <a:pt x="14083" y="12283"/>
                </a:cubicBezTo>
                <a:cubicBezTo>
                  <a:pt x="14348" y="12000"/>
                  <a:pt x="14665" y="11859"/>
                  <a:pt x="15035" y="11859"/>
                </a:cubicBezTo>
                <a:cubicBezTo>
                  <a:pt x="15388" y="11859"/>
                  <a:pt x="15689" y="11982"/>
                  <a:pt x="15936" y="12230"/>
                </a:cubicBezTo>
                <a:lnTo>
                  <a:pt x="18688" y="14982"/>
                </a:lnTo>
                <a:cubicBezTo>
                  <a:pt x="18936" y="15230"/>
                  <a:pt x="19059" y="15530"/>
                  <a:pt x="19059" y="15883"/>
                </a:cubicBezTo>
                <a:cubicBezTo>
                  <a:pt x="19059" y="16227"/>
                  <a:pt x="18936" y="16523"/>
                  <a:pt x="18689" y="16769"/>
                </a:cubicBezTo>
                <a:cubicBezTo>
                  <a:pt x="18689" y="16769"/>
                  <a:pt x="18689" y="16769"/>
                  <a:pt x="18689" y="16769"/>
                </a:cubicBezTo>
                <a:close/>
                <a:moveTo>
                  <a:pt x="9318" y="7518"/>
                </a:moveTo>
                <a:cubicBezTo>
                  <a:pt x="9292" y="7492"/>
                  <a:pt x="9210" y="7408"/>
                  <a:pt x="9073" y="7267"/>
                </a:cubicBezTo>
                <a:cubicBezTo>
                  <a:pt x="8936" y="7125"/>
                  <a:pt x="8841" y="7030"/>
                  <a:pt x="8789" y="6982"/>
                </a:cubicBezTo>
                <a:cubicBezTo>
                  <a:pt x="8736" y="6933"/>
                  <a:pt x="8652" y="6868"/>
                  <a:pt x="8537" y="6784"/>
                </a:cubicBezTo>
                <a:cubicBezTo>
                  <a:pt x="8422" y="6699"/>
                  <a:pt x="8310" y="6642"/>
                  <a:pt x="8199" y="6611"/>
                </a:cubicBezTo>
                <a:cubicBezTo>
                  <a:pt x="8089" y="6581"/>
                  <a:pt x="7968" y="6565"/>
                  <a:pt x="7835" y="6565"/>
                </a:cubicBezTo>
                <a:cubicBezTo>
                  <a:pt x="7482" y="6565"/>
                  <a:pt x="7183" y="6688"/>
                  <a:pt x="6936" y="6936"/>
                </a:cubicBezTo>
                <a:cubicBezTo>
                  <a:pt x="6688" y="7183"/>
                  <a:pt x="6565" y="7482"/>
                  <a:pt x="6565" y="7835"/>
                </a:cubicBezTo>
                <a:cubicBezTo>
                  <a:pt x="6565" y="7968"/>
                  <a:pt x="6581" y="8089"/>
                  <a:pt x="6611" y="8199"/>
                </a:cubicBezTo>
                <a:cubicBezTo>
                  <a:pt x="6642" y="8310"/>
                  <a:pt x="6699" y="8422"/>
                  <a:pt x="6784" y="8537"/>
                </a:cubicBezTo>
                <a:cubicBezTo>
                  <a:pt x="6867" y="8652"/>
                  <a:pt x="6933" y="8736"/>
                  <a:pt x="6982" y="8788"/>
                </a:cubicBezTo>
                <a:cubicBezTo>
                  <a:pt x="7030" y="8841"/>
                  <a:pt x="7125" y="8936"/>
                  <a:pt x="7266" y="9073"/>
                </a:cubicBezTo>
                <a:cubicBezTo>
                  <a:pt x="7407" y="9210"/>
                  <a:pt x="7491" y="9292"/>
                  <a:pt x="7518" y="9318"/>
                </a:cubicBezTo>
                <a:cubicBezTo>
                  <a:pt x="7253" y="9592"/>
                  <a:pt x="6935" y="9728"/>
                  <a:pt x="6565" y="9728"/>
                </a:cubicBezTo>
                <a:cubicBezTo>
                  <a:pt x="6203" y="9728"/>
                  <a:pt x="5903" y="9609"/>
                  <a:pt x="5665" y="9371"/>
                </a:cubicBezTo>
                <a:lnTo>
                  <a:pt x="2912" y="6618"/>
                </a:lnTo>
                <a:cubicBezTo>
                  <a:pt x="2665" y="6371"/>
                  <a:pt x="2541" y="6070"/>
                  <a:pt x="2541" y="5717"/>
                </a:cubicBezTo>
                <a:cubicBezTo>
                  <a:pt x="2541" y="5374"/>
                  <a:pt x="2664" y="5078"/>
                  <a:pt x="2912" y="4831"/>
                </a:cubicBezTo>
                <a:lnTo>
                  <a:pt x="4858" y="2898"/>
                </a:lnTo>
                <a:cubicBezTo>
                  <a:pt x="5113" y="2660"/>
                  <a:pt x="5414" y="2541"/>
                  <a:pt x="5758" y="2541"/>
                </a:cubicBezTo>
                <a:cubicBezTo>
                  <a:pt x="6110" y="2541"/>
                  <a:pt x="6411" y="2665"/>
                  <a:pt x="6657" y="2912"/>
                </a:cubicBezTo>
                <a:lnTo>
                  <a:pt x="9384" y="5652"/>
                </a:lnTo>
                <a:cubicBezTo>
                  <a:pt x="9631" y="5898"/>
                  <a:pt x="9754" y="6199"/>
                  <a:pt x="9754" y="6551"/>
                </a:cubicBezTo>
                <a:cubicBezTo>
                  <a:pt x="9754" y="6922"/>
                  <a:pt x="9609" y="7244"/>
                  <a:pt x="9318" y="7518"/>
                </a:cubicBezTo>
                <a:cubicBezTo>
                  <a:pt x="9318" y="7518"/>
                  <a:pt x="9318" y="7518"/>
                  <a:pt x="9318" y="7518"/>
                </a:cubicBezTo>
                <a:close/>
                <a:moveTo>
                  <a:pt x="20488" y="13182"/>
                </a:moveTo>
                <a:lnTo>
                  <a:pt x="17735" y="10429"/>
                </a:lnTo>
                <a:cubicBezTo>
                  <a:pt x="16994" y="9688"/>
                  <a:pt x="16094" y="9318"/>
                  <a:pt x="15035" y="9318"/>
                </a:cubicBezTo>
                <a:cubicBezTo>
                  <a:pt x="13959" y="9318"/>
                  <a:pt x="13041" y="9706"/>
                  <a:pt x="12283" y="10482"/>
                </a:cubicBezTo>
                <a:lnTo>
                  <a:pt x="11118" y="9318"/>
                </a:lnTo>
                <a:cubicBezTo>
                  <a:pt x="11894" y="8559"/>
                  <a:pt x="12283" y="7637"/>
                  <a:pt x="12283" y="6551"/>
                </a:cubicBezTo>
                <a:cubicBezTo>
                  <a:pt x="12283" y="5492"/>
                  <a:pt x="11916" y="4597"/>
                  <a:pt x="11184" y="3865"/>
                </a:cubicBezTo>
                <a:lnTo>
                  <a:pt x="8457" y="1125"/>
                </a:lnTo>
                <a:cubicBezTo>
                  <a:pt x="7725" y="375"/>
                  <a:pt x="6825" y="0"/>
                  <a:pt x="5757" y="0"/>
                </a:cubicBezTo>
                <a:cubicBezTo>
                  <a:pt x="4698" y="0"/>
                  <a:pt x="3803" y="366"/>
                  <a:pt x="3071" y="1099"/>
                </a:cubicBezTo>
                <a:lnTo>
                  <a:pt x="1125" y="3031"/>
                </a:lnTo>
                <a:cubicBezTo>
                  <a:pt x="375" y="3764"/>
                  <a:pt x="0" y="4659"/>
                  <a:pt x="0" y="5717"/>
                </a:cubicBezTo>
                <a:cubicBezTo>
                  <a:pt x="0" y="6776"/>
                  <a:pt x="370" y="7677"/>
                  <a:pt x="1112" y="8418"/>
                </a:cubicBezTo>
                <a:lnTo>
                  <a:pt x="3865" y="11171"/>
                </a:lnTo>
                <a:cubicBezTo>
                  <a:pt x="4606" y="11912"/>
                  <a:pt x="5506" y="12283"/>
                  <a:pt x="6565" y="12283"/>
                </a:cubicBezTo>
                <a:cubicBezTo>
                  <a:pt x="7641" y="12283"/>
                  <a:pt x="8559" y="11894"/>
                  <a:pt x="9318" y="11118"/>
                </a:cubicBezTo>
                <a:lnTo>
                  <a:pt x="10482" y="12283"/>
                </a:lnTo>
                <a:cubicBezTo>
                  <a:pt x="9706" y="13041"/>
                  <a:pt x="9318" y="13963"/>
                  <a:pt x="9318" y="15049"/>
                </a:cubicBezTo>
                <a:cubicBezTo>
                  <a:pt x="9318" y="16108"/>
                  <a:pt x="9684" y="17003"/>
                  <a:pt x="10416" y="17735"/>
                </a:cubicBezTo>
                <a:lnTo>
                  <a:pt x="13143" y="20475"/>
                </a:lnTo>
                <a:cubicBezTo>
                  <a:pt x="13876" y="21225"/>
                  <a:pt x="14775" y="21600"/>
                  <a:pt x="15843" y="21600"/>
                </a:cubicBezTo>
                <a:cubicBezTo>
                  <a:pt x="16902" y="21600"/>
                  <a:pt x="17797" y="21234"/>
                  <a:pt x="18529" y="20501"/>
                </a:cubicBezTo>
                <a:lnTo>
                  <a:pt x="20475" y="18569"/>
                </a:lnTo>
                <a:cubicBezTo>
                  <a:pt x="21225" y="17836"/>
                  <a:pt x="21600" y="16941"/>
                  <a:pt x="21600" y="15883"/>
                </a:cubicBezTo>
                <a:cubicBezTo>
                  <a:pt x="21600" y="14824"/>
                  <a:pt x="21230" y="13924"/>
                  <a:pt x="20488" y="13182"/>
                </a:cubicBezTo>
                <a:cubicBezTo>
                  <a:pt x="20488" y="13182"/>
                  <a:pt x="20488" y="13182"/>
                  <a:pt x="20488" y="1318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20" name="原创设计师QQ：598969553              _12"/>
          <p:cNvSpPr>
            <a:spLocks noChangeArrowheads="1"/>
          </p:cNvSpPr>
          <p:nvPr/>
        </p:nvSpPr>
        <p:spPr bwMode="auto">
          <a:xfrm flipH="1">
            <a:off x="7573576" y="4571336"/>
            <a:ext cx="1030302" cy="548793"/>
          </a:xfrm>
          <a:prstGeom prst="rect">
            <a:avLst/>
          </a:prstGeom>
          <a:solidFill>
            <a:srgbClr val="FBF4DC"/>
          </a:solidFill>
          <a:ln w="28575">
            <a:no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id-ID" sz="1600">
              <a:solidFill>
                <a:prstClr val="black"/>
              </a:solidFill>
            </a:endParaRPr>
          </a:p>
        </p:txBody>
      </p:sp>
      <p:sp>
        <p:nvSpPr>
          <p:cNvPr id="21" name="原创设计师QQ：598969553              _13"/>
          <p:cNvSpPr/>
          <p:nvPr/>
        </p:nvSpPr>
        <p:spPr>
          <a:xfrm>
            <a:off x="7966592" y="4726803"/>
            <a:ext cx="256717" cy="23785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22" name="原创设计师QQ：598969553              _14"/>
          <p:cNvSpPr>
            <a:spLocks/>
          </p:cNvSpPr>
          <p:nvPr/>
        </p:nvSpPr>
        <p:spPr bwMode="auto">
          <a:xfrm rot="2138875">
            <a:off x="5268879" y="2243239"/>
            <a:ext cx="1509158" cy="2896530"/>
          </a:xfrm>
          <a:custGeom>
            <a:avLst/>
            <a:gdLst/>
            <a:ahLst/>
            <a:cxnLst>
              <a:cxn ang="0">
                <a:pos x="1334" y="5376"/>
              </a:cxn>
              <a:cxn ang="0">
                <a:pos x="1446" y="5654"/>
              </a:cxn>
              <a:cxn ang="0">
                <a:pos x="1491" y="5711"/>
              </a:cxn>
              <a:cxn ang="0">
                <a:pos x="1523" y="5784"/>
              </a:cxn>
              <a:cxn ang="0">
                <a:pos x="1540" y="5864"/>
              </a:cxn>
              <a:cxn ang="0">
                <a:pos x="1536" y="5943"/>
              </a:cxn>
              <a:cxn ang="0">
                <a:pos x="1511" y="6015"/>
              </a:cxn>
              <a:cxn ang="0">
                <a:pos x="1461" y="6071"/>
              </a:cxn>
              <a:cxn ang="0">
                <a:pos x="1384" y="6103"/>
              </a:cxn>
              <a:cxn ang="0">
                <a:pos x="1334" y="6927"/>
              </a:cxn>
              <a:cxn ang="0">
                <a:pos x="2277" y="6946"/>
              </a:cxn>
              <a:cxn ang="0">
                <a:pos x="2226" y="6893"/>
              </a:cxn>
              <a:cxn ang="0">
                <a:pos x="2195" y="6838"/>
              </a:cxn>
              <a:cxn ang="0">
                <a:pos x="2185" y="6782"/>
              </a:cxn>
              <a:cxn ang="0">
                <a:pos x="2192" y="6728"/>
              </a:cxn>
              <a:cxn ang="0">
                <a:pos x="2214" y="6678"/>
              </a:cxn>
              <a:cxn ang="0">
                <a:pos x="2251" y="6634"/>
              </a:cxn>
              <a:cxn ang="0">
                <a:pos x="2298" y="6597"/>
              </a:cxn>
              <a:cxn ang="0">
                <a:pos x="2305" y="6151"/>
              </a:cxn>
              <a:cxn ang="0">
                <a:pos x="2226" y="6127"/>
              </a:cxn>
              <a:cxn ang="0">
                <a:pos x="2168" y="6079"/>
              </a:cxn>
              <a:cxn ang="0">
                <a:pos x="2129" y="6014"/>
              </a:cxn>
              <a:cxn ang="0">
                <a:pos x="2114" y="5940"/>
              </a:cxn>
              <a:cxn ang="0">
                <a:pos x="2121" y="5866"/>
              </a:cxn>
              <a:cxn ang="0">
                <a:pos x="2156" y="5797"/>
              </a:cxn>
              <a:cxn ang="0">
                <a:pos x="2217" y="5746"/>
              </a:cxn>
              <a:cxn ang="0">
                <a:pos x="2291" y="4775"/>
              </a:cxn>
              <a:cxn ang="0">
                <a:pos x="2674" y="3734"/>
              </a:cxn>
              <a:cxn ang="0">
                <a:pos x="2946" y="3597"/>
              </a:cxn>
              <a:cxn ang="0">
                <a:pos x="3190" y="3422"/>
              </a:cxn>
              <a:cxn ang="0">
                <a:pos x="3404" y="3211"/>
              </a:cxn>
              <a:cxn ang="0">
                <a:pos x="3583" y="2968"/>
              </a:cxn>
              <a:cxn ang="0">
                <a:pos x="3724" y="2700"/>
              </a:cxn>
              <a:cxn ang="0">
                <a:pos x="3821" y="2409"/>
              </a:cxn>
              <a:cxn ang="0">
                <a:pos x="3873" y="2100"/>
              </a:cxn>
              <a:cxn ang="0">
                <a:pos x="3869" y="1741"/>
              </a:cxn>
              <a:cxn ang="0">
                <a:pos x="3791" y="1363"/>
              </a:cxn>
              <a:cxn ang="0">
                <a:pos x="3645" y="1015"/>
              </a:cxn>
              <a:cxn ang="0">
                <a:pos x="3436" y="706"/>
              </a:cxn>
              <a:cxn ang="0">
                <a:pos x="3173" y="442"/>
              </a:cxn>
              <a:cxn ang="0">
                <a:pos x="2864" y="234"/>
              </a:cxn>
              <a:cxn ang="0">
                <a:pos x="2517" y="87"/>
              </a:cxn>
              <a:cxn ang="0">
                <a:pos x="2138" y="10"/>
              </a:cxn>
              <a:cxn ang="0">
                <a:pos x="1741" y="10"/>
              </a:cxn>
              <a:cxn ang="0">
                <a:pos x="1363" y="87"/>
              </a:cxn>
              <a:cxn ang="0">
                <a:pos x="1015" y="234"/>
              </a:cxn>
              <a:cxn ang="0">
                <a:pos x="705" y="442"/>
              </a:cxn>
              <a:cxn ang="0">
                <a:pos x="443" y="706"/>
              </a:cxn>
              <a:cxn ang="0">
                <a:pos x="234" y="1015"/>
              </a:cxn>
              <a:cxn ang="0">
                <a:pos x="87" y="1363"/>
              </a:cxn>
              <a:cxn ang="0">
                <a:pos x="10" y="1741"/>
              </a:cxn>
              <a:cxn ang="0">
                <a:pos x="6" y="2090"/>
              </a:cxn>
              <a:cxn ang="0">
                <a:pos x="51" y="2381"/>
              </a:cxn>
              <a:cxn ang="0">
                <a:pos x="137" y="2657"/>
              </a:cxn>
              <a:cxn ang="0">
                <a:pos x="262" y="2913"/>
              </a:cxn>
              <a:cxn ang="0">
                <a:pos x="422" y="3146"/>
              </a:cxn>
              <a:cxn ang="0">
                <a:pos x="613" y="3353"/>
              </a:cxn>
              <a:cxn ang="0">
                <a:pos x="831" y="3531"/>
              </a:cxn>
              <a:cxn ang="0">
                <a:pos x="1075" y="3676"/>
              </a:cxn>
            </a:cxnLst>
            <a:rect l="0" t="0" r="r" b="b"/>
            <a:pathLst>
              <a:path w="3879" h="7445">
                <a:moveTo>
                  <a:pt x="1205" y="3735"/>
                </a:moveTo>
                <a:lnTo>
                  <a:pt x="1205" y="4556"/>
                </a:lnTo>
                <a:lnTo>
                  <a:pt x="1334" y="4739"/>
                </a:lnTo>
                <a:lnTo>
                  <a:pt x="1334" y="5376"/>
                </a:lnTo>
                <a:lnTo>
                  <a:pt x="1411" y="5426"/>
                </a:lnTo>
                <a:lnTo>
                  <a:pt x="1418" y="5634"/>
                </a:lnTo>
                <a:lnTo>
                  <a:pt x="1433" y="5643"/>
                </a:lnTo>
                <a:lnTo>
                  <a:pt x="1446" y="5654"/>
                </a:lnTo>
                <a:lnTo>
                  <a:pt x="1458" y="5667"/>
                </a:lnTo>
                <a:lnTo>
                  <a:pt x="1470" y="5680"/>
                </a:lnTo>
                <a:lnTo>
                  <a:pt x="1481" y="5695"/>
                </a:lnTo>
                <a:lnTo>
                  <a:pt x="1491" y="5711"/>
                </a:lnTo>
                <a:lnTo>
                  <a:pt x="1501" y="5728"/>
                </a:lnTo>
                <a:lnTo>
                  <a:pt x="1509" y="5746"/>
                </a:lnTo>
                <a:lnTo>
                  <a:pt x="1517" y="5764"/>
                </a:lnTo>
                <a:lnTo>
                  <a:pt x="1523" y="5784"/>
                </a:lnTo>
                <a:lnTo>
                  <a:pt x="1529" y="5803"/>
                </a:lnTo>
                <a:lnTo>
                  <a:pt x="1533" y="5823"/>
                </a:lnTo>
                <a:lnTo>
                  <a:pt x="1536" y="5844"/>
                </a:lnTo>
                <a:lnTo>
                  <a:pt x="1540" y="5864"/>
                </a:lnTo>
                <a:lnTo>
                  <a:pt x="1541" y="5884"/>
                </a:lnTo>
                <a:lnTo>
                  <a:pt x="1540" y="5903"/>
                </a:lnTo>
                <a:lnTo>
                  <a:pt x="1539" y="5923"/>
                </a:lnTo>
                <a:lnTo>
                  <a:pt x="1536" y="5943"/>
                </a:lnTo>
                <a:lnTo>
                  <a:pt x="1532" y="5962"/>
                </a:lnTo>
                <a:lnTo>
                  <a:pt x="1527" y="5981"/>
                </a:lnTo>
                <a:lnTo>
                  <a:pt x="1519" y="5998"/>
                </a:lnTo>
                <a:lnTo>
                  <a:pt x="1511" y="6015"/>
                </a:lnTo>
                <a:lnTo>
                  <a:pt x="1501" y="6030"/>
                </a:lnTo>
                <a:lnTo>
                  <a:pt x="1489" y="6046"/>
                </a:lnTo>
                <a:lnTo>
                  <a:pt x="1476" y="6059"/>
                </a:lnTo>
                <a:lnTo>
                  <a:pt x="1461" y="6071"/>
                </a:lnTo>
                <a:lnTo>
                  <a:pt x="1445" y="6081"/>
                </a:lnTo>
                <a:lnTo>
                  <a:pt x="1426" y="6091"/>
                </a:lnTo>
                <a:lnTo>
                  <a:pt x="1406" y="6098"/>
                </a:lnTo>
                <a:lnTo>
                  <a:pt x="1384" y="6103"/>
                </a:lnTo>
                <a:lnTo>
                  <a:pt x="1361" y="6106"/>
                </a:lnTo>
                <a:lnTo>
                  <a:pt x="1334" y="6109"/>
                </a:lnTo>
                <a:lnTo>
                  <a:pt x="1334" y="6367"/>
                </a:lnTo>
                <a:lnTo>
                  <a:pt x="1334" y="6927"/>
                </a:lnTo>
                <a:lnTo>
                  <a:pt x="1852" y="7445"/>
                </a:lnTo>
                <a:lnTo>
                  <a:pt x="2311" y="6970"/>
                </a:lnTo>
                <a:lnTo>
                  <a:pt x="2294" y="6958"/>
                </a:lnTo>
                <a:lnTo>
                  <a:pt x="2277" y="6946"/>
                </a:lnTo>
                <a:lnTo>
                  <a:pt x="2263" y="6933"/>
                </a:lnTo>
                <a:lnTo>
                  <a:pt x="2249" y="6920"/>
                </a:lnTo>
                <a:lnTo>
                  <a:pt x="2237" y="6906"/>
                </a:lnTo>
                <a:lnTo>
                  <a:pt x="2226" y="6893"/>
                </a:lnTo>
                <a:lnTo>
                  <a:pt x="2216" y="6879"/>
                </a:lnTo>
                <a:lnTo>
                  <a:pt x="2209" y="6866"/>
                </a:lnTo>
                <a:lnTo>
                  <a:pt x="2201" y="6851"/>
                </a:lnTo>
                <a:lnTo>
                  <a:pt x="2195" y="6838"/>
                </a:lnTo>
                <a:lnTo>
                  <a:pt x="2191" y="6824"/>
                </a:lnTo>
                <a:lnTo>
                  <a:pt x="2188" y="6809"/>
                </a:lnTo>
                <a:lnTo>
                  <a:pt x="2185" y="6796"/>
                </a:lnTo>
                <a:lnTo>
                  <a:pt x="2185" y="6782"/>
                </a:lnTo>
                <a:lnTo>
                  <a:pt x="2185" y="6768"/>
                </a:lnTo>
                <a:lnTo>
                  <a:pt x="2187" y="6754"/>
                </a:lnTo>
                <a:lnTo>
                  <a:pt x="2189" y="6741"/>
                </a:lnTo>
                <a:lnTo>
                  <a:pt x="2192" y="6728"/>
                </a:lnTo>
                <a:lnTo>
                  <a:pt x="2195" y="6714"/>
                </a:lnTo>
                <a:lnTo>
                  <a:pt x="2201" y="6702"/>
                </a:lnTo>
                <a:lnTo>
                  <a:pt x="2208" y="6690"/>
                </a:lnTo>
                <a:lnTo>
                  <a:pt x="2214" y="6678"/>
                </a:lnTo>
                <a:lnTo>
                  <a:pt x="2222" y="6666"/>
                </a:lnTo>
                <a:lnTo>
                  <a:pt x="2231" y="6655"/>
                </a:lnTo>
                <a:lnTo>
                  <a:pt x="2240" y="6644"/>
                </a:lnTo>
                <a:lnTo>
                  <a:pt x="2251" y="6634"/>
                </a:lnTo>
                <a:lnTo>
                  <a:pt x="2262" y="6624"/>
                </a:lnTo>
                <a:lnTo>
                  <a:pt x="2273" y="6614"/>
                </a:lnTo>
                <a:lnTo>
                  <a:pt x="2286" y="6605"/>
                </a:lnTo>
                <a:lnTo>
                  <a:pt x="2298" y="6597"/>
                </a:lnTo>
                <a:lnTo>
                  <a:pt x="2312" y="6590"/>
                </a:lnTo>
                <a:lnTo>
                  <a:pt x="2327" y="6582"/>
                </a:lnTo>
                <a:lnTo>
                  <a:pt x="2327" y="6152"/>
                </a:lnTo>
                <a:lnTo>
                  <a:pt x="2305" y="6151"/>
                </a:lnTo>
                <a:lnTo>
                  <a:pt x="2284" y="6147"/>
                </a:lnTo>
                <a:lnTo>
                  <a:pt x="2264" y="6142"/>
                </a:lnTo>
                <a:lnTo>
                  <a:pt x="2245" y="6135"/>
                </a:lnTo>
                <a:lnTo>
                  <a:pt x="2226" y="6127"/>
                </a:lnTo>
                <a:lnTo>
                  <a:pt x="2210" y="6117"/>
                </a:lnTo>
                <a:lnTo>
                  <a:pt x="2195" y="6105"/>
                </a:lnTo>
                <a:lnTo>
                  <a:pt x="2181" y="6093"/>
                </a:lnTo>
                <a:lnTo>
                  <a:pt x="2168" y="6079"/>
                </a:lnTo>
                <a:lnTo>
                  <a:pt x="2157" y="6063"/>
                </a:lnTo>
                <a:lnTo>
                  <a:pt x="2146" y="6048"/>
                </a:lnTo>
                <a:lnTo>
                  <a:pt x="2137" y="6031"/>
                </a:lnTo>
                <a:lnTo>
                  <a:pt x="2129" y="6014"/>
                </a:lnTo>
                <a:lnTo>
                  <a:pt x="2124" y="5996"/>
                </a:lnTo>
                <a:lnTo>
                  <a:pt x="2118" y="5977"/>
                </a:lnTo>
                <a:lnTo>
                  <a:pt x="2116" y="5959"/>
                </a:lnTo>
                <a:lnTo>
                  <a:pt x="2114" y="5940"/>
                </a:lnTo>
                <a:lnTo>
                  <a:pt x="2114" y="5921"/>
                </a:lnTo>
                <a:lnTo>
                  <a:pt x="2115" y="5902"/>
                </a:lnTo>
                <a:lnTo>
                  <a:pt x="2117" y="5884"/>
                </a:lnTo>
                <a:lnTo>
                  <a:pt x="2121" y="5866"/>
                </a:lnTo>
                <a:lnTo>
                  <a:pt x="2128" y="5847"/>
                </a:lnTo>
                <a:lnTo>
                  <a:pt x="2136" y="5831"/>
                </a:lnTo>
                <a:lnTo>
                  <a:pt x="2145" y="5814"/>
                </a:lnTo>
                <a:lnTo>
                  <a:pt x="2156" y="5797"/>
                </a:lnTo>
                <a:lnTo>
                  <a:pt x="2169" y="5783"/>
                </a:lnTo>
                <a:lnTo>
                  <a:pt x="2183" y="5769"/>
                </a:lnTo>
                <a:lnTo>
                  <a:pt x="2200" y="5757"/>
                </a:lnTo>
                <a:lnTo>
                  <a:pt x="2217" y="5746"/>
                </a:lnTo>
                <a:lnTo>
                  <a:pt x="2238" y="5736"/>
                </a:lnTo>
                <a:lnTo>
                  <a:pt x="2259" y="5727"/>
                </a:lnTo>
                <a:lnTo>
                  <a:pt x="2284" y="5720"/>
                </a:lnTo>
                <a:lnTo>
                  <a:pt x="2291" y="4775"/>
                </a:lnTo>
                <a:lnTo>
                  <a:pt x="2499" y="4577"/>
                </a:lnTo>
                <a:lnTo>
                  <a:pt x="2531" y="3786"/>
                </a:lnTo>
                <a:lnTo>
                  <a:pt x="2604" y="3762"/>
                </a:lnTo>
                <a:lnTo>
                  <a:pt x="2674" y="3734"/>
                </a:lnTo>
                <a:lnTo>
                  <a:pt x="2745" y="3703"/>
                </a:lnTo>
                <a:lnTo>
                  <a:pt x="2813" y="3671"/>
                </a:lnTo>
                <a:lnTo>
                  <a:pt x="2881" y="3635"/>
                </a:lnTo>
                <a:lnTo>
                  <a:pt x="2946" y="3597"/>
                </a:lnTo>
                <a:lnTo>
                  <a:pt x="3010" y="3556"/>
                </a:lnTo>
                <a:lnTo>
                  <a:pt x="3072" y="3513"/>
                </a:lnTo>
                <a:lnTo>
                  <a:pt x="3131" y="3469"/>
                </a:lnTo>
                <a:lnTo>
                  <a:pt x="3190" y="3422"/>
                </a:lnTo>
                <a:lnTo>
                  <a:pt x="3246" y="3372"/>
                </a:lnTo>
                <a:lnTo>
                  <a:pt x="3301" y="3320"/>
                </a:lnTo>
                <a:lnTo>
                  <a:pt x="3353" y="3266"/>
                </a:lnTo>
                <a:lnTo>
                  <a:pt x="3404" y="3211"/>
                </a:lnTo>
                <a:lnTo>
                  <a:pt x="3453" y="3153"/>
                </a:lnTo>
                <a:lnTo>
                  <a:pt x="3498" y="3093"/>
                </a:lnTo>
                <a:lnTo>
                  <a:pt x="3542" y="3032"/>
                </a:lnTo>
                <a:lnTo>
                  <a:pt x="3583" y="2968"/>
                </a:lnTo>
                <a:lnTo>
                  <a:pt x="3623" y="2904"/>
                </a:lnTo>
                <a:lnTo>
                  <a:pt x="3659" y="2838"/>
                </a:lnTo>
                <a:lnTo>
                  <a:pt x="3693" y="2770"/>
                </a:lnTo>
                <a:lnTo>
                  <a:pt x="3724" y="2700"/>
                </a:lnTo>
                <a:lnTo>
                  <a:pt x="3753" y="2629"/>
                </a:lnTo>
                <a:lnTo>
                  <a:pt x="3778" y="2558"/>
                </a:lnTo>
                <a:lnTo>
                  <a:pt x="3801" y="2484"/>
                </a:lnTo>
                <a:lnTo>
                  <a:pt x="3821" y="2409"/>
                </a:lnTo>
                <a:lnTo>
                  <a:pt x="3839" y="2334"/>
                </a:lnTo>
                <a:lnTo>
                  <a:pt x="3853" y="2257"/>
                </a:lnTo>
                <a:lnTo>
                  <a:pt x="3864" y="2178"/>
                </a:lnTo>
                <a:lnTo>
                  <a:pt x="3873" y="2100"/>
                </a:lnTo>
                <a:lnTo>
                  <a:pt x="3877" y="2020"/>
                </a:lnTo>
                <a:lnTo>
                  <a:pt x="3879" y="1939"/>
                </a:lnTo>
                <a:lnTo>
                  <a:pt x="3876" y="1839"/>
                </a:lnTo>
                <a:lnTo>
                  <a:pt x="3869" y="1741"/>
                </a:lnTo>
                <a:lnTo>
                  <a:pt x="3856" y="1644"/>
                </a:lnTo>
                <a:lnTo>
                  <a:pt x="3840" y="1548"/>
                </a:lnTo>
                <a:lnTo>
                  <a:pt x="3818" y="1454"/>
                </a:lnTo>
                <a:lnTo>
                  <a:pt x="3791" y="1363"/>
                </a:lnTo>
                <a:lnTo>
                  <a:pt x="3762" y="1272"/>
                </a:lnTo>
                <a:lnTo>
                  <a:pt x="3726" y="1184"/>
                </a:lnTo>
                <a:lnTo>
                  <a:pt x="3688" y="1099"/>
                </a:lnTo>
                <a:lnTo>
                  <a:pt x="3645" y="1015"/>
                </a:lnTo>
                <a:lnTo>
                  <a:pt x="3598" y="934"/>
                </a:lnTo>
                <a:lnTo>
                  <a:pt x="3547" y="855"/>
                </a:lnTo>
                <a:lnTo>
                  <a:pt x="3493" y="779"/>
                </a:lnTo>
                <a:lnTo>
                  <a:pt x="3436" y="706"/>
                </a:lnTo>
                <a:lnTo>
                  <a:pt x="3375" y="636"/>
                </a:lnTo>
                <a:lnTo>
                  <a:pt x="3311" y="568"/>
                </a:lnTo>
                <a:lnTo>
                  <a:pt x="3244" y="504"/>
                </a:lnTo>
                <a:lnTo>
                  <a:pt x="3173" y="442"/>
                </a:lnTo>
                <a:lnTo>
                  <a:pt x="3100" y="385"/>
                </a:lnTo>
                <a:lnTo>
                  <a:pt x="3024" y="331"/>
                </a:lnTo>
                <a:lnTo>
                  <a:pt x="2945" y="280"/>
                </a:lnTo>
                <a:lnTo>
                  <a:pt x="2864" y="234"/>
                </a:lnTo>
                <a:lnTo>
                  <a:pt x="2780" y="191"/>
                </a:lnTo>
                <a:lnTo>
                  <a:pt x="2694" y="152"/>
                </a:lnTo>
                <a:lnTo>
                  <a:pt x="2606" y="118"/>
                </a:lnTo>
                <a:lnTo>
                  <a:pt x="2517" y="87"/>
                </a:lnTo>
                <a:lnTo>
                  <a:pt x="2424" y="61"/>
                </a:lnTo>
                <a:lnTo>
                  <a:pt x="2330" y="40"/>
                </a:lnTo>
                <a:lnTo>
                  <a:pt x="2235" y="22"/>
                </a:lnTo>
                <a:lnTo>
                  <a:pt x="2138" y="10"/>
                </a:lnTo>
                <a:lnTo>
                  <a:pt x="2040" y="2"/>
                </a:lnTo>
                <a:lnTo>
                  <a:pt x="1939" y="0"/>
                </a:lnTo>
                <a:lnTo>
                  <a:pt x="1840" y="2"/>
                </a:lnTo>
                <a:lnTo>
                  <a:pt x="1741" y="10"/>
                </a:lnTo>
                <a:lnTo>
                  <a:pt x="1645" y="22"/>
                </a:lnTo>
                <a:lnTo>
                  <a:pt x="1549" y="40"/>
                </a:lnTo>
                <a:lnTo>
                  <a:pt x="1455" y="61"/>
                </a:lnTo>
                <a:lnTo>
                  <a:pt x="1363" y="87"/>
                </a:lnTo>
                <a:lnTo>
                  <a:pt x="1273" y="118"/>
                </a:lnTo>
                <a:lnTo>
                  <a:pt x="1184" y="152"/>
                </a:lnTo>
                <a:lnTo>
                  <a:pt x="1098" y="191"/>
                </a:lnTo>
                <a:lnTo>
                  <a:pt x="1015" y="234"/>
                </a:lnTo>
                <a:lnTo>
                  <a:pt x="934" y="280"/>
                </a:lnTo>
                <a:lnTo>
                  <a:pt x="855" y="331"/>
                </a:lnTo>
                <a:lnTo>
                  <a:pt x="779" y="385"/>
                </a:lnTo>
                <a:lnTo>
                  <a:pt x="705" y="442"/>
                </a:lnTo>
                <a:lnTo>
                  <a:pt x="636" y="504"/>
                </a:lnTo>
                <a:lnTo>
                  <a:pt x="568" y="568"/>
                </a:lnTo>
                <a:lnTo>
                  <a:pt x="503" y="636"/>
                </a:lnTo>
                <a:lnTo>
                  <a:pt x="443" y="706"/>
                </a:lnTo>
                <a:lnTo>
                  <a:pt x="385" y="779"/>
                </a:lnTo>
                <a:lnTo>
                  <a:pt x="331" y="855"/>
                </a:lnTo>
                <a:lnTo>
                  <a:pt x="280" y="934"/>
                </a:lnTo>
                <a:lnTo>
                  <a:pt x="234" y="1015"/>
                </a:lnTo>
                <a:lnTo>
                  <a:pt x="191" y="1099"/>
                </a:lnTo>
                <a:lnTo>
                  <a:pt x="152" y="1184"/>
                </a:lnTo>
                <a:lnTo>
                  <a:pt x="117" y="1272"/>
                </a:lnTo>
                <a:lnTo>
                  <a:pt x="87" y="1363"/>
                </a:lnTo>
                <a:lnTo>
                  <a:pt x="61" y="1454"/>
                </a:lnTo>
                <a:lnTo>
                  <a:pt x="39" y="1548"/>
                </a:lnTo>
                <a:lnTo>
                  <a:pt x="22" y="1644"/>
                </a:lnTo>
                <a:lnTo>
                  <a:pt x="10" y="1741"/>
                </a:lnTo>
                <a:lnTo>
                  <a:pt x="2" y="1839"/>
                </a:lnTo>
                <a:lnTo>
                  <a:pt x="0" y="1939"/>
                </a:lnTo>
                <a:lnTo>
                  <a:pt x="1" y="2015"/>
                </a:lnTo>
                <a:lnTo>
                  <a:pt x="6" y="2090"/>
                </a:lnTo>
                <a:lnTo>
                  <a:pt x="12" y="2164"/>
                </a:lnTo>
                <a:lnTo>
                  <a:pt x="22" y="2238"/>
                </a:lnTo>
                <a:lnTo>
                  <a:pt x="35" y="2309"/>
                </a:lnTo>
                <a:lnTo>
                  <a:pt x="51" y="2381"/>
                </a:lnTo>
                <a:lnTo>
                  <a:pt x="68" y="2452"/>
                </a:lnTo>
                <a:lnTo>
                  <a:pt x="88" y="2521"/>
                </a:lnTo>
                <a:lnTo>
                  <a:pt x="112" y="2590"/>
                </a:lnTo>
                <a:lnTo>
                  <a:pt x="137" y="2657"/>
                </a:lnTo>
                <a:lnTo>
                  <a:pt x="165" y="2722"/>
                </a:lnTo>
                <a:lnTo>
                  <a:pt x="194" y="2787"/>
                </a:lnTo>
                <a:lnTo>
                  <a:pt x="227" y="2851"/>
                </a:lnTo>
                <a:lnTo>
                  <a:pt x="262" y="2913"/>
                </a:lnTo>
                <a:lnTo>
                  <a:pt x="298" y="2974"/>
                </a:lnTo>
                <a:lnTo>
                  <a:pt x="338" y="3032"/>
                </a:lnTo>
                <a:lnTo>
                  <a:pt x="379" y="3090"/>
                </a:lnTo>
                <a:lnTo>
                  <a:pt x="422" y="3146"/>
                </a:lnTo>
                <a:lnTo>
                  <a:pt x="467" y="3201"/>
                </a:lnTo>
                <a:lnTo>
                  <a:pt x="513" y="3253"/>
                </a:lnTo>
                <a:lnTo>
                  <a:pt x="562" y="3304"/>
                </a:lnTo>
                <a:lnTo>
                  <a:pt x="613" y="3353"/>
                </a:lnTo>
                <a:lnTo>
                  <a:pt x="665" y="3401"/>
                </a:lnTo>
                <a:lnTo>
                  <a:pt x="719" y="3446"/>
                </a:lnTo>
                <a:lnTo>
                  <a:pt x="775" y="3489"/>
                </a:lnTo>
                <a:lnTo>
                  <a:pt x="831" y="3531"/>
                </a:lnTo>
                <a:lnTo>
                  <a:pt x="891" y="3571"/>
                </a:lnTo>
                <a:lnTo>
                  <a:pt x="950" y="3607"/>
                </a:lnTo>
                <a:lnTo>
                  <a:pt x="1012" y="3642"/>
                </a:lnTo>
                <a:lnTo>
                  <a:pt x="1075" y="3676"/>
                </a:lnTo>
                <a:lnTo>
                  <a:pt x="1140" y="3706"/>
                </a:lnTo>
                <a:lnTo>
                  <a:pt x="1205" y="37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3" name="原创设计师QQ：598969553              _15"/>
          <p:cNvSpPr>
            <a:spLocks/>
          </p:cNvSpPr>
          <p:nvPr/>
        </p:nvSpPr>
        <p:spPr bwMode="auto">
          <a:xfrm rot="1560975">
            <a:off x="6447649" y="2692177"/>
            <a:ext cx="410352" cy="408509"/>
          </a:xfrm>
          <a:custGeom>
            <a:avLst/>
            <a:gdLst/>
            <a:ahLst/>
            <a:cxnLst>
              <a:cxn ang="0">
                <a:pos x="579" y="3"/>
              </a:cxn>
              <a:cxn ang="0">
                <a:pos x="657" y="17"/>
              </a:cxn>
              <a:cxn ang="0">
                <a:pos x="730" y="42"/>
              </a:cxn>
              <a:cxn ang="0">
                <a:pos x="797" y="76"/>
              </a:cxn>
              <a:cxn ang="0">
                <a:pos x="859" y="120"/>
              </a:cxn>
              <a:cxn ang="0">
                <a:pos x="914" y="172"/>
              </a:cxn>
              <a:cxn ang="0">
                <a:pos x="961" y="232"/>
              </a:cxn>
              <a:cxn ang="0">
                <a:pos x="999" y="298"/>
              </a:cxn>
              <a:cxn ang="0">
                <a:pos x="1027" y="370"/>
              </a:cxn>
              <a:cxn ang="0">
                <a:pos x="1044" y="446"/>
              </a:cxn>
              <a:cxn ang="0">
                <a:pos x="1051" y="525"/>
              </a:cxn>
              <a:cxn ang="0">
                <a:pos x="1044" y="606"/>
              </a:cxn>
              <a:cxn ang="0">
                <a:pos x="1027" y="682"/>
              </a:cxn>
              <a:cxn ang="0">
                <a:pos x="999" y="753"/>
              </a:cxn>
              <a:cxn ang="0">
                <a:pos x="961" y="819"/>
              </a:cxn>
              <a:cxn ang="0">
                <a:pos x="914" y="878"/>
              </a:cxn>
              <a:cxn ang="0">
                <a:pos x="859" y="930"/>
              </a:cxn>
              <a:cxn ang="0">
                <a:pos x="797" y="974"/>
              </a:cxn>
              <a:cxn ang="0">
                <a:pos x="730" y="1010"/>
              </a:cxn>
              <a:cxn ang="0">
                <a:pos x="657" y="1034"/>
              </a:cxn>
              <a:cxn ang="0">
                <a:pos x="579" y="1048"/>
              </a:cxn>
              <a:cxn ang="0">
                <a:pos x="498" y="1049"/>
              </a:cxn>
              <a:cxn ang="0">
                <a:pos x="420" y="1040"/>
              </a:cxn>
              <a:cxn ang="0">
                <a:pos x="345" y="1019"/>
              </a:cxn>
              <a:cxn ang="0">
                <a:pos x="275" y="988"/>
              </a:cxn>
              <a:cxn ang="0">
                <a:pos x="211" y="946"/>
              </a:cxn>
              <a:cxn ang="0">
                <a:pos x="154" y="897"/>
              </a:cxn>
              <a:cxn ang="0">
                <a:pos x="104" y="840"/>
              </a:cxn>
              <a:cxn ang="0">
                <a:pos x="63" y="776"/>
              </a:cxn>
              <a:cxn ang="0">
                <a:pos x="32" y="706"/>
              </a:cxn>
              <a:cxn ang="0">
                <a:pos x="10" y="631"/>
              </a:cxn>
              <a:cxn ang="0">
                <a:pos x="0" y="553"/>
              </a:cxn>
              <a:cxn ang="0">
                <a:pos x="3" y="471"/>
              </a:cxn>
              <a:cxn ang="0">
                <a:pos x="17" y="394"/>
              </a:cxn>
              <a:cxn ang="0">
                <a:pos x="41" y="321"/>
              </a:cxn>
              <a:cxn ang="0">
                <a:pos x="77" y="253"/>
              </a:cxn>
              <a:cxn ang="0">
                <a:pos x="120" y="191"/>
              </a:cxn>
              <a:cxn ang="0">
                <a:pos x="173" y="137"/>
              </a:cxn>
              <a:cxn ang="0">
                <a:pos x="232" y="89"/>
              </a:cxn>
              <a:cxn ang="0">
                <a:pos x="297" y="52"/>
              </a:cxn>
              <a:cxn ang="0">
                <a:pos x="369" y="24"/>
              </a:cxn>
              <a:cxn ang="0">
                <a:pos x="445" y="7"/>
              </a:cxn>
              <a:cxn ang="0">
                <a:pos x="526" y="0"/>
              </a:cxn>
            </a:cxnLst>
            <a:rect l="0" t="0" r="r" b="b"/>
            <a:pathLst>
              <a:path w="1051" h="1051">
                <a:moveTo>
                  <a:pt x="526" y="0"/>
                </a:moveTo>
                <a:lnTo>
                  <a:pt x="552" y="1"/>
                </a:lnTo>
                <a:lnTo>
                  <a:pt x="579" y="3"/>
                </a:lnTo>
                <a:lnTo>
                  <a:pt x="605" y="7"/>
                </a:lnTo>
                <a:lnTo>
                  <a:pt x="632" y="11"/>
                </a:lnTo>
                <a:lnTo>
                  <a:pt x="657" y="17"/>
                </a:lnTo>
                <a:lnTo>
                  <a:pt x="681" y="24"/>
                </a:lnTo>
                <a:lnTo>
                  <a:pt x="706" y="32"/>
                </a:lnTo>
                <a:lnTo>
                  <a:pt x="730" y="42"/>
                </a:lnTo>
                <a:lnTo>
                  <a:pt x="753" y="52"/>
                </a:lnTo>
                <a:lnTo>
                  <a:pt x="775" y="64"/>
                </a:lnTo>
                <a:lnTo>
                  <a:pt x="797" y="76"/>
                </a:lnTo>
                <a:lnTo>
                  <a:pt x="819" y="89"/>
                </a:lnTo>
                <a:lnTo>
                  <a:pt x="839" y="105"/>
                </a:lnTo>
                <a:lnTo>
                  <a:pt x="859" y="120"/>
                </a:lnTo>
                <a:lnTo>
                  <a:pt x="879" y="137"/>
                </a:lnTo>
                <a:lnTo>
                  <a:pt x="897" y="155"/>
                </a:lnTo>
                <a:lnTo>
                  <a:pt x="914" y="172"/>
                </a:lnTo>
                <a:lnTo>
                  <a:pt x="931" y="191"/>
                </a:lnTo>
                <a:lnTo>
                  <a:pt x="946" y="211"/>
                </a:lnTo>
                <a:lnTo>
                  <a:pt x="961" y="232"/>
                </a:lnTo>
                <a:lnTo>
                  <a:pt x="975" y="253"/>
                </a:lnTo>
                <a:lnTo>
                  <a:pt x="987" y="275"/>
                </a:lnTo>
                <a:lnTo>
                  <a:pt x="999" y="298"/>
                </a:lnTo>
                <a:lnTo>
                  <a:pt x="1009" y="321"/>
                </a:lnTo>
                <a:lnTo>
                  <a:pt x="1019" y="344"/>
                </a:lnTo>
                <a:lnTo>
                  <a:pt x="1027" y="370"/>
                </a:lnTo>
                <a:lnTo>
                  <a:pt x="1035" y="394"/>
                </a:lnTo>
                <a:lnTo>
                  <a:pt x="1040" y="419"/>
                </a:lnTo>
                <a:lnTo>
                  <a:pt x="1044" y="446"/>
                </a:lnTo>
                <a:lnTo>
                  <a:pt x="1048" y="471"/>
                </a:lnTo>
                <a:lnTo>
                  <a:pt x="1050" y="499"/>
                </a:lnTo>
                <a:lnTo>
                  <a:pt x="1051" y="525"/>
                </a:lnTo>
                <a:lnTo>
                  <a:pt x="1050" y="553"/>
                </a:lnTo>
                <a:lnTo>
                  <a:pt x="1048" y="579"/>
                </a:lnTo>
                <a:lnTo>
                  <a:pt x="1044" y="606"/>
                </a:lnTo>
                <a:lnTo>
                  <a:pt x="1040" y="631"/>
                </a:lnTo>
                <a:lnTo>
                  <a:pt x="1035" y="657"/>
                </a:lnTo>
                <a:lnTo>
                  <a:pt x="1027" y="682"/>
                </a:lnTo>
                <a:lnTo>
                  <a:pt x="1019" y="706"/>
                </a:lnTo>
                <a:lnTo>
                  <a:pt x="1009" y="729"/>
                </a:lnTo>
                <a:lnTo>
                  <a:pt x="999" y="753"/>
                </a:lnTo>
                <a:lnTo>
                  <a:pt x="987" y="776"/>
                </a:lnTo>
                <a:lnTo>
                  <a:pt x="975" y="798"/>
                </a:lnTo>
                <a:lnTo>
                  <a:pt x="961" y="819"/>
                </a:lnTo>
                <a:lnTo>
                  <a:pt x="946" y="840"/>
                </a:lnTo>
                <a:lnTo>
                  <a:pt x="931" y="860"/>
                </a:lnTo>
                <a:lnTo>
                  <a:pt x="914" y="878"/>
                </a:lnTo>
                <a:lnTo>
                  <a:pt x="897" y="897"/>
                </a:lnTo>
                <a:lnTo>
                  <a:pt x="879" y="914"/>
                </a:lnTo>
                <a:lnTo>
                  <a:pt x="859" y="930"/>
                </a:lnTo>
                <a:lnTo>
                  <a:pt x="839" y="946"/>
                </a:lnTo>
                <a:lnTo>
                  <a:pt x="819" y="961"/>
                </a:lnTo>
                <a:lnTo>
                  <a:pt x="797" y="974"/>
                </a:lnTo>
                <a:lnTo>
                  <a:pt x="775" y="988"/>
                </a:lnTo>
                <a:lnTo>
                  <a:pt x="753" y="999"/>
                </a:lnTo>
                <a:lnTo>
                  <a:pt x="730" y="1010"/>
                </a:lnTo>
                <a:lnTo>
                  <a:pt x="706" y="1019"/>
                </a:lnTo>
                <a:lnTo>
                  <a:pt x="681" y="1027"/>
                </a:lnTo>
                <a:lnTo>
                  <a:pt x="657" y="1034"/>
                </a:lnTo>
                <a:lnTo>
                  <a:pt x="632" y="1040"/>
                </a:lnTo>
                <a:lnTo>
                  <a:pt x="605" y="1045"/>
                </a:lnTo>
                <a:lnTo>
                  <a:pt x="579" y="1048"/>
                </a:lnTo>
                <a:lnTo>
                  <a:pt x="552" y="1049"/>
                </a:lnTo>
                <a:lnTo>
                  <a:pt x="526" y="1051"/>
                </a:lnTo>
                <a:lnTo>
                  <a:pt x="498" y="1049"/>
                </a:lnTo>
                <a:lnTo>
                  <a:pt x="472" y="1048"/>
                </a:lnTo>
                <a:lnTo>
                  <a:pt x="445" y="1045"/>
                </a:lnTo>
                <a:lnTo>
                  <a:pt x="420" y="1040"/>
                </a:lnTo>
                <a:lnTo>
                  <a:pt x="394" y="1034"/>
                </a:lnTo>
                <a:lnTo>
                  <a:pt x="369" y="1027"/>
                </a:lnTo>
                <a:lnTo>
                  <a:pt x="345" y="1019"/>
                </a:lnTo>
                <a:lnTo>
                  <a:pt x="320" y="1010"/>
                </a:lnTo>
                <a:lnTo>
                  <a:pt x="297" y="999"/>
                </a:lnTo>
                <a:lnTo>
                  <a:pt x="275" y="988"/>
                </a:lnTo>
                <a:lnTo>
                  <a:pt x="253" y="974"/>
                </a:lnTo>
                <a:lnTo>
                  <a:pt x="232" y="961"/>
                </a:lnTo>
                <a:lnTo>
                  <a:pt x="211" y="946"/>
                </a:lnTo>
                <a:lnTo>
                  <a:pt x="191" y="930"/>
                </a:lnTo>
                <a:lnTo>
                  <a:pt x="173" y="914"/>
                </a:lnTo>
                <a:lnTo>
                  <a:pt x="154" y="897"/>
                </a:lnTo>
                <a:lnTo>
                  <a:pt x="136" y="878"/>
                </a:lnTo>
                <a:lnTo>
                  <a:pt x="120" y="860"/>
                </a:lnTo>
                <a:lnTo>
                  <a:pt x="104" y="840"/>
                </a:lnTo>
                <a:lnTo>
                  <a:pt x="90" y="819"/>
                </a:lnTo>
                <a:lnTo>
                  <a:pt x="77" y="798"/>
                </a:lnTo>
                <a:lnTo>
                  <a:pt x="63" y="776"/>
                </a:lnTo>
                <a:lnTo>
                  <a:pt x="52" y="753"/>
                </a:lnTo>
                <a:lnTo>
                  <a:pt x="41" y="729"/>
                </a:lnTo>
                <a:lnTo>
                  <a:pt x="32" y="706"/>
                </a:lnTo>
                <a:lnTo>
                  <a:pt x="24" y="682"/>
                </a:lnTo>
                <a:lnTo>
                  <a:pt x="17" y="657"/>
                </a:lnTo>
                <a:lnTo>
                  <a:pt x="10" y="631"/>
                </a:lnTo>
                <a:lnTo>
                  <a:pt x="6" y="606"/>
                </a:lnTo>
                <a:lnTo>
                  <a:pt x="3" y="579"/>
                </a:lnTo>
                <a:lnTo>
                  <a:pt x="0" y="553"/>
                </a:lnTo>
                <a:lnTo>
                  <a:pt x="0" y="525"/>
                </a:lnTo>
                <a:lnTo>
                  <a:pt x="0" y="499"/>
                </a:lnTo>
                <a:lnTo>
                  <a:pt x="3" y="471"/>
                </a:lnTo>
                <a:lnTo>
                  <a:pt x="6" y="446"/>
                </a:lnTo>
                <a:lnTo>
                  <a:pt x="10" y="419"/>
                </a:lnTo>
                <a:lnTo>
                  <a:pt x="17" y="394"/>
                </a:lnTo>
                <a:lnTo>
                  <a:pt x="24" y="370"/>
                </a:lnTo>
                <a:lnTo>
                  <a:pt x="32" y="344"/>
                </a:lnTo>
                <a:lnTo>
                  <a:pt x="41" y="321"/>
                </a:lnTo>
                <a:lnTo>
                  <a:pt x="52" y="298"/>
                </a:lnTo>
                <a:lnTo>
                  <a:pt x="63" y="275"/>
                </a:lnTo>
                <a:lnTo>
                  <a:pt x="77" y="253"/>
                </a:lnTo>
                <a:lnTo>
                  <a:pt x="90" y="232"/>
                </a:lnTo>
                <a:lnTo>
                  <a:pt x="104" y="211"/>
                </a:lnTo>
                <a:lnTo>
                  <a:pt x="120" y="191"/>
                </a:lnTo>
                <a:lnTo>
                  <a:pt x="136" y="172"/>
                </a:lnTo>
                <a:lnTo>
                  <a:pt x="154" y="155"/>
                </a:lnTo>
                <a:lnTo>
                  <a:pt x="173" y="137"/>
                </a:lnTo>
                <a:lnTo>
                  <a:pt x="191" y="120"/>
                </a:lnTo>
                <a:lnTo>
                  <a:pt x="211" y="105"/>
                </a:lnTo>
                <a:lnTo>
                  <a:pt x="232" y="89"/>
                </a:lnTo>
                <a:lnTo>
                  <a:pt x="253" y="76"/>
                </a:lnTo>
                <a:lnTo>
                  <a:pt x="275" y="64"/>
                </a:lnTo>
                <a:lnTo>
                  <a:pt x="297" y="52"/>
                </a:lnTo>
                <a:lnTo>
                  <a:pt x="320" y="42"/>
                </a:lnTo>
                <a:lnTo>
                  <a:pt x="345" y="32"/>
                </a:lnTo>
                <a:lnTo>
                  <a:pt x="369" y="24"/>
                </a:lnTo>
                <a:lnTo>
                  <a:pt x="394" y="17"/>
                </a:lnTo>
                <a:lnTo>
                  <a:pt x="420" y="11"/>
                </a:lnTo>
                <a:lnTo>
                  <a:pt x="445" y="7"/>
                </a:lnTo>
                <a:lnTo>
                  <a:pt x="472" y="3"/>
                </a:lnTo>
                <a:lnTo>
                  <a:pt x="498" y="1"/>
                </a:lnTo>
                <a:lnTo>
                  <a:pt x="526" y="0"/>
                </a:lnTo>
                <a:close/>
              </a:path>
            </a:pathLst>
          </a:custGeom>
          <a:gradFill>
            <a:gsLst>
              <a:gs pos="53000">
                <a:srgbClr val="F2F2F2"/>
              </a:gs>
              <a:gs pos="100000">
                <a:schemeClr val="bg1"/>
              </a:gs>
              <a:gs pos="0">
                <a:srgbClr val="D7D7D7"/>
              </a:gs>
            </a:gsLst>
            <a:lin ang="3600000" scaled="0"/>
          </a:gradFill>
          <a:ln w="28575">
            <a:gradFill>
              <a:gsLst>
                <a:gs pos="22000">
                  <a:schemeClr val="bg1"/>
                </a:gs>
                <a:gs pos="58000">
                  <a:srgbClr val="EEEEEE"/>
                </a:gs>
                <a:gs pos="100000">
                  <a:srgbClr val="FAFAFA"/>
                </a:gs>
              </a:gsLst>
              <a:lin ang="3600000" scaled="0"/>
            </a:gradFill>
          </a:ln>
          <a:effectLst>
            <a:outerShdw blurRad="317500" dist="127000" dir="2700000" algn="tl" rotWithShape="0">
              <a:prstClr val="black">
                <a:alpha val="30000"/>
              </a:prstClr>
            </a:outerShdw>
          </a:effectLst>
        </p:spPr>
        <p:txBody>
          <a:bodyPr vert="horz" wrap="square" lIns="91440" tIns="45720" rIns="91440" bIns="45720" numCol="1" anchor="t" anchorCtr="0" compatLnSpc="1">
            <a:prstTxWarp prst="textNoShape">
              <a:avLst/>
            </a:prstTxWarp>
            <a:noAutofit/>
          </a:bodyPr>
          <a:lstStyle/>
          <a:p>
            <a:endParaRPr lang="en-US" sz="1600">
              <a:solidFill>
                <a:prstClr val="black"/>
              </a:solidFill>
            </a:endParaRPr>
          </a:p>
        </p:txBody>
      </p:sp>
      <p:sp>
        <p:nvSpPr>
          <p:cNvPr id="24" name="原创设计师QQ：598969553              _16"/>
          <p:cNvSpPr/>
          <p:nvPr/>
        </p:nvSpPr>
        <p:spPr>
          <a:xfrm>
            <a:off x="934706" y="2270643"/>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5" name="原创设计师QQ：598969553              _17"/>
          <p:cNvSpPr/>
          <p:nvPr/>
        </p:nvSpPr>
        <p:spPr>
          <a:xfrm>
            <a:off x="934706" y="3395010"/>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6" name="原创设计师QQ：598969553              _18"/>
          <p:cNvSpPr/>
          <p:nvPr/>
        </p:nvSpPr>
        <p:spPr>
          <a:xfrm>
            <a:off x="934706" y="4519377"/>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7" name="原创设计师QQ：598969553              _19"/>
          <p:cNvSpPr/>
          <p:nvPr/>
        </p:nvSpPr>
        <p:spPr>
          <a:xfrm>
            <a:off x="8739427" y="2270643"/>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8" name="原创设计师QQ：598969553              _20"/>
          <p:cNvSpPr/>
          <p:nvPr/>
        </p:nvSpPr>
        <p:spPr>
          <a:xfrm>
            <a:off x="8739427" y="3395010"/>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9" name="原创设计师QQ：598969553              _21"/>
          <p:cNvSpPr/>
          <p:nvPr/>
        </p:nvSpPr>
        <p:spPr>
          <a:xfrm>
            <a:off x="8739427" y="4519377"/>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3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4240249985"/>
      </p:ext>
    </p:extLst>
  </p:cSld>
  <p:clrMapOvr>
    <a:masterClrMapping/>
  </p:clrMapOvr>
  <p:transition spd="slow" advClick="0" advTm="4000">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noChangeArrowheads="1"/>
          </p:cNvSpPr>
          <p:nvPr/>
        </p:nvSpPr>
        <p:spPr bwMode="auto">
          <a:xfrm>
            <a:off x="811627" y="1862314"/>
            <a:ext cx="2113749" cy="2121356"/>
          </a:xfrm>
          <a:prstGeom prst="rect">
            <a:avLst/>
          </a:prstGeom>
          <a:solidFill>
            <a:schemeClr val="accent1"/>
          </a:solidFill>
          <a:ln>
            <a:noFill/>
          </a:ln>
        </p:spPr>
        <p:txBody>
          <a:bodyPr/>
          <a:lstStyle/>
          <a:p>
            <a:endParaRPr lang="zh-CN" altLang="en-US">
              <a:solidFill>
                <a:schemeClr val="accent1"/>
              </a:solidFill>
            </a:endParaRPr>
          </a:p>
        </p:txBody>
      </p:sp>
      <p:sp>
        <p:nvSpPr>
          <p:cNvPr id="5" name="原创设计师QQ：598969553              _3" descr="318740-130P60HZ091"/>
          <p:cNvSpPr>
            <a:spLocks noChangeArrowheads="1"/>
          </p:cNvSpPr>
          <p:nvPr/>
        </p:nvSpPr>
        <p:spPr bwMode="auto">
          <a:xfrm>
            <a:off x="2925376" y="1862314"/>
            <a:ext cx="2113749" cy="212135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6" name="原创设计师QQ：598969553              _4"/>
          <p:cNvSpPr>
            <a:spLocks noChangeArrowheads="1"/>
          </p:cNvSpPr>
          <p:nvPr/>
        </p:nvSpPr>
        <p:spPr bwMode="auto">
          <a:xfrm>
            <a:off x="5039126" y="1862314"/>
            <a:ext cx="2113749" cy="2121356"/>
          </a:xfrm>
          <a:prstGeom prst="rect">
            <a:avLst/>
          </a:prstGeom>
          <a:solidFill>
            <a:schemeClr val="accent3"/>
          </a:solidFill>
          <a:ln>
            <a:noFill/>
          </a:ln>
        </p:spPr>
        <p:txBody>
          <a:bodyPr/>
          <a:lstStyle/>
          <a:p>
            <a:endParaRPr lang="zh-CN" altLang="en-US"/>
          </a:p>
        </p:txBody>
      </p:sp>
      <p:sp>
        <p:nvSpPr>
          <p:cNvPr id="7" name="原创设计师QQ：598969553              _5" descr="22"/>
          <p:cNvSpPr>
            <a:spLocks noChangeArrowheads="1"/>
          </p:cNvSpPr>
          <p:nvPr/>
        </p:nvSpPr>
        <p:spPr bwMode="auto">
          <a:xfrm>
            <a:off x="7152875" y="1862314"/>
            <a:ext cx="2113749" cy="212135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8" name="原创设计师QQ：598969553              _6"/>
          <p:cNvSpPr>
            <a:spLocks noChangeArrowheads="1"/>
          </p:cNvSpPr>
          <p:nvPr/>
        </p:nvSpPr>
        <p:spPr bwMode="auto">
          <a:xfrm>
            <a:off x="9266625" y="1862314"/>
            <a:ext cx="2113749" cy="2121356"/>
          </a:xfrm>
          <a:prstGeom prst="rect">
            <a:avLst/>
          </a:prstGeom>
          <a:solidFill>
            <a:schemeClr val="accent5"/>
          </a:solidFill>
          <a:ln>
            <a:noFill/>
          </a:ln>
        </p:spPr>
        <p:txBody>
          <a:bodyPr/>
          <a:lstStyle/>
          <a:p>
            <a:endParaRPr lang="zh-CN" altLang="en-US"/>
          </a:p>
        </p:txBody>
      </p:sp>
      <p:sp>
        <p:nvSpPr>
          <p:cNvPr id="9" name="原创设计师QQ：598969553              _7" descr="sy_64934932458副本"/>
          <p:cNvSpPr>
            <a:spLocks noChangeArrowheads="1"/>
          </p:cNvSpPr>
          <p:nvPr/>
        </p:nvSpPr>
        <p:spPr bwMode="auto">
          <a:xfrm>
            <a:off x="811627" y="3983671"/>
            <a:ext cx="2113749" cy="212367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10" name="原创设计师QQ：598969553              _8"/>
          <p:cNvSpPr>
            <a:spLocks noChangeArrowheads="1"/>
          </p:cNvSpPr>
          <p:nvPr/>
        </p:nvSpPr>
        <p:spPr bwMode="auto">
          <a:xfrm>
            <a:off x="2925376" y="3983671"/>
            <a:ext cx="2113749" cy="2123676"/>
          </a:xfrm>
          <a:prstGeom prst="rect">
            <a:avLst/>
          </a:prstGeom>
          <a:solidFill>
            <a:schemeClr val="accent2"/>
          </a:solidFill>
          <a:ln>
            <a:noFill/>
          </a:ln>
        </p:spPr>
        <p:txBody>
          <a:bodyPr/>
          <a:lstStyle/>
          <a:p>
            <a:endParaRPr lang="zh-CN" altLang="en-US"/>
          </a:p>
        </p:txBody>
      </p:sp>
      <p:sp>
        <p:nvSpPr>
          <p:cNvPr id="11" name="原创设计师QQ：598969553              _9" descr="image0071-1024x682"/>
          <p:cNvSpPr>
            <a:spLocks noChangeArrowheads="1"/>
          </p:cNvSpPr>
          <p:nvPr/>
        </p:nvSpPr>
        <p:spPr bwMode="auto">
          <a:xfrm>
            <a:off x="5039126" y="3983671"/>
            <a:ext cx="2113749" cy="2123676"/>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12" name="原创设计师QQ：598969553              _10"/>
          <p:cNvSpPr>
            <a:spLocks noChangeArrowheads="1"/>
          </p:cNvSpPr>
          <p:nvPr/>
        </p:nvSpPr>
        <p:spPr bwMode="auto">
          <a:xfrm>
            <a:off x="7152875" y="3983671"/>
            <a:ext cx="2113749" cy="2123676"/>
          </a:xfrm>
          <a:prstGeom prst="rect">
            <a:avLst/>
          </a:prstGeom>
          <a:solidFill>
            <a:schemeClr val="accent4"/>
          </a:solidFill>
          <a:ln>
            <a:noFill/>
          </a:ln>
        </p:spPr>
        <p:txBody>
          <a:bodyPr/>
          <a:lstStyle/>
          <a:p>
            <a:endParaRPr lang="zh-CN" altLang="en-US"/>
          </a:p>
        </p:txBody>
      </p:sp>
      <p:sp>
        <p:nvSpPr>
          <p:cNvPr id="13" name="原创设计师QQ：598969553              _11" descr="201107060956141686"/>
          <p:cNvSpPr>
            <a:spLocks noChangeArrowheads="1"/>
          </p:cNvSpPr>
          <p:nvPr/>
        </p:nvSpPr>
        <p:spPr bwMode="auto">
          <a:xfrm>
            <a:off x="9266625" y="3983671"/>
            <a:ext cx="2113749" cy="2123676"/>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14" name="原创设计师QQ：598969553              _12"/>
          <p:cNvSpPr/>
          <p:nvPr/>
        </p:nvSpPr>
        <p:spPr>
          <a:xfrm>
            <a:off x="968060" y="2436705"/>
            <a:ext cx="1800881" cy="972574"/>
          </a:xfrm>
          <a:prstGeom prst="rect">
            <a:avLst/>
          </a:prstGeom>
        </p:spPr>
        <p:txBody>
          <a:bodyPr wrap="square">
            <a:spAutoFit/>
          </a:bodyPr>
          <a:lstStyle/>
          <a:p>
            <a:pPr algn="ct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gn="ctr">
              <a:lnSpc>
                <a:spcPct val="130000"/>
              </a:lnSpc>
            </a:pPr>
            <a:r>
              <a:rPr lang="zh-CN" altLang="en-US" sz="1100" dirty="0">
                <a:solidFill>
                  <a:schemeClr val="bg1"/>
                </a:solidFill>
              </a:rPr>
              <a:t>为了更好地保障您的权益，防范您的作品被黑，平台需要这么做</a:t>
            </a:r>
            <a:endParaRPr lang="en-US" altLang="zh-CN" sz="1100" dirty="0">
              <a:solidFill>
                <a:schemeClr val="bg1"/>
              </a:solidFill>
            </a:endParaRPr>
          </a:p>
        </p:txBody>
      </p:sp>
      <p:sp>
        <p:nvSpPr>
          <p:cNvPr id="15" name="原创设计师QQ：598969553              _13"/>
          <p:cNvSpPr/>
          <p:nvPr/>
        </p:nvSpPr>
        <p:spPr>
          <a:xfrm>
            <a:off x="5195559" y="2436705"/>
            <a:ext cx="1800881" cy="972574"/>
          </a:xfrm>
          <a:prstGeom prst="rect">
            <a:avLst/>
          </a:prstGeom>
        </p:spPr>
        <p:txBody>
          <a:bodyPr wrap="square">
            <a:spAutoFit/>
          </a:bodyPr>
          <a:lstStyle/>
          <a:p>
            <a:pPr algn="ct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gn="ctr">
              <a:lnSpc>
                <a:spcPct val="130000"/>
              </a:lnSpc>
            </a:pPr>
            <a:r>
              <a:rPr lang="zh-CN" altLang="en-US" sz="1100" dirty="0">
                <a:solidFill>
                  <a:schemeClr val="bg1"/>
                </a:solidFill>
              </a:rPr>
              <a:t>为了更好地保障您的权益，防范您的作品被黑，平台需要这么做</a:t>
            </a:r>
            <a:endParaRPr lang="en-US" altLang="zh-CN" sz="1100" dirty="0">
              <a:solidFill>
                <a:schemeClr val="bg1"/>
              </a:solidFill>
            </a:endParaRPr>
          </a:p>
        </p:txBody>
      </p:sp>
      <p:sp>
        <p:nvSpPr>
          <p:cNvPr id="16" name="原创设计师QQ：598969553              _14"/>
          <p:cNvSpPr/>
          <p:nvPr/>
        </p:nvSpPr>
        <p:spPr>
          <a:xfrm>
            <a:off x="9423059" y="2436705"/>
            <a:ext cx="1800881" cy="972574"/>
          </a:xfrm>
          <a:prstGeom prst="rect">
            <a:avLst/>
          </a:prstGeom>
        </p:spPr>
        <p:txBody>
          <a:bodyPr wrap="square">
            <a:spAutoFit/>
          </a:bodyPr>
          <a:lstStyle/>
          <a:p>
            <a:pPr algn="ct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gn="ctr">
              <a:lnSpc>
                <a:spcPct val="130000"/>
              </a:lnSpc>
            </a:pPr>
            <a:r>
              <a:rPr lang="zh-CN" altLang="en-US" sz="1100" dirty="0">
                <a:solidFill>
                  <a:schemeClr val="bg1"/>
                </a:solidFill>
              </a:rPr>
              <a:t>为了更好地保障您的权益，防范您的作品被黑，平台需要这么做</a:t>
            </a:r>
            <a:endParaRPr lang="en-US" altLang="zh-CN" sz="1100" dirty="0">
              <a:solidFill>
                <a:schemeClr val="bg1"/>
              </a:solidFill>
            </a:endParaRPr>
          </a:p>
        </p:txBody>
      </p:sp>
      <p:sp>
        <p:nvSpPr>
          <p:cNvPr id="17" name="原创设计师QQ：598969553              _15"/>
          <p:cNvSpPr/>
          <p:nvPr/>
        </p:nvSpPr>
        <p:spPr>
          <a:xfrm>
            <a:off x="7309309" y="4559222"/>
            <a:ext cx="1800881" cy="972574"/>
          </a:xfrm>
          <a:prstGeom prst="rect">
            <a:avLst/>
          </a:prstGeom>
        </p:spPr>
        <p:txBody>
          <a:bodyPr wrap="square">
            <a:spAutoFit/>
          </a:bodyPr>
          <a:lstStyle/>
          <a:p>
            <a:pPr algn="ct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gn="ctr">
              <a:lnSpc>
                <a:spcPct val="130000"/>
              </a:lnSpc>
            </a:pPr>
            <a:r>
              <a:rPr lang="zh-CN" altLang="en-US" sz="1100" dirty="0">
                <a:solidFill>
                  <a:schemeClr val="bg1"/>
                </a:solidFill>
              </a:rPr>
              <a:t>为了更好地保障您的权益，防范您的作品被黑，平台需要这么做</a:t>
            </a:r>
            <a:endParaRPr lang="en-US" altLang="zh-CN" sz="1100" dirty="0">
              <a:solidFill>
                <a:schemeClr val="bg1"/>
              </a:solidFill>
            </a:endParaRPr>
          </a:p>
        </p:txBody>
      </p:sp>
      <p:sp>
        <p:nvSpPr>
          <p:cNvPr id="18" name="原创设计师QQ：598969553              _16"/>
          <p:cNvSpPr/>
          <p:nvPr/>
        </p:nvSpPr>
        <p:spPr>
          <a:xfrm>
            <a:off x="3081809" y="4559222"/>
            <a:ext cx="1800881" cy="972574"/>
          </a:xfrm>
          <a:prstGeom prst="rect">
            <a:avLst/>
          </a:prstGeom>
        </p:spPr>
        <p:txBody>
          <a:bodyPr wrap="square">
            <a:spAutoFit/>
          </a:bodyPr>
          <a:lstStyle/>
          <a:p>
            <a:pPr algn="ct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gn="ctr">
              <a:lnSpc>
                <a:spcPct val="130000"/>
              </a:lnSpc>
            </a:pPr>
            <a:r>
              <a:rPr lang="zh-CN" altLang="en-US" sz="1100" dirty="0">
                <a:solidFill>
                  <a:schemeClr val="bg1"/>
                </a:solidFill>
              </a:rPr>
              <a:t>为了更好地保障您的权益，防范您的作品被黑，平台需要这么做</a:t>
            </a:r>
            <a:endParaRPr lang="en-US" altLang="zh-CN" sz="1100" dirty="0">
              <a:solidFill>
                <a:schemeClr val="bg1"/>
              </a:solidFill>
            </a:endParaRPr>
          </a:p>
        </p:txBody>
      </p:sp>
      <p:pic>
        <p:nvPicPr>
          <p:cNvPr id="19" name="Picture 64"/>
          <p:cNvPicPr>
            <a:picLocks noGrp="1" noSelect="1" noRot="1" noChangeAspect="1" noMove="1" noResize="1" noChangeShapeType="1"/>
          </p:cNvPicPr>
          <p:nvPr/>
        </p:nvPicPr>
        <p:blipFill>
          <a:blip r:embed="rId8"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4245601039"/>
      </p:ext>
    </p:extLst>
  </p:cSld>
  <p:clrMapOvr>
    <a:masterClrMapping/>
  </p:clrMapOvr>
  <p:transition spd="slow" advClick="0" advTm="4000">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p:nvPr/>
        </p:nvSpPr>
        <p:spPr>
          <a:xfrm rot="5400000" flipH="1">
            <a:off x="2369502" y="6850522"/>
            <a:ext cx="513080" cy="478158"/>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nvGrpSpPr>
          <p:cNvPr id="5" name="原创设计师QQ：598969553              _3"/>
          <p:cNvGrpSpPr/>
          <p:nvPr/>
        </p:nvGrpSpPr>
        <p:grpSpPr>
          <a:xfrm>
            <a:off x="1005837" y="5289368"/>
            <a:ext cx="1813566" cy="643543"/>
            <a:chOff x="1005837" y="5257618"/>
            <a:chExt cx="1813566" cy="643543"/>
          </a:xfrm>
          <a:solidFill>
            <a:schemeClr val="accent3">
              <a:lumMod val="75000"/>
            </a:schemeClr>
          </a:solidFill>
        </p:grpSpPr>
        <p:sp>
          <p:nvSpPr>
            <p:cNvPr id="6" name="等腰三角形 5"/>
            <p:cNvSpPr/>
            <p:nvPr/>
          </p:nvSpPr>
          <p:spPr>
            <a:xfrm rot="16200000">
              <a:off x="949323" y="5444595"/>
              <a:ext cx="513080" cy="40005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7" name="等腰三角形 6"/>
            <p:cNvSpPr/>
            <p:nvPr/>
          </p:nvSpPr>
          <p:spPr>
            <a:xfrm rot="5400000" flipH="1">
              <a:off x="2323784" y="5275079"/>
              <a:ext cx="513080" cy="47815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grpSp>
        <p:nvGrpSpPr>
          <p:cNvPr id="8" name="原创设计师QQ：598969553              _4"/>
          <p:cNvGrpSpPr/>
          <p:nvPr/>
        </p:nvGrpSpPr>
        <p:grpSpPr>
          <a:xfrm>
            <a:off x="960119" y="3798571"/>
            <a:ext cx="1859284" cy="590647"/>
            <a:chOff x="960119" y="3766821"/>
            <a:chExt cx="1859284" cy="590647"/>
          </a:xfrm>
          <a:solidFill>
            <a:schemeClr val="accent3">
              <a:lumMod val="75000"/>
            </a:schemeClr>
          </a:solidFill>
        </p:grpSpPr>
        <p:sp>
          <p:nvSpPr>
            <p:cNvPr id="9" name="等腰三角形 8"/>
            <p:cNvSpPr/>
            <p:nvPr/>
          </p:nvSpPr>
          <p:spPr>
            <a:xfrm rot="16200000">
              <a:off x="903605" y="3900902"/>
              <a:ext cx="513080" cy="40005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0" name="等腰三角形 9"/>
            <p:cNvSpPr/>
            <p:nvPr/>
          </p:nvSpPr>
          <p:spPr>
            <a:xfrm rot="5400000" flipH="1">
              <a:off x="2323784" y="3784282"/>
              <a:ext cx="513080" cy="47815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grpSp>
      <p:sp>
        <p:nvSpPr>
          <p:cNvPr id="11" name="原创设计师QQ：598969553              _5"/>
          <p:cNvSpPr/>
          <p:nvPr/>
        </p:nvSpPr>
        <p:spPr>
          <a:xfrm rot="16200000">
            <a:off x="903605" y="2441855"/>
            <a:ext cx="513080" cy="400051"/>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2" name="原创设计师QQ：598969553              _6"/>
          <p:cNvSpPr/>
          <p:nvPr/>
        </p:nvSpPr>
        <p:spPr>
          <a:xfrm>
            <a:off x="868681" y="1296445"/>
            <a:ext cx="2042160" cy="6309360"/>
          </a:xfrm>
          <a:prstGeom prst="upArrow">
            <a:avLst>
              <a:gd name="adj1" fmla="val 56490"/>
              <a:gd name="adj2"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ndParaRPr>
          </a:p>
        </p:txBody>
      </p:sp>
      <p:sp>
        <p:nvSpPr>
          <p:cNvPr id="13" name="原创设计师QQ：598969553              _7"/>
          <p:cNvSpPr/>
          <p:nvPr/>
        </p:nvSpPr>
        <p:spPr>
          <a:xfrm rot="5400000">
            <a:off x="1228865" y="5453344"/>
            <a:ext cx="1413228" cy="1859283"/>
          </a:xfrm>
          <a:prstGeom prst="parallelogram">
            <a:avLst>
              <a:gd name="adj" fmla="val 484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14" name="原创设计师QQ：598969553              _8"/>
          <p:cNvSpPr txBox="1"/>
          <p:nvPr/>
        </p:nvSpPr>
        <p:spPr>
          <a:xfrm rot="1260000">
            <a:off x="1136972" y="6196661"/>
            <a:ext cx="1596912" cy="400110"/>
          </a:xfrm>
          <a:prstGeom prst="rect">
            <a:avLst/>
          </a:prstGeom>
          <a:noFill/>
        </p:spPr>
        <p:txBody>
          <a:bodyPr wrap="none" rtlCol="0">
            <a:spAutoFit/>
          </a:bodyPr>
          <a:lstStyle/>
          <a:p>
            <a:pPr algn="ctr"/>
            <a:r>
              <a:rPr lang="en-US" altLang="zh-CN" sz="2000" b="1" dirty="0">
                <a:solidFill>
                  <a:schemeClr val="bg1"/>
                </a:solidFill>
                <a:latin typeface="华文细黑" panose="02010600040101010101" pitchFamily="2" charset="-122"/>
                <a:ea typeface="华文细黑" panose="02010600040101010101" pitchFamily="2" charset="-122"/>
              </a:rPr>
              <a:t>FACT THREE</a:t>
            </a:r>
            <a:endParaRPr lang="zh-CN" altLang="en-US" sz="2000" b="1" dirty="0">
              <a:solidFill>
                <a:schemeClr val="bg1"/>
              </a:solidFill>
              <a:latin typeface="华文细黑" panose="02010600040101010101" pitchFamily="2" charset="-122"/>
              <a:ea typeface="华文细黑" panose="02010600040101010101" pitchFamily="2" charset="-122"/>
            </a:endParaRPr>
          </a:p>
        </p:txBody>
      </p:sp>
      <p:sp>
        <p:nvSpPr>
          <p:cNvPr id="15" name="原创设计师QQ：598969553              _9"/>
          <p:cNvSpPr/>
          <p:nvPr/>
        </p:nvSpPr>
        <p:spPr>
          <a:xfrm rot="5400000">
            <a:off x="1183147" y="3909651"/>
            <a:ext cx="1413228" cy="1859283"/>
          </a:xfrm>
          <a:prstGeom prst="parallelogram">
            <a:avLst>
              <a:gd name="adj" fmla="val 4849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16" name="原创设计师QQ：598969553              _10"/>
          <p:cNvSpPr txBox="1"/>
          <p:nvPr/>
        </p:nvSpPr>
        <p:spPr>
          <a:xfrm rot="1260000">
            <a:off x="1205102" y="4660336"/>
            <a:ext cx="1460657" cy="400110"/>
          </a:xfrm>
          <a:prstGeom prst="rect">
            <a:avLst/>
          </a:prstGeom>
          <a:noFill/>
        </p:spPr>
        <p:txBody>
          <a:bodyPr wrap="none" rtlCol="0">
            <a:spAutoFit/>
          </a:bodyPr>
          <a:lstStyle/>
          <a:p>
            <a:pPr algn="ctr"/>
            <a:r>
              <a:rPr lang="en-US" altLang="zh-CN" sz="2000" b="1" dirty="0">
                <a:solidFill>
                  <a:schemeClr val="bg1"/>
                </a:solidFill>
                <a:latin typeface="华文细黑" panose="02010600040101010101" pitchFamily="2" charset="-122"/>
                <a:ea typeface="华文细黑" panose="02010600040101010101" pitchFamily="2" charset="-122"/>
              </a:rPr>
              <a:t>FACT TWO</a:t>
            </a:r>
            <a:endParaRPr lang="zh-CN" altLang="en-US" sz="2000" b="1" dirty="0">
              <a:solidFill>
                <a:schemeClr val="bg1"/>
              </a:solidFill>
              <a:latin typeface="华文细黑" panose="02010600040101010101" pitchFamily="2" charset="-122"/>
              <a:ea typeface="华文细黑" panose="02010600040101010101" pitchFamily="2" charset="-122"/>
            </a:endParaRPr>
          </a:p>
        </p:txBody>
      </p:sp>
      <p:sp>
        <p:nvSpPr>
          <p:cNvPr id="17" name="原创设计师QQ：598969553              _11"/>
          <p:cNvSpPr/>
          <p:nvPr/>
        </p:nvSpPr>
        <p:spPr>
          <a:xfrm rot="5400000">
            <a:off x="1183147" y="2418854"/>
            <a:ext cx="1413228" cy="1859283"/>
          </a:xfrm>
          <a:prstGeom prst="parallelogram">
            <a:avLst>
              <a:gd name="adj" fmla="val 4849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gency FB" panose="020B0503020202020204" pitchFamily="34" charset="0"/>
            </a:endParaRPr>
          </a:p>
        </p:txBody>
      </p:sp>
      <p:sp>
        <p:nvSpPr>
          <p:cNvPr id="18" name="原创设计师QQ：598969553              _12"/>
          <p:cNvSpPr txBox="1"/>
          <p:nvPr/>
        </p:nvSpPr>
        <p:spPr>
          <a:xfrm rot="1260000">
            <a:off x="1218726" y="3124011"/>
            <a:ext cx="1433406" cy="400110"/>
          </a:xfrm>
          <a:prstGeom prst="rect">
            <a:avLst/>
          </a:prstGeom>
          <a:noFill/>
        </p:spPr>
        <p:txBody>
          <a:bodyPr wrap="none" rtlCol="0">
            <a:spAutoFit/>
          </a:bodyPr>
          <a:lstStyle/>
          <a:p>
            <a:pPr algn="ctr"/>
            <a:r>
              <a:rPr lang="en-US" altLang="zh-CN" sz="2000" b="1" dirty="0">
                <a:solidFill>
                  <a:schemeClr val="bg1"/>
                </a:solidFill>
                <a:latin typeface="华文细黑" panose="02010600040101010101" pitchFamily="2" charset="-122"/>
                <a:ea typeface="华文细黑" panose="02010600040101010101" pitchFamily="2" charset="-122"/>
              </a:rPr>
              <a:t>FACT ONE</a:t>
            </a:r>
            <a:endParaRPr lang="zh-CN" altLang="en-US" sz="2000" b="1" dirty="0">
              <a:solidFill>
                <a:schemeClr val="bg1"/>
              </a:solidFill>
              <a:latin typeface="华文细黑" panose="02010600040101010101" pitchFamily="2" charset="-122"/>
              <a:ea typeface="华文细黑" panose="02010600040101010101" pitchFamily="2" charset="-122"/>
            </a:endParaRPr>
          </a:p>
        </p:txBody>
      </p:sp>
      <p:cxnSp>
        <p:nvCxnSpPr>
          <p:cNvPr id="19" name="原创设计师QQ：598969553              _13"/>
          <p:cNvCxnSpPr/>
          <p:nvPr/>
        </p:nvCxnSpPr>
        <p:spPr>
          <a:xfrm>
            <a:off x="3685310" y="2295815"/>
            <a:ext cx="3186545" cy="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原创设计师QQ：598969553              _14"/>
          <p:cNvSpPr>
            <a:spLocks noEditPoints="1"/>
          </p:cNvSpPr>
          <p:nvPr/>
        </p:nvSpPr>
        <p:spPr bwMode="auto">
          <a:xfrm>
            <a:off x="3777834" y="3494258"/>
            <a:ext cx="421632" cy="436539"/>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
        <p:nvSpPr>
          <p:cNvPr id="21" name="原创设计师QQ：598969553              _15"/>
          <p:cNvSpPr>
            <a:spLocks noEditPoints="1"/>
          </p:cNvSpPr>
          <p:nvPr/>
        </p:nvSpPr>
        <p:spPr bwMode="auto">
          <a:xfrm>
            <a:off x="3777834" y="4588550"/>
            <a:ext cx="457833" cy="424239"/>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
        <p:nvSpPr>
          <p:cNvPr id="22" name="原创设计师QQ：598969553              _16"/>
          <p:cNvSpPr>
            <a:spLocks noEditPoints="1"/>
          </p:cNvSpPr>
          <p:nvPr/>
        </p:nvSpPr>
        <p:spPr bwMode="auto">
          <a:xfrm>
            <a:off x="3777834" y="5647681"/>
            <a:ext cx="544613" cy="360940"/>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cxnSp>
        <p:nvCxnSpPr>
          <p:cNvPr id="23" name="原创设计师QQ：598969553              _17"/>
          <p:cNvCxnSpPr/>
          <p:nvPr/>
        </p:nvCxnSpPr>
        <p:spPr>
          <a:xfrm>
            <a:off x="4354939" y="3685146"/>
            <a:ext cx="1902142"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原创设计师QQ：598969553              _18"/>
          <p:cNvCxnSpPr/>
          <p:nvPr/>
        </p:nvCxnSpPr>
        <p:spPr>
          <a:xfrm>
            <a:off x="4354939" y="4777149"/>
            <a:ext cx="1902142"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原创设计师QQ：598969553              _19"/>
          <p:cNvCxnSpPr/>
          <p:nvPr/>
        </p:nvCxnSpPr>
        <p:spPr>
          <a:xfrm>
            <a:off x="4354939" y="5822507"/>
            <a:ext cx="1902142"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6" name="原创设计师QQ：598969553              _20"/>
          <p:cNvGrpSpPr/>
          <p:nvPr/>
        </p:nvGrpSpPr>
        <p:grpSpPr>
          <a:xfrm>
            <a:off x="6904578" y="3801141"/>
            <a:ext cx="2121658" cy="2040136"/>
            <a:chOff x="6904578" y="3769391"/>
            <a:chExt cx="2121658" cy="2040136"/>
          </a:xfrm>
        </p:grpSpPr>
        <p:cxnSp>
          <p:nvCxnSpPr>
            <p:cNvPr id="27" name="直接连接符 26"/>
            <p:cNvCxnSpPr/>
            <p:nvPr/>
          </p:nvCxnSpPr>
          <p:spPr>
            <a:xfrm>
              <a:off x="6904578" y="3769391"/>
              <a:ext cx="750277" cy="0"/>
            </a:xfrm>
            <a:prstGeom prst="line">
              <a:avLst/>
            </a:prstGeom>
            <a:ln w="508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904578" y="5809527"/>
              <a:ext cx="750277" cy="0"/>
            </a:xfrm>
            <a:prstGeom prst="line">
              <a:avLst/>
            </a:prstGeom>
            <a:ln w="508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904578" y="4789459"/>
              <a:ext cx="2121658" cy="0"/>
            </a:xfrm>
            <a:prstGeom prst="line">
              <a:avLst/>
            </a:prstGeom>
            <a:ln w="50800" cap="rnd">
              <a:solidFill>
                <a:schemeClr val="accent2"/>
              </a:solidFill>
              <a:round/>
              <a:tailEnd type="arrow"/>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4855" y="3798667"/>
              <a:ext cx="0" cy="2010860"/>
            </a:xfrm>
            <a:prstGeom prst="line">
              <a:avLst/>
            </a:prstGeom>
            <a:ln w="50800" cap="rnd">
              <a:solidFill>
                <a:schemeClr val="accent2"/>
              </a:solidFill>
              <a:round/>
            </a:ln>
          </p:spPr>
          <p:style>
            <a:lnRef idx="1">
              <a:schemeClr val="accent1"/>
            </a:lnRef>
            <a:fillRef idx="0">
              <a:schemeClr val="accent1"/>
            </a:fillRef>
            <a:effectRef idx="0">
              <a:schemeClr val="accent1"/>
            </a:effectRef>
            <a:fontRef idx="minor">
              <a:schemeClr val="tx1"/>
            </a:fontRef>
          </p:style>
        </p:cxnSp>
      </p:grpSp>
      <p:sp>
        <p:nvSpPr>
          <p:cNvPr id="31" name="原创设计师QQ：598969553              _21"/>
          <p:cNvSpPr>
            <a:spLocks/>
          </p:cNvSpPr>
          <p:nvPr/>
        </p:nvSpPr>
        <p:spPr bwMode="auto">
          <a:xfrm>
            <a:off x="9413141" y="3757168"/>
            <a:ext cx="1071138" cy="98587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95000"/>
                </a:schemeClr>
              </a:solidFill>
              <a:latin typeface="Agency FB" panose="020B0503020202020204" pitchFamily="34" charset="0"/>
            </a:endParaRPr>
          </a:p>
        </p:txBody>
      </p:sp>
      <p:sp>
        <p:nvSpPr>
          <p:cNvPr id="32" name="原创设计师QQ：598969553              _22"/>
          <p:cNvSpPr/>
          <p:nvPr/>
        </p:nvSpPr>
        <p:spPr>
          <a:xfrm>
            <a:off x="3594439" y="1886792"/>
            <a:ext cx="8292281"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3" name="原创设计师QQ：598969553              _23"/>
          <p:cNvSpPr/>
          <p:nvPr/>
        </p:nvSpPr>
        <p:spPr>
          <a:xfrm>
            <a:off x="4246439" y="3422314"/>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4" name="原创设计师QQ：598969553              _24"/>
          <p:cNvSpPr/>
          <p:nvPr/>
        </p:nvSpPr>
        <p:spPr>
          <a:xfrm>
            <a:off x="4246439" y="4517098"/>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5" name="原创设计师QQ：598969553              _25"/>
          <p:cNvSpPr/>
          <p:nvPr/>
        </p:nvSpPr>
        <p:spPr>
          <a:xfrm>
            <a:off x="4246439" y="5556654"/>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6" name="原创设计师QQ：598969553              _26"/>
          <p:cNvSpPr/>
          <p:nvPr/>
        </p:nvSpPr>
        <p:spPr>
          <a:xfrm>
            <a:off x="8670634" y="5169650"/>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142390497"/>
      </p:ext>
    </p:extLst>
  </p:cSld>
  <p:clrMapOvr>
    <a:masterClrMapping/>
  </p:clrMapOvr>
  <p:transition spd="slow" advClick="0" advTm="4000">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48944" y="3131977"/>
            <a:ext cx="2661306" cy="830997"/>
          </a:xfrm>
          <a:prstGeom prst="rect">
            <a:avLst/>
          </a:prstGeom>
        </p:spPr>
        <p:txBody>
          <a:bodyPr wrap="none">
            <a:spAutoFit/>
          </a:bodyPr>
          <a:lstStyle/>
          <a:p>
            <a:pPr>
              <a:lnSpc>
                <a:spcPct val="120000"/>
              </a:lnSpc>
            </a:pPr>
            <a:r>
              <a:rPr lang="zh-CN" altLang="en-US" sz="2000" dirty="0">
                <a:solidFill>
                  <a:schemeClr val="accent1"/>
                </a:solidFill>
                <a:latin typeface="微软雅黑" panose="020B0503020204020204" pitchFamily="34" charset="-122"/>
                <a:ea typeface="微软雅黑" panose="020B0503020204020204" pitchFamily="34" charset="-122"/>
              </a:rPr>
              <a:t>添加章节标题</a:t>
            </a:r>
            <a:endParaRPr lang="en-US" altLang="zh-CN" sz="2000" dirty="0">
              <a:solidFill>
                <a:schemeClr val="accent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accent1"/>
                </a:solidFill>
              </a:rPr>
              <a:t>Company introduction</a:t>
            </a:r>
          </a:p>
        </p:txBody>
      </p:sp>
      <p:sp>
        <p:nvSpPr>
          <p:cNvPr id="6" name="原创设计师QQ598969553           _7"/>
          <p:cNvSpPr/>
          <p:nvPr/>
        </p:nvSpPr>
        <p:spPr>
          <a:xfrm flipH="1">
            <a:off x="3825316" y="4056026"/>
            <a:ext cx="3783503" cy="618183"/>
          </a:xfrm>
          <a:prstGeom prst="rect">
            <a:avLst/>
          </a:prstGeom>
        </p:spPr>
        <p:txBody>
          <a:bodyPr wrap="square">
            <a:spAutoFit/>
          </a:bodyPr>
          <a:lstStyle/>
          <a:p>
            <a:pPr>
              <a:lnSpc>
                <a:spcPct val="150000"/>
              </a:lnSpc>
              <a:spcAft>
                <a:spcPts val="600"/>
              </a:spcAft>
            </a:pPr>
            <a:r>
              <a:rPr lang="zh-CN" altLang="en-US" sz="1200" dirty="0">
                <a:solidFill>
                  <a:schemeClr val="tx1">
                    <a:lumMod val="65000"/>
                    <a:lumOff val="35000"/>
                  </a:schemeClr>
                </a:solidFill>
                <a:latin typeface="+mn-ea"/>
              </a:rPr>
              <a:t>为客户提供有效服务，是我们工作的方向和价值评价的标尺，成就客户就是成就我们自己</a:t>
            </a:r>
            <a:endParaRPr lang="en-US" altLang="zh-CN" sz="1200" dirty="0">
              <a:solidFill>
                <a:schemeClr val="tx1">
                  <a:lumMod val="65000"/>
                  <a:lumOff val="35000"/>
                </a:schemeClr>
              </a:solidFill>
              <a:latin typeface="+mn-ea"/>
            </a:endParaRPr>
          </a:p>
        </p:txBody>
      </p:sp>
      <p:cxnSp>
        <p:nvCxnSpPr>
          <p:cNvPr id="7" name="原创设计师QQ598969553           _8"/>
          <p:cNvCxnSpPr/>
          <p:nvPr/>
        </p:nvCxnSpPr>
        <p:spPr>
          <a:xfrm flipH="1">
            <a:off x="3982147" y="2946187"/>
            <a:ext cx="242862"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原创设计师QQ598969553           _6"/>
          <p:cNvSpPr/>
          <p:nvPr/>
        </p:nvSpPr>
        <p:spPr>
          <a:xfrm flipH="1">
            <a:off x="3838312" y="208877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04</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721093590"/>
      </p:ext>
    </p:extLst>
  </p:cSld>
  <p:clrMapOvr>
    <a:masterClrMapping/>
  </p:clrMapOvr>
  <p:transition spd="slow" advClick="0" advTm="4000">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p:cNvSpPr>
          <p:nvPr/>
        </p:nvSpPr>
        <p:spPr bwMode="auto">
          <a:xfrm>
            <a:off x="5140270" y="1911546"/>
            <a:ext cx="2020851" cy="2025648"/>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5" name="原创设计师QQ：598969553              _3"/>
          <p:cNvSpPr>
            <a:spLocks/>
          </p:cNvSpPr>
          <p:nvPr/>
        </p:nvSpPr>
        <p:spPr bwMode="auto">
          <a:xfrm>
            <a:off x="6148608" y="2925761"/>
            <a:ext cx="2023632" cy="2025648"/>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6" name="原创设计师QQ：598969553              _4"/>
          <p:cNvSpPr>
            <a:spLocks/>
          </p:cNvSpPr>
          <p:nvPr/>
        </p:nvSpPr>
        <p:spPr bwMode="auto">
          <a:xfrm>
            <a:off x="4127758" y="2925761"/>
            <a:ext cx="2020851" cy="2025648"/>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7" name="原创设计师QQ：598969553              _5"/>
          <p:cNvSpPr>
            <a:spLocks/>
          </p:cNvSpPr>
          <p:nvPr/>
        </p:nvSpPr>
        <p:spPr bwMode="auto">
          <a:xfrm>
            <a:off x="5140270" y="3937193"/>
            <a:ext cx="2020851" cy="2028430"/>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8" name="原创设计师QQ：598969553              _6"/>
          <p:cNvSpPr>
            <a:spLocks noEditPoints="1"/>
          </p:cNvSpPr>
          <p:nvPr/>
        </p:nvSpPr>
        <p:spPr bwMode="auto">
          <a:xfrm>
            <a:off x="2251791" y="1787727"/>
            <a:ext cx="337305" cy="45335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9" name="原创设计师QQ：598969553              _7"/>
          <p:cNvSpPr>
            <a:spLocks noEditPoints="1"/>
          </p:cNvSpPr>
          <p:nvPr/>
        </p:nvSpPr>
        <p:spPr bwMode="auto">
          <a:xfrm>
            <a:off x="9613336" y="1789814"/>
            <a:ext cx="376717" cy="446401"/>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0" name="原创设计师QQ：598969553              _8"/>
          <p:cNvSpPr>
            <a:spLocks noEditPoints="1"/>
          </p:cNvSpPr>
          <p:nvPr/>
        </p:nvSpPr>
        <p:spPr bwMode="auto">
          <a:xfrm>
            <a:off x="9608698" y="4329513"/>
            <a:ext cx="385992" cy="50901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1" name="原创设计师QQ：598969553              _9"/>
          <p:cNvSpPr>
            <a:spLocks noEditPoints="1"/>
          </p:cNvSpPr>
          <p:nvPr/>
        </p:nvSpPr>
        <p:spPr bwMode="auto">
          <a:xfrm>
            <a:off x="2197311" y="4381458"/>
            <a:ext cx="446266" cy="416254"/>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2" name="原创设计师QQ：598969553              _10"/>
          <p:cNvSpPr/>
          <p:nvPr/>
        </p:nvSpPr>
        <p:spPr>
          <a:xfrm>
            <a:off x="5177778" y="3300941"/>
            <a:ext cx="607860" cy="584774"/>
          </a:xfrm>
          <a:prstGeom prst="rect">
            <a:avLst/>
          </a:prstGeom>
        </p:spPr>
        <p:txBody>
          <a:bodyPr wrap="none">
            <a:spAutoFit/>
          </a:bodyPr>
          <a:lstStyle/>
          <a:p>
            <a:pPr lvl="0" algn="ctr"/>
            <a:r>
              <a:rPr lang="en-US" altLang="zh-CN" sz="3200" b="1" dirty="0">
                <a:solidFill>
                  <a:srgbClr val="FFFFFF"/>
                </a:solidFill>
              </a:rPr>
              <a:t>01</a:t>
            </a:r>
          </a:p>
        </p:txBody>
      </p:sp>
      <p:sp>
        <p:nvSpPr>
          <p:cNvPr id="13" name="原创设计师QQ：598969553              _11"/>
          <p:cNvSpPr/>
          <p:nvPr/>
        </p:nvSpPr>
        <p:spPr>
          <a:xfrm>
            <a:off x="4291364" y="3938586"/>
            <a:ext cx="992579" cy="261610"/>
          </a:xfrm>
          <a:prstGeom prst="rect">
            <a:avLst/>
          </a:prstGeom>
        </p:spPr>
        <p:txBody>
          <a:bodyPr wrap="none">
            <a:spAutoFit/>
          </a:bodyPr>
          <a:lstStyle/>
          <a:p>
            <a:pPr lvl="0" algn="ctr"/>
            <a:r>
              <a:rPr lang="en-US" altLang="zh-CN" sz="1100" dirty="0">
                <a:solidFill>
                  <a:srgbClr val="FFFFFF"/>
                </a:solidFill>
              </a:rPr>
              <a:t>Option here</a:t>
            </a:r>
            <a:endParaRPr lang="zh-CN" altLang="en-US" sz="1100" dirty="0">
              <a:solidFill>
                <a:srgbClr val="FFFFFF"/>
              </a:solidFill>
            </a:endParaRPr>
          </a:p>
        </p:txBody>
      </p:sp>
      <p:sp>
        <p:nvSpPr>
          <p:cNvPr id="14" name="原创设计师QQ：598969553              _12"/>
          <p:cNvSpPr/>
          <p:nvPr/>
        </p:nvSpPr>
        <p:spPr>
          <a:xfrm>
            <a:off x="6175859" y="3046525"/>
            <a:ext cx="623889" cy="584774"/>
          </a:xfrm>
          <a:prstGeom prst="rect">
            <a:avLst/>
          </a:prstGeom>
        </p:spPr>
        <p:txBody>
          <a:bodyPr wrap="none">
            <a:spAutoFit/>
          </a:bodyPr>
          <a:lstStyle/>
          <a:p>
            <a:pPr lvl="0" algn="ctr"/>
            <a:r>
              <a:rPr lang="en-US" altLang="zh-CN" sz="3200" b="1" dirty="0">
                <a:solidFill>
                  <a:srgbClr val="FFFFFF"/>
                </a:solidFill>
              </a:rPr>
              <a:t>02</a:t>
            </a:r>
          </a:p>
        </p:txBody>
      </p:sp>
      <p:sp>
        <p:nvSpPr>
          <p:cNvPr id="15" name="原创设计师QQ：598969553              _13"/>
          <p:cNvSpPr/>
          <p:nvPr/>
        </p:nvSpPr>
        <p:spPr>
          <a:xfrm>
            <a:off x="5650075" y="2434610"/>
            <a:ext cx="992579" cy="261610"/>
          </a:xfrm>
          <a:prstGeom prst="rect">
            <a:avLst/>
          </a:prstGeom>
        </p:spPr>
        <p:txBody>
          <a:bodyPr wrap="none">
            <a:spAutoFit/>
          </a:bodyPr>
          <a:lstStyle/>
          <a:p>
            <a:pPr lvl="0" algn="ctr"/>
            <a:r>
              <a:rPr lang="en-US" altLang="zh-CN" sz="1100" dirty="0">
                <a:solidFill>
                  <a:srgbClr val="FFFFFF"/>
                </a:solidFill>
              </a:rPr>
              <a:t>Option here</a:t>
            </a:r>
            <a:endParaRPr lang="zh-CN" altLang="en-US" sz="1100" dirty="0">
              <a:solidFill>
                <a:srgbClr val="FFFFFF"/>
              </a:solidFill>
            </a:endParaRPr>
          </a:p>
        </p:txBody>
      </p:sp>
      <p:sp>
        <p:nvSpPr>
          <p:cNvPr id="16" name="原创设计师QQ：598969553              _14"/>
          <p:cNvSpPr/>
          <p:nvPr/>
        </p:nvSpPr>
        <p:spPr>
          <a:xfrm>
            <a:off x="6508641" y="3938586"/>
            <a:ext cx="620684" cy="584774"/>
          </a:xfrm>
          <a:prstGeom prst="rect">
            <a:avLst/>
          </a:prstGeom>
        </p:spPr>
        <p:txBody>
          <a:bodyPr wrap="none">
            <a:spAutoFit/>
          </a:bodyPr>
          <a:lstStyle/>
          <a:p>
            <a:pPr lvl="0" algn="ctr"/>
            <a:r>
              <a:rPr lang="en-US" altLang="zh-CN" sz="3200" b="1" dirty="0">
                <a:solidFill>
                  <a:srgbClr val="FFFFFF"/>
                </a:solidFill>
              </a:rPr>
              <a:t>03</a:t>
            </a:r>
          </a:p>
        </p:txBody>
      </p:sp>
      <p:sp>
        <p:nvSpPr>
          <p:cNvPr id="17" name="原创设计师QQ：598969553              _15"/>
          <p:cNvSpPr/>
          <p:nvPr/>
        </p:nvSpPr>
        <p:spPr>
          <a:xfrm>
            <a:off x="7008158" y="3586921"/>
            <a:ext cx="992579" cy="261610"/>
          </a:xfrm>
          <a:prstGeom prst="rect">
            <a:avLst/>
          </a:prstGeom>
        </p:spPr>
        <p:txBody>
          <a:bodyPr wrap="none">
            <a:spAutoFit/>
          </a:bodyPr>
          <a:lstStyle/>
          <a:p>
            <a:pPr lvl="0" algn="ctr"/>
            <a:r>
              <a:rPr lang="en-US" altLang="zh-CN" sz="1100" dirty="0">
                <a:solidFill>
                  <a:srgbClr val="FFFFFF"/>
                </a:solidFill>
              </a:rPr>
              <a:t>Option here</a:t>
            </a:r>
            <a:endParaRPr lang="zh-CN" altLang="en-US" sz="1100" dirty="0">
              <a:solidFill>
                <a:srgbClr val="FFFFFF"/>
              </a:solidFill>
            </a:endParaRPr>
          </a:p>
        </p:txBody>
      </p:sp>
      <p:sp>
        <p:nvSpPr>
          <p:cNvPr id="18" name="原创设计师QQ：598969553              _16"/>
          <p:cNvSpPr/>
          <p:nvPr/>
        </p:nvSpPr>
        <p:spPr>
          <a:xfrm>
            <a:off x="5507359" y="4256712"/>
            <a:ext cx="643125" cy="584774"/>
          </a:xfrm>
          <a:prstGeom prst="rect">
            <a:avLst/>
          </a:prstGeom>
        </p:spPr>
        <p:txBody>
          <a:bodyPr wrap="none">
            <a:spAutoFit/>
          </a:bodyPr>
          <a:lstStyle/>
          <a:p>
            <a:pPr lvl="0" algn="ctr"/>
            <a:r>
              <a:rPr lang="en-US" altLang="zh-CN" sz="3200" b="1" dirty="0">
                <a:solidFill>
                  <a:srgbClr val="FFFFFF"/>
                </a:solidFill>
              </a:rPr>
              <a:t>04</a:t>
            </a:r>
          </a:p>
        </p:txBody>
      </p:sp>
      <p:sp>
        <p:nvSpPr>
          <p:cNvPr id="19" name="原创设计师QQ：598969553              _17"/>
          <p:cNvSpPr/>
          <p:nvPr/>
        </p:nvSpPr>
        <p:spPr>
          <a:xfrm>
            <a:off x="5650075" y="5130551"/>
            <a:ext cx="992579" cy="261610"/>
          </a:xfrm>
          <a:prstGeom prst="rect">
            <a:avLst/>
          </a:prstGeom>
        </p:spPr>
        <p:txBody>
          <a:bodyPr wrap="none">
            <a:spAutoFit/>
          </a:bodyPr>
          <a:lstStyle/>
          <a:p>
            <a:pPr lvl="0" algn="ctr"/>
            <a:r>
              <a:rPr lang="en-US" altLang="zh-CN" sz="1100" dirty="0">
                <a:solidFill>
                  <a:srgbClr val="FFFFFF"/>
                </a:solidFill>
              </a:rPr>
              <a:t>Option here</a:t>
            </a:r>
            <a:endParaRPr lang="zh-CN" altLang="en-US" sz="1100" dirty="0">
              <a:solidFill>
                <a:srgbClr val="FFFFFF"/>
              </a:solidFill>
            </a:endParaRPr>
          </a:p>
        </p:txBody>
      </p:sp>
      <p:sp>
        <p:nvSpPr>
          <p:cNvPr id="20" name="原创设计师QQ：598969553              _18"/>
          <p:cNvSpPr/>
          <p:nvPr/>
        </p:nvSpPr>
        <p:spPr>
          <a:xfrm>
            <a:off x="1147661" y="2403875"/>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1" name="原创设计师QQ：598969553              _19"/>
          <p:cNvSpPr/>
          <p:nvPr/>
        </p:nvSpPr>
        <p:spPr>
          <a:xfrm>
            <a:off x="1147661" y="4995243"/>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2" name="原创设计师QQ：598969553              _20"/>
          <p:cNvSpPr/>
          <p:nvPr/>
        </p:nvSpPr>
        <p:spPr>
          <a:xfrm>
            <a:off x="8523618" y="2403875"/>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3" name="原创设计师QQ：598969553              _21"/>
          <p:cNvSpPr/>
          <p:nvPr/>
        </p:nvSpPr>
        <p:spPr>
          <a:xfrm>
            <a:off x="8597579" y="4995243"/>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24"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1385884961"/>
      </p:ext>
    </p:extLst>
  </p:cSld>
  <p:clrMapOvr>
    <a:masterClrMapping/>
  </p:clrMapOvr>
  <p:transition spd="slow" advClick="0" advTm="4000">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圆角 23"/>
          <p:cNvSpPr/>
          <p:nvPr/>
        </p:nvSpPr>
        <p:spPr>
          <a:xfrm>
            <a:off x="4558283" y="946082"/>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7" name="文本框 6"/>
          <p:cNvSpPr txBox="1">
            <a:spLocks noChangeArrowheads="1"/>
          </p:cNvSpPr>
          <p:nvPr/>
        </p:nvSpPr>
        <p:spPr bwMode="auto">
          <a:xfrm>
            <a:off x="4846537" y="925885"/>
            <a:ext cx="25138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3600" dirty="0">
                <a:solidFill>
                  <a:schemeClr val="accent2"/>
                </a:solidFill>
                <a:latin typeface="华文细黑" panose="02010600040101010101" pitchFamily="2" charset="-122"/>
                <a:ea typeface="华文细黑" panose="02010600040101010101" pitchFamily="2" charset="-122"/>
              </a:rPr>
              <a:t>CONTENTS</a:t>
            </a:r>
          </a:p>
        </p:txBody>
      </p:sp>
      <p:sp>
        <p:nvSpPr>
          <p:cNvPr id="8" name="自由: 形状 3"/>
          <p:cNvSpPr/>
          <p:nvPr/>
        </p:nvSpPr>
        <p:spPr>
          <a:xfrm>
            <a:off x="2052543" y="2695268"/>
            <a:ext cx="951907" cy="951908"/>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ln>
            <a:noFill/>
          </a:ln>
          <a:effectLst/>
          <a:extLst>
            <a:ext uri="{AF507438-7753-43E0-B8FC-AC1667EBCBE1}">
              <a14:hiddenEffects xmlns:a14="http://schemas.microsoft.com/office/drawing/2010/main">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01</a:t>
            </a:r>
            <a:endParaRPr lang="zh-CN" altLang="en-US" sz="2400" dirty="0">
              <a:latin typeface="华文细黑" panose="02010600040101010101" pitchFamily="2" charset="-122"/>
              <a:ea typeface="华文细黑" panose="02010600040101010101" pitchFamily="2" charset="-122"/>
            </a:endParaRPr>
          </a:p>
        </p:txBody>
      </p:sp>
      <p:grpSp>
        <p:nvGrpSpPr>
          <p:cNvPr id="9" name="原创设计师QQ：598969553          _1"/>
          <p:cNvGrpSpPr/>
          <p:nvPr/>
        </p:nvGrpSpPr>
        <p:grpSpPr>
          <a:xfrm>
            <a:off x="7342709" y="4503725"/>
            <a:ext cx="2796749" cy="804863"/>
            <a:chOff x="7044265" y="692857"/>
            <a:chExt cx="2796749" cy="804863"/>
          </a:xfrm>
        </p:grpSpPr>
        <p:sp>
          <p:nvSpPr>
            <p:cNvPr id="10" name="文本框 9"/>
            <p:cNvSpPr txBox="1"/>
            <p:nvPr/>
          </p:nvSpPr>
          <p:spPr>
            <a:xfrm>
              <a:off x="7044265" y="692857"/>
              <a:ext cx="2031325" cy="458908"/>
            </a:xfrm>
            <a:prstGeom prst="rect">
              <a:avLst/>
            </a:prstGeom>
            <a:noFill/>
          </p:spPr>
          <p:txBody>
            <a:bodyPr wrap="none" rtlCol="0">
              <a:spAutoFit/>
            </a:bodyPr>
            <a:lstStyle>
              <a:defPPr>
                <a:defRPr lang="zh-CN"/>
              </a:defPPr>
              <a:lvl1pPr algn="ctr">
                <a:lnSpc>
                  <a:spcPct val="150000"/>
                </a:lnSpc>
                <a:defRPr>
                  <a:solidFill>
                    <a:schemeClr val="accent1"/>
                  </a:solidFill>
                  <a:latin typeface="微软雅黑" panose="020B0503020204020204" pitchFamily="34" charset="-122"/>
                  <a:ea typeface="微软雅黑" panose="020B0503020204020204" pitchFamily="34" charset="-122"/>
                </a:defRPr>
              </a:lvl1pPr>
            </a:lstStyle>
            <a:p>
              <a:r>
                <a:rPr lang="zh-CN" altLang="en-US" dirty="0"/>
                <a:t>点击添加文章标题</a:t>
              </a:r>
            </a:p>
          </p:txBody>
        </p:sp>
        <p:sp>
          <p:nvSpPr>
            <p:cNvPr id="11" name="矩形 10"/>
            <p:cNvSpPr/>
            <p:nvPr/>
          </p:nvSpPr>
          <p:spPr>
            <a:xfrm flipH="1">
              <a:off x="7044265" y="1085299"/>
              <a:ext cx="2796749" cy="412421"/>
            </a:xfrm>
            <a:prstGeom prst="rect">
              <a:avLst/>
            </a:prstGeom>
          </p:spPr>
          <p:txBody>
            <a:bodyPr wrap="square">
              <a:spAutoFit/>
            </a:bodyPr>
            <a:lstStyle/>
            <a:p>
              <a:pPr>
                <a:lnSpc>
                  <a:spcPct val="130000"/>
                </a:lnSpc>
              </a:pPr>
              <a:r>
                <a:rPr lang="zh-CN" altLang="en-US" sz="800" dirty="0">
                  <a:solidFill>
                    <a:schemeClr val="bg2">
                      <a:lumMod val="50000"/>
                    </a:schemeClr>
                  </a:solidFill>
                  <a:cs typeface="+mn-ea"/>
                  <a:sym typeface="+mn-lt"/>
                </a:rPr>
                <a:t>Magic rain studio sales template, a more beautiful template please magic rainMagic rain</a:t>
              </a:r>
            </a:p>
          </p:txBody>
        </p:sp>
      </p:grpSp>
      <p:grpSp>
        <p:nvGrpSpPr>
          <p:cNvPr id="12" name="原创设计师QQ：598969553          _3"/>
          <p:cNvGrpSpPr/>
          <p:nvPr/>
        </p:nvGrpSpPr>
        <p:grpSpPr>
          <a:xfrm>
            <a:off x="3014940" y="4484675"/>
            <a:ext cx="2796749" cy="823913"/>
            <a:chOff x="7044265" y="673807"/>
            <a:chExt cx="2796749" cy="823913"/>
          </a:xfrm>
        </p:grpSpPr>
        <p:sp>
          <p:nvSpPr>
            <p:cNvPr id="13" name="文本框 12"/>
            <p:cNvSpPr txBox="1"/>
            <p:nvPr/>
          </p:nvSpPr>
          <p:spPr>
            <a:xfrm>
              <a:off x="7044265" y="673807"/>
              <a:ext cx="2031325" cy="458908"/>
            </a:xfrm>
            <a:prstGeom prst="rect">
              <a:avLst/>
            </a:prstGeom>
            <a:noFill/>
          </p:spPr>
          <p:txBody>
            <a:bodyPr wrap="none" rtlCol="0">
              <a:spAutoFit/>
            </a:bodyPr>
            <a:lstStyle>
              <a:defPPr>
                <a:defRPr lang="zh-CN"/>
              </a:defPPr>
              <a:lvl1pPr algn="ctr">
                <a:lnSpc>
                  <a:spcPct val="150000"/>
                </a:lnSpc>
                <a:defRPr>
                  <a:solidFill>
                    <a:schemeClr val="accent1"/>
                  </a:solidFill>
                  <a:latin typeface="微软雅黑" panose="020B0503020204020204" pitchFamily="34" charset="-122"/>
                  <a:ea typeface="微软雅黑" panose="020B0503020204020204" pitchFamily="34" charset="-122"/>
                </a:defRPr>
              </a:lvl1pPr>
            </a:lstStyle>
            <a:p>
              <a:r>
                <a:rPr lang="zh-CN" altLang="en-US" dirty="0">
                  <a:solidFill>
                    <a:schemeClr val="accent2"/>
                  </a:solidFill>
                </a:rPr>
                <a:t>点击添加文章标题</a:t>
              </a:r>
            </a:p>
          </p:txBody>
        </p:sp>
        <p:sp>
          <p:nvSpPr>
            <p:cNvPr id="14" name="矩形 13"/>
            <p:cNvSpPr/>
            <p:nvPr/>
          </p:nvSpPr>
          <p:spPr>
            <a:xfrm flipH="1">
              <a:off x="7044265" y="1085299"/>
              <a:ext cx="2796749" cy="412421"/>
            </a:xfrm>
            <a:prstGeom prst="rect">
              <a:avLst/>
            </a:prstGeom>
          </p:spPr>
          <p:txBody>
            <a:bodyPr wrap="square">
              <a:spAutoFit/>
            </a:bodyPr>
            <a:lstStyle/>
            <a:p>
              <a:pPr>
                <a:lnSpc>
                  <a:spcPct val="130000"/>
                </a:lnSpc>
              </a:pPr>
              <a:r>
                <a:rPr lang="zh-CN" altLang="en-US" sz="800" dirty="0">
                  <a:solidFill>
                    <a:schemeClr val="bg2">
                      <a:lumMod val="50000"/>
                    </a:schemeClr>
                  </a:solidFill>
                  <a:cs typeface="+mn-ea"/>
                  <a:sym typeface="+mn-lt"/>
                </a:rPr>
                <a:t>Magic rain studio sales template, a more beautiful template please magic rainMagic rain</a:t>
              </a:r>
            </a:p>
          </p:txBody>
        </p:sp>
      </p:grpSp>
      <p:grpSp>
        <p:nvGrpSpPr>
          <p:cNvPr id="15" name="原创设计师QQ：598969553          _5"/>
          <p:cNvGrpSpPr/>
          <p:nvPr/>
        </p:nvGrpSpPr>
        <p:grpSpPr>
          <a:xfrm>
            <a:off x="7342709" y="2725690"/>
            <a:ext cx="2796749" cy="814388"/>
            <a:chOff x="7044265" y="683332"/>
            <a:chExt cx="2796749" cy="814388"/>
          </a:xfrm>
        </p:grpSpPr>
        <p:sp>
          <p:nvSpPr>
            <p:cNvPr id="16" name="文本框 15"/>
            <p:cNvSpPr txBox="1"/>
            <p:nvPr/>
          </p:nvSpPr>
          <p:spPr>
            <a:xfrm>
              <a:off x="7044265" y="683332"/>
              <a:ext cx="2031325" cy="458908"/>
            </a:xfrm>
            <a:prstGeom prst="rect">
              <a:avLst/>
            </a:prstGeom>
            <a:noFill/>
          </p:spPr>
          <p:txBody>
            <a:bodyPr wrap="none" rtlCol="0">
              <a:spAutoFit/>
            </a:bodyPr>
            <a:lstStyle>
              <a:defPPr>
                <a:defRPr lang="zh-CN"/>
              </a:defPPr>
              <a:lvl1pPr algn="ctr">
                <a:lnSpc>
                  <a:spcPct val="150000"/>
                </a:lnSpc>
                <a:defRPr>
                  <a:solidFill>
                    <a:schemeClr val="accent1"/>
                  </a:solidFill>
                  <a:latin typeface="微软雅黑" panose="020B0503020204020204" pitchFamily="34" charset="-122"/>
                  <a:ea typeface="微软雅黑" panose="020B0503020204020204" pitchFamily="34" charset="-122"/>
                </a:defRPr>
              </a:lvl1pPr>
            </a:lstStyle>
            <a:p>
              <a:r>
                <a:rPr lang="zh-CN" altLang="en-US" dirty="0">
                  <a:solidFill>
                    <a:schemeClr val="accent2"/>
                  </a:solidFill>
                </a:rPr>
                <a:t>点击添加文章标题</a:t>
              </a:r>
            </a:p>
          </p:txBody>
        </p:sp>
        <p:sp>
          <p:nvSpPr>
            <p:cNvPr id="17" name="矩形 16"/>
            <p:cNvSpPr/>
            <p:nvPr/>
          </p:nvSpPr>
          <p:spPr>
            <a:xfrm flipH="1">
              <a:off x="7044265" y="1085299"/>
              <a:ext cx="2796749" cy="412421"/>
            </a:xfrm>
            <a:prstGeom prst="rect">
              <a:avLst/>
            </a:prstGeom>
          </p:spPr>
          <p:txBody>
            <a:bodyPr wrap="square">
              <a:spAutoFit/>
            </a:bodyPr>
            <a:lstStyle/>
            <a:p>
              <a:pPr>
                <a:lnSpc>
                  <a:spcPct val="130000"/>
                </a:lnSpc>
              </a:pPr>
              <a:r>
                <a:rPr lang="zh-CN" altLang="en-US" sz="800" dirty="0">
                  <a:solidFill>
                    <a:schemeClr val="bg2">
                      <a:lumMod val="50000"/>
                    </a:schemeClr>
                  </a:solidFill>
                  <a:cs typeface="+mn-ea"/>
                  <a:sym typeface="+mn-lt"/>
                </a:rPr>
                <a:t>Magic rain studio sales template, a more beautiful template please magic rainMagic rain</a:t>
              </a:r>
            </a:p>
          </p:txBody>
        </p:sp>
      </p:grpSp>
      <p:grpSp>
        <p:nvGrpSpPr>
          <p:cNvPr id="18" name="原创设计师QQ：598969553          _7"/>
          <p:cNvGrpSpPr/>
          <p:nvPr/>
        </p:nvGrpSpPr>
        <p:grpSpPr>
          <a:xfrm>
            <a:off x="3024465" y="2716165"/>
            <a:ext cx="2796749" cy="842963"/>
            <a:chOff x="7044265" y="654757"/>
            <a:chExt cx="2796749" cy="842963"/>
          </a:xfrm>
        </p:grpSpPr>
        <p:sp>
          <p:nvSpPr>
            <p:cNvPr id="19" name="文本框 18"/>
            <p:cNvSpPr txBox="1"/>
            <p:nvPr/>
          </p:nvSpPr>
          <p:spPr>
            <a:xfrm>
              <a:off x="7044265" y="654757"/>
              <a:ext cx="2031325" cy="458908"/>
            </a:xfrm>
            <a:prstGeom prst="rect">
              <a:avLst/>
            </a:prstGeom>
            <a:noFill/>
          </p:spPr>
          <p:txBody>
            <a:bodyPr wrap="none" rtlCol="0">
              <a:spAutoFit/>
            </a:bodyPr>
            <a:lstStyle>
              <a:defPPr>
                <a:defRPr lang="zh-CN"/>
              </a:defPPr>
              <a:lvl1pPr algn="ctr">
                <a:lnSpc>
                  <a:spcPct val="150000"/>
                </a:lnSpc>
                <a:defRPr sz="2400">
                  <a:solidFill>
                    <a:schemeClr val="bg1"/>
                  </a:solidFill>
                  <a:latin typeface="微软雅黑" panose="020B0503020204020204" pitchFamily="34" charset="-122"/>
                  <a:ea typeface="微软雅黑" panose="020B0503020204020204" pitchFamily="34" charset="-122"/>
                </a:defRPr>
              </a:lvl1pPr>
            </a:lstStyle>
            <a:p>
              <a:r>
                <a:rPr lang="zh-CN" altLang="en-US" sz="1800" dirty="0">
                  <a:solidFill>
                    <a:schemeClr val="accent1"/>
                  </a:solidFill>
                </a:rPr>
                <a:t>点击添加文章标题</a:t>
              </a:r>
            </a:p>
          </p:txBody>
        </p:sp>
        <p:sp>
          <p:nvSpPr>
            <p:cNvPr id="20" name="矩形 19"/>
            <p:cNvSpPr/>
            <p:nvPr/>
          </p:nvSpPr>
          <p:spPr>
            <a:xfrm flipH="1">
              <a:off x="7044265" y="1085299"/>
              <a:ext cx="2796749" cy="412421"/>
            </a:xfrm>
            <a:prstGeom prst="rect">
              <a:avLst/>
            </a:prstGeom>
          </p:spPr>
          <p:txBody>
            <a:bodyPr wrap="square">
              <a:spAutoFit/>
            </a:bodyPr>
            <a:lstStyle/>
            <a:p>
              <a:pPr>
                <a:lnSpc>
                  <a:spcPct val="130000"/>
                </a:lnSpc>
              </a:pPr>
              <a:r>
                <a:rPr lang="zh-CN" altLang="en-US" sz="800" dirty="0">
                  <a:solidFill>
                    <a:schemeClr val="bg2">
                      <a:lumMod val="50000"/>
                    </a:schemeClr>
                  </a:solidFill>
                  <a:cs typeface="+mn-ea"/>
                  <a:sym typeface="+mn-lt"/>
                </a:rPr>
                <a:t>Magic rain studio sales template, a more beautiful template please magic rainMagic rain</a:t>
              </a:r>
            </a:p>
          </p:txBody>
        </p:sp>
      </p:grpSp>
      <p:sp>
        <p:nvSpPr>
          <p:cNvPr id="21" name="自由: 形状 21"/>
          <p:cNvSpPr/>
          <p:nvPr/>
        </p:nvSpPr>
        <p:spPr>
          <a:xfrm>
            <a:off x="2052543" y="4470887"/>
            <a:ext cx="951907" cy="951908"/>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solidFill>
            <a:schemeClr val="accent2"/>
          </a:solidFill>
          <a:ln>
            <a:noFill/>
          </a:ln>
          <a:effectLst/>
          <a:extLst>
            <a:ext uri="{AF507438-7753-43E0-B8FC-AC1667EBCBE1}">
              <a14:hiddenEffects xmlns:a14="http://schemas.microsoft.com/office/drawing/2010/main">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03</a:t>
            </a:r>
            <a:endParaRPr lang="zh-CN" altLang="en-US" sz="2400" dirty="0">
              <a:latin typeface="华文细黑" panose="02010600040101010101" pitchFamily="2" charset="-122"/>
              <a:ea typeface="华文细黑" panose="02010600040101010101" pitchFamily="2" charset="-122"/>
            </a:endParaRPr>
          </a:p>
        </p:txBody>
      </p:sp>
      <p:sp>
        <p:nvSpPr>
          <p:cNvPr id="22" name="自由: 形状 22"/>
          <p:cNvSpPr/>
          <p:nvPr/>
        </p:nvSpPr>
        <p:spPr>
          <a:xfrm>
            <a:off x="6380304" y="2695268"/>
            <a:ext cx="951907" cy="951908"/>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solidFill>
            <a:schemeClr val="accent2"/>
          </a:solidFill>
          <a:ln>
            <a:noFill/>
          </a:ln>
          <a:effectLst/>
          <a:extLst>
            <a:ext uri="{AF507438-7753-43E0-B8FC-AC1667EBCBE1}">
              <a14:hiddenEffects xmlns:a14="http://schemas.microsoft.com/office/drawing/2010/main">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02</a:t>
            </a:r>
            <a:endParaRPr lang="zh-CN" altLang="en-US" sz="2400" dirty="0">
              <a:latin typeface="华文细黑" panose="02010600040101010101" pitchFamily="2" charset="-122"/>
              <a:ea typeface="华文细黑" panose="02010600040101010101" pitchFamily="2" charset="-122"/>
            </a:endParaRPr>
          </a:p>
        </p:txBody>
      </p:sp>
      <p:sp>
        <p:nvSpPr>
          <p:cNvPr id="23" name="自由: 形状 23"/>
          <p:cNvSpPr/>
          <p:nvPr/>
        </p:nvSpPr>
        <p:spPr>
          <a:xfrm>
            <a:off x="6380304" y="4470887"/>
            <a:ext cx="951907" cy="951908"/>
          </a:xfrm>
          <a:custGeom>
            <a:avLst/>
            <a:gdLst>
              <a:gd name="connsiteX0" fmla="*/ 475953 w 951907"/>
              <a:gd name="connsiteY0" fmla="*/ 0 h 951908"/>
              <a:gd name="connsiteX1" fmla="*/ 951907 w 951907"/>
              <a:gd name="connsiteY1" fmla="*/ 475954 h 951908"/>
              <a:gd name="connsiteX2" fmla="*/ 475953 w 951907"/>
              <a:gd name="connsiteY2" fmla="*/ 951908 h 951908"/>
              <a:gd name="connsiteX3" fmla="*/ 0 w 951907"/>
              <a:gd name="connsiteY3" fmla="*/ 475954 h 951908"/>
              <a:gd name="connsiteX4" fmla="*/ 475953 w 951907"/>
              <a:gd name="connsiteY4" fmla="*/ 0 h 95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907" h="951908">
                <a:moveTo>
                  <a:pt x="475953" y="0"/>
                </a:moveTo>
                <a:lnTo>
                  <a:pt x="951907" y="475954"/>
                </a:lnTo>
                <a:lnTo>
                  <a:pt x="475953" y="951908"/>
                </a:lnTo>
                <a:lnTo>
                  <a:pt x="0" y="475954"/>
                </a:lnTo>
                <a:lnTo>
                  <a:pt x="475953" y="0"/>
                </a:lnTo>
                <a:close/>
              </a:path>
            </a:pathLst>
          </a:custGeom>
          <a:ln>
            <a:noFill/>
          </a:ln>
          <a:effectLst/>
          <a:extLst>
            <a:ext uri="{AF507438-7753-43E0-B8FC-AC1667EBCBE1}">
              <a14:hiddenEffects xmlns:a14="http://schemas.microsoft.com/office/drawing/2010/main">
                <a:effectLst>
                  <a:outerShdw blurRad="50800" dist="38100" dir="2700000" algn="tl" rotWithShape="0">
                    <a:prstClr val="black">
                      <a:alpha val="24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细黑" panose="02010600040101010101" pitchFamily="2" charset="-122"/>
                <a:ea typeface="华文细黑" panose="02010600040101010101" pitchFamily="2" charset="-122"/>
              </a:rPr>
              <a:t>04</a:t>
            </a:r>
            <a:endParaRPr lang="zh-CN" altLang="en-US" sz="2400" dirty="0">
              <a:latin typeface="华文细黑" panose="02010600040101010101" pitchFamily="2" charset="-122"/>
              <a:ea typeface="华文细黑" panose="02010600040101010101" pitchFamily="2" charset="-122"/>
            </a:endParaRPr>
          </a:p>
        </p:txBody>
      </p:sp>
      <p:pic>
        <p:nvPicPr>
          <p:cNvPr id="2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729661629"/>
      </p:ext>
    </p:extLst>
  </p:cSld>
  <p:clrMapOvr>
    <a:masterClrMapping/>
  </p:clrMapOvr>
  <p:transition spd="slow" advClick="0" advTm="4000">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grpSp>
        <p:nvGrpSpPr>
          <p:cNvPr id="4" name="原创设计师QQ：598969553              _2"/>
          <p:cNvGrpSpPr/>
          <p:nvPr/>
        </p:nvGrpSpPr>
        <p:grpSpPr>
          <a:xfrm>
            <a:off x="1710106" y="2338885"/>
            <a:ext cx="1647089" cy="1647088"/>
            <a:chOff x="1645875" y="1840944"/>
            <a:chExt cx="1647089" cy="1647088"/>
          </a:xfrm>
        </p:grpSpPr>
        <p:sp>
          <p:nvSpPr>
            <p:cNvPr id="5" name="椭圆 4"/>
            <p:cNvSpPr/>
            <p:nvPr/>
          </p:nvSpPr>
          <p:spPr>
            <a:xfrm>
              <a:off x="1775842" y="1970912"/>
              <a:ext cx="1387154" cy="138715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椭圆 5"/>
            <p:cNvSpPr/>
            <p:nvPr/>
          </p:nvSpPr>
          <p:spPr>
            <a:xfrm>
              <a:off x="1645875" y="1840944"/>
              <a:ext cx="1647089" cy="1647088"/>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p:nvPr/>
          </p:nvSpPr>
          <p:spPr>
            <a:xfrm>
              <a:off x="1744632" y="1939701"/>
              <a:ext cx="1449575" cy="14495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8" name="Freeform 261"/>
            <p:cNvSpPr>
              <a:spLocks noEditPoints="1"/>
            </p:cNvSpPr>
            <p:nvPr/>
          </p:nvSpPr>
          <p:spPr bwMode="auto">
            <a:xfrm>
              <a:off x="2138488" y="2333557"/>
              <a:ext cx="661862" cy="661862"/>
            </a:xfrm>
            <a:custGeom>
              <a:avLst/>
              <a:gdLst>
                <a:gd name="T0" fmla="*/ 280 w 560"/>
                <a:gd name="T1" fmla="*/ 0 h 560"/>
                <a:gd name="T2" fmla="*/ 0 w 560"/>
                <a:gd name="T3" fmla="*/ 280 h 560"/>
                <a:gd name="T4" fmla="*/ 280 w 560"/>
                <a:gd name="T5" fmla="*/ 560 h 560"/>
                <a:gd name="T6" fmla="*/ 560 w 560"/>
                <a:gd name="T7" fmla="*/ 280 h 560"/>
                <a:gd name="T8" fmla="*/ 280 w 560"/>
                <a:gd name="T9" fmla="*/ 0 h 560"/>
                <a:gd name="T10" fmla="*/ 129 w 560"/>
                <a:gd name="T11" fmla="*/ 149 h 560"/>
                <a:gd name="T12" fmla="*/ 152 w 560"/>
                <a:gd name="T13" fmla="*/ 143 h 560"/>
                <a:gd name="T14" fmla="*/ 254 w 560"/>
                <a:gd name="T15" fmla="*/ 203 h 560"/>
                <a:gd name="T16" fmla="*/ 260 w 560"/>
                <a:gd name="T17" fmla="*/ 226 h 560"/>
                <a:gd name="T18" fmla="*/ 246 w 560"/>
                <a:gd name="T19" fmla="*/ 234 h 560"/>
                <a:gd name="T20" fmla="*/ 240 w 560"/>
                <a:gd name="T21" fmla="*/ 233 h 560"/>
                <a:gd name="T22" fmla="*/ 239 w 560"/>
                <a:gd name="T23" fmla="*/ 236 h 560"/>
                <a:gd name="T24" fmla="*/ 193 w 560"/>
                <a:gd name="T25" fmla="*/ 248 h 560"/>
                <a:gd name="T26" fmla="*/ 181 w 560"/>
                <a:gd name="T27" fmla="*/ 202 h 560"/>
                <a:gd name="T28" fmla="*/ 182 w 560"/>
                <a:gd name="T29" fmla="*/ 200 h 560"/>
                <a:gd name="T30" fmla="*/ 135 w 560"/>
                <a:gd name="T31" fmla="*/ 172 h 560"/>
                <a:gd name="T32" fmla="*/ 129 w 560"/>
                <a:gd name="T33" fmla="*/ 149 h 560"/>
                <a:gd name="T34" fmla="*/ 425 w 560"/>
                <a:gd name="T35" fmla="*/ 388 h 560"/>
                <a:gd name="T36" fmla="*/ 402 w 560"/>
                <a:gd name="T37" fmla="*/ 389 h 560"/>
                <a:gd name="T38" fmla="*/ 280 w 560"/>
                <a:gd name="T39" fmla="*/ 343 h 560"/>
                <a:gd name="T40" fmla="*/ 158 w 560"/>
                <a:gd name="T41" fmla="*/ 390 h 560"/>
                <a:gd name="T42" fmla="*/ 147 w 560"/>
                <a:gd name="T43" fmla="*/ 394 h 560"/>
                <a:gd name="T44" fmla="*/ 134 w 560"/>
                <a:gd name="T45" fmla="*/ 389 h 560"/>
                <a:gd name="T46" fmla="*/ 136 w 560"/>
                <a:gd name="T47" fmla="*/ 365 h 560"/>
                <a:gd name="T48" fmla="*/ 280 w 560"/>
                <a:gd name="T49" fmla="*/ 309 h 560"/>
                <a:gd name="T50" fmla="*/ 424 w 560"/>
                <a:gd name="T51" fmla="*/ 364 h 560"/>
                <a:gd name="T52" fmla="*/ 425 w 560"/>
                <a:gd name="T53" fmla="*/ 388 h 560"/>
                <a:gd name="T54" fmla="*/ 425 w 560"/>
                <a:gd name="T55" fmla="*/ 172 h 560"/>
                <a:gd name="T56" fmla="*/ 377 w 560"/>
                <a:gd name="T57" fmla="*/ 200 h 560"/>
                <a:gd name="T58" fmla="*/ 379 w 560"/>
                <a:gd name="T59" fmla="*/ 202 h 560"/>
                <a:gd name="T60" fmla="*/ 367 w 560"/>
                <a:gd name="T61" fmla="*/ 248 h 560"/>
                <a:gd name="T62" fmla="*/ 321 w 560"/>
                <a:gd name="T63" fmla="*/ 236 h 560"/>
                <a:gd name="T64" fmla="*/ 320 w 560"/>
                <a:gd name="T65" fmla="*/ 233 h 560"/>
                <a:gd name="T66" fmla="*/ 314 w 560"/>
                <a:gd name="T67" fmla="*/ 234 h 560"/>
                <a:gd name="T68" fmla="*/ 299 w 560"/>
                <a:gd name="T69" fmla="*/ 226 h 560"/>
                <a:gd name="T70" fmla="*/ 305 w 560"/>
                <a:gd name="T71" fmla="*/ 203 h 560"/>
                <a:gd name="T72" fmla="*/ 408 w 560"/>
                <a:gd name="T73" fmla="*/ 143 h 560"/>
                <a:gd name="T74" fmla="*/ 431 w 560"/>
                <a:gd name="T75" fmla="*/ 149 h 560"/>
                <a:gd name="T76" fmla="*/ 425 w 560"/>
                <a:gd name="T77" fmla="*/ 172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60" h="560">
                  <a:moveTo>
                    <a:pt x="280" y="0"/>
                  </a:moveTo>
                  <a:cubicBezTo>
                    <a:pt x="125" y="0"/>
                    <a:pt x="0" y="125"/>
                    <a:pt x="0" y="280"/>
                  </a:cubicBezTo>
                  <a:cubicBezTo>
                    <a:pt x="0" y="435"/>
                    <a:pt x="125" y="560"/>
                    <a:pt x="280" y="560"/>
                  </a:cubicBezTo>
                  <a:cubicBezTo>
                    <a:pt x="434" y="560"/>
                    <a:pt x="560" y="435"/>
                    <a:pt x="560" y="280"/>
                  </a:cubicBezTo>
                  <a:cubicBezTo>
                    <a:pt x="560" y="125"/>
                    <a:pt x="434" y="0"/>
                    <a:pt x="280" y="0"/>
                  </a:cubicBezTo>
                  <a:moveTo>
                    <a:pt x="129" y="149"/>
                  </a:moveTo>
                  <a:cubicBezTo>
                    <a:pt x="134" y="141"/>
                    <a:pt x="144" y="138"/>
                    <a:pt x="152" y="143"/>
                  </a:cubicBezTo>
                  <a:cubicBezTo>
                    <a:pt x="254" y="203"/>
                    <a:pt x="254" y="203"/>
                    <a:pt x="254" y="203"/>
                  </a:cubicBezTo>
                  <a:cubicBezTo>
                    <a:pt x="262" y="208"/>
                    <a:pt x="265" y="218"/>
                    <a:pt x="260" y="226"/>
                  </a:cubicBezTo>
                  <a:cubicBezTo>
                    <a:pt x="257" y="231"/>
                    <a:pt x="252" y="234"/>
                    <a:pt x="246" y="234"/>
                  </a:cubicBezTo>
                  <a:cubicBezTo>
                    <a:pt x="244" y="234"/>
                    <a:pt x="242" y="234"/>
                    <a:pt x="240" y="233"/>
                  </a:cubicBezTo>
                  <a:cubicBezTo>
                    <a:pt x="239" y="234"/>
                    <a:pt x="239" y="235"/>
                    <a:pt x="239" y="236"/>
                  </a:cubicBezTo>
                  <a:cubicBezTo>
                    <a:pt x="229" y="252"/>
                    <a:pt x="209" y="257"/>
                    <a:pt x="193" y="248"/>
                  </a:cubicBezTo>
                  <a:cubicBezTo>
                    <a:pt x="177" y="239"/>
                    <a:pt x="171" y="218"/>
                    <a:pt x="181" y="202"/>
                  </a:cubicBezTo>
                  <a:cubicBezTo>
                    <a:pt x="181" y="201"/>
                    <a:pt x="182" y="200"/>
                    <a:pt x="182" y="200"/>
                  </a:cubicBezTo>
                  <a:cubicBezTo>
                    <a:pt x="135" y="172"/>
                    <a:pt x="135" y="172"/>
                    <a:pt x="135" y="172"/>
                  </a:cubicBezTo>
                  <a:cubicBezTo>
                    <a:pt x="127" y="167"/>
                    <a:pt x="124" y="157"/>
                    <a:pt x="129" y="149"/>
                  </a:cubicBezTo>
                  <a:moveTo>
                    <a:pt x="425" y="388"/>
                  </a:moveTo>
                  <a:cubicBezTo>
                    <a:pt x="419" y="395"/>
                    <a:pt x="408" y="396"/>
                    <a:pt x="402" y="389"/>
                  </a:cubicBezTo>
                  <a:cubicBezTo>
                    <a:pt x="368" y="359"/>
                    <a:pt x="325" y="343"/>
                    <a:pt x="280" y="343"/>
                  </a:cubicBezTo>
                  <a:cubicBezTo>
                    <a:pt x="235" y="343"/>
                    <a:pt x="192" y="359"/>
                    <a:pt x="158" y="390"/>
                  </a:cubicBezTo>
                  <a:cubicBezTo>
                    <a:pt x="155" y="393"/>
                    <a:pt x="151" y="394"/>
                    <a:pt x="147" y="394"/>
                  </a:cubicBezTo>
                  <a:cubicBezTo>
                    <a:pt x="142" y="394"/>
                    <a:pt x="138" y="392"/>
                    <a:pt x="134" y="389"/>
                  </a:cubicBezTo>
                  <a:cubicBezTo>
                    <a:pt x="128" y="382"/>
                    <a:pt x="129" y="371"/>
                    <a:pt x="136" y="365"/>
                  </a:cubicBezTo>
                  <a:cubicBezTo>
                    <a:pt x="175" y="329"/>
                    <a:pt x="226" y="309"/>
                    <a:pt x="280" y="309"/>
                  </a:cubicBezTo>
                  <a:cubicBezTo>
                    <a:pt x="333" y="309"/>
                    <a:pt x="385" y="329"/>
                    <a:pt x="424" y="364"/>
                  </a:cubicBezTo>
                  <a:cubicBezTo>
                    <a:pt x="431" y="371"/>
                    <a:pt x="432" y="381"/>
                    <a:pt x="425" y="388"/>
                  </a:cubicBezTo>
                  <a:moveTo>
                    <a:pt x="425" y="172"/>
                  </a:moveTo>
                  <a:cubicBezTo>
                    <a:pt x="377" y="200"/>
                    <a:pt x="377" y="200"/>
                    <a:pt x="377" y="200"/>
                  </a:cubicBezTo>
                  <a:cubicBezTo>
                    <a:pt x="378" y="200"/>
                    <a:pt x="379" y="201"/>
                    <a:pt x="379" y="202"/>
                  </a:cubicBezTo>
                  <a:cubicBezTo>
                    <a:pt x="389" y="218"/>
                    <a:pt x="383" y="239"/>
                    <a:pt x="367" y="248"/>
                  </a:cubicBezTo>
                  <a:cubicBezTo>
                    <a:pt x="351" y="257"/>
                    <a:pt x="330" y="252"/>
                    <a:pt x="321" y="236"/>
                  </a:cubicBezTo>
                  <a:cubicBezTo>
                    <a:pt x="321" y="235"/>
                    <a:pt x="320" y="234"/>
                    <a:pt x="320" y="233"/>
                  </a:cubicBezTo>
                  <a:cubicBezTo>
                    <a:pt x="318" y="234"/>
                    <a:pt x="316" y="234"/>
                    <a:pt x="314" y="234"/>
                  </a:cubicBezTo>
                  <a:cubicBezTo>
                    <a:pt x="308" y="234"/>
                    <a:pt x="303" y="231"/>
                    <a:pt x="299" y="226"/>
                  </a:cubicBezTo>
                  <a:cubicBezTo>
                    <a:pt x="295" y="218"/>
                    <a:pt x="297" y="208"/>
                    <a:pt x="305" y="203"/>
                  </a:cubicBezTo>
                  <a:cubicBezTo>
                    <a:pt x="408" y="143"/>
                    <a:pt x="408" y="143"/>
                    <a:pt x="408" y="143"/>
                  </a:cubicBezTo>
                  <a:cubicBezTo>
                    <a:pt x="416" y="138"/>
                    <a:pt x="426" y="141"/>
                    <a:pt x="431" y="149"/>
                  </a:cubicBezTo>
                  <a:cubicBezTo>
                    <a:pt x="435" y="157"/>
                    <a:pt x="433" y="167"/>
                    <a:pt x="425" y="172"/>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grpSp>
      <p:grpSp>
        <p:nvGrpSpPr>
          <p:cNvPr id="9" name="原创设计师QQ：598969553              _3"/>
          <p:cNvGrpSpPr/>
          <p:nvPr/>
        </p:nvGrpSpPr>
        <p:grpSpPr>
          <a:xfrm>
            <a:off x="4085006" y="2338885"/>
            <a:ext cx="1647089" cy="1647088"/>
            <a:chOff x="4020775" y="1840944"/>
            <a:chExt cx="1647089" cy="1647088"/>
          </a:xfrm>
        </p:grpSpPr>
        <p:sp>
          <p:nvSpPr>
            <p:cNvPr id="10" name="椭圆 9"/>
            <p:cNvSpPr/>
            <p:nvPr/>
          </p:nvSpPr>
          <p:spPr>
            <a:xfrm>
              <a:off x="4150742" y="1970912"/>
              <a:ext cx="1387154" cy="138715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a:off x="4020775" y="1840944"/>
              <a:ext cx="1647089" cy="1647088"/>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a:off x="4119532" y="1939701"/>
              <a:ext cx="1449575" cy="14495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3" name="Freeform 263"/>
            <p:cNvSpPr>
              <a:spLocks noEditPoints="1"/>
            </p:cNvSpPr>
            <p:nvPr/>
          </p:nvSpPr>
          <p:spPr bwMode="auto">
            <a:xfrm>
              <a:off x="4513388" y="2333557"/>
              <a:ext cx="661862" cy="661862"/>
            </a:xfrm>
            <a:custGeom>
              <a:avLst/>
              <a:gdLst>
                <a:gd name="T0" fmla="*/ 280 w 560"/>
                <a:gd name="T1" fmla="*/ 0 h 560"/>
                <a:gd name="T2" fmla="*/ 0 w 560"/>
                <a:gd name="T3" fmla="*/ 280 h 560"/>
                <a:gd name="T4" fmla="*/ 280 w 560"/>
                <a:gd name="T5" fmla="*/ 560 h 560"/>
                <a:gd name="T6" fmla="*/ 560 w 560"/>
                <a:gd name="T7" fmla="*/ 280 h 560"/>
                <a:gd name="T8" fmla="*/ 280 w 560"/>
                <a:gd name="T9" fmla="*/ 0 h 560"/>
                <a:gd name="T10" fmla="*/ 347 w 560"/>
                <a:gd name="T11" fmla="*/ 159 h 560"/>
                <a:gd name="T12" fmla="*/ 381 w 560"/>
                <a:gd name="T13" fmla="*/ 192 h 560"/>
                <a:gd name="T14" fmla="*/ 347 w 560"/>
                <a:gd name="T15" fmla="*/ 226 h 560"/>
                <a:gd name="T16" fmla="*/ 314 w 560"/>
                <a:gd name="T17" fmla="*/ 192 h 560"/>
                <a:gd name="T18" fmla="*/ 347 w 560"/>
                <a:gd name="T19" fmla="*/ 159 h 560"/>
                <a:gd name="T20" fmla="*/ 207 w 560"/>
                <a:gd name="T21" fmla="*/ 159 h 560"/>
                <a:gd name="T22" fmla="*/ 241 w 560"/>
                <a:gd name="T23" fmla="*/ 192 h 560"/>
                <a:gd name="T24" fmla="*/ 207 w 560"/>
                <a:gd name="T25" fmla="*/ 226 h 560"/>
                <a:gd name="T26" fmla="*/ 174 w 560"/>
                <a:gd name="T27" fmla="*/ 192 h 560"/>
                <a:gd name="T28" fmla="*/ 207 w 560"/>
                <a:gd name="T29" fmla="*/ 159 h 560"/>
                <a:gd name="T30" fmla="*/ 424 w 560"/>
                <a:gd name="T31" fmla="*/ 361 h 560"/>
                <a:gd name="T32" fmla="*/ 280 w 560"/>
                <a:gd name="T33" fmla="*/ 416 h 560"/>
                <a:gd name="T34" fmla="*/ 136 w 560"/>
                <a:gd name="T35" fmla="*/ 361 h 560"/>
                <a:gd name="T36" fmla="*/ 135 w 560"/>
                <a:gd name="T37" fmla="*/ 337 h 560"/>
                <a:gd name="T38" fmla="*/ 158 w 560"/>
                <a:gd name="T39" fmla="*/ 336 h 560"/>
                <a:gd name="T40" fmla="*/ 280 w 560"/>
                <a:gd name="T41" fmla="*/ 383 h 560"/>
                <a:gd name="T42" fmla="*/ 402 w 560"/>
                <a:gd name="T43" fmla="*/ 336 h 560"/>
                <a:gd name="T44" fmla="*/ 425 w 560"/>
                <a:gd name="T45" fmla="*/ 337 h 560"/>
                <a:gd name="T46" fmla="*/ 424 w 560"/>
                <a:gd name="T47" fmla="*/ 36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0" h="560">
                  <a:moveTo>
                    <a:pt x="280" y="0"/>
                  </a:moveTo>
                  <a:cubicBezTo>
                    <a:pt x="125" y="0"/>
                    <a:pt x="0" y="125"/>
                    <a:pt x="0" y="280"/>
                  </a:cubicBezTo>
                  <a:cubicBezTo>
                    <a:pt x="0" y="435"/>
                    <a:pt x="125" y="560"/>
                    <a:pt x="280" y="560"/>
                  </a:cubicBezTo>
                  <a:cubicBezTo>
                    <a:pt x="434" y="560"/>
                    <a:pt x="560" y="435"/>
                    <a:pt x="560" y="280"/>
                  </a:cubicBezTo>
                  <a:cubicBezTo>
                    <a:pt x="560" y="125"/>
                    <a:pt x="434" y="0"/>
                    <a:pt x="280" y="0"/>
                  </a:cubicBezTo>
                  <a:moveTo>
                    <a:pt x="347" y="159"/>
                  </a:moveTo>
                  <a:cubicBezTo>
                    <a:pt x="366" y="159"/>
                    <a:pt x="381" y="174"/>
                    <a:pt x="381" y="192"/>
                  </a:cubicBezTo>
                  <a:cubicBezTo>
                    <a:pt x="381" y="211"/>
                    <a:pt x="366" y="226"/>
                    <a:pt x="347" y="226"/>
                  </a:cubicBezTo>
                  <a:cubicBezTo>
                    <a:pt x="329" y="226"/>
                    <a:pt x="314" y="211"/>
                    <a:pt x="314" y="192"/>
                  </a:cubicBezTo>
                  <a:cubicBezTo>
                    <a:pt x="314" y="174"/>
                    <a:pt x="329" y="159"/>
                    <a:pt x="347" y="159"/>
                  </a:cubicBezTo>
                  <a:moveTo>
                    <a:pt x="207" y="159"/>
                  </a:moveTo>
                  <a:cubicBezTo>
                    <a:pt x="226" y="159"/>
                    <a:pt x="241" y="174"/>
                    <a:pt x="241" y="192"/>
                  </a:cubicBezTo>
                  <a:cubicBezTo>
                    <a:pt x="241" y="211"/>
                    <a:pt x="226" y="226"/>
                    <a:pt x="207" y="226"/>
                  </a:cubicBezTo>
                  <a:cubicBezTo>
                    <a:pt x="189" y="226"/>
                    <a:pt x="174" y="211"/>
                    <a:pt x="174" y="192"/>
                  </a:cubicBezTo>
                  <a:cubicBezTo>
                    <a:pt x="174" y="174"/>
                    <a:pt x="189" y="159"/>
                    <a:pt x="207" y="159"/>
                  </a:cubicBezTo>
                  <a:moveTo>
                    <a:pt x="424" y="361"/>
                  </a:moveTo>
                  <a:cubicBezTo>
                    <a:pt x="385" y="397"/>
                    <a:pt x="334" y="416"/>
                    <a:pt x="280" y="416"/>
                  </a:cubicBezTo>
                  <a:cubicBezTo>
                    <a:pt x="227" y="416"/>
                    <a:pt x="175" y="397"/>
                    <a:pt x="136" y="361"/>
                  </a:cubicBezTo>
                  <a:cubicBezTo>
                    <a:pt x="129" y="354"/>
                    <a:pt x="128" y="344"/>
                    <a:pt x="135" y="337"/>
                  </a:cubicBezTo>
                  <a:cubicBezTo>
                    <a:pt x="141" y="330"/>
                    <a:pt x="152" y="330"/>
                    <a:pt x="158" y="336"/>
                  </a:cubicBezTo>
                  <a:cubicBezTo>
                    <a:pt x="192" y="366"/>
                    <a:pt x="235" y="383"/>
                    <a:pt x="280" y="383"/>
                  </a:cubicBezTo>
                  <a:cubicBezTo>
                    <a:pt x="325" y="383"/>
                    <a:pt x="368" y="366"/>
                    <a:pt x="402" y="336"/>
                  </a:cubicBezTo>
                  <a:cubicBezTo>
                    <a:pt x="409" y="330"/>
                    <a:pt x="419" y="330"/>
                    <a:pt x="425" y="337"/>
                  </a:cubicBezTo>
                  <a:cubicBezTo>
                    <a:pt x="432" y="344"/>
                    <a:pt x="431" y="355"/>
                    <a:pt x="424" y="361"/>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grpSp>
      <p:grpSp>
        <p:nvGrpSpPr>
          <p:cNvPr id="14" name="原创设计师QQ：598969553              _4"/>
          <p:cNvGrpSpPr/>
          <p:nvPr/>
        </p:nvGrpSpPr>
        <p:grpSpPr>
          <a:xfrm>
            <a:off x="6459906" y="2338885"/>
            <a:ext cx="1647089" cy="1647088"/>
            <a:chOff x="6395675" y="1840944"/>
            <a:chExt cx="1647089" cy="1647088"/>
          </a:xfrm>
        </p:grpSpPr>
        <p:sp>
          <p:nvSpPr>
            <p:cNvPr id="15" name="椭圆 14"/>
            <p:cNvSpPr/>
            <p:nvPr/>
          </p:nvSpPr>
          <p:spPr>
            <a:xfrm>
              <a:off x="6525642" y="1970912"/>
              <a:ext cx="1387154" cy="138715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6395675" y="1840944"/>
              <a:ext cx="1647089" cy="1647088"/>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6494432" y="1939701"/>
              <a:ext cx="1449575" cy="14495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8" name="Freeform 255"/>
            <p:cNvSpPr>
              <a:spLocks noEditPoints="1"/>
            </p:cNvSpPr>
            <p:nvPr/>
          </p:nvSpPr>
          <p:spPr bwMode="auto">
            <a:xfrm>
              <a:off x="6888288" y="2332679"/>
              <a:ext cx="661862" cy="663618"/>
            </a:xfrm>
            <a:custGeom>
              <a:avLst/>
              <a:gdLst>
                <a:gd name="T0" fmla="*/ 280 w 560"/>
                <a:gd name="T1" fmla="*/ 0 h 560"/>
                <a:gd name="T2" fmla="*/ 0 w 560"/>
                <a:gd name="T3" fmla="*/ 280 h 560"/>
                <a:gd name="T4" fmla="*/ 280 w 560"/>
                <a:gd name="T5" fmla="*/ 560 h 560"/>
                <a:gd name="T6" fmla="*/ 560 w 560"/>
                <a:gd name="T7" fmla="*/ 280 h 560"/>
                <a:gd name="T8" fmla="*/ 280 w 560"/>
                <a:gd name="T9" fmla="*/ 0 h 560"/>
                <a:gd name="T10" fmla="*/ 353 w 560"/>
                <a:gd name="T11" fmla="*/ 124 h 560"/>
                <a:gd name="T12" fmla="*/ 403 w 560"/>
                <a:gd name="T13" fmla="*/ 174 h 560"/>
                <a:gd name="T14" fmla="*/ 386 w 560"/>
                <a:gd name="T15" fmla="*/ 191 h 560"/>
                <a:gd name="T16" fmla="*/ 370 w 560"/>
                <a:gd name="T17" fmla="*/ 174 h 560"/>
                <a:gd name="T18" fmla="*/ 353 w 560"/>
                <a:gd name="T19" fmla="*/ 157 h 560"/>
                <a:gd name="T20" fmla="*/ 336 w 560"/>
                <a:gd name="T21" fmla="*/ 174 h 560"/>
                <a:gd name="T22" fmla="*/ 319 w 560"/>
                <a:gd name="T23" fmla="*/ 191 h 560"/>
                <a:gd name="T24" fmla="*/ 302 w 560"/>
                <a:gd name="T25" fmla="*/ 174 h 560"/>
                <a:gd name="T26" fmla="*/ 353 w 560"/>
                <a:gd name="T27" fmla="*/ 124 h 560"/>
                <a:gd name="T28" fmla="*/ 207 w 560"/>
                <a:gd name="T29" fmla="*/ 124 h 560"/>
                <a:gd name="T30" fmla="*/ 257 w 560"/>
                <a:gd name="T31" fmla="*/ 174 h 560"/>
                <a:gd name="T32" fmla="*/ 240 w 560"/>
                <a:gd name="T33" fmla="*/ 191 h 560"/>
                <a:gd name="T34" fmla="*/ 224 w 560"/>
                <a:gd name="T35" fmla="*/ 174 h 560"/>
                <a:gd name="T36" fmla="*/ 207 w 560"/>
                <a:gd name="T37" fmla="*/ 157 h 560"/>
                <a:gd name="T38" fmla="*/ 190 w 560"/>
                <a:gd name="T39" fmla="*/ 174 h 560"/>
                <a:gd name="T40" fmla="*/ 173 w 560"/>
                <a:gd name="T41" fmla="*/ 191 h 560"/>
                <a:gd name="T42" fmla="*/ 156 w 560"/>
                <a:gd name="T43" fmla="*/ 174 h 560"/>
                <a:gd name="T44" fmla="*/ 207 w 560"/>
                <a:gd name="T45" fmla="*/ 124 h 560"/>
                <a:gd name="T46" fmla="*/ 280 w 560"/>
                <a:gd name="T47" fmla="*/ 449 h 560"/>
                <a:gd name="T48" fmla="*/ 101 w 560"/>
                <a:gd name="T49" fmla="*/ 271 h 560"/>
                <a:gd name="T50" fmla="*/ 458 w 560"/>
                <a:gd name="T51" fmla="*/ 271 h 560"/>
                <a:gd name="T52" fmla="*/ 280 w 560"/>
                <a:gd name="T53" fmla="*/ 449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0" h="560">
                  <a:moveTo>
                    <a:pt x="280" y="0"/>
                  </a:moveTo>
                  <a:cubicBezTo>
                    <a:pt x="125" y="0"/>
                    <a:pt x="0" y="125"/>
                    <a:pt x="0" y="280"/>
                  </a:cubicBezTo>
                  <a:cubicBezTo>
                    <a:pt x="0" y="435"/>
                    <a:pt x="125" y="560"/>
                    <a:pt x="280" y="560"/>
                  </a:cubicBezTo>
                  <a:cubicBezTo>
                    <a:pt x="434" y="560"/>
                    <a:pt x="560" y="435"/>
                    <a:pt x="560" y="280"/>
                  </a:cubicBezTo>
                  <a:cubicBezTo>
                    <a:pt x="560" y="125"/>
                    <a:pt x="434" y="0"/>
                    <a:pt x="280" y="0"/>
                  </a:cubicBezTo>
                  <a:moveTo>
                    <a:pt x="353" y="124"/>
                  </a:moveTo>
                  <a:cubicBezTo>
                    <a:pt x="381" y="124"/>
                    <a:pt x="403" y="146"/>
                    <a:pt x="403" y="174"/>
                  </a:cubicBezTo>
                  <a:cubicBezTo>
                    <a:pt x="403" y="183"/>
                    <a:pt x="396" y="191"/>
                    <a:pt x="386" y="191"/>
                  </a:cubicBezTo>
                  <a:cubicBezTo>
                    <a:pt x="377" y="191"/>
                    <a:pt x="370" y="183"/>
                    <a:pt x="370" y="174"/>
                  </a:cubicBezTo>
                  <a:cubicBezTo>
                    <a:pt x="370" y="165"/>
                    <a:pt x="362" y="157"/>
                    <a:pt x="353" y="157"/>
                  </a:cubicBezTo>
                  <a:cubicBezTo>
                    <a:pt x="343" y="157"/>
                    <a:pt x="336" y="165"/>
                    <a:pt x="336" y="174"/>
                  </a:cubicBezTo>
                  <a:cubicBezTo>
                    <a:pt x="336" y="183"/>
                    <a:pt x="328" y="191"/>
                    <a:pt x="319" y="191"/>
                  </a:cubicBezTo>
                  <a:cubicBezTo>
                    <a:pt x="310" y="191"/>
                    <a:pt x="302" y="183"/>
                    <a:pt x="302" y="174"/>
                  </a:cubicBezTo>
                  <a:cubicBezTo>
                    <a:pt x="302" y="146"/>
                    <a:pt x="325" y="124"/>
                    <a:pt x="353" y="124"/>
                  </a:cubicBezTo>
                  <a:moveTo>
                    <a:pt x="207" y="124"/>
                  </a:moveTo>
                  <a:cubicBezTo>
                    <a:pt x="235" y="124"/>
                    <a:pt x="257" y="146"/>
                    <a:pt x="257" y="174"/>
                  </a:cubicBezTo>
                  <a:cubicBezTo>
                    <a:pt x="257" y="183"/>
                    <a:pt x="250" y="191"/>
                    <a:pt x="240" y="191"/>
                  </a:cubicBezTo>
                  <a:cubicBezTo>
                    <a:pt x="231" y="191"/>
                    <a:pt x="224" y="183"/>
                    <a:pt x="224" y="174"/>
                  </a:cubicBezTo>
                  <a:cubicBezTo>
                    <a:pt x="224" y="165"/>
                    <a:pt x="216" y="157"/>
                    <a:pt x="207" y="157"/>
                  </a:cubicBezTo>
                  <a:cubicBezTo>
                    <a:pt x="197" y="157"/>
                    <a:pt x="190" y="165"/>
                    <a:pt x="190" y="174"/>
                  </a:cubicBezTo>
                  <a:cubicBezTo>
                    <a:pt x="190" y="183"/>
                    <a:pt x="182" y="191"/>
                    <a:pt x="173" y="191"/>
                  </a:cubicBezTo>
                  <a:cubicBezTo>
                    <a:pt x="164" y="191"/>
                    <a:pt x="156" y="183"/>
                    <a:pt x="156" y="174"/>
                  </a:cubicBezTo>
                  <a:cubicBezTo>
                    <a:pt x="156" y="146"/>
                    <a:pt x="179" y="124"/>
                    <a:pt x="207" y="124"/>
                  </a:cubicBezTo>
                  <a:moveTo>
                    <a:pt x="280" y="449"/>
                  </a:moveTo>
                  <a:cubicBezTo>
                    <a:pt x="181" y="449"/>
                    <a:pt x="101" y="369"/>
                    <a:pt x="101" y="271"/>
                  </a:cubicBezTo>
                  <a:cubicBezTo>
                    <a:pt x="458" y="271"/>
                    <a:pt x="458" y="271"/>
                    <a:pt x="458" y="271"/>
                  </a:cubicBezTo>
                  <a:cubicBezTo>
                    <a:pt x="458" y="369"/>
                    <a:pt x="378" y="449"/>
                    <a:pt x="280" y="449"/>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grpSp>
      <p:grpSp>
        <p:nvGrpSpPr>
          <p:cNvPr id="19" name="原创设计师QQ：598969553              _5"/>
          <p:cNvGrpSpPr/>
          <p:nvPr/>
        </p:nvGrpSpPr>
        <p:grpSpPr>
          <a:xfrm>
            <a:off x="8834806" y="2338885"/>
            <a:ext cx="1647089" cy="1647088"/>
            <a:chOff x="8770575" y="1840944"/>
            <a:chExt cx="1647089" cy="1647088"/>
          </a:xfrm>
        </p:grpSpPr>
        <p:sp>
          <p:nvSpPr>
            <p:cNvPr id="20" name="椭圆 19"/>
            <p:cNvSpPr/>
            <p:nvPr/>
          </p:nvSpPr>
          <p:spPr>
            <a:xfrm>
              <a:off x="8900542" y="1970912"/>
              <a:ext cx="1387154" cy="138715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8770575" y="1840944"/>
              <a:ext cx="1647089" cy="1647088"/>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p:nvPr/>
          </p:nvSpPr>
          <p:spPr>
            <a:xfrm>
              <a:off x="8869332" y="1939701"/>
              <a:ext cx="1449575" cy="14495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3" name="Freeform 258"/>
            <p:cNvSpPr>
              <a:spLocks noEditPoints="1"/>
            </p:cNvSpPr>
            <p:nvPr/>
          </p:nvSpPr>
          <p:spPr bwMode="auto">
            <a:xfrm>
              <a:off x="9263188" y="2333557"/>
              <a:ext cx="661862" cy="661862"/>
            </a:xfrm>
            <a:custGeom>
              <a:avLst/>
              <a:gdLst>
                <a:gd name="T0" fmla="*/ 280 w 560"/>
                <a:gd name="T1" fmla="*/ 0 h 560"/>
                <a:gd name="T2" fmla="*/ 0 w 560"/>
                <a:gd name="T3" fmla="*/ 280 h 560"/>
                <a:gd name="T4" fmla="*/ 280 w 560"/>
                <a:gd name="T5" fmla="*/ 560 h 560"/>
                <a:gd name="T6" fmla="*/ 560 w 560"/>
                <a:gd name="T7" fmla="*/ 280 h 560"/>
                <a:gd name="T8" fmla="*/ 280 w 560"/>
                <a:gd name="T9" fmla="*/ 0 h 560"/>
                <a:gd name="T10" fmla="*/ 348 w 560"/>
                <a:gd name="T11" fmla="*/ 159 h 560"/>
                <a:gd name="T12" fmla="*/ 382 w 560"/>
                <a:gd name="T13" fmla="*/ 192 h 560"/>
                <a:gd name="T14" fmla="*/ 348 w 560"/>
                <a:gd name="T15" fmla="*/ 226 h 560"/>
                <a:gd name="T16" fmla="*/ 314 w 560"/>
                <a:gd name="T17" fmla="*/ 192 h 560"/>
                <a:gd name="T18" fmla="*/ 348 w 560"/>
                <a:gd name="T19" fmla="*/ 159 h 560"/>
                <a:gd name="T20" fmla="*/ 208 w 560"/>
                <a:gd name="T21" fmla="*/ 159 h 560"/>
                <a:gd name="T22" fmla="*/ 241 w 560"/>
                <a:gd name="T23" fmla="*/ 192 h 560"/>
                <a:gd name="T24" fmla="*/ 208 w 560"/>
                <a:gd name="T25" fmla="*/ 226 h 560"/>
                <a:gd name="T26" fmla="*/ 174 w 560"/>
                <a:gd name="T27" fmla="*/ 192 h 560"/>
                <a:gd name="T28" fmla="*/ 208 w 560"/>
                <a:gd name="T29" fmla="*/ 159 h 560"/>
                <a:gd name="T30" fmla="*/ 426 w 560"/>
                <a:gd name="T31" fmla="*/ 388 h 560"/>
                <a:gd name="T32" fmla="*/ 402 w 560"/>
                <a:gd name="T33" fmla="*/ 389 h 560"/>
                <a:gd name="T34" fmla="*/ 281 w 560"/>
                <a:gd name="T35" fmla="*/ 343 h 560"/>
                <a:gd name="T36" fmla="*/ 159 w 560"/>
                <a:gd name="T37" fmla="*/ 390 h 560"/>
                <a:gd name="T38" fmla="*/ 148 w 560"/>
                <a:gd name="T39" fmla="*/ 394 h 560"/>
                <a:gd name="T40" fmla="*/ 135 w 560"/>
                <a:gd name="T41" fmla="*/ 389 h 560"/>
                <a:gd name="T42" fmla="*/ 136 w 560"/>
                <a:gd name="T43" fmla="*/ 365 h 560"/>
                <a:gd name="T44" fmla="*/ 281 w 560"/>
                <a:gd name="T45" fmla="*/ 309 h 560"/>
                <a:gd name="T46" fmla="*/ 425 w 560"/>
                <a:gd name="T47" fmla="*/ 364 h 560"/>
                <a:gd name="T48" fmla="*/ 426 w 560"/>
                <a:gd name="T49" fmla="*/ 388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0" h="560">
                  <a:moveTo>
                    <a:pt x="280" y="0"/>
                  </a:moveTo>
                  <a:cubicBezTo>
                    <a:pt x="126" y="0"/>
                    <a:pt x="0" y="125"/>
                    <a:pt x="0" y="280"/>
                  </a:cubicBezTo>
                  <a:cubicBezTo>
                    <a:pt x="0" y="435"/>
                    <a:pt x="126" y="560"/>
                    <a:pt x="280" y="560"/>
                  </a:cubicBezTo>
                  <a:cubicBezTo>
                    <a:pt x="435" y="560"/>
                    <a:pt x="560" y="435"/>
                    <a:pt x="560" y="280"/>
                  </a:cubicBezTo>
                  <a:cubicBezTo>
                    <a:pt x="560" y="125"/>
                    <a:pt x="435" y="0"/>
                    <a:pt x="280" y="0"/>
                  </a:cubicBezTo>
                  <a:moveTo>
                    <a:pt x="348" y="159"/>
                  </a:moveTo>
                  <a:cubicBezTo>
                    <a:pt x="366" y="159"/>
                    <a:pt x="382" y="174"/>
                    <a:pt x="382" y="192"/>
                  </a:cubicBezTo>
                  <a:cubicBezTo>
                    <a:pt x="382" y="211"/>
                    <a:pt x="366" y="226"/>
                    <a:pt x="348" y="226"/>
                  </a:cubicBezTo>
                  <a:cubicBezTo>
                    <a:pt x="329" y="226"/>
                    <a:pt x="314" y="211"/>
                    <a:pt x="314" y="192"/>
                  </a:cubicBezTo>
                  <a:cubicBezTo>
                    <a:pt x="314" y="174"/>
                    <a:pt x="329" y="159"/>
                    <a:pt x="348" y="159"/>
                  </a:cubicBezTo>
                  <a:moveTo>
                    <a:pt x="208" y="159"/>
                  </a:moveTo>
                  <a:cubicBezTo>
                    <a:pt x="226" y="159"/>
                    <a:pt x="241" y="174"/>
                    <a:pt x="241" y="192"/>
                  </a:cubicBezTo>
                  <a:cubicBezTo>
                    <a:pt x="241" y="211"/>
                    <a:pt x="226" y="226"/>
                    <a:pt x="208" y="226"/>
                  </a:cubicBezTo>
                  <a:cubicBezTo>
                    <a:pt x="189" y="226"/>
                    <a:pt x="174" y="211"/>
                    <a:pt x="174" y="192"/>
                  </a:cubicBezTo>
                  <a:cubicBezTo>
                    <a:pt x="174" y="174"/>
                    <a:pt x="189" y="159"/>
                    <a:pt x="208" y="159"/>
                  </a:cubicBezTo>
                  <a:moveTo>
                    <a:pt x="426" y="388"/>
                  </a:moveTo>
                  <a:cubicBezTo>
                    <a:pt x="420" y="395"/>
                    <a:pt x="409" y="396"/>
                    <a:pt x="402" y="389"/>
                  </a:cubicBezTo>
                  <a:cubicBezTo>
                    <a:pt x="369" y="359"/>
                    <a:pt x="326" y="343"/>
                    <a:pt x="281" y="343"/>
                  </a:cubicBezTo>
                  <a:cubicBezTo>
                    <a:pt x="236" y="343"/>
                    <a:pt x="192" y="359"/>
                    <a:pt x="159" y="390"/>
                  </a:cubicBezTo>
                  <a:cubicBezTo>
                    <a:pt x="156" y="393"/>
                    <a:pt x="152" y="394"/>
                    <a:pt x="148" y="394"/>
                  </a:cubicBezTo>
                  <a:cubicBezTo>
                    <a:pt x="143" y="394"/>
                    <a:pt x="139" y="392"/>
                    <a:pt x="135" y="389"/>
                  </a:cubicBezTo>
                  <a:cubicBezTo>
                    <a:pt x="129" y="382"/>
                    <a:pt x="129" y="371"/>
                    <a:pt x="136" y="365"/>
                  </a:cubicBezTo>
                  <a:cubicBezTo>
                    <a:pt x="176" y="329"/>
                    <a:pt x="227" y="309"/>
                    <a:pt x="281" y="309"/>
                  </a:cubicBezTo>
                  <a:cubicBezTo>
                    <a:pt x="334" y="309"/>
                    <a:pt x="385" y="329"/>
                    <a:pt x="425" y="364"/>
                  </a:cubicBezTo>
                  <a:cubicBezTo>
                    <a:pt x="432" y="371"/>
                    <a:pt x="432" y="381"/>
                    <a:pt x="426" y="38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grpSp>
      <p:sp>
        <p:nvSpPr>
          <p:cNvPr id="24" name="原创设计师QQ：598969553              _6"/>
          <p:cNvSpPr/>
          <p:nvPr/>
        </p:nvSpPr>
        <p:spPr>
          <a:xfrm>
            <a:off x="1390837" y="4348618"/>
            <a:ext cx="2285626"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5" name="原创设计师QQ：598969553              _7"/>
          <p:cNvSpPr/>
          <p:nvPr/>
        </p:nvSpPr>
        <p:spPr>
          <a:xfrm>
            <a:off x="3765737" y="4348618"/>
            <a:ext cx="2285626"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6" name="原创设计师QQ：598969553              _8"/>
          <p:cNvSpPr/>
          <p:nvPr/>
        </p:nvSpPr>
        <p:spPr>
          <a:xfrm>
            <a:off x="6140637" y="4348618"/>
            <a:ext cx="2285626"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27" name="原创设计师QQ：598969553              _9"/>
          <p:cNvSpPr/>
          <p:nvPr/>
        </p:nvSpPr>
        <p:spPr>
          <a:xfrm>
            <a:off x="8515537" y="4348618"/>
            <a:ext cx="2285626"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28"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988507054"/>
      </p:ext>
    </p:extLst>
  </p:cSld>
  <p:clrMapOvr>
    <a:masterClrMapping/>
  </p:clrMapOvr>
  <p:transition spd="slow" advClick="0" advTm="4000">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p:nvPr/>
        </p:nvSpPr>
        <p:spPr>
          <a:xfrm>
            <a:off x="1960880" y="2305050"/>
            <a:ext cx="2028429" cy="2028429"/>
          </a:xfrm>
          <a:prstGeom prst="ellipse">
            <a:avLst/>
          </a:prstGeom>
          <a:blipFill>
            <a:blip r:embed="rId3" cstate="email">
              <a:extLst>
                <a:ext uri="{28A0092B-C50C-407E-A947-70E740481C1C}">
                  <a14:useLocalDpi xmlns:a14="http://schemas.microsoft.com/office/drawing/2010/main"/>
                </a:ext>
              </a:extLst>
            </a:blip>
            <a:stretch>
              <a:fillRect/>
            </a:stretch>
          </a:blipFill>
          <a:ln w="34925">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原创设计师QQ：598969553              _3"/>
          <p:cNvSpPr/>
          <p:nvPr/>
        </p:nvSpPr>
        <p:spPr>
          <a:xfrm>
            <a:off x="5911850" y="2171700"/>
            <a:ext cx="6280150" cy="3194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原创设计师QQ：598969553              _4"/>
          <p:cNvCxnSpPr/>
          <p:nvPr/>
        </p:nvCxnSpPr>
        <p:spPr>
          <a:xfrm>
            <a:off x="6591300" y="4674195"/>
            <a:ext cx="47322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原创设计师QQ：598969553              _5"/>
          <p:cNvSpPr/>
          <p:nvPr/>
        </p:nvSpPr>
        <p:spPr>
          <a:xfrm>
            <a:off x="6455084" y="2765684"/>
            <a:ext cx="5025151" cy="752514"/>
          </a:xfrm>
          <a:prstGeom prst="rect">
            <a:avLst/>
          </a:prstGeom>
        </p:spPr>
        <p:txBody>
          <a:bodyPr wrap="square">
            <a:spAutoFit/>
          </a:bodyPr>
          <a:lstStyle/>
          <a:p>
            <a:pP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nSpc>
                <a:spcPct val="130000"/>
              </a:lnSpc>
            </a:pPr>
            <a:r>
              <a:rPr lang="zh-CN" altLang="en-US" sz="1100" dirty="0">
                <a:solidFill>
                  <a:schemeClr val="bg1"/>
                </a:solidFill>
              </a:rPr>
              <a:t>为了更好地保障您的权益，防范您的作品被黑，平台需要这么做</a:t>
            </a:r>
            <a:r>
              <a:rPr lang="en-US" altLang="zh-CN" sz="1100" dirty="0">
                <a:solidFill>
                  <a:schemeClr val="bg1"/>
                </a:solidFill>
              </a:rPr>
              <a:t>,</a:t>
            </a:r>
            <a:r>
              <a:rPr lang="zh-CN" altLang="en-US" sz="1100" dirty="0">
                <a:solidFill>
                  <a:schemeClr val="bg1"/>
                </a:solidFill>
              </a:rPr>
              <a:t>为了更好地保障您的权益，防范您的作品被黑，平台需要这么做，为了更好地保障您的权益</a:t>
            </a:r>
            <a:endParaRPr lang="en-US" altLang="zh-CN" sz="1100" dirty="0">
              <a:solidFill>
                <a:schemeClr val="bg1"/>
              </a:solidFill>
            </a:endParaRPr>
          </a:p>
        </p:txBody>
      </p:sp>
      <p:sp>
        <p:nvSpPr>
          <p:cNvPr id="8" name="原创设计师QQ：598969553              _6"/>
          <p:cNvSpPr/>
          <p:nvPr/>
        </p:nvSpPr>
        <p:spPr>
          <a:xfrm>
            <a:off x="6455084" y="3705453"/>
            <a:ext cx="5025151" cy="752514"/>
          </a:xfrm>
          <a:prstGeom prst="rect">
            <a:avLst/>
          </a:prstGeom>
        </p:spPr>
        <p:txBody>
          <a:bodyPr wrap="square">
            <a:spAutoFit/>
          </a:bodyPr>
          <a:lstStyle/>
          <a:p>
            <a:pPr>
              <a:lnSpc>
                <a:spcPct val="130000"/>
              </a:lnSpc>
            </a:pPr>
            <a:r>
              <a:rPr lang="zh-CN" altLang="en-US" sz="1100" b="1" dirty="0">
                <a:solidFill>
                  <a:schemeClr val="bg1"/>
                </a:solidFill>
                <a:latin typeface="+mj-lt"/>
                <a:ea typeface="+mj-ea"/>
                <a:cs typeface="Open Sans" panose="020B0606030504020204" pitchFamily="34" charset="0"/>
              </a:rPr>
              <a:t>单击此处添加文字</a:t>
            </a:r>
            <a:endParaRPr lang="en-US" altLang="zh-CN" sz="1100" b="1" dirty="0">
              <a:solidFill>
                <a:schemeClr val="bg1"/>
              </a:solidFill>
              <a:latin typeface="+mj-lt"/>
              <a:ea typeface="+mj-ea"/>
              <a:cs typeface="Open Sans" panose="020B0606030504020204" pitchFamily="34" charset="0"/>
            </a:endParaRPr>
          </a:p>
          <a:p>
            <a:pPr>
              <a:lnSpc>
                <a:spcPct val="130000"/>
              </a:lnSpc>
            </a:pPr>
            <a:r>
              <a:rPr lang="zh-CN" altLang="en-US" sz="1100" dirty="0">
                <a:solidFill>
                  <a:schemeClr val="bg1"/>
                </a:solidFill>
              </a:rPr>
              <a:t>为了更好地保障您的权益，防范您的作品被黑，平台需要这么做</a:t>
            </a:r>
            <a:r>
              <a:rPr lang="en-US" altLang="zh-CN" sz="1100" dirty="0">
                <a:solidFill>
                  <a:schemeClr val="bg1"/>
                </a:solidFill>
              </a:rPr>
              <a:t>,</a:t>
            </a:r>
            <a:r>
              <a:rPr lang="zh-CN" altLang="en-US" sz="1100" dirty="0">
                <a:solidFill>
                  <a:schemeClr val="bg1"/>
                </a:solidFill>
              </a:rPr>
              <a:t>为了更好地保障您的权益，防范您的作品被黑，平台需要这么做，为了更好地保障您的权益</a:t>
            </a:r>
            <a:endParaRPr lang="en-US" altLang="zh-CN" sz="1100" dirty="0">
              <a:solidFill>
                <a:schemeClr val="bg1"/>
              </a:solidFill>
            </a:endParaRPr>
          </a:p>
        </p:txBody>
      </p:sp>
      <p:sp>
        <p:nvSpPr>
          <p:cNvPr id="9" name="原创设计师QQ：598969553              _7"/>
          <p:cNvSpPr/>
          <p:nvPr/>
        </p:nvSpPr>
        <p:spPr>
          <a:xfrm>
            <a:off x="1697018" y="4629706"/>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10" name="Picture 64"/>
          <p:cNvPicPr>
            <a:picLocks noGrp="1" noSelect="1" noRot="1" noChangeAspect="1" noMove="1" noResize="1" noChangeShapeType="1"/>
          </p:cNvPicPr>
          <p:nvPr/>
        </p:nvPicPr>
        <p:blipFill>
          <a:blip r:embed="rId4"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963294518"/>
      </p:ext>
    </p:extLst>
  </p:cSld>
  <p:clrMapOvr>
    <a:masterClrMapping/>
  </p:clrMapOvr>
  <p:transition spd="slow" advClick="0" advTm="4000">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p:cNvSpPr>
          <p:nvPr/>
        </p:nvSpPr>
        <p:spPr bwMode="auto">
          <a:xfrm>
            <a:off x="6120210" y="3417779"/>
            <a:ext cx="748314" cy="1096059"/>
          </a:xfrm>
          <a:custGeom>
            <a:avLst/>
            <a:gdLst>
              <a:gd name="T0" fmla="*/ 293 w 434"/>
              <a:gd name="T1" fmla="*/ 94 h 635"/>
              <a:gd name="T2" fmla="*/ 334 w 434"/>
              <a:gd name="T3" fmla="*/ 80 h 635"/>
              <a:gd name="T4" fmla="*/ 401 w 434"/>
              <a:gd name="T5" fmla="*/ 118 h 635"/>
              <a:gd name="T6" fmla="*/ 434 w 434"/>
              <a:gd name="T7" fmla="*/ 118 h 635"/>
              <a:gd name="T8" fmla="*/ 434 w 434"/>
              <a:gd name="T9" fmla="*/ 0 h 635"/>
              <a:gd name="T10" fmla="*/ 0 w 434"/>
              <a:gd name="T11" fmla="*/ 0 h 635"/>
              <a:gd name="T12" fmla="*/ 0 w 434"/>
              <a:gd name="T13" fmla="*/ 463 h 635"/>
              <a:gd name="T14" fmla="*/ 158 w 434"/>
              <a:gd name="T15" fmla="*/ 463 h 635"/>
              <a:gd name="T16" fmla="*/ 169 w 434"/>
              <a:gd name="T17" fmla="*/ 474 h 635"/>
              <a:gd name="T18" fmla="*/ 169 w 434"/>
              <a:gd name="T19" fmla="*/ 528 h 635"/>
              <a:gd name="T20" fmla="*/ 165 w 434"/>
              <a:gd name="T21" fmla="*/ 537 h 635"/>
              <a:gd name="T22" fmla="*/ 129 w 434"/>
              <a:gd name="T23" fmla="*/ 586 h 635"/>
              <a:gd name="T24" fmla="*/ 141 w 434"/>
              <a:gd name="T25" fmla="*/ 619 h 635"/>
              <a:gd name="T26" fmla="*/ 184 w 434"/>
              <a:gd name="T27" fmla="*/ 635 h 635"/>
              <a:gd name="T28" fmla="*/ 251 w 434"/>
              <a:gd name="T29" fmla="*/ 594 h 635"/>
              <a:gd name="T30" fmla="*/ 210 w 434"/>
              <a:gd name="T31" fmla="*/ 533 h 635"/>
              <a:gd name="T32" fmla="*/ 204 w 434"/>
              <a:gd name="T33" fmla="*/ 524 h 635"/>
              <a:gd name="T34" fmla="*/ 204 w 434"/>
              <a:gd name="T35" fmla="*/ 471 h 635"/>
              <a:gd name="T36" fmla="*/ 215 w 434"/>
              <a:gd name="T37" fmla="*/ 460 h 635"/>
              <a:gd name="T38" fmla="*/ 434 w 434"/>
              <a:gd name="T39" fmla="*/ 460 h 635"/>
              <a:gd name="T40" fmla="*/ 434 w 434"/>
              <a:gd name="T41" fmla="*/ 199 h 635"/>
              <a:gd name="T42" fmla="*/ 410 w 434"/>
              <a:gd name="T43" fmla="*/ 199 h 635"/>
              <a:gd name="T44" fmla="*/ 338 w 434"/>
              <a:gd name="T45" fmla="*/ 243 h 635"/>
              <a:gd name="T46" fmla="*/ 270 w 434"/>
              <a:gd name="T47" fmla="*/ 161 h 635"/>
              <a:gd name="T48" fmla="*/ 293 w 434"/>
              <a:gd name="T49" fmla="*/ 9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4" h="635">
                <a:moveTo>
                  <a:pt x="293" y="94"/>
                </a:moveTo>
                <a:cubicBezTo>
                  <a:pt x="304" y="84"/>
                  <a:pt x="318" y="79"/>
                  <a:pt x="334" y="80"/>
                </a:cubicBezTo>
                <a:cubicBezTo>
                  <a:pt x="360" y="81"/>
                  <a:pt x="391" y="108"/>
                  <a:pt x="401" y="118"/>
                </a:cubicBezTo>
                <a:cubicBezTo>
                  <a:pt x="434" y="118"/>
                  <a:pt x="434" y="118"/>
                  <a:pt x="434" y="118"/>
                </a:cubicBezTo>
                <a:cubicBezTo>
                  <a:pt x="434" y="0"/>
                  <a:pt x="434" y="0"/>
                  <a:pt x="434" y="0"/>
                </a:cubicBezTo>
                <a:cubicBezTo>
                  <a:pt x="0" y="0"/>
                  <a:pt x="0" y="0"/>
                  <a:pt x="0" y="0"/>
                </a:cubicBezTo>
                <a:cubicBezTo>
                  <a:pt x="0" y="463"/>
                  <a:pt x="0" y="463"/>
                  <a:pt x="0" y="463"/>
                </a:cubicBezTo>
                <a:cubicBezTo>
                  <a:pt x="158" y="463"/>
                  <a:pt x="158" y="463"/>
                  <a:pt x="158" y="463"/>
                </a:cubicBezTo>
                <a:cubicBezTo>
                  <a:pt x="164" y="463"/>
                  <a:pt x="169" y="468"/>
                  <a:pt x="169" y="474"/>
                </a:cubicBezTo>
                <a:cubicBezTo>
                  <a:pt x="169" y="528"/>
                  <a:pt x="169" y="528"/>
                  <a:pt x="169" y="528"/>
                </a:cubicBezTo>
                <a:cubicBezTo>
                  <a:pt x="169" y="532"/>
                  <a:pt x="168" y="535"/>
                  <a:pt x="165" y="537"/>
                </a:cubicBezTo>
                <a:cubicBezTo>
                  <a:pt x="156" y="544"/>
                  <a:pt x="130" y="568"/>
                  <a:pt x="129" y="586"/>
                </a:cubicBezTo>
                <a:cubicBezTo>
                  <a:pt x="129" y="598"/>
                  <a:pt x="133" y="611"/>
                  <a:pt x="141" y="619"/>
                </a:cubicBezTo>
                <a:cubicBezTo>
                  <a:pt x="151" y="630"/>
                  <a:pt x="166" y="635"/>
                  <a:pt x="184" y="635"/>
                </a:cubicBezTo>
                <a:cubicBezTo>
                  <a:pt x="207" y="635"/>
                  <a:pt x="248" y="630"/>
                  <a:pt x="251" y="594"/>
                </a:cubicBezTo>
                <a:cubicBezTo>
                  <a:pt x="253" y="560"/>
                  <a:pt x="210" y="533"/>
                  <a:pt x="210" y="533"/>
                </a:cubicBezTo>
                <a:cubicBezTo>
                  <a:pt x="206" y="531"/>
                  <a:pt x="204" y="527"/>
                  <a:pt x="204" y="524"/>
                </a:cubicBezTo>
                <a:cubicBezTo>
                  <a:pt x="204" y="471"/>
                  <a:pt x="204" y="471"/>
                  <a:pt x="204" y="471"/>
                </a:cubicBezTo>
                <a:cubicBezTo>
                  <a:pt x="204" y="465"/>
                  <a:pt x="209" y="460"/>
                  <a:pt x="215" y="460"/>
                </a:cubicBezTo>
                <a:cubicBezTo>
                  <a:pt x="434" y="460"/>
                  <a:pt x="434" y="460"/>
                  <a:pt x="434" y="460"/>
                </a:cubicBezTo>
                <a:cubicBezTo>
                  <a:pt x="434" y="199"/>
                  <a:pt x="434" y="199"/>
                  <a:pt x="434" y="199"/>
                </a:cubicBezTo>
                <a:cubicBezTo>
                  <a:pt x="410" y="199"/>
                  <a:pt x="410" y="199"/>
                  <a:pt x="410" y="199"/>
                </a:cubicBezTo>
                <a:cubicBezTo>
                  <a:pt x="399" y="211"/>
                  <a:pt x="368" y="243"/>
                  <a:pt x="338" y="243"/>
                </a:cubicBezTo>
                <a:cubicBezTo>
                  <a:pt x="305" y="243"/>
                  <a:pt x="270" y="222"/>
                  <a:pt x="270" y="161"/>
                </a:cubicBezTo>
                <a:cubicBezTo>
                  <a:pt x="270" y="124"/>
                  <a:pt x="282" y="104"/>
                  <a:pt x="293" y="94"/>
                </a:cubicBezTo>
                <a:close/>
              </a:path>
            </a:pathLst>
          </a:custGeom>
          <a:solidFill>
            <a:schemeClr val="accent1"/>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5" name="原创设计师QQ：598969553              _3"/>
          <p:cNvSpPr>
            <a:spLocks/>
          </p:cNvSpPr>
          <p:nvPr/>
        </p:nvSpPr>
        <p:spPr bwMode="auto">
          <a:xfrm>
            <a:off x="5332280" y="3417779"/>
            <a:ext cx="750514" cy="798934"/>
          </a:xfrm>
          <a:custGeom>
            <a:avLst/>
            <a:gdLst>
              <a:gd name="T0" fmla="*/ 434 w 434"/>
              <a:gd name="T1" fmla="*/ 0 h 463"/>
              <a:gd name="T2" fmla="*/ 1 w 434"/>
              <a:gd name="T3" fmla="*/ 0 h 463"/>
              <a:gd name="T4" fmla="*/ 1 w 434"/>
              <a:gd name="T5" fmla="*/ 113 h 463"/>
              <a:gd name="T6" fmla="*/ 31 w 434"/>
              <a:gd name="T7" fmla="*/ 113 h 463"/>
              <a:gd name="T8" fmla="*/ 103 w 434"/>
              <a:gd name="T9" fmla="*/ 70 h 463"/>
              <a:gd name="T10" fmla="*/ 165 w 434"/>
              <a:gd name="T11" fmla="*/ 154 h 463"/>
              <a:gd name="T12" fmla="*/ 145 w 434"/>
              <a:gd name="T13" fmla="*/ 219 h 463"/>
              <a:gd name="T14" fmla="*/ 100 w 434"/>
              <a:gd name="T15" fmla="*/ 234 h 463"/>
              <a:gd name="T16" fmla="*/ 33 w 434"/>
              <a:gd name="T17" fmla="*/ 192 h 463"/>
              <a:gd name="T18" fmla="*/ 0 w 434"/>
              <a:gd name="T19" fmla="*/ 192 h 463"/>
              <a:gd name="T20" fmla="*/ 0 w 434"/>
              <a:gd name="T21" fmla="*/ 442 h 463"/>
              <a:gd name="T22" fmla="*/ 8 w 434"/>
              <a:gd name="T23" fmla="*/ 463 h 463"/>
              <a:gd name="T24" fmla="*/ 434 w 434"/>
              <a:gd name="T25" fmla="*/ 463 h 463"/>
              <a:gd name="T26" fmla="*/ 434 w 434"/>
              <a:gd name="T2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4" h="463">
                <a:moveTo>
                  <a:pt x="434" y="0"/>
                </a:moveTo>
                <a:cubicBezTo>
                  <a:pt x="1" y="0"/>
                  <a:pt x="1" y="0"/>
                  <a:pt x="1" y="0"/>
                </a:cubicBezTo>
                <a:cubicBezTo>
                  <a:pt x="1" y="113"/>
                  <a:pt x="1" y="113"/>
                  <a:pt x="1" y="113"/>
                </a:cubicBezTo>
                <a:cubicBezTo>
                  <a:pt x="31" y="113"/>
                  <a:pt x="31" y="113"/>
                  <a:pt x="31" y="113"/>
                </a:cubicBezTo>
                <a:cubicBezTo>
                  <a:pt x="39" y="99"/>
                  <a:pt x="60" y="69"/>
                  <a:pt x="103" y="70"/>
                </a:cubicBezTo>
                <a:cubicBezTo>
                  <a:pt x="165" y="72"/>
                  <a:pt x="165" y="134"/>
                  <a:pt x="165" y="154"/>
                </a:cubicBezTo>
                <a:cubicBezTo>
                  <a:pt x="165" y="184"/>
                  <a:pt x="158" y="205"/>
                  <a:pt x="145" y="219"/>
                </a:cubicBezTo>
                <a:cubicBezTo>
                  <a:pt x="133" y="229"/>
                  <a:pt x="118" y="234"/>
                  <a:pt x="100" y="234"/>
                </a:cubicBezTo>
                <a:cubicBezTo>
                  <a:pt x="62" y="233"/>
                  <a:pt x="42" y="209"/>
                  <a:pt x="33" y="192"/>
                </a:cubicBezTo>
                <a:cubicBezTo>
                  <a:pt x="0" y="192"/>
                  <a:pt x="0" y="192"/>
                  <a:pt x="0" y="192"/>
                </a:cubicBezTo>
                <a:cubicBezTo>
                  <a:pt x="0" y="442"/>
                  <a:pt x="0" y="442"/>
                  <a:pt x="0" y="442"/>
                </a:cubicBezTo>
                <a:cubicBezTo>
                  <a:pt x="3" y="449"/>
                  <a:pt x="6" y="456"/>
                  <a:pt x="8" y="463"/>
                </a:cubicBezTo>
                <a:cubicBezTo>
                  <a:pt x="434" y="463"/>
                  <a:pt x="434" y="463"/>
                  <a:pt x="434" y="463"/>
                </a:cubicBezTo>
                <a:lnTo>
                  <a:pt x="434" y="0"/>
                </a:lnTo>
                <a:close/>
              </a:path>
            </a:pathLst>
          </a:custGeom>
          <a:solidFill>
            <a:schemeClr val="accent4"/>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6" name="原创设计师QQ：598969553              _4"/>
          <p:cNvSpPr>
            <a:spLocks/>
          </p:cNvSpPr>
          <p:nvPr/>
        </p:nvSpPr>
        <p:spPr bwMode="auto">
          <a:xfrm>
            <a:off x="5334480" y="1769287"/>
            <a:ext cx="1921406" cy="1065247"/>
          </a:xfrm>
          <a:custGeom>
            <a:avLst/>
            <a:gdLst>
              <a:gd name="T0" fmla="*/ 0 w 1114"/>
              <a:gd name="T1" fmla="*/ 445 h 616"/>
              <a:gd name="T2" fmla="*/ 186 w 1114"/>
              <a:gd name="T3" fmla="*/ 445 h 616"/>
              <a:gd name="T4" fmla="*/ 198 w 1114"/>
              <a:gd name="T5" fmla="*/ 456 h 616"/>
              <a:gd name="T6" fmla="*/ 198 w 1114"/>
              <a:gd name="T7" fmla="*/ 511 h 616"/>
              <a:gd name="T8" fmla="*/ 193 w 1114"/>
              <a:gd name="T9" fmla="*/ 521 h 616"/>
              <a:gd name="T10" fmla="*/ 161 w 1114"/>
              <a:gd name="T11" fmla="*/ 565 h 616"/>
              <a:gd name="T12" fmla="*/ 214 w 1114"/>
              <a:gd name="T13" fmla="*/ 616 h 616"/>
              <a:gd name="T14" fmla="*/ 279 w 1114"/>
              <a:gd name="T15" fmla="*/ 571 h 616"/>
              <a:gd name="T16" fmla="*/ 240 w 1114"/>
              <a:gd name="T17" fmla="*/ 519 h 616"/>
              <a:gd name="T18" fmla="*/ 233 w 1114"/>
              <a:gd name="T19" fmla="*/ 508 h 616"/>
              <a:gd name="T20" fmla="*/ 234 w 1114"/>
              <a:gd name="T21" fmla="*/ 458 h 616"/>
              <a:gd name="T22" fmla="*/ 245 w 1114"/>
              <a:gd name="T23" fmla="*/ 448 h 616"/>
              <a:gd name="T24" fmla="*/ 647 w 1114"/>
              <a:gd name="T25" fmla="*/ 448 h 616"/>
              <a:gd name="T26" fmla="*/ 647 w 1114"/>
              <a:gd name="T27" fmla="*/ 412 h 616"/>
              <a:gd name="T28" fmla="*/ 605 w 1114"/>
              <a:gd name="T29" fmla="*/ 339 h 616"/>
              <a:gd name="T30" fmla="*/ 683 w 1114"/>
              <a:gd name="T31" fmla="*/ 279 h 616"/>
              <a:gd name="T32" fmla="*/ 767 w 1114"/>
              <a:gd name="T33" fmla="*/ 338 h 616"/>
              <a:gd name="T34" fmla="*/ 728 w 1114"/>
              <a:gd name="T35" fmla="*/ 413 h 616"/>
              <a:gd name="T36" fmla="*/ 728 w 1114"/>
              <a:gd name="T37" fmla="*/ 446 h 616"/>
              <a:gd name="T38" fmla="*/ 1114 w 1114"/>
              <a:gd name="T39" fmla="*/ 446 h 616"/>
              <a:gd name="T40" fmla="*/ 952 w 1114"/>
              <a:gd name="T41" fmla="*/ 204 h 616"/>
              <a:gd name="T42" fmla="*/ 460 w 1114"/>
              <a:gd name="T43" fmla="*/ 2 h 616"/>
              <a:gd name="T44" fmla="*/ 0 w 1114"/>
              <a:gd name="T45" fmla="*/ 148 h 616"/>
              <a:gd name="T46" fmla="*/ 0 w 1114"/>
              <a:gd name="T47" fmla="*/ 44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4" h="616">
                <a:moveTo>
                  <a:pt x="0" y="445"/>
                </a:moveTo>
                <a:cubicBezTo>
                  <a:pt x="186" y="445"/>
                  <a:pt x="186" y="445"/>
                  <a:pt x="186" y="445"/>
                </a:cubicBezTo>
                <a:cubicBezTo>
                  <a:pt x="193" y="445"/>
                  <a:pt x="198" y="449"/>
                  <a:pt x="198" y="456"/>
                </a:cubicBezTo>
                <a:cubicBezTo>
                  <a:pt x="198" y="511"/>
                  <a:pt x="198" y="511"/>
                  <a:pt x="198" y="511"/>
                </a:cubicBezTo>
                <a:cubicBezTo>
                  <a:pt x="198" y="515"/>
                  <a:pt x="196" y="519"/>
                  <a:pt x="193" y="521"/>
                </a:cubicBezTo>
                <a:cubicBezTo>
                  <a:pt x="184" y="526"/>
                  <a:pt x="161" y="546"/>
                  <a:pt x="161" y="565"/>
                </a:cubicBezTo>
                <a:cubicBezTo>
                  <a:pt x="161" y="591"/>
                  <a:pt x="179" y="616"/>
                  <a:pt x="214" y="616"/>
                </a:cubicBezTo>
                <a:cubicBezTo>
                  <a:pt x="249" y="616"/>
                  <a:pt x="278" y="597"/>
                  <a:pt x="279" y="571"/>
                </a:cubicBezTo>
                <a:cubicBezTo>
                  <a:pt x="280" y="534"/>
                  <a:pt x="240" y="519"/>
                  <a:pt x="240" y="519"/>
                </a:cubicBezTo>
                <a:cubicBezTo>
                  <a:pt x="236" y="517"/>
                  <a:pt x="233" y="513"/>
                  <a:pt x="233" y="508"/>
                </a:cubicBezTo>
                <a:cubicBezTo>
                  <a:pt x="234" y="458"/>
                  <a:pt x="234" y="458"/>
                  <a:pt x="234" y="458"/>
                </a:cubicBezTo>
                <a:cubicBezTo>
                  <a:pt x="235" y="452"/>
                  <a:pt x="239" y="448"/>
                  <a:pt x="245" y="448"/>
                </a:cubicBezTo>
                <a:cubicBezTo>
                  <a:pt x="647" y="448"/>
                  <a:pt x="647" y="448"/>
                  <a:pt x="647" y="448"/>
                </a:cubicBezTo>
                <a:cubicBezTo>
                  <a:pt x="647" y="412"/>
                  <a:pt x="647" y="412"/>
                  <a:pt x="647" y="412"/>
                </a:cubicBezTo>
                <a:cubicBezTo>
                  <a:pt x="634" y="404"/>
                  <a:pt x="605" y="380"/>
                  <a:pt x="605" y="339"/>
                </a:cubicBezTo>
                <a:cubicBezTo>
                  <a:pt x="605" y="298"/>
                  <a:pt x="646" y="279"/>
                  <a:pt x="683" y="279"/>
                </a:cubicBezTo>
                <a:cubicBezTo>
                  <a:pt x="722" y="279"/>
                  <a:pt x="767" y="294"/>
                  <a:pt x="767" y="338"/>
                </a:cubicBezTo>
                <a:cubicBezTo>
                  <a:pt x="767" y="378"/>
                  <a:pt x="739" y="404"/>
                  <a:pt x="728" y="413"/>
                </a:cubicBezTo>
                <a:cubicBezTo>
                  <a:pt x="728" y="446"/>
                  <a:pt x="728" y="446"/>
                  <a:pt x="728" y="446"/>
                </a:cubicBezTo>
                <a:cubicBezTo>
                  <a:pt x="1114" y="446"/>
                  <a:pt x="1114" y="446"/>
                  <a:pt x="1114" y="446"/>
                </a:cubicBezTo>
                <a:cubicBezTo>
                  <a:pt x="1079" y="356"/>
                  <a:pt x="1025" y="265"/>
                  <a:pt x="952" y="204"/>
                </a:cubicBezTo>
                <a:cubicBezTo>
                  <a:pt x="809" y="83"/>
                  <a:pt x="677" y="5"/>
                  <a:pt x="460" y="2"/>
                </a:cubicBezTo>
                <a:cubicBezTo>
                  <a:pt x="326" y="0"/>
                  <a:pt x="149" y="37"/>
                  <a:pt x="0" y="148"/>
                </a:cubicBezTo>
                <a:lnTo>
                  <a:pt x="0" y="445"/>
                </a:lnTo>
                <a:close/>
              </a:path>
            </a:pathLst>
          </a:custGeom>
          <a:solidFill>
            <a:schemeClr val="accent1"/>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7" name="原创设计师QQ：598969553              _5"/>
          <p:cNvSpPr>
            <a:spLocks/>
          </p:cNvSpPr>
          <p:nvPr/>
        </p:nvSpPr>
        <p:spPr bwMode="auto">
          <a:xfrm>
            <a:off x="6120210" y="2290906"/>
            <a:ext cx="1030032" cy="1087256"/>
          </a:xfrm>
          <a:custGeom>
            <a:avLst/>
            <a:gdLst>
              <a:gd name="T0" fmla="*/ 434 w 598"/>
              <a:gd name="T1" fmla="*/ 422 h 631"/>
              <a:gd name="T2" fmla="*/ 445 w 598"/>
              <a:gd name="T3" fmla="*/ 411 h 631"/>
              <a:gd name="T4" fmla="*/ 492 w 598"/>
              <a:gd name="T5" fmla="*/ 411 h 631"/>
              <a:gd name="T6" fmla="*/ 501 w 598"/>
              <a:gd name="T7" fmla="*/ 415 h 631"/>
              <a:gd name="T8" fmla="*/ 556 w 598"/>
              <a:gd name="T9" fmla="*/ 451 h 631"/>
              <a:gd name="T10" fmla="*/ 598 w 598"/>
              <a:gd name="T11" fmla="*/ 389 h 631"/>
              <a:gd name="T12" fmla="*/ 557 w 598"/>
              <a:gd name="T13" fmla="*/ 334 h 631"/>
              <a:gd name="T14" fmla="*/ 499 w 598"/>
              <a:gd name="T15" fmla="*/ 374 h 631"/>
              <a:gd name="T16" fmla="*/ 491 w 598"/>
              <a:gd name="T17" fmla="*/ 377 h 631"/>
              <a:gd name="T18" fmla="*/ 441 w 598"/>
              <a:gd name="T19" fmla="*/ 377 h 631"/>
              <a:gd name="T20" fmla="*/ 430 w 598"/>
              <a:gd name="T21" fmla="*/ 366 h 631"/>
              <a:gd name="T22" fmla="*/ 430 w 598"/>
              <a:gd name="T23" fmla="*/ 167 h 631"/>
              <a:gd name="T24" fmla="*/ 262 w 598"/>
              <a:gd name="T25" fmla="*/ 167 h 631"/>
              <a:gd name="T26" fmla="*/ 251 w 598"/>
              <a:gd name="T27" fmla="*/ 156 h 631"/>
              <a:gd name="T28" fmla="*/ 251 w 598"/>
              <a:gd name="T29" fmla="*/ 107 h 631"/>
              <a:gd name="T30" fmla="*/ 256 w 598"/>
              <a:gd name="T31" fmla="*/ 98 h 631"/>
              <a:gd name="T32" fmla="*/ 290 w 598"/>
              <a:gd name="T33" fmla="*/ 37 h 631"/>
              <a:gd name="T34" fmla="*/ 228 w 598"/>
              <a:gd name="T35" fmla="*/ 0 h 631"/>
              <a:gd name="T36" fmla="*/ 172 w 598"/>
              <a:gd name="T37" fmla="*/ 38 h 631"/>
              <a:gd name="T38" fmla="*/ 208 w 598"/>
              <a:gd name="T39" fmla="*/ 96 h 631"/>
              <a:gd name="T40" fmla="*/ 214 w 598"/>
              <a:gd name="T41" fmla="*/ 105 h 631"/>
              <a:gd name="T42" fmla="*/ 214 w 598"/>
              <a:gd name="T43" fmla="*/ 158 h 631"/>
              <a:gd name="T44" fmla="*/ 203 w 598"/>
              <a:gd name="T45" fmla="*/ 169 h 631"/>
              <a:gd name="T46" fmla="*/ 0 w 598"/>
              <a:gd name="T47" fmla="*/ 169 h 631"/>
              <a:gd name="T48" fmla="*/ 0 w 598"/>
              <a:gd name="T49" fmla="*/ 631 h 631"/>
              <a:gd name="T50" fmla="*/ 434 w 598"/>
              <a:gd name="T51" fmla="*/ 631 h 631"/>
              <a:gd name="T52" fmla="*/ 434 w 598"/>
              <a:gd name="T53" fmla="*/ 422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8" h="631">
                <a:moveTo>
                  <a:pt x="434" y="422"/>
                </a:moveTo>
                <a:cubicBezTo>
                  <a:pt x="434" y="416"/>
                  <a:pt x="439" y="411"/>
                  <a:pt x="445" y="411"/>
                </a:cubicBezTo>
                <a:cubicBezTo>
                  <a:pt x="492" y="411"/>
                  <a:pt x="492" y="411"/>
                  <a:pt x="492" y="411"/>
                </a:cubicBezTo>
                <a:cubicBezTo>
                  <a:pt x="496" y="411"/>
                  <a:pt x="499" y="413"/>
                  <a:pt x="501" y="415"/>
                </a:cubicBezTo>
                <a:cubicBezTo>
                  <a:pt x="509" y="425"/>
                  <a:pt x="533" y="451"/>
                  <a:pt x="556" y="451"/>
                </a:cubicBezTo>
                <a:cubicBezTo>
                  <a:pt x="587" y="451"/>
                  <a:pt x="598" y="419"/>
                  <a:pt x="598" y="389"/>
                </a:cubicBezTo>
                <a:cubicBezTo>
                  <a:pt x="598" y="356"/>
                  <a:pt x="583" y="336"/>
                  <a:pt x="557" y="334"/>
                </a:cubicBezTo>
                <a:cubicBezTo>
                  <a:pt x="540" y="333"/>
                  <a:pt x="513" y="358"/>
                  <a:pt x="499" y="374"/>
                </a:cubicBezTo>
                <a:cubicBezTo>
                  <a:pt x="497" y="376"/>
                  <a:pt x="494" y="377"/>
                  <a:pt x="491" y="377"/>
                </a:cubicBezTo>
                <a:cubicBezTo>
                  <a:pt x="441" y="377"/>
                  <a:pt x="441" y="377"/>
                  <a:pt x="441" y="377"/>
                </a:cubicBezTo>
                <a:cubicBezTo>
                  <a:pt x="435" y="377"/>
                  <a:pt x="430" y="372"/>
                  <a:pt x="430" y="366"/>
                </a:cubicBezTo>
                <a:cubicBezTo>
                  <a:pt x="430" y="167"/>
                  <a:pt x="430" y="167"/>
                  <a:pt x="430" y="167"/>
                </a:cubicBezTo>
                <a:cubicBezTo>
                  <a:pt x="262" y="167"/>
                  <a:pt x="262" y="167"/>
                  <a:pt x="262" y="167"/>
                </a:cubicBezTo>
                <a:cubicBezTo>
                  <a:pt x="255" y="167"/>
                  <a:pt x="251" y="162"/>
                  <a:pt x="251" y="156"/>
                </a:cubicBezTo>
                <a:cubicBezTo>
                  <a:pt x="251" y="107"/>
                  <a:pt x="251" y="107"/>
                  <a:pt x="251" y="107"/>
                </a:cubicBezTo>
                <a:cubicBezTo>
                  <a:pt x="251" y="103"/>
                  <a:pt x="252" y="100"/>
                  <a:pt x="256" y="98"/>
                </a:cubicBezTo>
                <a:cubicBezTo>
                  <a:pt x="256" y="97"/>
                  <a:pt x="290" y="75"/>
                  <a:pt x="290" y="37"/>
                </a:cubicBezTo>
                <a:cubicBezTo>
                  <a:pt x="290" y="2"/>
                  <a:pt x="239" y="0"/>
                  <a:pt x="228" y="0"/>
                </a:cubicBezTo>
                <a:cubicBezTo>
                  <a:pt x="207" y="0"/>
                  <a:pt x="172" y="8"/>
                  <a:pt x="172" y="38"/>
                </a:cubicBezTo>
                <a:cubicBezTo>
                  <a:pt x="172" y="76"/>
                  <a:pt x="207" y="95"/>
                  <a:pt x="208" y="96"/>
                </a:cubicBezTo>
                <a:cubicBezTo>
                  <a:pt x="212" y="97"/>
                  <a:pt x="214" y="101"/>
                  <a:pt x="214" y="105"/>
                </a:cubicBezTo>
                <a:cubicBezTo>
                  <a:pt x="214" y="158"/>
                  <a:pt x="214" y="158"/>
                  <a:pt x="214" y="158"/>
                </a:cubicBezTo>
                <a:cubicBezTo>
                  <a:pt x="214" y="164"/>
                  <a:pt x="209" y="169"/>
                  <a:pt x="203" y="169"/>
                </a:cubicBezTo>
                <a:cubicBezTo>
                  <a:pt x="0" y="169"/>
                  <a:pt x="0" y="169"/>
                  <a:pt x="0" y="169"/>
                </a:cubicBezTo>
                <a:cubicBezTo>
                  <a:pt x="0" y="631"/>
                  <a:pt x="0" y="631"/>
                  <a:pt x="0" y="631"/>
                </a:cubicBezTo>
                <a:cubicBezTo>
                  <a:pt x="434" y="631"/>
                  <a:pt x="434" y="631"/>
                  <a:pt x="434" y="631"/>
                </a:cubicBezTo>
                <a:lnTo>
                  <a:pt x="434" y="422"/>
                </a:lnTo>
                <a:close/>
              </a:path>
            </a:pathLst>
          </a:custGeom>
          <a:solidFill>
            <a:schemeClr val="accent3"/>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8" name="原创设计师QQ：598969553              _6"/>
          <p:cNvSpPr>
            <a:spLocks/>
          </p:cNvSpPr>
          <p:nvPr/>
        </p:nvSpPr>
        <p:spPr bwMode="auto">
          <a:xfrm>
            <a:off x="6624221" y="2581428"/>
            <a:ext cx="721902" cy="1564855"/>
          </a:xfrm>
          <a:custGeom>
            <a:avLst/>
            <a:gdLst>
              <a:gd name="T0" fmla="*/ 161 w 419"/>
              <a:gd name="T1" fmla="*/ 0 h 906"/>
              <a:gd name="T2" fmla="*/ 161 w 419"/>
              <a:gd name="T3" fmla="*/ 186 h 906"/>
              <a:gd name="T4" fmla="*/ 194 w 419"/>
              <a:gd name="T5" fmla="*/ 186 h 906"/>
              <a:gd name="T6" fmla="*/ 266 w 419"/>
              <a:gd name="T7" fmla="*/ 143 h 906"/>
              <a:gd name="T8" fmla="*/ 328 w 419"/>
              <a:gd name="T9" fmla="*/ 220 h 906"/>
              <a:gd name="T10" fmla="*/ 264 w 419"/>
              <a:gd name="T11" fmla="*/ 304 h 906"/>
              <a:gd name="T12" fmla="*/ 195 w 419"/>
              <a:gd name="T13" fmla="*/ 264 h 906"/>
              <a:gd name="T14" fmla="*/ 164 w 419"/>
              <a:gd name="T15" fmla="*/ 264 h 906"/>
              <a:gd name="T16" fmla="*/ 164 w 419"/>
              <a:gd name="T17" fmla="*/ 613 h 906"/>
              <a:gd name="T18" fmla="*/ 153 w 419"/>
              <a:gd name="T19" fmla="*/ 624 h 906"/>
              <a:gd name="T20" fmla="*/ 105 w 419"/>
              <a:gd name="T21" fmla="*/ 624 h 906"/>
              <a:gd name="T22" fmla="*/ 97 w 419"/>
              <a:gd name="T23" fmla="*/ 621 h 906"/>
              <a:gd name="T24" fmla="*/ 41 w 419"/>
              <a:gd name="T25" fmla="*/ 586 h 906"/>
              <a:gd name="T26" fmla="*/ 16 w 419"/>
              <a:gd name="T27" fmla="*/ 594 h 906"/>
              <a:gd name="T28" fmla="*/ 0 w 419"/>
              <a:gd name="T29" fmla="*/ 645 h 906"/>
              <a:gd name="T30" fmla="*/ 46 w 419"/>
              <a:gd name="T31" fmla="*/ 705 h 906"/>
              <a:gd name="T32" fmla="*/ 104 w 419"/>
              <a:gd name="T33" fmla="*/ 665 h 906"/>
              <a:gd name="T34" fmla="*/ 113 w 419"/>
              <a:gd name="T35" fmla="*/ 661 h 906"/>
              <a:gd name="T36" fmla="*/ 153 w 419"/>
              <a:gd name="T37" fmla="*/ 661 h 906"/>
              <a:gd name="T38" fmla="*/ 164 w 419"/>
              <a:gd name="T39" fmla="*/ 672 h 906"/>
              <a:gd name="T40" fmla="*/ 164 w 419"/>
              <a:gd name="T41" fmla="*/ 906 h 906"/>
              <a:gd name="T42" fmla="*/ 318 w 419"/>
              <a:gd name="T43" fmla="*/ 573 h 906"/>
              <a:gd name="T44" fmla="*/ 419 w 419"/>
              <a:gd name="T45" fmla="*/ 210 h 906"/>
              <a:gd name="T46" fmla="*/ 376 w 419"/>
              <a:gd name="T47" fmla="*/ 0 h 906"/>
              <a:gd name="T48" fmla="*/ 161 w 419"/>
              <a:gd name="T49" fmla="*/ 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9" h="906">
                <a:moveTo>
                  <a:pt x="161" y="0"/>
                </a:moveTo>
                <a:cubicBezTo>
                  <a:pt x="161" y="186"/>
                  <a:pt x="161" y="186"/>
                  <a:pt x="161" y="186"/>
                </a:cubicBezTo>
                <a:cubicBezTo>
                  <a:pt x="194" y="186"/>
                  <a:pt x="194" y="186"/>
                  <a:pt x="194" y="186"/>
                </a:cubicBezTo>
                <a:cubicBezTo>
                  <a:pt x="205" y="174"/>
                  <a:pt x="238" y="142"/>
                  <a:pt x="266" y="143"/>
                </a:cubicBezTo>
                <a:cubicBezTo>
                  <a:pt x="296" y="145"/>
                  <a:pt x="328" y="166"/>
                  <a:pt x="328" y="220"/>
                </a:cubicBezTo>
                <a:cubicBezTo>
                  <a:pt x="328" y="271"/>
                  <a:pt x="303" y="304"/>
                  <a:pt x="264" y="304"/>
                </a:cubicBezTo>
                <a:cubicBezTo>
                  <a:pt x="232" y="304"/>
                  <a:pt x="205" y="275"/>
                  <a:pt x="195" y="264"/>
                </a:cubicBezTo>
                <a:cubicBezTo>
                  <a:pt x="164" y="264"/>
                  <a:pt x="164" y="264"/>
                  <a:pt x="164" y="264"/>
                </a:cubicBezTo>
                <a:cubicBezTo>
                  <a:pt x="164" y="613"/>
                  <a:pt x="164" y="613"/>
                  <a:pt x="164" y="613"/>
                </a:cubicBezTo>
                <a:cubicBezTo>
                  <a:pt x="164" y="619"/>
                  <a:pt x="159" y="624"/>
                  <a:pt x="153" y="624"/>
                </a:cubicBezTo>
                <a:cubicBezTo>
                  <a:pt x="105" y="624"/>
                  <a:pt x="105" y="624"/>
                  <a:pt x="105" y="624"/>
                </a:cubicBezTo>
                <a:cubicBezTo>
                  <a:pt x="102" y="624"/>
                  <a:pt x="99" y="623"/>
                  <a:pt x="97" y="621"/>
                </a:cubicBezTo>
                <a:cubicBezTo>
                  <a:pt x="88" y="611"/>
                  <a:pt x="59" y="587"/>
                  <a:pt x="41" y="586"/>
                </a:cubicBezTo>
                <a:cubicBezTo>
                  <a:pt x="31" y="585"/>
                  <a:pt x="22" y="588"/>
                  <a:pt x="16" y="594"/>
                </a:cubicBezTo>
                <a:cubicBezTo>
                  <a:pt x="5" y="604"/>
                  <a:pt x="0" y="622"/>
                  <a:pt x="0" y="645"/>
                </a:cubicBezTo>
                <a:cubicBezTo>
                  <a:pt x="0" y="683"/>
                  <a:pt x="17" y="705"/>
                  <a:pt x="46" y="705"/>
                </a:cubicBezTo>
                <a:cubicBezTo>
                  <a:pt x="66" y="705"/>
                  <a:pt x="96" y="675"/>
                  <a:pt x="104" y="665"/>
                </a:cubicBezTo>
                <a:cubicBezTo>
                  <a:pt x="106" y="662"/>
                  <a:pt x="110" y="661"/>
                  <a:pt x="113" y="661"/>
                </a:cubicBezTo>
                <a:cubicBezTo>
                  <a:pt x="153" y="661"/>
                  <a:pt x="153" y="661"/>
                  <a:pt x="153" y="661"/>
                </a:cubicBezTo>
                <a:cubicBezTo>
                  <a:pt x="159" y="661"/>
                  <a:pt x="164" y="666"/>
                  <a:pt x="164" y="672"/>
                </a:cubicBezTo>
                <a:cubicBezTo>
                  <a:pt x="164" y="906"/>
                  <a:pt x="164" y="906"/>
                  <a:pt x="164" y="906"/>
                </a:cubicBezTo>
                <a:cubicBezTo>
                  <a:pt x="207" y="808"/>
                  <a:pt x="271" y="669"/>
                  <a:pt x="318" y="573"/>
                </a:cubicBezTo>
                <a:cubicBezTo>
                  <a:pt x="393" y="422"/>
                  <a:pt x="419" y="329"/>
                  <a:pt x="419" y="210"/>
                </a:cubicBezTo>
                <a:cubicBezTo>
                  <a:pt x="419" y="156"/>
                  <a:pt x="404" y="79"/>
                  <a:pt x="376" y="0"/>
                </a:cubicBezTo>
                <a:lnTo>
                  <a:pt x="161" y="0"/>
                </a:lnTo>
                <a:close/>
              </a:path>
            </a:pathLst>
          </a:custGeom>
          <a:solidFill>
            <a:schemeClr val="accent4"/>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9" name="原创设计师QQ：598969553              _7"/>
          <p:cNvSpPr>
            <a:spLocks/>
          </p:cNvSpPr>
          <p:nvPr/>
        </p:nvSpPr>
        <p:spPr bwMode="auto">
          <a:xfrm>
            <a:off x="5360891" y="4249727"/>
            <a:ext cx="1498829" cy="616258"/>
          </a:xfrm>
          <a:custGeom>
            <a:avLst/>
            <a:gdLst>
              <a:gd name="T0" fmla="*/ 665 w 868"/>
              <a:gd name="T1" fmla="*/ 0 h 358"/>
              <a:gd name="T2" fmla="*/ 665 w 868"/>
              <a:gd name="T3" fmla="*/ 36 h 358"/>
              <a:gd name="T4" fmla="*/ 712 w 868"/>
              <a:gd name="T5" fmla="*/ 114 h 358"/>
              <a:gd name="T6" fmla="*/ 623 w 868"/>
              <a:gd name="T7" fmla="*/ 175 h 358"/>
              <a:gd name="T8" fmla="*/ 564 w 868"/>
              <a:gd name="T9" fmla="*/ 153 h 358"/>
              <a:gd name="T10" fmla="*/ 546 w 868"/>
              <a:gd name="T11" fmla="*/ 103 h 358"/>
              <a:gd name="T12" fmla="*/ 586 w 868"/>
              <a:gd name="T13" fmla="*/ 41 h 358"/>
              <a:gd name="T14" fmla="*/ 586 w 868"/>
              <a:gd name="T15" fmla="*/ 3 h 358"/>
              <a:gd name="T16" fmla="*/ 0 w 868"/>
              <a:gd name="T17" fmla="*/ 3 h 358"/>
              <a:gd name="T18" fmla="*/ 26 w 868"/>
              <a:gd name="T19" fmla="*/ 104 h 358"/>
              <a:gd name="T20" fmla="*/ 167 w 868"/>
              <a:gd name="T21" fmla="*/ 358 h 358"/>
              <a:gd name="T22" fmla="*/ 701 w 868"/>
              <a:gd name="T23" fmla="*/ 358 h 358"/>
              <a:gd name="T24" fmla="*/ 822 w 868"/>
              <a:gd name="T25" fmla="*/ 241 h 358"/>
              <a:gd name="T26" fmla="*/ 845 w 868"/>
              <a:gd name="T27" fmla="*/ 51 h 358"/>
              <a:gd name="T28" fmla="*/ 868 w 868"/>
              <a:gd name="T29" fmla="*/ 0 h 358"/>
              <a:gd name="T30" fmla="*/ 665 w 868"/>
              <a:gd name="T31"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8" h="358">
                <a:moveTo>
                  <a:pt x="665" y="0"/>
                </a:moveTo>
                <a:cubicBezTo>
                  <a:pt x="665" y="36"/>
                  <a:pt x="665" y="36"/>
                  <a:pt x="665" y="36"/>
                </a:cubicBezTo>
                <a:cubicBezTo>
                  <a:pt x="679" y="46"/>
                  <a:pt x="715" y="75"/>
                  <a:pt x="712" y="114"/>
                </a:cubicBezTo>
                <a:cubicBezTo>
                  <a:pt x="709" y="152"/>
                  <a:pt x="675" y="175"/>
                  <a:pt x="623" y="175"/>
                </a:cubicBezTo>
                <a:cubicBezTo>
                  <a:pt x="592" y="175"/>
                  <a:pt x="574" y="163"/>
                  <a:pt x="564" y="153"/>
                </a:cubicBezTo>
                <a:cubicBezTo>
                  <a:pt x="552" y="139"/>
                  <a:pt x="545" y="121"/>
                  <a:pt x="546" y="103"/>
                </a:cubicBezTo>
                <a:cubicBezTo>
                  <a:pt x="548" y="77"/>
                  <a:pt x="575" y="51"/>
                  <a:pt x="586" y="41"/>
                </a:cubicBezTo>
                <a:cubicBezTo>
                  <a:pt x="586" y="3"/>
                  <a:pt x="586" y="3"/>
                  <a:pt x="586" y="3"/>
                </a:cubicBezTo>
                <a:cubicBezTo>
                  <a:pt x="0" y="3"/>
                  <a:pt x="0" y="3"/>
                  <a:pt x="0" y="3"/>
                </a:cubicBezTo>
                <a:cubicBezTo>
                  <a:pt x="16" y="45"/>
                  <a:pt x="27" y="81"/>
                  <a:pt x="26" y="104"/>
                </a:cubicBezTo>
                <a:cubicBezTo>
                  <a:pt x="18" y="303"/>
                  <a:pt x="126" y="358"/>
                  <a:pt x="167" y="358"/>
                </a:cubicBezTo>
                <a:cubicBezTo>
                  <a:pt x="315" y="358"/>
                  <a:pt x="651" y="358"/>
                  <a:pt x="701" y="358"/>
                </a:cubicBezTo>
                <a:cubicBezTo>
                  <a:pt x="750" y="358"/>
                  <a:pt x="800" y="291"/>
                  <a:pt x="822" y="241"/>
                </a:cubicBezTo>
                <a:cubicBezTo>
                  <a:pt x="844" y="190"/>
                  <a:pt x="830" y="88"/>
                  <a:pt x="845" y="51"/>
                </a:cubicBezTo>
                <a:cubicBezTo>
                  <a:pt x="849" y="43"/>
                  <a:pt x="857" y="25"/>
                  <a:pt x="868" y="0"/>
                </a:cubicBezTo>
                <a:lnTo>
                  <a:pt x="665" y="0"/>
                </a:lnTo>
                <a:close/>
              </a:path>
            </a:pathLst>
          </a:custGeom>
          <a:solidFill>
            <a:schemeClr val="accent2"/>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0" name="原创设计师QQ：598969553              _8"/>
          <p:cNvSpPr>
            <a:spLocks/>
          </p:cNvSpPr>
          <p:nvPr/>
        </p:nvSpPr>
        <p:spPr bwMode="auto">
          <a:xfrm>
            <a:off x="4718222" y="2053207"/>
            <a:ext cx="860561" cy="2040254"/>
          </a:xfrm>
          <a:custGeom>
            <a:avLst/>
            <a:gdLst>
              <a:gd name="T0" fmla="*/ 334 w 500"/>
              <a:gd name="T1" fmla="*/ 970 h 1182"/>
              <a:gd name="T2" fmla="*/ 346 w 500"/>
              <a:gd name="T3" fmla="*/ 959 h 1182"/>
              <a:gd name="T4" fmla="*/ 398 w 500"/>
              <a:gd name="T5" fmla="*/ 959 h 1182"/>
              <a:gd name="T6" fmla="*/ 409 w 500"/>
              <a:gd name="T7" fmla="*/ 967 h 1182"/>
              <a:gd name="T8" fmla="*/ 457 w 500"/>
              <a:gd name="T9" fmla="*/ 1001 h 1182"/>
              <a:gd name="T10" fmla="*/ 486 w 500"/>
              <a:gd name="T11" fmla="*/ 992 h 1182"/>
              <a:gd name="T12" fmla="*/ 500 w 500"/>
              <a:gd name="T13" fmla="*/ 943 h 1182"/>
              <a:gd name="T14" fmla="*/ 460 w 500"/>
              <a:gd name="T15" fmla="*/ 881 h 1182"/>
              <a:gd name="T16" fmla="*/ 405 w 500"/>
              <a:gd name="T17" fmla="*/ 917 h 1182"/>
              <a:gd name="T18" fmla="*/ 395 w 500"/>
              <a:gd name="T19" fmla="*/ 924 h 1182"/>
              <a:gd name="T20" fmla="*/ 347 w 500"/>
              <a:gd name="T21" fmla="*/ 924 h 1182"/>
              <a:gd name="T22" fmla="*/ 336 w 500"/>
              <a:gd name="T23" fmla="*/ 913 h 1182"/>
              <a:gd name="T24" fmla="*/ 336 w 500"/>
              <a:gd name="T25" fmla="*/ 783 h 1182"/>
              <a:gd name="T26" fmla="*/ 334 w 500"/>
              <a:gd name="T27" fmla="*/ 778 h 1182"/>
              <a:gd name="T28" fmla="*/ 336 w 500"/>
              <a:gd name="T29" fmla="*/ 772 h 1182"/>
              <a:gd name="T30" fmla="*/ 336 w 500"/>
              <a:gd name="T31" fmla="*/ 0 h 1182"/>
              <a:gd name="T32" fmla="*/ 134 w 500"/>
              <a:gd name="T33" fmla="*/ 281 h 1182"/>
              <a:gd name="T34" fmla="*/ 221 w 500"/>
              <a:gd name="T35" fmla="*/ 959 h 1182"/>
              <a:gd name="T36" fmla="*/ 334 w 500"/>
              <a:gd name="T37" fmla="*/ 1182 h 1182"/>
              <a:gd name="T38" fmla="*/ 334 w 500"/>
              <a:gd name="T39" fmla="*/ 970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0" h="1182">
                <a:moveTo>
                  <a:pt x="334" y="970"/>
                </a:moveTo>
                <a:cubicBezTo>
                  <a:pt x="334" y="964"/>
                  <a:pt x="339" y="959"/>
                  <a:pt x="346" y="959"/>
                </a:cubicBezTo>
                <a:cubicBezTo>
                  <a:pt x="398" y="959"/>
                  <a:pt x="398" y="959"/>
                  <a:pt x="398" y="959"/>
                </a:cubicBezTo>
                <a:cubicBezTo>
                  <a:pt x="403" y="959"/>
                  <a:pt x="407" y="963"/>
                  <a:pt x="409" y="967"/>
                </a:cubicBezTo>
                <a:cubicBezTo>
                  <a:pt x="409" y="969"/>
                  <a:pt x="419" y="999"/>
                  <a:pt x="457" y="1001"/>
                </a:cubicBezTo>
                <a:cubicBezTo>
                  <a:pt x="470" y="1001"/>
                  <a:pt x="479" y="998"/>
                  <a:pt x="486" y="992"/>
                </a:cubicBezTo>
                <a:cubicBezTo>
                  <a:pt x="495" y="983"/>
                  <a:pt x="500" y="966"/>
                  <a:pt x="500" y="943"/>
                </a:cubicBezTo>
                <a:cubicBezTo>
                  <a:pt x="500" y="907"/>
                  <a:pt x="493" y="882"/>
                  <a:pt x="460" y="881"/>
                </a:cubicBezTo>
                <a:cubicBezTo>
                  <a:pt x="421" y="880"/>
                  <a:pt x="406" y="916"/>
                  <a:pt x="405" y="917"/>
                </a:cubicBezTo>
                <a:cubicBezTo>
                  <a:pt x="403" y="921"/>
                  <a:pt x="399" y="924"/>
                  <a:pt x="395" y="924"/>
                </a:cubicBezTo>
                <a:cubicBezTo>
                  <a:pt x="347" y="924"/>
                  <a:pt x="347" y="924"/>
                  <a:pt x="347" y="924"/>
                </a:cubicBezTo>
                <a:cubicBezTo>
                  <a:pt x="341" y="924"/>
                  <a:pt x="336" y="919"/>
                  <a:pt x="336" y="913"/>
                </a:cubicBezTo>
                <a:cubicBezTo>
                  <a:pt x="336" y="783"/>
                  <a:pt x="336" y="783"/>
                  <a:pt x="336" y="783"/>
                </a:cubicBezTo>
                <a:cubicBezTo>
                  <a:pt x="335" y="782"/>
                  <a:pt x="334" y="780"/>
                  <a:pt x="334" y="778"/>
                </a:cubicBezTo>
                <a:cubicBezTo>
                  <a:pt x="334" y="776"/>
                  <a:pt x="335" y="774"/>
                  <a:pt x="336" y="772"/>
                </a:cubicBezTo>
                <a:cubicBezTo>
                  <a:pt x="336" y="0"/>
                  <a:pt x="336" y="0"/>
                  <a:pt x="336" y="0"/>
                </a:cubicBezTo>
                <a:cubicBezTo>
                  <a:pt x="254" y="67"/>
                  <a:pt x="182" y="159"/>
                  <a:pt x="134" y="281"/>
                </a:cubicBezTo>
                <a:cubicBezTo>
                  <a:pt x="0" y="619"/>
                  <a:pt x="191" y="899"/>
                  <a:pt x="221" y="959"/>
                </a:cubicBezTo>
                <a:cubicBezTo>
                  <a:pt x="238" y="992"/>
                  <a:pt x="291" y="1088"/>
                  <a:pt x="334" y="1182"/>
                </a:cubicBezTo>
                <a:lnTo>
                  <a:pt x="334" y="970"/>
                </a:lnTo>
                <a:close/>
              </a:path>
            </a:pathLst>
          </a:custGeom>
          <a:solidFill>
            <a:schemeClr val="accent5"/>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1" name="原创设计师QQ：598969553              _9"/>
          <p:cNvSpPr>
            <a:spLocks/>
          </p:cNvSpPr>
          <p:nvPr/>
        </p:nvSpPr>
        <p:spPr bwMode="auto">
          <a:xfrm>
            <a:off x="5334480" y="2577026"/>
            <a:ext cx="748314" cy="801136"/>
          </a:xfrm>
          <a:custGeom>
            <a:avLst/>
            <a:gdLst>
              <a:gd name="T0" fmla="*/ 433 w 433"/>
              <a:gd name="T1" fmla="*/ 3 h 465"/>
              <a:gd name="T2" fmla="*/ 256 w 433"/>
              <a:gd name="T3" fmla="*/ 3 h 465"/>
              <a:gd name="T4" fmla="*/ 255 w 433"/>
              <a:gd name="T5" fmla="*/ 34 h 465"/>
              <a:gd name="T6" fmla="*/ 301 w 433"/>
              <a:gd name="T7" fmla="*/ 105 h 465"/>
              <a:gd name="T8" fmla="*/ 214 w 433"/>
              <a:gd name="T9" fmla="*/ 172 h 465"/>
              <a:gd name="T10" fmla="*/ 139 w 433"/>
              <a:gd name="T11" fmla="*/ 98 h 465"/>
              <a:gd name="T12" fmla="*/ 175 w 433"/>
              <a:gd name="T13" fmla="*/ 39 h 465"/>
              <a:gd name="T14" fmla="*/ 175 w 433"/>
              <a:gd name="T15" fmla="*/ 0 h 465"/>
              <a:gd name="T16" fmla="*/ 0 w 433"/>
              <a:gd name="T17" fmla="*/ 0 h 465"/>
              <a:gd name="T18" fmla="*/ 0 w 433"/>
              <a:gd name="T19" fmla="*/ 465 h 465"/>
              <a:gd name="T20" fmla="*/ 433 w 433"/>
              <a:gd name="T21" fmla="*/ 465 h 465"/>
              <a:gd name="T22" fmla="*/ 433 w 433"/>
              <a:gd name="T23" fmla="*/ 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465">
                <a:moveTo>
                  <a:pt x="433" y="3"/>
                </a:moveTo>
                <a:cubicBezTo>
                  <a:pt x="256" y="3"/>
                  <a:pt x="256" y="3"/>
                  <a:pt x="256" y="3"/>
                </a:cubicBezTo>
                <a:cubicBezTo>
                  <a:pt x="255" y="34"/>
                  <a:pt x="255" y="34"/>
                  <a:pt x="255" y="34"/>
                </a:cubicBezTo>
                <a:cubicBezTo>
                  <a:pt x="270" y="42"/>
                  <a:pt x="302" y="63"/>
                  <a:pt x="301" y="105"/>
                </a:cubicBezTo>
                <a:cubicBezTo>
                  <a:pt x="300" y="142"/>
                  <a:pt x="261" y="172"/>
                  <a:pt x="214" y="172"/>
                </a:cubicBezTo>
                <a:cubicBezTo>
                  <a:pt x="165" y="172"/>
                  <a:pt x="139" y="134"/>
                  <a:pt x="139" y="98"/>
                </a:cubicBezTo>
                <a:cubicBezTo>
                  <a:pt x="139" y="70"/>
                  <a:pt x="164" y="47"/>
                  <a:pt x="175" y="39"/>
                </a:cubicBezTo>
                <a:cubicBezTo>
                  <a:pt x="175" y="0"/>
                  <a:pt x="175" y="0"/>
                  <a:pt x="175" y="0"/>
                </a:cubicBezTo>
                <a:cubicBezTo>
                  <a:pt x="0" y="0"/>
                  <a:pt x="0" y="0"/>
                  <a:pt x="0" y="0"/>
                </a:cubicBezTo>
                <a:cubicBezTo>
                  <a:pt x="0" y="465"/>
                  <a:pt x="0" y="465"/>
                  <a:pt x="0" y="465"/>
                </a:cubicBezTo>
                <a:cubicBezTo>
                  <a:pt x="433" y="465"/>
                  <a:pt x="433" y="465"/>
                  <a:pt x="433" y="465"/>
                </a:cubicBezTo>
                <a:lnTo>
                  <a:pt x="433" y="3"/>
                </a:lnTo>
                <a:close/>
              </a:path>
            </a:pathLst>
          </a:custGeom>
          <a:solidFill>
            <a:schemeClr val="accent2"/>
          </a:solidFill>
          <a:ln>
            <a:noFill/>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grpSp>
        <p:nvGrpSpPr>
          <p:cNvPr id="12" name="原创设计师QQ：598969553              _10"/>
          <p:cNvGrpSpPr>
            <a:grpSpLocks/>
          </p:cNvGrpSpPr>
          <p:nvPr/>
        </p:nvGrpSpPr>
        <p:grpSpPr bwMode="auto">
          <a:xfrm>
            <a:off x="5545769" y="4918808"/>
            <a:ext cx="1109265" cy="1111465"/>
            <a:chOff x="0" y="0"/>
            <a:chExt cx="504" cy="505"/>
          </a:xfrm>
          <a:solidFill>
            <a:srgbClr val="EA5514"/>
          </a:solidFill>
        </p:grpSpPr>
        <p:sp>
          <p:nvSpPr>
            <p:cNvPr id="13" name="Freeform 30"/>
            <p:cNvSpPr>
              <a:spLocks/>
            </p:cNvSpPr>
            <p:nvPr/>
          </p:nvSpPr>
          <p:spPr bwMode="auto">
            <a:xfrm>
              <a:off x="0" y="0"/>
              <a:ext cx="504" cy="463"/>
            </a:xfrm>
            <a:custGeom>
              <a:avLst/>
              <a:gdLst>
                <a:gd name="T0" fmla="*/ 7 w 642"/>
                <a:gd name="T1" fmla="*/ 0 h 589"/>
                <a:gd name="T2" fmla="*/ 628 w 642"/>
                <a:gd name="T3" fmla="*/ 0 h 589"/>
                <a:gd name="T4" fmla="*/ 628 w 642"/>
                <a:gd name="T5" fmla="*/ 51 h 589"/>
                <a:gd name="T6" fmla="*/ 642 w 642"/>
                <a:gd name="T7" fmla="*/ 82 h 589"/>
                <a:gd name="T8" fmla="*/ 612 w 642"/>
                <a:gd name="T9" fmla="*/ 129 h 589"/>
                <a:gd name="T10" fmla="*/ 637 w 642"/>
                <a:gd name="T11" fmla="*/ 171 h 589"/>
                <a:gd name="T12" fmla="*/ 612 w 642"/>
                <a:gd name="T13" fmla="*/ 225 h 589"/>
                <a:gd name="T14" fmla="*/ 636 w 642"/>
                <a:gd name="T15" fmla="*/ 261 h 589"/>
                <a:gd name="T16" fmla="*/ 612 w 642"/>
                <a:gd name="T17" fmla="*/ 306 h 589"/>
                <a:gd name="T18" fmla="*/ 636 w 642"/>
                <a:gd name="T19" fmla="*/ 347 h 589"/>
                <a:gd name="T20" fmla="*/ 610 w 642"/>
                <a:gd name="T21" fmla="*/ 394 h 589"/>
                <a:gd name="T22" fmla="*/ 626 w 642"/>
                <a:gd name="T23" fmla="*/ 424 h 589"/>
                <a:gd name="T24" fmla="*/ 575 w 642"/>
                <a:gd name="T25" fmla="*/ 495 h 589"/>
                <a:gd name="T26" fmla="*/ 467 w 642"/>
                <a:gd name="T27" fmla="*/ 589 h 589"/>
                <a:gd name="T28" fmla="*/ 174 w 642"/>
                <a:gd name="T29" fmla="*/ 589 h 589"/>
                <a:gd name="T30" fmla="*/ 39 w 642"/>
                <a:gd name="T31" fmla="*/ 476 h 589"/>
                <a:gd name="T32" fmla="*/ 32 w 642"/>
                <a:gd name="T33" fmla="*/ 429 h 589"/>
                <a:gd name="T34" fmla="*/ 2 w 642"/>
                <a:gd name="T35" fmla="*/ 389 h 589"/>
                <a:gd name="T36" fmla="*/ 26 w 642"/>
                <a:gd name="T37" fmla="*/ 355 h 589"/>
                <a:gd name="T38" fmla="*/ 2 w 642"/>
                <a:gd name="T39" fmla="*/ 295 h 589"/>
                <a:gd name="T40" fmla="*/ 23 w 642"/>
                <a:gd name="T41" fmla="*/ 258 h 589"/>
                <a:gd name="T42" fmla="*/ 5 w 642"/>
                <a:gd name="T43" fmla="*/ 214 h 589"/>
                <a:gd name="T44" fmla="*/ 24 w 642"/>
                <a:gd name="T45" fmla="*/ 168 h 589"/>
                <a:gd name="T46" fmla="*/ 2 w 642"/>
                <a:gd name="T47" fmla="*/ 120 h 589"/>
                <a:gd name="T48" fmla="*/ 7 w 642"/>
                <a:gd name="T49"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2" h="589">
                  <a:moveTo>
                    <a:pt x="7" y="0"/>
                  </a:moveTo>
                  <a:cubicBezTo>
                    <a:pt x="628" y="0"/>
                    <a:pt x="628" y="0"/>
                    <a:pt x="628" y="0"/>
                  </a:cubicBezTo>
                  <a:cubicBezTo>
                    <a:pt x="628" y="51"/>
                    <a:pt x="628" y="51"/>
                    <a:pt x="628" y="51"/>
                  </a:cubicBezTo>
                  <a:cubicBezTo>
                    <a:pt x="628" y="51"/>
                    <a:pt x="642" y="62"/>
                    <a:pt x="642" y="82"/>
                  </a:cubicBezTo>
                  <a:cubicBezTo>
                    <a:pt x="642" y="101"/>
                    <a:pt x="612" y="115"/>
                    <a:pt x="612" y="129"/>
                  </a:cubicBezTo>
                  <a:cubicBezTo>
                    <a:pt x="612" y="144"/>
                    <a:pt x="637" y="152"/>
                    <a:pt x="637" y="171"/>
                  </a:cubicBezTo>
                  <a:cubicBezTo>
                    <a:pt x="637" y="190"/>
                    <a:pt x="610" y="206"/>
                    <a:pt x="612" y="225"/>
                  </a:cubicBezTo>
                  <a:cubicBezTo>
                    <a:pt x="613" y="244"/>
                    <a:pt x="637" y="246"/>
                    <a:pt x="636" y="261"/>
                  </a:cubicBezTo>
                  <a:cubicBezTo>
                    <a:pt x="634" y="277"/>
                    <a:pt x="612" y="292"/>
                    <a:pt x="612" y="306"/>
                  </a:cubicBezTo>
                  <a:cubicBezTo>
                    <a:pt x="612" y="320"/>
                    <a:pt x="636" y="331"/>
                    <a:pt x="636" y="347"/>
                  </a:cubicBezTo>
                  <a:cubicBezTo>
                    <a:pt x="636" y="363"/>
                    <a:pt x="612" y="378"/>
                    <a:pt x="610" y="394"/>
                  </a:cubicBezTo>
                  <a:cubicBezTo>
                    <a:pt x="609" y="409"/>
                    <a:pt x="626" y="413"/>
                    <a:pt x="626" y="424"/>
                  </a:cubicBezTo>
                  <a:cubicBezTo>
                    <a:pt x="626" y="435"/>
                    <a:pt x="618" y="459"/>
                    <a:pt x="575" y="495"/>
                  </a:cubicBezTo>
                  <a:cubicBezTo>
                    <a:pt x="532" y="532"/>
                    <a:pt x="467" y="589"/>
                    <a:pt x="467" y="589"/>
                  </a:cubicBezTo>
                  <a:cubicBezTo>
                    <a:pt x="174" y="589"/>
                    <a:pt x="174" y="589"/>
                    <a:pt x="174" y="589"/>
                  </a:cubicBezTo>
                  <a:cubicBezTo>
                    <a:pt x="39" y="476"/>
                    <a:pt x="39" y="476"/>
                    <a:pt x="39" y="476"/>
                  </a:cubicBezTo>
                  <a:cubicBezTo>
                    <a:pt x="35" y="462"/>
                    <a:pt x="35" y="438"/>
                    <a:pt x="32" y="429"/>
                  </a:cubicBezTo>
                  <a:cubicBezTo>
                    <a:pt x="29" y="419"/>
                    <a:pt x="2" y="405"/>
                    <a:pt x="2" y="389"/>
                  </a:cubicBezTo>
                  <a:cubicBezTo>
                    <a:pt x="2" y="373"/>
                    <a:pt x="26" y="366"/>
                    <a:pt x="26" y="355"/>
                  </a:cubicBezTo>
                  <a:cubicBezTo>
                    <a:pt x="26" y="344"/>
                    <a:pt x="0" y="316"/>
                    <a:pt x="2" y="295"/>
                  </a:cubicBezTo>
                  <a:cubicBezTo>
                    <a:pt x="4" y="274"/>
                    <a:pt x="21" y="269"/>
                    <a:pt x="23" y="258"/>
                  </a:cubicBezTo>
                  <a:cubicBezTo>
                    <a:pt x="24" y="247"/>
                    <a:pt x="5" y="230"/>
                    <a:pt x="5" y="214"/>
                  </a:cubicBezTo>
                  <a:cubicBezTo>
                    <a:pt x="5" y="198"/>
                    <a:pt x="24" y="182"/>
                    <a:pt x="24" y="168"/>
                  </a:cubicBezTo>
                  <a:cubicBezTo>
                    <a:pt x="24" y="153"/>
                    <a:pt x="4" y="144"/>
                    <a:pt x="2" y="120"/>
                  </a:cubicBezTo>
                  <a:cubicBezTo>
                    <a:pt x="0" y="96"/>
                    <a:pt x="7" y="0"/>
                    <a:pt x="7" y="0"/>
                  </a:cubicBezTo>
                  <a:close/>
                </a:path>
              </a:pathLst>
            </a:custGeom>
            <a:solidFill>
              <a:srgbClr val="DDDDDD"/>
            </a:solidFill>
            <a:ln w="9525">
              <a:noFill/>
              <a:round/>
              <a:headEnd/>
              <a:tailEnd/>
            </a:ln>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4" name="Freeform 31"/>
            <p:cNvSpPr>
              <a:spLocks/>
            </p:cNvSpPr>
            <p:nvPr/>
          </p:nvSpPr>
          <p:spPr bwMode="auto">
            <a:xfrm>
              <a:off x="142" y="477"/>
              <a:ext cx="208" cy="28"/>
            </a:xfrm>
            <a:custGeom>
              <a:avLst/>
              <a:gdLst>
                <a:gd name="T0" fmla="*/ 0 w 266"/>
                <a:gd name="T1" fmla="*/ 0 h 36"/>
                <a:gd name="T2" fmla="*/ 266 w 266"/>
                <a:gd name="T3" fmla="*/ 0 h 36"/>
                <a:gd name="T4" fmla="*/ 223 w 266"/>
                <a:gd name="T5" fmla="*/ 36 h 36"/>
                <a:gd name="T6" fmla="*/ 50 w 266"/>
                <a:gd name="T7" fmla="*/ 36 h 36"/>
                <a:gd name="T8" fmla="*/ 0 w 266"/>
                <a:gd name="T9" fmla="*/ 0 h 36"/>
              </a:gdLst>
              <a:ahLst/>
              <a:cxnLst>
                <a:cxn ang="0">
                  <a:pos x="T0" y="T1"/>
                </a:cxn>
                <a:cxn ang="0">
                  <a:pos x="T2" y="T3"/>
                </a:cxn>
                <a:cxn ang="0">
                  <a:pos x="T4" y="T5"/>
                </a:cxn>
                <a:cxn ang="0">
                  <a:pos x="T6" y="T7"/>
                </a:cxn>
                <a:cxn ang="0">
                  <a:pos x="T8" y="T9"/>
                </a:cxn>
              </a:cxnLst>
              <a:rect l="0" t="0" r="r" b="b"/>
              <a:pathLst>
                <a:path w="266" h="36">
                  <a:moveTo>
                    <a:pt x="0" y="0"/>
                  </a:moveTo>
                  <a:cubicBezTo>
                    <a:pt x="266" y="0"/>
                    <a:pt x="266" y="0"/>
                    <a:pt x="266" y="0"/>
                  </a:cubicBezTo>
                  <a:cubicBezTo>
                    <a:pt x="266" y="0"/>
                    <a:pt x="237" y="36"/>
                    <a:pt x="223" y="36"/>
                  </a:cubicBezTo>
                  <a:cubicBezTo>
                    <a:pt x="209" y="36"/>
                    <a:pt x="62" y="36"/>
                    <a:pt x="50" y="36"/>
                  </a:cubicBezTo>
                  <a:cubicBezTo>
                    <a:pt x="37" y="36"/>
                    <a:pt x="0" y="0"/>
                    <a:pt x="0" y="0"/>
                  </a:cubicBez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grpSp>
      <p:sp>
        <p:nvSpPr>
          <p:cNvPr id="15" name="原创设计师QQ：598969553              _11"/>
          <p:cNvSpPr>
            <a:spLocks noEditPoints="1"/>
          </p:cNvSpPr>
          <p:nvPr/>
        </p:nvSpPr>
        <p:spPr bwMode="auto">
          <a:xfrm>
            <a:off x="5682226" y="2937978"/>
            <a:ext cx="255307" cy="272914"/>
          </a:xfrm>
          <a:custGeom>
            <a:avLst/>
            <a:gdLst>
              <a:gd name="T0" fmla="*/ 121 w 148"/>
              <a:gd name="T1" fmla="*/ 103 h 158"/>
              <a:gd name="T2" fmla="*/ 140 w 148"/>
              <a:gd name="T3" fmla="*/ 111 h 158"/>
              <a:gd name="T4" fmla="*/ 140 w 148"/>
              <a:gd name="T5" fmla="*/ 111 h 158"/>
              <a:gd name="T6" fmla="*/ 148 w 148"/>
              <a:gd name="T7" fmla="*/ 130 h 158"/>
              <a:gd name="T8" fmla="*/ 121 w 148"/>
              <a:gd name="T9" fmla="*/ 158 h 158"/>
              <a:gd name="T10" fmla="*/ 93 w 148"/>
              <a:gd name="T11" fmla="*/ 130 h 158"/>
              <a:gd name="T12" fmla="*/ 95 w 148"/>
              <a:gd name="T13" fmla="*/ 122 h 158"/>
              <a:gd name="T14" fmla="*/ 65 w 148"/>
              <a:gd name="T15" fmla="*/ 104 h 158"/>
              <a:gd name="T16" fmla="*/ 64 w 148"/>
              <a:gd name="T17" fmla="*/ 106 h 158"/>
              <a:gd name="T18" fmla="*/ 64 w 148"/>
              <a:gd name="T19" fmla="*/ 106 h 158"/>
              <a:gd name="T20" fmla="*/ 38 w 148"/>
              <a:gd name="T21" fmla="*/ 117 h 158"/>
              <a:gd name="T22" fmla="*/ 0 w 148"/>
              <a:gd name="T23" fmla="*/ 79 h 158"/>
              <a:gd name="T24" fmla="*/ 38 w 148"/>
              <a:gd name="T25" fmla="*/ 42 h 158"/>
              <a:gd name="T26" fmla="*/ 64 w 148"/>
              <a:gd name="T27" fmla="*/ 53 h 158"/>
              <a:gd name="T28" fmla="*/ 64 w 148"/>
              <a:gd name="T29" fmla="*/ 53 h 158"/>
              <a:gd name="T30" fmla="*/ 64 w 148"/>
              <a:gd name="T31" fmla="*/ 53 h 158"/>
              <a:gd name="T32" fmla="*/ 65 w 148"/>
              <a:gd name="T33" fmla="*/ 54 h 158"/>
              <a:gd name="T34" fmla="*/ 95 w 148"/>
              <a:gd name="T35" fmla="*/ 37 h 158"/>
              <a:gd name="T36" fmla="*/ 93 w 148"/>
              <a:gd name="T37" fmla="*/ 28 h 158"/>
              <a:gd name="T38" fmla="*/ 121 w 148"/>
              <a:gd name="T39" fmla="*/ 0 h 158"/>
              <a:gd name="T40" fmla="*/ 148 w 148"/>
              <a:gd name="T41" fmla="*/ 28 h 158"/>
              <a:gd name="T42" fmla="*/ 121 w 148"/>
              <a:gd name="T43" fmla="*/ 55 h 158"/>
              <a:gd name="T44" fmla="*/ 101 w 148"/>
              <a:gd name="T45" fmla="*/ 47 h 158"/>
              <a:gd name="T46" fmla="*/ 101 w 148"/>
              <a:gd name="T47" fmla="*/ 47 h 158"/>
              <a:gd name="T48" fmla="*/ 72 w 148"/>
              <a:gd name="T49" fmla="*/ 64 h 158"/>
              <a:gd name="T50" fmla="*/ 75 w 148"/>
              <a:gd name="T51" fmla="*/ 79 h 158"/>
              <a:gd name="T52" fmla="*/ 72 w 148"/>
              <a:gd name="T53" fmla="*/ 94 h 158"/>
              <a:gd name="T54" fmla="*/ 101 w 148"/>
              <a:gd name="T55" fmla="*/ 111 h 158"/>
              <a:gd name="T56" fmla="*/ 101 w 148"/>
              <a:gd name="T57" fmla="*/ 111 h 158"/>
              <a:gd name="T58" fmla="*/ 101 w 148"/>
              <a:gd name="T59" fmla="*/ 111 h 158"/>
              <a:gd name="T60" fmla="*/ 101 w 148"/>
              <a:gd name="T61" fmla="*/ 111 h 158"/>
              <a:gd name="T62" fmla="*/ 121 w 148"/>
              <a:gd name="T63" fmla="*/ 103 h 158"/>
              <a:gd name="T64" fmla="*/ 131 w 148"/>
              <a:gd name="T65" fmla="*/ 120 h 158"/>
              <a:gd name="T66" fmla="*/ 131 w 148"/>
              <a:gd name="T67" fmla="*/ 120 h 158"/>
              <a:gd name="T68" fmla="*/ 121 w 148"/>
              <a:gd name="T69" fmla="*/ 115 h 158"/>
              <a:gd name="T70" fmla="*/ 110 w 148"/>
              <a:gd name="T71" fmla="*/ 120 h 158"/>
              <a:gd name="T72" fmla="*/ 110 w 148"/>
              <a:gd name="T73" fmla="*/ 120 h 158"/>
              <a:gd name="T74" fmla="*/ 105 w 148"/>
              <a:gd name="T75" fmla="*/ 130 h 158"/>
              <a:gd name="T76" fmla="*/ 121 w 148"/>
              <a:gd name="T77" fmla="*/ 146 h 158"/>
              <a:gd name="T78" fmla="*/ 136 w 148"/>
              <a:gd name="T79" fmla="*/ 130 h 158"/>
              <a:gd name="T80" fmla="*/ 131 w 148"/>
              <a:gd name="T81" fmla="*/ 120 h 158"/>
              <a:gd name="T82" fmla="*/ 131 w 148"/>
              <a:gd name="T83" fmla="*/ 120 h 158"/>
              <a:gd name="T84" fmla="*/ 56 w 148"/>
              <a:gd name="T85" fmla="*/ 61 h 158"/>
              <a:gd name="T86" fmla="*/ 56 w 148"/>
              <a:gd name="T87" fmla="*/ 61 h 158"/>
              <a:gd name="T88" fmla="*/ 38 w 148"/>
              <a:gd name="T89" fmla="*/ 54 h 158"/>
              <a:gd name="T90" fmla="*/ 12 w 148"/>
              <a:gd name="T91" fmla="*/ 79 h 158"/>
              <a:gd name="T92" fmla="*/ 38 w 148"/>
              <a:gd name="T93" fmla="*/ 104 h 158"/>
              <a:gd name="T94" fmla="*/ 55 w 148"/>
              <a:gd name="T95" fmla="*/ 97 h 158"/>
              <a:gd name="T96" fmla="*/ 56 w 148"/>
              <a:gd name="T97" fmla="*/ 97 h 158"/>
              <a:gd name="T98" fmla="*/ 63 w 148"/>
              <a:gd name="T99" fmla="*/ 79 h 158"/>
              <a:gd name="T100" fmla="*/ 56 w 148"/>
              <a:gd name="T101" fmla="*/ 61 h 158"/>
              <a:gd name="T102" fmla="*/ 56 w 148"/>
              <a:gd name="T103" fmla="*/ 61 h 158"/>
              <a:gd name="T104" fmla="*/ 121 w 148"/>
              <a:gd name="T105" fmla="*/ 13 h 158"/>
              <a:gd name="T106" fmla="*/ 121 w 148"/>
              <a:gd name="T107" fmla="*/ 13 h 158"/>
              <a:gd name="T108" fmla="*/ 105 w 148"/>
              <a:gd name="T109" fmla="*/ 28 h 158"/>
              <a:gd name="T110" fmla="*/ 108 w 148"/>
              <a:gd name="T111" fmla="*/ 36 h 158"/>
              <a:gd name="T112" fmla="*/ 108 w 148"/>
              <a:gd name="T113" fmla="*/ 36 h 158"/>
              <a:gd name="T114" fmla="*/ 108 w 148"/>
              <a:gd name="T115" fmla="*/ 36 h 158"/>
              <a:gd name="T116" fmla="*/ 109 w 148"/>
              <a:gd name="T117" fmla="*/ 38 h 158"/>
              <a:gd name="T118" fmla="*/ 110 w 148"/>
              <a:gd name="T119" fmla="*/ 39 h 158"/>
              <a:gd name="T120" fmla="*/ 121 w 148"/>
              <a:gd name="T121" fmla="*/ 43 h 158"/>
              <a:gd name="T122" fmla="*/ 136 w 148"/>
              <a:gd name="T123" fmla="*/ 28 h 158"/>
              <a:gd name="T124" fmla="*/ 121 w 148"/>
              <a:gd name="T125" fmla="*/ 1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 h="158">
                <a:moveTo>
                  <a:pt x="121" y="103"/>
                </a:moveTo>
                <a:cubicBezTo>
                  <a:pt x="128" y="103"/>
                  <a:pt x="135" y="106"/>
                  <a:pt x="140" y="111"/>
                </a:cubicBezTo>
                <a:cubicBezTo>
                  <a:pt x="140" y="111"/>
                  <a:pt x="140" y="111"/>
                  <a:pt x="140" y="111"/>
                </a:cubicBezTo>
                <a:cubicBezTo>
                  <a:pt x="145" y="116"/>
                  <a:pt x="148" y="123"/>
                  <a:pt x="148" y="130"/>
                </a:cubicBezTo>
                <a:cubicBezTo>
                  <a:pt x="148" y="146"/>
                  <a:pt x="136" y="158"/>
                  <a:pt x="121" y="158"/>
                </a:cubicBezTo>
                <a:cubicBezTo>
                  <a:pt x="105" y="158"/>
                  <a:pt x="93" y="146"/>
                  <a:pt x="93" y="130"/>
                </a:cubicBezTo>
                <a:cubicBezTo>
                  <a:pt x="93" y="127"/>
                  <a:pt x="94" y="124"/>
                  <a:pt x="95" y="122"/>
                </a:cubicBezTo>
                <a:cubicBezTo>
                  <a:pt x="65" y="104"/>
                  <a:pt x="65" y="104"/>
                  <a:pt x="65" y="104"/>
                </a:cubicBezTo>
                <a:cubicBezTo>
                  <a:pt x="65" y="105"/>
                  <a:pt x="65" y="105"/>
                  <a:pt x="64" y="106"/>
                </a:cubicBezTo>
                <a:cubicBezTo>
                  <a:pt x="64" y="106"/>
                  <a:pt x="64" y="106"/>
                  <a:pt x="64" y="106"/>
                </a:cubicBezTo>
                <a:cubicBezTo>
                  <a:pt x="57" y="113"/>
                  <a:pt x="48" y="117"/>
                  <a:pt x="38" y="117"/>
                </a:cubicBezTo>
                <a:cubicBezTo>
                  <a:pt x="17" y="117"/>
                  <a:pt x="0" y="100"/>
                  <a:pt x="0" y="79"/>
                </a:cubicBezTo>
                <a:cubicBezTo>
                  <a:pt x="0" y="59"/>
                  <a:pt x="17" y="42"/>
                  <a:pt x="38" y="42"/>
                </a:cubicBezTo>
                <a:cubicBezTo>
                  <a:pt x="48" y="42"/>
                  <a:pt x="57" y="46"/>
                  <a:pt x="64" y="53"/>
                </a:cubicBezTo>
                <a:cubicBezTo>
                  <a:pt x="64" y="53"/>
                  <a:pt x="64" y="53"/>
                  <a:pt x="64" y="53"/>
                </a:cubicBezTo>
                <a:cubicBezTo>
                  <a:pt x="64" y="53"/>
                  <a:pt x="64" y="53"/>
                  <a:pt x="64" y="53"/>
                </a:cubicBezTo>
                <a:cubicBezTo>
                  <a:pt x="65" y="53"/>
                  <a:pt x="65" y="54"/>
                  <a:pt x="65" y="54"/>
                </a:cubicBezTo>
                <a:cubicBezTo>
                  <a:pt x="95" y="37"/>
                  <a:pt x="95" y="37"/>
                  <a:pt x="95" y="37"/>
                </a:cubicBezTo>
                <a:cubicBezTo>
                  <a:pt x="94" y="34"/>
                  <a:pt x="93" y="31"/>
                  <a:pt x="93" y="28"/>
                </a:cubicBezTo>
                <a:cubicBezTo>
                  <a:pt x="93" y="13"/>
                  <a:pt x="106" y="0"/>
                  <a:pt x="121" y="0"/>
                </a:cubicBezTo>
                <a:cubicBezTo>
                  <a:pt x="136" y="0"/>
                  <a:pt x="148" y="13"/>
                  <a:pt x="148" y="28"/>
                </a:cubicBezTo>
                <a:cubicBezTo>
                  <a:pt x="148" y="43"/>
                  <a:pt x="136" y="55"/>
                  <a:pt x="121" y="55"/>
                </a:cubicBezTo>
                <a:cubicBezTo>
                  <a:pt x="113" y="55"/>
                  <a:pt x="106" y="52"/>
                  <a:pt x="101" y="47"/>
                </a:cubicBezTo>
                <a:cubicBezTo>
                  <a:pt x="101" y="47"/>
                  <a:pt x="101" y="47"/>
                  <a:pt x="101" y="47"/>
                </a:cubicBezTo>
                <a:cubicBezTo>
                  <a:pt x="72" y="64"/>
                  <a:pt x="72" y="64"/>
                  <a:pt x="72" y="64"/>
                </a:cubicBezTo>
                <a:cubicBezTo>
                  <a:pt x="74" y="69"/>
                  <a:pt x="75" y="74"/>
                  <a:pt x="75" y="79"/>
                </a:cubicBezTo>
                <a:cubicBezTo>
                  <a:pt x="75" y="84"/>
                  <a:pt x="74" y="89"/>
                  <a:pt x="72" y="94"/>
                </a:cubicBezTo>
                <a:cubicBezTo>
                  <a:pt x="101" y="111"/>
                  <a:pt x="101" y="111"/>
                  <a:pt x="101" y="111"/>
                </a:cubicBezTo>
                <a:cubicBezTo>
                  <a:pt x="101" y="111"/>
                  <a:pt x="101" y="111"/>
                  <a:pt x="101" y="111"/>
                </a:cubicBezTo>
                <a:cubicBezTo>
                  <a:pt x="101" y="111"/>
                  <a:pt x="101" y="111"/>
                  <a:pt x="101" y="111"/>
                </a:cubicBezTo>
                <a:cubicBezTo>
                  <a:pt x="101" y="111"/>
                  <a:pt x="101" y="111"/>
                  <a:pt x="101" y="111"/>
                </a:cubicBezTo>
                <a:cubicBezTo>
                  <a:pt x="106" y="106"/>
                  <a:pt x="113" y="103"/>
                  <a:pt x="121" y="103"/>
                </a:cubicBezTo>
                <a:close/>
                <a:moveTo>
                  <a:pt x="131" y="120"/>
                </a:moveTo>
                <a:cubicBezTo>
                  <a:pt x="131" y="120"/>
                  <a:pt x="131" y="120"/>
                  <a:pt x="131" y="120"/>
                </a:cubicBezTo>
                <a:cubicBezTo>
                  <a:pt x="129" y="117"/>
                  <a:pt x="125" y="115"/>
                  <a:pt x="121" y="115"/>
                </a:cubicBezTo>
                <a:cubicBezTo>
                  <a:pt x="116" y="115"/>
                  <a:pt x="113" y="117"/>
                  <a:pt x="110" y="120"/>
                </a:cubicBezTo>
                <a:cubicBezTo>
                  <a:pt x="110" y="120"/>
                  <a:pt x="110" y="120"/>
                  <a:pt x="110" y="120"/>
                </a:cubicBezTo>
                <a:cubicBezTo>
                  <a:pt x="107" y="122"/>
                  <a:pt x="105" y="126"/>
                  <a:pt x="105" y="130"/>
                </a:cubicBezTo>
                <a:cubicBezTo>
                  <a:pt x="105" y="139"/>
                  <a:pt x="112" y="146"/>
                  <a:pt x="121" y="146"/>
                </a:cubicBezTo>
                <a:cubicBezTo>
                  <a:pt x="129" y="146"/>
                  <a:pt x="136" y="139"/>
                  <a:pt x="136" y="130"/>
                </a:cubicBezTo>
                <a:cubicBezTo>
                  <a:pt x="136" y="126"/>
                  <a:pt x="134" y="122"/>
                  <a:pt x="131" y="120"/>
                </a:cubicBezTo>
                <a:cubicBezTo>
                  <a:pt x="131" y="120"/>
                  <a:pt x="131" y="120"/>
                  <a:pt x="131" y="120"/>
                </a:cubicBezTo>
                <a:close/>
                <a:moveTo>
                  <a:pt x="56" y="61"/>
                </a:moveTo>
                <a:cubicBezTo>
                  <a:pt x="56" y="61"/>
                  <a:pt x="56" y="61"/>
                  <a:pt x="56" y="61"/>
                </a:cubicBezTo>
                <a:cubicBezTo>
                  <a:pt x="51" y="57"/>
                  <a:pt x="45" y="54"/>
                  <a:pt x="38" y="54"/>
                </a:cubicBezTo>
                <a:cubicBezTo>
                  <a:pt x="24" y="54"/>
                  <a:pt x="12" y="65"/>
                  <a:pt x="12" y="79"/>
                </a:cubicBezTo>
                <a:cubicBezTo>
                  <a:pt x="12" y="93"/>
                  <a:pt x="24" y="104"/>
                  <a:pt x="38" y="104"/>
                </a:cubicBezTo>
                <a:cubicBezTo>
                  <a:pt x="44" y="104"/>
                  <a:pt x="51" y="102"/>
                  <a:pt x="55" y="97"/>
                </a:cubicBezTo>
                <a:cubicBezTo>
                  <a:pt x="56" y="97"/>
                  <a:pt x="56" y="97"/>
                  <a:pt x="56" y="97"/>
                </a:cubicBezTo>
                <a:cubicBezTo>
                  <a:pt x="60" y="92"/>
                  <a:pt x="63" y="86"/>
                  <a:pt x="63" y="79"/>
                </a:cubicBezTo>
                <a:cubicBezTo>
                  <a:pt x="63" y="72"/>
                  <a:pt x="60" y="66"/>
                  <a:pt x="56" y="61"/>
                </a:cubicBezTo>
                <a:cubicBezTo>
                  <a:pt x="56" y="61"/>
                  <a:pt x="56" y="61"/>
                  <a:pt x="56" y="61"/>
                </a:cubicBezTo>
                <a:close/>
                <a:moveTo>
                  <a:pt x="121" y="13"/>
                </a:moveTo>
                <a:cubicBezTo>
                  <a:pt x="121" y="13"/>
                  <a:pt x="121" y="13"/>
                  <a:pt x="121" y="13"/>
                </a:cubicBezTo>
                <a:cubicBezTo>
                  <a:pt x="112" y="13"/>
                  <a:pt x="105" y="19"/>
                  <a:pt x="105" y="28"/>
                </a:cubicBezTo>
                <a:cubicBezTo>
                  <a:pt x="105" y="31"/>
                  <a:pt x="106" y="34"/>
                  <a:pt x="108" y="36"/>
                </a:cubicBezTo>
                <a:cubicBezTo>
                  <a:pt x="108" y="36"/>
                  <a:pt x="108" y="36"/>
                  <a:pt x="108" y="36"/>
                </a:cubicBezTo>
                <a:cubicBezTo>
                  <a:pt x="108" y="36"/>
                  <a:pt x="108" y="36"/>
                  <a:pt x="108" y="36"/>
                </a:cubicBezTo>
                <a:cubicBezTo>
                  <a:pt x="108" y="37"/>
                  <a:pt x="109" y="38"/>
                  <a:pt x="109" y="38"/>
                </a:cubicBezTo>
                <a:cubicBezTo>
                  <a:pt x="110" y="39"/>
                  <a:pt x="110" y="39"/>
                  <a:pt x="110" y="39"/>
                </a:cubicBezTo>
                <a:cubicBezTo>
                  <a:pt x="113" y="41"/>
                  <a:pt x="116" y="43"/>
                  <a:pt x="121" y="43"/>
                </a:cubicBezTo>
                <a:cubicBezTo>
                  <a:pt x="129" y="43"/>
                  <a:pt x="136" y="36"/>
                  <a:pt x="136" y="28"/>
                </a:cubicBezTo>
                <a:cubicBezTo>
                  <a:pt x="136" y="19"/>
                  <a:pt x="129" y="13"/>
                  <a:pt x="12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6" name="原创设计师QQ：598969553              _12"/>
          <p:cNvSpPr>
            <a:spLocks noEditPoints="1"/>
          </p:cNvSpPr>
          <p:nvPr/>
        </p:nvSpPr>
        <p:spPr bwMode="auto">
          <a:xfrm>
            <a:off x="6245662" y="3703899"/>
            <a:ext cx="248705" cy="259709"/>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7" name="原创设计师QQ：598969553              _13"/>
          <p:cNvSpPr>
            <a:spLocks noEditPoints="1"/>
          </p:cNvSpPr>
          <p:nvPr/>
        </p:nvSpPr>
        <p:spPr bwMode="auto">
          <a:xfrm>
            <a:off x="6247864" y="2937978"/>
            <a:ext cx="242101" cy="244302"/>
          </a:xfrm>
          <a:custGeom>
            <a:avLst/>
            <a:gdLst>
              <a:gd name="T0" fmla="*/ 6 w 141"/>
              <a:gd name="T1" fmla="*/ 141 h 141"/>
              <a:gd name="T2" fmla="*/ 10 w 141"/>
              <a:gd name="T3" fmla="*/ 113 h 141"/>
              <a:gd name="T4" fmla="*/ 38 w 141"/>
              <a:gd name="T5" fmla="*/ 101 h 141"/>
              <a:gd name="T6" fmla="*/ 38 w 141"/>
              <a:gd name="T7" fmla="*/ 100 h 141"/>
              <a:gd name="T8" fmla="*/ 30 w 141"/>
              <a:gd name="T9" fmla="*/ 84 h 141"/>
              <a:gd name="T10" fmla="*/ 28 w 141"/>
              <a:gd name="T11" fmla="*/ 79 h 141"/>
              <a:gd name="T12" fmla="*/ 20 w 141"/>
              <a:gd name="T13" fmla="*/ 68 h 141"/>
              <a:gd name="T14" fmla="*/ 19 w 141"/>
              <a:gd name="T15" fmla="*/ 42 h 141"/>
              <a:gd name="T16" fmla="*/ 57 w 141"/>
              <a:gd name="T17" fmla="*/ 0 h 141"/>
              <a:gd name="T18" fmla="*/ 80 w 141"/>
              <a:gd name="T19" fmla="*/ 8 h 141"/>
              <a:gd name="T20" fmla="*/ 104 w 141"/>
              <a:gd name="T21" fmla="*/ 33 h 141"/>
              <a:gd name="T22" fmla="*/ 102 w 141"/>
              <a:gd name="T23" fmla="*/ 54 h 141"/>
              <a:gd name="T24" fmla="*/ 104 w 141"/>
              <a:gd name="T25" fmla="*/ 66 h 141"/>
              <a:gd name="T26" fmla="*/ 103 w 141"/>
              <a:gd name="T27" fmla="*/ 141 h 141"/>
              <a:gd name="T28" fmla="*/ 91 w 141"/>
              <a:gd name="T29" fmla="*/ 68 h 141"/>
              <a:gd name="T30" fmla="*/ 91 w 141"/>
              <a:gd name="T31" fmla="*/ 53 h 141"/>
              <a:gd name="T32" fmla="*/ 93 w 141"/>
              <a:gd name="T33" fmla="*/ 35 h 141"/>
              <a:gd name="T34" fmla="*/ 81 w 141"/>
              <a:gd name="T35" fmla="*/ 19 h 141"/>
              <a:gd name="T36" fmla="*/ 76 w 141"/>
              <a:gd name="T37" fmla="*/ 18 h 141"/>
              <a:gd name="T38" fmla="*/ 66 w 141"/>
              <a:gd name="T39" fmla="*/ 12 h 141"/>
              <a:gd name="T40" fmla="*/ 40 w 141"/>
              <a:gd name="T41" fmla="*/ 16 h 141"/>
              <a:gd name="T42" fmla="*/ 32 w 141"/>
              <a:gd name="T43" fmla="*/ 28 h 141"/>
              <a:gd name="T44" fmla="*/ 32 w 141"/>
              <a:gd name="T45" fmla="*/ 53 h 141"/>
              <a:gd name="T46" fmla="*/ 32 w 141"/>
              <a:gd name="T47" fmla="*/ 56 h 141"/>
              <a:gd name="T48" fmla="*/ 31 w 141"/>
              <a:gd name="T49" fmla="*/ 65 h 141"/>
              <a:gd name="T50" fmla="*/ 31 w 141"/>
              <a:gd name="T51" fmla="*/ 65 h 141"/>
              <a:gd name="T52" fmla="*/ 35 w 141"/>
              <a:gd name="T53" fmla="*/ 71 h 141"/>
              <a:gd name="T54" fmla="*/ 35 w 141"/>
              <a:gd name="T55" fmla="*/ 71 h 141"/>
              <a:gd name="T56" fmla="*/ 47 w 141"/>
              <a:gd name="T57" fmla="*/ 91 h 141"/>
              <a:gd name="T58" fmla="*/ 50 w 141"/>
              <a:gd name="T59" fmla="*/ 98 h 141"/>
              <a:gd name="T60" fmla="*/ 46 w 141"/>
              <a:gd name="T61" fmla="*/ 108 h 141"/>
              <a:gd name="T62" fmla="*/ 18 w 141"/>
              <a:gd name="T63" fmla="*/ 121 h 141"/>
              <a:gd name="T64" fmla="*/ 118 w 141"/>
              <a:gd name="T65" fmla="*/ 100 h 141"/>
              <a:gd name="T66" fmla="*/ 121 w 141"/>
              <a:gd name="T67" fmla="*/ 103 h 141"/>
              <a:gd name="T68" fmla="*/ 107 w 141"/>
              <a:gd name="T69" fmla="*/ 107 h 141"/>
              <a:gd name="T70" fmla="*/ 103 w 141"/>
              <a:gd name="T71" fmla="*/ 121 h 141"/>
              <a:gd name="T72" fmla="*/ 100 w 141"/>
              <a:gd name="T73" fmla="*/ 107 h 141"/>
              <a:gd name="T74" fmla="*/ 86 w 141"/>
              <a:gd name="T75" fmla="*/ 103 h 141"/>
              <a:gd name="T76" fmla="*/ 100 w 141"/>
              <a:gd name="T77" fmla="*/ 100 h 141"/>
              <a:gd name="T78" fmla="*/ 103 w 141"/>
              <a:gd name="T79" fmla="*/ 86 h 141"/>
              <a:gd name="T80" fmla="*/ 107 w 141"/>
              <a:gd name="T81" fmla="*/ 100 h 141"/>
              <a:gd name="T82" fmla="*/ 103 w 141"/>
              <a:gd name="T83" fmla="*/ 76 h 141"/>
              <a:gd name="T84" fmla="*/ 76 w 141"/>
              <a:gd name="T85" fmla="*/ 103 h 141"/>
              <a:gd name="T86" fmla="*/ 131 w 141"/>
              <a:gd name="T87" fmla="*/ 10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 h="141">
                <a:moveTo>
                  <a:pt x="11" y="136"/>
                </a:moveTo>
                <a:cubicBezTo>
                  <a:pt x="11" y="139"/>
                  <a:pt x="9" y="141"/>
                  <a:pt x="6" y="141"/>
                </a:cubicBezTo>
                <a:cubicBezTo>
                  <a:pt x="3" y="141"/>
                  <a:pt x="0" y="139"/>
                  <a:pt x="0" y="136"/>
                </a:cubicBezTo>
                <a:cubicBezTo>
                  <a:pt x="0" y="126"/>
                  <a:pt x="5" y="119"/>
                  <a:pt x="10" y="113"/>
                </a:cubicBezTo>
                <a:cubicBezTo>
                  <a:pt x="18" y="106"/>
                  <a:pt x="29" y="103"/>
                  <a:pt x="35" y="102"/>
                </a:cubicBezTo>
                <a:cubicBezTo>
                  <a:pt x="36" y="102"/>
                  <a:pt x="38" y="101"/>
                  <a:pt x="38" y="101"/>
                </a:cubicBezTo>
                <a:cubicBezTo>
                  <a:pt x="38" y="101"/>
                  <a:pt x="38" y="101"/>
                  <a:pt x="38" y="101"/>
                </a:cubicBezTo>
                <a:cubicBezTo>
                  <a:pt x="38" y="100"/>
                  <a:pt x="38" y="100"/>
                  <a:pt x="38" y="100"/>
                </a:cubicBezTo>
                <a:cubicBezTo>
                  <a:pt x="39" y="100"/>
                  <a:pt x="39" y="99"/>
                  <a:pt x="39" y="99"/>
                </a:cubicBezTo>
                <a:cubicBezTo>
                  <a:pt x="34" y="95"/>
                  <a:pt x="32" y="89"/>
                  <a:pt x="30" y="84"/>
                </a:cubicBezTo>
                <a:cubicBezTo>
                  <a:pt x="29" y="82"/>
                  <a:pt x="28" y="80"/>
                  <a:pt x="28" y="79"/>
                </a:cubicBezTo>
                <a:cubicBezTo>
                  <a:pt x="28" y="79"/>
                  <a:pt x="28" y="79"/>
                  <a:pt x="28" y="79"/>
                </a:cubicBezTo>
                <a:cubicBezTo>
                  <a:pt x="27" y="79"/>
                  <a:pt x="27" y="79"/>
                  <a:pt x="27" y="79"/>
                </a:cubicBezTo>
                <a:cubicBezTo>
                  <a:pt x="25" y="77"/>
                  <a:pt x="22" y="73"/>
                  <a:pt x="20" y="68"/>
                </a:cubicBezTo>
                <a:cubicBezTo>
                  <a:pt x="19" y="64"/>
                  <a:pt x="18" y="59"/>
                  <a:pt x="21" y="55"/>
                </a:cubicBezTo>
                <a:cubicBezTo>
                  <a:pt x="19" y="51"/>
                  <a:pt x="19" y="46"/>
                  <a:pt x="19" y="42"/>
                </a:cubicBezTo>
                <a:cubicBezTo>
                  <a:pt x="19" y="29"/>
                  <a:pt x="23" y="14"/>
                  <a:pt x="34" y="7"/>
                </a:cubicBezTo>
                <a:cubicBezTo>
                  <a:pt x="41" y="3"/>
                  <a:pt x="48" y="1"/>
                  <a:pt x="57" y="0"/>
                </a:cubicBezTo>
                <a:cubicBezTo>
                  <a:pt x="60" y="0"/>
                  <a:pt x="64" y="0"/>
                  <a:pt x="68" y="1"/>
                </a:cubicBezTo>
                <a:cubicBezTo>
                  <a:pt x="73" y="2"/>
                  <a:pt x="78" y="4"/>
                  <a:pt x="80" y="8"/>
                </a:cubicBezTo>
                <a:cubicBezTo>
                  <a:pt x="86" y="7"/>
                  <a:pt x="91" y="10"/>
                  <a:pt x="95" y="15"/>
                </a:cubicBezTo>
                <a:cubicBezTo>
                  <a:pt x="100" y="21"/>
                  <a:pt x="103" y="29"/>
                  <a:pt x="104" y="33"/>
                </a:cubicBezTo>
                <a:cubicBezTo>
                  <a:pt x="104" y="37"/>
                  <a:pt x="104" y="41"/>
                  <a:pt x="104" y="45"/>
                </a:cubicBezTo>
                <a:cubicBezTo>
                  <a:pt x="103" y="47"/>
                  <a:pt x="103" y="50"/>
                  <a:pt x="102" y="54"/>
                </a:cubicBezTo>
                <a:cubicBezTo>
                  <a:pt x="103" y="56"/>
                  <a:pt x="104" y="58"/>
                  <a:pt x="104" y="61"/>
                </a:cubicBezTo>
                <a:cubicBezTo>
                  <a:pt x="104" y="63"/>
                  <a:pt x="104" y="64"/>
                  <a:pt x="104" y="66"/>
                </a:cubicBezTo>
                <a:cubicBezTo>
                  <a:pt x="125" y="66"/>
                  <a:pt x="141" y="83"/>
                  <a:pt x="141" y="103"/>
                </a:cubicBezTo>
                <a:cubicBezTo>
                  <a:pt x="141" y="124"/>
                  <a:pt x="124" y="141"/>
                  <a:pt x="103" y="141"/>
                </a:cubicBezTo>
                <a:cubicBezTo>
                  <a:pt x="83" y="141"/>
                  <a:pt x="66" y="124"/>
                  <a:pt x="66" y="103"/>
                </a:cubicBezTo>
                <a:cubicBezTo>
                  <a:pt x="66" y="87"/>
                  <a:pt x="76" y="73"/>
                  <a:pt x="91" y="68"/>
                </a:cubicBezTo>
                <a:cubicBezTo>
                  <a:pt x="93" y="64"/>
                  <a:pt x="95" y="62"/>
                  <a:pt x="92" y="58"/>
                </a:cubicBezTo>
                <a:cubicBezTo>
                  <a:pt x="91" y="57"/>
                  <a:pt x="90" y="55"/>
                  <a:pt x="91" y="53"/>
                </a:cubicBezTo>
                <a:cubicBezTo>
                  <a:pt x="92" y="49"/>
                  <a:pt x="93" y="46"/>
                  <a:pt x="93" y="43"/>
                </a:cubicBezTo>
                <a:cubicBezTo>
                  <a:pt x="93" y="40"/>
                  <a:pt x="93" y="38"/>
                  <a:pt x="93" y="35"/>
                </a:cubicBezTo>
                <a:cubicBezTo>
                  <a:pt x="93" y="32"/>
                  <a:pt x="90" y="26"/>
                  <a:pt x="87" y="22"/>
                </a:cubicBezTo>
                <a:cubicBezTo>
                  <a:pt x="85" y="20"/>
                  <a:pt x="83" y="18"/>
                  <a:pt x="81" y="19"/>
                </a:cubicBezTo>
                <a:cubicBezTo>
                  <a:pt x="81" y="19"/>
                  <a:pt x="81" y="19"/>
                  <a:pt x="81" y="19"/>
                </a:cubicBezTo>
                <a:cubicBezTo>
                  <a:pt x="79" y="19"/>
                  <a:pt x="77" y="19"/>
                  <a:pt x="76" y="18"/>
                </a:cubicBezTo>
                <a:cubicBezTo>
                  <a:pt x="74" y="17"/>
                  <a:pt x="73" y="16"/>
                  <a:pt x="72" y="14"/>
                </a:cubicBezTo>
                <a:cubicBezTo>
                  <a:pt x="71" y="13"/>
                  <a:pt x="69" y="12"/>
                  <a:pt x="66" y="12"/>
                </a:cubicBezTo>
                <a:cubicBezTo>
                  <a:pt x="63" y="11"/>
                  <a:pt x="59" y="11"/>
                  <a:pt x="57" y="11"/>
                </a:cubicBezTo>
                <a:cubicBezTo>
                  <a:pt x="50" y="11"/>
                  <a:pt x="45" y="13"/>
                  <a:pt x="40" y="16"/>
                </a:cubicBezTo>
                <a:cubicBezTo>
                  <a:pt x="37" y="18"/>
                  <a:pt x="34" y="22"/>
                  <a:pt x="32" y="28"/>
                </a:cubicBezTo>
                <a:cubicBezTo>
                  <a:pt x="32" y="28"/>
                  <a:pt x="32" y="28"/>
                  <a:pt x="32" y="28"/>
                </a:cubicBezTo>
                <a:cubicBezTo>
                  <a:pt x="30" y="32"/>
                  <a:pt x="30" y="37"/>
                  <a:pt x="30" y="41"/>
                </a:cubicBezTo>
                <a:cubicBezTo>
                  <a:pt x="30" y="46"/>
                  <a:pt x="30" y="50"/>
                  <a:pt x="32" y="53"/>
                </a:cubicBezTo>
                <a:cubicBezTo>
                  <a:pt x="32" y="54"/>
                  <a:pt x="32" y="55"/>
                  <a:pt x="32" y="56"/>
                </a:cubicBezTo>
                <a:cubicBezTo>
                  <a:pt x="32" y="56"/>
                  <a:pt x="32" y="56"/>
                  <a:pt x="32" y="56"/>
                </a:cubicBezTo>
                <a:cubicBezTo>
                  <a:pt x="32" y="56"/>
                  <a:pt x="32" y="56"/>
                  <a:pt x="32" y="56"/>
                </a:cubicBezTo>
                <a:cubicBezTo>
                  <a:pt x="32" y="60"/>
                  <a:pt x="29" y="60"/>
                  <a:pt x="31" y="65"/>
                </a:cubicBezTo>
                <a:cubicBezTo>
                  <a:pt x="30" y="65"/>
                  <a:pt x="30" y="65"/>
                  <a:pt x="30" y="65"/>
                </a:cubicBezTo>
                <a:cubicBezTo>
                  <a:pt x="31" y="65"/>
                  <a:pt x="31" y="65"/>
                  <a:pt x="31" y="65"/>
                </a:cubicBezTo>
                <a:cubicBezTo>
                  <a:pt x="31" y="67"/>
                  <a:pt x="33" y="70"/>
                  <a:pt x="35" y="71"/>
                </a:cubicBezTo>
                <a:cubicBezTo>
                  <a:pt x="35" y="71"/>
                  <a:pt x="35" y="71"/>
                  <a:pt x="35" y="71"/>
                </a:cubicBezTo>
                <a:cubicBezTo>
                  <a:pt x="35" y="71"/>
                  <a:pt x="35" y="71"/>
                  <a:pt x="35" y="71"/>
                </a:cubicBezTo>
                <a:cubicBezTo>
                  <a:pt x="35" y="71"/>
                  <a:pt x="35" y="71"/>
                  <a:pt x="35" y="71"/>
                </a:cubicBezTo>
                <a:cubicBezTo>
                  <a:pt x="37" y="73"/>
                  <a:pt x="39" y="76"/>
                  <a:pt x="40" y="80"/>
                </a:cubicBezTo>
                <a:cubicBezTo>
                  <a:pt x="42" y="84"/>
                  <a:pt x="44" y="89"/>
                  <a:pt x="47" y="91"/>
                </a:cubicBezTo>
                <a:cubicBezTo>
                  <a:pt x="49" y="92"/>
                  <a:pt x="50" y="94"/>
                  <a:pt x="50" y="96"/>
                </a:cubicBezTo>
                <a:cubicBezTo>
                  <a:pt x="50" y="98"/>
                  <a:pt x="50" y="98"/>
                  <a:pt x="50" y="98"/>
                </a:cubicBezTo>
                <a:cubicBezTo>
                  <a:pt x="50" y="102"/>
                  <a:pt x="49" y="106"/>
                  <a:pt x="46" y="108"/>
                </a:cubicBezTo>
                <a:cubicBezTo>
                  <a:pt x="46" y="108"/>
                  <a:pt x="46" y="108"/>
                  <a:pt x="46" y="108"/>
                </a:cubicBezTo>
                <a:cubicBezTo>
                  <a:pt x="44" y="111"/>
                  <a:pt x="40" y="112"/>
                  <a:pt x="36" y="113"/>
                </a:cubicBezTo>
                <a:cubicBezTo>
                  <a:pt x="31" y="113"/>
                  <a:pt x="23" y="116"/>
                  <a:pt x="18" y="121"/>
                </a:cubicBezTo>
                <a:cubicBezTo>
                  <a:pt x="14" y="125"/>
                  <a:pt x="11" y="129"/>
                  <a:pt x="11" y="136"/>
                </a:cubicBezTo>
                <a:close/>
                <a:moveTo>
                  <a:pt x="118" y="100"/>
                </a:moveTo>
                <a:cubicBezTo>
                  <a:pt x="118" y="100"/>
                  <a:pt x="118" y="100"/>
                  <a:pt x="118" y="100"/>
                </a:cubicBezTo>
                <a:cubicBezTo>
                  <a:pt x="120" y="100"/>
                  <a:pt x="121" y="102"/>
                  <a:pt x="121" y="103"/>
                </a:cubicBezTo>
                <a:cubicBezTo>
                  <a:pt x="121" y="105"/>
                  <a:pt x="120" y="107"/>
                  <a:pt x="118" y="107"/>
                </a:cubicBezTo>
                <a:cubicBezTo>
                  <a:pt x="107" y="107"/>
                  <a:pt x="107" y="107"/>
                  <a:pt x="107" y="107"/>
                </a:cubicBezTo>
                <a:cubicBezTo>
                  <a:pt x="107" y="118"/>
                  <a:pt x="107" y="118"/>
                  <a:pt x="107" y="118"/>
                </a:cubicBezTo>
                <a:cubicBezTo>
                  <a:pt x="107" y="120"/>
                  <a:pt x="105" y="121"/>
                  <a:pt x="103" y="121"/>
                </a:cubicBezTo>
                <a:cubicBezTo>
                  <a:pt x="102" y="121"/>
                  <a:pt x="100" y="120"/>
                  <a:pt x="100" y="118"/>
                </a:cubicBezTo>
                <a:cubicBezTo>
                  <a:pt x="100" y="107"/>
                  <a:pt x="100" y="107"/>
                  <a:pt x="100" y="107"/>
                </a:cubicBezTo>
                <a:cubicBezTo>
                  <a:pt x="89" y="107"/>
                  <a:pt x="89" y="107"/>
                  <a:pt x="89" y="107"/>
                </a:cubicBezTo>
                <a:cubicBezTo>
                  <a:pt x="87" y="107"/>
                  <a:pt x="86" y="105"/>
                  <a:pt x="86" y="103"/>
                </a:cubicBezTo>
                <a:cubicBezTo>
                  <a:pt x="86" y="102"/>
                  <a:pt x="87" y="100"/>
                  <a:pt x="89" y="100"/>
                </a:cubicBezTo>
                <a:cubicBezTo>
                  <a:pt x="100" y="100"/>
                  <a:pt x="100" y="100"/>
                  <a:pt x="100" y="100"/>
                </a:cubicBezTo>
                <a:cubicBezTo>
                  <a:pt x="100" y="89"/>
                  <a:pt x="100" y="89"/>
                  <a:pt x="100" y="89"/>
                </a:cubicBezTo>
                <a:cubicBezTo>
                  <a:pt x="100" y="87"/>
                  <a:pt x="102" y="86"/>
                  <a:pt x="103" y="86"/>
                </a:cubicBezTo>
                <a:cubicBezTo>
                  <a:pt x="105" y="86"/>
                  <a:pt x="107" y="87"/>
                  <a:pt x="107" y="89"/>
                </a:cubicBezTo>
                <a:cubicBezTo>
                  <a:pt x="107" y="100"/>
                  <a:pt x="107" y="100"/>
                  <a:pt x="107" y="100"/>
                </a:cubicBezTo>
                <a:cubicBezTo>
                  <a:pt x="118" y="100"/>
                  <a:pt x="118" y="100"/>
                  <a:pt x="118" y="100"/>
                </a:cubicBezTo>
                <a:close/>
                <a:moveTo>
                  <a:pt x="103" y="76"/>
                </a:moveTo>
                <a:cubicBezTo>
                  <a:pt x="103" y="76"/>
                  <a:pt x="103" y="76"/>
                  <a:pt x="103" y="76"/>
                </a:cubicBezTo>
                <a:cubicBezTo>
                  <a:pt x="89" y="76"/>
                  <a:pt x="76" y="88"/>
                  <a:pt x="76" y="103"/>
                </a:cubicBezTo>
                <a:cubicBezTo>
                  <a:pt x="76" y="118"/>
                  <a:pt x="89" y="131"/>
                  <a:pt x="103" y="131"/>
                </a:cubicBezTo>
                <a:cubicBezTo>
                  <a:pt x="118" y="131"/>
                  <a:pt x="131" y="118"/>
                  <a:pt x="131" y="103"/>
                </a:cubicBezTo>
                <a:cubicBezTo>
                  <a:pt x="131" y="88"/>
                  <a:pt x="118" y="76"/>
                  <a:pt x="10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8" name="原创设计师QQ：598969553              _14"/>
          <p:cNvSpPr>
            <a:spLocks noEditPoints="1"/>
          </p:cNvSpPr>
          <p:nvPr/>
        </p:nvSpPr>
        <p:spPr bwMode="auto">
          <a:xfrm>
            <a:off x="5680026" y="3703899"/>
            <a:ext cx="272914" cy="248704"/>
          </a:xfrm>
          <a:custGeom>
            <a:avLst/>
            <a:gdLst>
              <a:gd name="T0" fmla="*/ 59 w 160"/>
              <a:gd name="T1" fmla="*/ 62 h 145"/>
              <a:gd name="T2" fmla="*/ 59 w 160"/>
              <a:gd name="T3" fmla="*/ 78 h 145"/>
              <a:gd name="T4" fmla="*/ 42 w 160"/>
              <a:gd name="T5" fmla="*/ 78 h 145"/>
              <a:gd name="T6" fmla="*/ 42 w 160"/>
              <a:gd name="T7" fmla="*/ 62 h 145"/>
              <a:gd name="T8" fmla="*/ 80 w 160"/>
              <a:gd name="T9" fmla="*/ 0 h 145"/>
              <a:gd name="T10" fmla="*/ 136 w 160"/>
              <a:gd name="T11" fmla="*/ 20 h 145"/>
              <a:gd name="T12" fmla="*/ 136 w 160"/>
              <a:gd name="T13" fmla="*/ 120 h 145"/>
              <a:gd name="T14" fmla="*/ 61 w 160"/>
              <a:gd name="T15" fmla="*/ 138 h 145"/>
              <a:gd name="T16" fmla="*/ 26 w 160"/>
              <a:gd name="T17" fmla="*/ 143 h 145"/>
              <a:gd name="T18" fmla="*/ 20 w 160"/>
              <a:gd name="T19" fmla="*/ 145 h 145"/>
              <a:gd name="T20" fmla="*/ 11 w 160"/>
              <a:gd name="T21" fmla="*/ 138 h 145"/>
              <a:gd name="T22" fmla="*/ 11 w 160"/>
              <a:gd name="T23" fmla="*/ 132 h 145"/>
              <a:gd name="T24" fmla="*/ 4 w 160"/>
              <a:gd name="T25" fmla="*/ 93 h 145"/>
              <a:gd name="T26" fmla="*/ 24 w 160"/>
              <a:gd name="T27" fmla="*/ 20 h 145"/>
              <a:gd name="T28" fmla="*/ 128 w 160"/>
              <a:gd name="T29" fmla="*/ 30 h 145"/>
              <a:gd name="T30" fmla="*/ 80 w 160"/>
              <a:gd name="T31" fmla="*/ 13 h 145"/>
              <a:gd name="T32" fmla="*/ 12 w 160"/>
              <a:gd name="T33" fmla="*/ 70 h 145"/>
              <a:gd name="T34" fmla="*/ 26 w 160"/>
              <a:gd name="T35" fmla="*/ 105 h 145"/>
              <a:gd name="T36" fmla="*/ 23 w 160"/>
              <a:gd name="T37" fmla="*/ 131 h 145"/>
              <a:gd name="T38" fmla="*/ 48 w 160"/>
              <a:gd name="T39" fmla="*/ 121 h 145"/>
              <a:gd name="T40" fmla="*/ 80 w 160"/>
              <a:gd name="T41" fmla="*/ 127 h 145"/>
              <a:gd name="T42" fmla="*/ 148 w 160"/>
              <a:gd name="T43" fmla="*/ 70 h 145"/>
              <a:gd name="T44" fmla="*/ 53 w 160"/>
              <a:gd name="T45" fmla="*/ 67 h 145"/>
              <a:gd name="T46" fmla="*/ 50 w 160"/>
              <a:gd name="T47" fmla="*/ 66 h 145"/>
              <a:gd name="T48" fmla="*/ 46 w 160"/>
              <a:gd name="T49" fmla="*/ 70 h 145"/>
              <a:gd name="T50" fmla="*/ 50 w 160"/>
              <a:gd name="T51" fmla="*/ 74 h 145"/>
              <a:gd name="T52" fmla="*/ 55 w 160"/>
              <a:gd name="T53" fmla="*/ 70 h 145"/>
              <a:gd name="T54" fmla="*/ 80 w 160"/>
              <a:gd name="T55" fmla="*/ 58 h 145"/>
              <a:gd name="T56" fmla="*/ 88 w 160"/>
              <a:gd name="T57" fmla="*/ 62 h 145"/>
              <a:gd name="T58" fmla="*/ 88 w 160"/>
              <a:gd name="T59" fmla="*/ 78 h 145"/>
              <a:gd name="T60" fmla="*/ 72 w 160"/>
              <a:gd name="T61" fmla="*/ 78 h 145"/>
              <a:gd name="T62" fmla="*/ 72 w 160"/>
              <a:gd name="T63" fmla="*/ 62 h 145"/>
              <a:gd name="T64" fmla="*/ 83 w 160"/>
              <a:gd name="T65" fmla="*/ 67 h 145"/>
              <a:gd name="T66" fmla="*/ 80 w 160"/>
              <a:gd name="T67" fmla="*/ 66 h 145"/>
              <a:gd name="T68" fmla="*/ 76 w 160"/>
              <a:gd name="T69" fmla="*/ 70 h 145"/>
              <a:gd name="T70" fmla="*/ 80 w 160"/>
              <a:gd name="T71" fmla="*/ 74 h 145"/>
              <a:gd name="T72" fmla="*/ 84 w 160"/>
              <a:gd name="T73" fmla="*/ 70 h 145"/>
              <a:gd name="T74" fmla="*/ 110 w 160"/>
              <a:gd name="T75" fmla="*/ 58 h 145"/>
              <a:gd name="T76" fmla="*/ 118 w 160"/>
              <a:gd name="T77" fmla="*/ 62 h 145"/>
              <a:gd name="T78" fmla="*/ 118 w 160"/>
              <a:gd name="T79" fmla="*/ 78 h 145"/>
              <a:gd name="T80" fmla="*/ 101 w 160"/>
              <a:gd name="T81" fmla="*/ 78 h 145"/>
              <a:gd name="T82" fmla="*/ 101 w 160"/>
              <a:gd name="T83" fmla="*/ 62 h 145"/>
              <a:gd name="T84" fmla="*/ 113 w 160"/>
              <a:gd name="T85" fmla="*/ 67 h 145"/>
              <a:gd name="T86" fmla="*/ 110 w 160"/>
              <a:gd name="T87" fmla="*/ 66 h 145"/>
              <a:gd name="T88" fmla="*/ 105 w 160"/>
              <a:gd name="T89" fmla="*/ 70 h 145"/>
              <a:gd name="T90" fmla="*/ 110 w 160"/>
              <a:gd name="T91" fmla="*/ 74 h 145"/>
              <a:gd name="T92" fmla="*/ 114 w 160"/>
              <a:gd name="T93"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0" h="145">
                <a:moveTo>
                  <a:pt x="50" y="58"/>
                </a:moveTo>
                <a:cubicBezTo>
                  <a:pt x="54" y="58"/>
                  <a:pt x="56" y="60"/>
                  <a:pt x="59" y="62"/>
                </a:cubicBezTo>
                <a:cubicBezTo>
                  <a:pt x="61" y="64"/>
                  <a:pt x="62" y="67"/>
                  <a:pt x="62" y="70"/>
                </a:cubicBezTo>
                <a:cubicBezTo>
                  <a:pt x="62" y="73"/>
                  <a:pt x="61" y="76"/>
                  <a:pt x="59" y="78"/>
                </a:cubicBezTo>
                <a:cubicBezTo>
                  <a:pt x="56" y="80"/>
                  <a:pt x="54" y="82"/>
                  <a:pt x="50" y="82"/>
                </a:cubicBezTo>
                <a:cubicBezTo>
                  <a:pt x="47" y="82"/>
                  <a:pt x="44" y="80"/>
                  <a:pt x="42" y="78"/>
                </a:cubicBezTo>
                <a:cubicBezTo>
                  <a:pt x="40" y="76"/>
                  <a:pt x="39" y="73"/>
                  <a:pt x="39" y="70"/>
                </a:cubicBezTo>
                <a:cubicBezTo>
                  <a:pt x="39" y="67"/>
                  <a:pt x="40" y="64"/>
                  <a:pt x="42" y="62"/>
                </a:cubicBezTo>
                <a:cubicBezTo>
                  <a:pt x="44" y="60"/>
                  <a:pt x="47" y="58"/>
                  <a:pt x="50" y="58"/>
                </a:cubicBezTo>
                <a:close/>
                <a:moveTo>
                  <a:pt x="80" y="0"/>
                </a:moveTo>
                <a:cubicBezTo>
                  <a:pt x="80" y="0"/>
                  <a:pt x="80" y="0"/>
                  <a:pt x="80" y="0"/>
                </a:cubicBezTo>
                <a:cubicBezTo>
                  <a:pt x="102" y="0"/>
                  <a:pt x="122" y="8"/>
                  <a:pt x="136" y="20"/>
                </a:cubicBezTo>
                <a:cubicBezTo>
                  <a:pt x="151" y="33"/>
                  <a:pt x="160" y="51"/>
                  <a:pt x="160" y="70"/>
                </a:cubicBezTo>
                <a:cubicBezTo>
                  <a:pt x="160" y="89"/>
                  <a:pt x="151" y="107"/>
                  <a:pt x="136" y="120"/>
                </a:cubicBezTo>
                <a:cubicBezTo>
                  <a:pt x="122" y="132"/>
                  <a:pt x="102" y="140"/>
                  <a:pt x="80" y="140"/>
                </a:cubicBezTo>
                <a:cubicBezTo>
                  <a:pt x="73" y="140"/>
                  <a:pt x="67" y="139"/>
                  <a:pt x="61" y="138"/>
                </a:cubicBezTo>
                <a:cubicBezTo>
                  <a:pt x="55" y="137"/>
                  <a:pt x="50" y="135"/>
                  <a:pt x="45" y="133"/>
                </a:cubicBezTo>
                <a:cubicBezTo>
                  <a:pt x="26" y="143"/>
                  <a:pt x="26" y="143"/>
                  <a:pt x="26" y="143"/>
                </a:cubicBezTo>
                <a:cubicBezTo>
                  <a:pt x="24" y="144"/>
                  <a:pt x="22" y="145"/>
                  <a:pt x="20" y="145"/>
                </a:cubicBezTo>
                <a:cubicBezTo>
                  <a:pt x="20" y="145"/>
                  <a:pt x="20" y="145"/>
                  <a:pt x="20" y="145"/>
                </a:cubicBezTo>
                <a:cubicBezTo>
                  <a:pt x="18" y="145"/>
                  <a:pt x="16" y="144"/>
                  <a:pt x="15" y="143"/>
                </a:cubicBezTo>
                <a:cubicBezTo>
                  <a:pt x="13" y="141"/>
                  <a:pt x="12" y="140"/>
                  <a:pt x="11" y="138"/>
                </a:cubicBezTo>
                <a:cubicBezTo>
                  <a:pt x="11" y="138"/>
                  <a:pt x="11" y="138"/>
                  <a:pt x="11" y="138"/>
                </a:cubicBezTo>
                <a:cubicBezTo>
                  <a:pt x="10" y="136"/>
                  <a:pt x="10" y="134"/>
                  <a:pt x="11" y="132"/>
                </a:cubicBezTo>
                <a:cubicBezTo>
                  <a:pt x="15" y="111"/>
                  <a:pt x="15" y="111"/>
                  <a:pt x="15" y="111"/>
                </a:cubicBezTo>
                <a:cubicBezTo>
                  <a:pt x="11" y="106"/>
                  <a:pt x="7" y="100"/>
                  <a:pt x="4" y="93"/>
                </a:cubicBezTo>
                <a:cubicBezTo>
                  <a:pt x="1" y="86"/>
                  <a:pt x="0" y="78"/>
                  <a:pt x="0" y="70"/>
                </a:cubicBezTo>
                <a:cubicBezTo>
                  <a:pt x="0" y="51"/>
                  <a:pt x="9" y="33"/>
                  <a:pt x="24" y="20"/>
                </a:cubicBezTo>
                <a:cubicBezTo>
                  <a:pt x="38" y="8"/>
                  <a:pt x="58" y="0"/>
                  <a:pt x="80" y="0"/>
                </a:cubicBezTo>
                <a:close/>
                <a:moveTo>
                  <a:pt x="128" y="30"/>
                </a:moveTo>
                <a:cubicBezTo>
                  <a:pt x="128" y="30"/>
                  <a:pt x="128" y="30"/>
                  <a:pt x="128" y="30"/>
                </a:cubicBezTo>
                <a:cubicBezTo>
                  <a:pt x="116" y="19"/>
                  <a:pt x="99" y="13"/>
                  <a:pt x="80" y="13"/>
                </a:cubicBezTo>
                <a:cubicBezTo>
                  <a:pt x="61" y="13"/>
                  <a:pt x="44" y="19"/>
                  <a:pt x="32" y="30"/>
                </a:cubicBezTo>
                <a:cubicBezTo>
                  <a:pt x="20" y="40"/>
                  <a:pt x="12" y="54"/>
                  <a:pt x="12" y="70"/>
                </a:cubicBezTo>
                <a:cubicBezTo>
                  <a:pt x="12" y="76"/>
                  <a:pt x="13" y="83"/>
                  <a:pt x="16" y="89"/>
                </a:cubicBezTo>
                <a:cubicBezTo>
                  <a:pt x="18" y="95"/>
                  <a:pt x="22" y="100"/>
                  <a:pt x="26" y="105"/>
                </a:cubicBezTo>
                <a:cubicBezTo>
                  <a:pt x="28" y="106"/>
                  <a:pt x="29" y="109"/>
                  <a:pt x="28" y="111"/>
                </a:cubicBezTo>
                <a:cubicBezTo>
                  <a:pt x="23" y="131"/>
                  <a:pt x="23" y="131"/>
                  <a:pt x="23" y="131"/>
                </a:cubicBezTo>
                <a:cubicBezTo>
                  <a:pt x="42" y="121"/>
                  <a:pt x="42" y="121"/>
                  <a:pt x="42" y="121"/>
                </a:cubicBezTo>
                <a:cubicBezTo>
                  <a:pt x="44" y="120"/>
                  <a:pt x="46" y="120"/>
                  <a:pt x="48" y="121"/>
                </a:cubicBezTo>
                <a:cubicBezTo>
                  <a:pt x="53" y="123"/>
                  <a:pt x="58" y="125"/>
                  <a:pt x="63" y="126"/>
                </a:cubicBezTo>
                <a:cubicBezTo>
                  <a:pt x="69" y="127"/>
                  <a:pt x="74" y="127"/>
                  <a:pt x="80" y="127"/>
                </a:cubicBezTo>
                <a:cubicBezTo>
                  <a:pt x="99" y="127"/>
                  <a:pt x="116" y="121"/>
                  <a:pt x="128" y="110"/>
                </a:cubicBezTo>
                <a:cubicBezTo>
                  <a:pt x="140" y="100"/>
                  <a:pt x="148" y="86"/>
                  <a:pt x="148" y="70"/>
                </a:cubicBezTo>
                <a:cubicBezTo>
                  <a:pt x="148" y="54"/>
                  <a:pt x="140" y="40"/>
                  <a:pt x="128" y="30"/>
                </a:cubicBezTo>
                <a:close/>
                <a:moveTo>
                  <a:pt x="53" y="67"/>
                </a:moveTo>
                <a:cubicBezTo>
                  <a:pt x="53" y="67"/>
                  <a:pt x="53" y="67"/>
                  <a:pt x="53" y="67"/>
                </a:cubicBezTo>
                <a:cubicBezTo>
                  <a:pt x="53" y="66"/>
                  <a:pt x="51" y="66"/>
                  <a:pt x="50" y="66"/>
                </a:cubicBezTo>
                <a:cubicBezTo>
                  <a:pt x="49" y="66"/>
                  <a:pt x="48" y="66"/>
                  <a:pt x="47" y="67"/>
                </a:cubicBezTo>
                <a:cubicBezTo>
                  <a:pt x="47" y="68"/>
                  <a:pt x="46" y="69"/>
                  <a:pt x="46" y="70"/>
                </a:cubicBezTo>
                <a:cubicBezTo>
                  <a:pt x="46" y="71"/>
                  <a:pt x="47" y="72"/>
                  <a:pt x="47" y="73"/>
                </a:cubicBezTo>
                <a:cubicBezTo>
                  <a:pt x="48" y="74"/>
                  <a:pt x="49" y="74"/>
                  <a:pt x="50" y="74"/>
                </a:cubicBezTo>
                <a:cubicBezTo>
                  <a:pt x="51" y="74"/>
                  <a:pt x="53" y="74"/>
                  <a:pt x="53" y="73"/>
                </a:cubicBezTo>
                <a:cubicBezTo>
                  <a:pt x="54" y="72"/>
                  <a:pt x="55" y="71"/>
                  <a:pt x="55" y="70"/>
                </a:cubicBezTo>
                <a:cubicBezTo>
                  <a:pt x="55" y="69"/>
                  <a:pt x="54" y="68"/>
                  <a:pt x="53" y="67"/>
                </a:cubicBezTo>
                <a:close/>
                <a:moveTo>
                  <a:pt x="80" y="58"/>
                </a:moveTo>
                <a:cubicBezTo>
                  <a:pt x="80" y="58"/>
                  <a:pt x="80" y="58"/>
                  <a:pt x="80" y="58"/>
                </a:cubicBezTo>
                <a:cubicBezTo>
                  <a:pt x="83" y="58"/>
                  <a:pt x="86" y="60"/>
                  <a:pt x="88" y="62"/>
                </a:cubicBezTo>
                <a:cubicBezTo>
                  <a:pt x="90" y="64"/>
                  <a:pt x="92" y="67"/>
                  <a:pt x="92" y="70"/>
                </a:cubicBezTo>
                <a:cubicBezTo>
                  <a:pt x="92" y="73"/>
                  <a:pt x="90" y="76"/>
                  <a:pt x="88" y="78"/>
                </a:cubicBezTo>
                <a:cubicBezTo>
                  <a:pt x="86" y="80"/>
                  <a:pt x="83" y="82"/>
                  <a:pt x="80" y="82"/>
                </a:cubicBezTo>
                <a:cubicBezTo>
                  <a:pt x="77" y="82"/>
                  <a:pt x="74" y="80"/>
                  <a:pt x="72" y="78"/>
                </a:cubicBezTo>
                <a:cubicBezTo>
                  <a:pt x="70" y="76"/>
                  <a:pt x="68" y="73"/>
                  <a:pt x="68" y="70"/>
                </a:cubicBezTo>
                <a:cubicBezTo>
                  <a:pt x="68" y="67"/>
                  <a:pt x="70" y="64"/>
                  <a:pt x="72" y="62"/>
                </a:cubicBezTo>
                <a:cubicBezTo>
                  <a:pt x="74" y="60"/>
                  <a:pt x="77" y="58"/>
                  <a:pt x="80" y="58"/>
                </a:cubicBezTo>
                <a:close/>
                <a:moveTo>
                  <a:pt x="83" y="67"/>
                </a:moveTo>
                <a:cubicBezTo>
                  <a:pt x="83" y="67"/>
                  <a:pt x="83" y="67"/>
                  <a:pt x="83" y="67"/>
                </a:cubicBezTo>
                <a:cubicBezTo>
                  <a:pt x="82" y="66"/>
                  <a:pt x="81" y="66"/>
                  <a:pt x="80" y="66"/>
                </a:cubicBezTo>
                <a:cubicBezTo>
                  <a:pt x="79" y="66"/>
                  <a:pt x="78" y="66"/>
                  <a:pt x="77" y="67"/>
                </a:cubicBezTo>
                <a:cubicBezTo>
                  <a:pt x="76" y="68"/>
                  <a:pt x="76" y="69"/>
                  <a:pt x="76" y="70"/>
                </a:cubicBezTo>
                <a:cubicBezTo>
                  <a:pt x="76" y="71"/>
                  <a:pt x="76" y="72"/>
                  <a:pt x="77" y="73"/>
                </a:cubicBezTo>
                <a:cubicBezTo>
                  <a:pt x="78" y="74"/>
                  <a:pt x="79" y="74"/>
                  <a:pt x="80" y="74"/>
                </a:cubicBezTo>
                <a:cubicBezTo>
                  <a:pt x="81" y="74"/>
                  <a:pt x="82" y="74"/>
                  <a:pt x="83" y="73"/>
                </a:cubicBezTo>
                <a:cubicBezTo>
                  <a:pt x="84" y="72"/>
                  <a:pt x="84" y="71"/>
                  <a:pt x="84" y="70"/>
                </a:cubicBezTo>
                <a:cubicBezTo>
                  <a:pt x="84" y="69"/>
                  <a:pt x="84" y="68"/>
                  <a:pt x="83" y="67"/>
                </a:cubicBezTo>
                <a:close/>
                <a:moveTo>
                  <a:pt x="110" y="58"/>
                </a:moveTo>
                <a:cubicBezTo>
                  <a:pt x="110" y="58"/>
                  <a:pt x="110" y="58"/>
                  <a:pt x="110" y="58"/>
                </a:cubicBezTo>
                <a:cubicBezTo>
                  <a:pt x="113" y="58"/>
                  <a:pt x="116" y="60"/>
                  <a:pt x="118" y="62"/>
                </a:cubicBezTo>
                <a:cubicBezTo>
                  <a:pt x="120" y="64"/>
                  <a:pt x="121" y="67"/>
                  <a:pt x="121" y="70"/>
                </a:cubicBezTo>
                <a:cubicBezTo>
                  <a:pt x="121" y="73"/>
                  <a:pt x="120" y="76"/>
                  <a:pt x="118" y="78"/>
                </a:cubicBezTo>
                <a:cubicBezTo>
                  <a:pt x="116" y="80"/>
                  <a:pt x="113" y="82"/>
                  <a:pt x="110" y="82"/>
                </a:cubicBezTo>
                <a:cubicBezTo>
                  <a:pt x="106" y="82"/>
                  <a:pt x="103" y="80"/>
                  <a:pt x="101" y="78"/>
                </a:cubicBezTo>
                <a:cubicBezTo>
                  <a:pt x="99" y="76"/>
                  <a:pt x="98" y="73"/>
                  <a:pt x="98" y="70"/>
                </a:cubicBezTo>
                <a:cubicBezTo>
                  <a:pt x="98" y="67"/>
                  <a:pt x="99" y="64"/>
                  <a:pt x="101" y="62"/>
                </a:cubicBezTo>
                <a:cubicBezTo>
                  <a:pt x="103" y="60"/>
                  <a:pt x="106" y="58"/>
                  <a:pt x="110" y="58"/>
                </a:cubicBezTo>
                <a:close/>
                <a:moveTo>
                  <a:pt x="113" y="67"/>
                </a:moveTo>
                <a:cubicBezTo>
                  <a:pt x="113" y="67"/>
                  <a:pt x="113" y="67"/>
                  <a:pt x="113" y="67"/>
                </a:cubicBezTo>
                <a:cubicBezTo>
                  <a:pt x="112" y="66"/>
                  <a:pt x="111" y="66"/>
                  <a:pt x="110" y="66"/>
                </a:cubicBezTo>
                <a:cubicBezTo>
                  <a:pt x="108" y="66"/>
                  <a:pt x="107" y="66"/>
                  <a:pt x="106" y="67"/>
                </a:cubicBezTo>
                <a:cubicBezTo>
                  <a:pt x="106" y="68"/>
                  <a:pt x="105" y="69"/>
                  <a:pt x="105" y="70"/>
                </a:cubicBezTo>
                <a:cubicBezTo>
                  <a:pt x="105" y="71"/>
                  <a:pt x="106" y="72"/>
                  <a:pt x="106" y="73"/>
                </a:cubicBezTo>
                <a:cubicBezTo>
                  <a:pt x="107" y="74"/>
                  <a:pt x="108" y="74"/>
                  <a:pt x="110" y="74"/>
                </a:cubicBezTo>
                <a:cubicBezTo>
                  <a:pt x="111" y="74"/>
                  <a:pt x="112" y="74"/>
                  <a:pt x="113" y="73"/>
                </a:cubicBezTo>
                <a:cubicBezTo>
                  <a:pt x="113" y="72"/>
                  <a:pt x="114" y="71"/>
                  <a:pt x="114" y="70"/>
                </a:cubicBezTo>
                <a:cubicBezTo>
                  <a:pt x="114" y="69"/>
                  <a:pt x="113" y="68"/>
                  <a:pt x="113"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19" name="原创设计师QQ：598969553              _15"/>
          <p:cNvSpPr>
            <a:spLocks noChangeArrowheads="1"/>
          </p:cNvSpPr>
          <p:nvPr/>
        </p:nvSpPr>
        <p:spPr bwMode="auto">
          <a:xfrm>
            <a:off x="8268310" y="2427364"/>
            <a:ext cx="779127" cy="776925"/>
          </a:xfrm>
          <a:prstGeom prst="ellipse">
            <a:avLst/>
          </a:prstGeom>
          <a:noFill/>
          <a:ln w="12700" cmpd="sng">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0" name="原创设计师QQ：598969553              _16"/>
          <p:cNvSpPr>
            <a:spLocks noChangeArrowheads="1"/>
          </p:cNvSpPr>
          <p:nvPr/>
        </p:nvSpPr>
        <p:spPr bwMode="auto">
          <a:xfrm>
            <a:off x="8268310" y="3538829"/>
            <a:ext cx="779127" cy="779127"/>
          </a:xfrm>
          <a:prstGeom prst="ellipse">
            <a:avLst/>
          </a:prstGeom>
          <a:noFill/>
          <a:ln w="12700" cmpd="sng">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1" name="原创设计师QQ：598969553              _17"/>
          <p:cNvSpPr>
            <a:spLocks noChangeArrowheads="1"/>
          </p:cNvSpPr>
          <p:nvPr/>
        </p:nvSpPr>
        <p:spPr bwMode="auto">
          <a:xfrm>
            <a:off x="8268310" y="4650295"/>
            <a:ext cx="779127" cy="779127"/>
          </a:xfrm>
          <a:prstGeom prst="ellipse">
            <a:avLst/>
          </a:prstGeom>
          <a:noFill/>
          <a:ln w="12700" cmpd="sng">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2" name="原创设计师QQ：598969553              _18"/>
          <p:cNvSpPr>
            <a:spLocks noChangeArrowheads="1"/>
          </p:cNvSpPr>
          <p:nvPr/>
        </p:nvSpPr>
        <p:spPr bwMode="auto">
          <a:xfrm>
            <a:off x="3144563" y="2427364"/>
            <a:ext cx="779127" cy="776925"/>
          </a:xfrm>
          <a:prstGeom prst="ellipse">
            <a:avLst/>
          </a:prstGeom>
          <a:noFill/>
          <a:ln w="12700"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3" name="原创设计师QQ：598969553              _19"/>
          <p:cNvSpPr>
            <a:spLocks noChangeArrowheads="1"/>
          </p:cNvSpPr>
          <p:nvPr/>
        </p:nvSpPr>
        <p:spPr bwMode="auto">
          <a:xfrm>
            <a:off x="3144563" y="3538829"/>
            <a:ext cx="779127" cy="779127"/>
          </a:xfrm>
          <a:prstGeom prst="ellipse">
            <a:avLst/>
          </a:prstGeom>
          <a:noFill/>
          <a:ln w="12700" cmpd="sng">
            <a:solidFill>
              <a:schemeClr val="accent3"/>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4" name="原创设计师QQ：598969553              _20"/>
          <p:cNvSpPr>
            <a:spLocks noChangeArrowheads="1"/>
          </p:cNvSpPr>
          <p:nvPr/>
        </p:nvSpPr>
        <p:spPr bwMode="auto">
          <a:xfrm>
            <a:off x="3144563" y="4650295"/>
            <a:ext cx="779127" cy="779127"/>
          </a:xfrm>
          <a:prstGeom prst="ellipse">
            <a:avLst/>
          </a:prstGeom>
          <a:noFill/>
          <a:ln w="12700" cmpd="sng">
            <a:solidFill>
              <a:schemeClr val="accent5"/>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25" name="原创设计师QQ：598969553              _21"/>
          <p:cNvSpPr>
            <a:spLocks noChangeArrowheads="1"/>
          </p:cNvSpPr>
          <p:nvPr/>
        </p:nvSpPr>
        <p:spPr bwMode="auto">
          <a:xfrm>
            <a:off x="3179778" y="2702033"/>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a:solidFill>
                  <a:schemeClr val="tx1">
                    <a:lumMod val="50000"/>
                    <a:lumOff val="50000"/>
                  </a:schemeClr>
                </a:solidFill>
                <a:latin typeface="华文细黑" panose="02010600040101010101" pitchFamily="2" charset="-122"/>
                <a:ea typeface="华文细黑" panose="02010600040101010101" pitchFamily="2" charset="-122"/>
              </a:rPr>
              <a:t>25%</a:t>
            </a:r>
          </a:p>
        </p:txBody>
      </p:sp>
      <p:sp>
        <p:nvSpPr>
          <p:cNvPr id="26" name="原创设计师QQ：598969553              _22"/>
          <p:cNvSpPr>
            <a:spLocks noChangeArrowheads="1"/>
          </p:cNvSpPr>
          <p:nvPr/>
        </p:nvSpPr>
        <p:spPr bwMode="auto">
          <a:xfrm>
            <a:off x="3179778" y="3820102"/>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a:solidFill>
                  <a:schemeClr val="tx1">
                    <a:lumMod val="50000"/>
                    <a:lumOff val="50000"/>
                  </a:schemeClr>
                </a:solidFill>
                <a:latin typeface="华文细黑" panose="02010600040101010101" pitchFamily="2" charset="-122"/>
                <a:ea typeface="华文细黑" panose="02010600040101010101" pitchFamily="2" charset="-122"/>
              </a:rPr>
              <a:t>32%</a:t>
            </a:r>
          </a:p>
        </p:txBody>
      </p:sp>
      <p:sp>
        <p:nvSpPr>
          <p:cNvPr id="27" name="原创设计师QQ：598969553              _23"/>
          <p:cNvSpPr>
            <a:spLocks noChangeArrowheads="1"/>
          </p:cNvSpPr>
          <p:nvPr/>
        </p:nvSpPr>
        <p:spPr bwMode="auto">
          <a:xfrm>
            <a:off x="3179778" y="4929367"/>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a:solidFill>
                  <a:schemeClr val="tx1">
                    <a:lumMod val="50000"/>
                    <a:lumOff val="50000"/>
                  </a:schemeClr>
                </a:solidFill>
                <a:latin typeface="华文细黑" panose="02010600040101010101" pitchFamily="2" charset="-122"/>
                <a:ea typeface="华文细黑" panose="02010600040101010101" pitchFamily="2" charset="-122"/>
              </a:rPr>
              <a:t>60%</a:t>
            </a:r>
          </a:p>
        </p:txBody>
      </p:sp>
      <p:sp>
        <p:nvSpPr>
          <p:cNvPr id="28" name="原创设计师QQ：598969553              _24"/>
          <p:cNvSpPr>
            <a:spLocks noChangeArrowheads="1"/>
          </p:cNvSpPr>
          <p:nvPr/>
        </p:nvSpPr>
        <p:spPr bwMode="auto">
          <a:xfrm>
            <a:off x="8303525" y="2702033"/>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dirty="0">
                <a:solidFill>
                  <a:schemeClr val="tx1">
                    <a:lumMod val="50000"/>
                    <a:lumOff val="50000"/>
                  </a:schemeClr>
                </a:solidFill>
                <a:latin typeface="华文细黑" panose="02010600040101010101" pitchFamily="2" charset="-122"/>
                <a:ea typeface="华文细黑" panose="02010600040101010101" pitchFamily="2" charset="-122"/>
              </a:rPr>
              <a:t>18%</a:t>
            </a:r>
          </a:p>
        </p:txBody>
      </p:sp>
      <p:sp>
        <p:nvSpPr>
          <p:cNvPr id="29" name="原创设计师QQ：598969553              _25"/>
          <p:cNvSpPr>
            <a:spLocks noChangeArrowheads="1"/>
          </p:cNvSpPr>
          <p:nvPr/>
        </p:nvSpPr>
        <p:spPr bwMode="auto">
          <a:xfrm>
            <a:off x="8303525" y="3761123"/>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a:solidFill>
                  <a:schemeClr val="tx1">
                    <a:lumMod val="50000"/>
                    <a:lumOff val="50000"/>
                  </a:schemeClr>
                </a:solidFill>
                <a:latin typeface="华文细黑" panose="02010600040101010101" pitchFamily="2" charset="-122"/>
                <a:ea typeface="华文细黑" panose="02010600040101010101" pitchFamily="2" charset="-122"/>
              </a:rPr>
              <a:t>55%</a:t>
            </a:r>
          </a:p>
        </p:txBody>
      </p:sp>
      <p:sp>
        <p:nvSpPr>
          <p:cNvPr id="30" name="原创设计师QQ：598969553              _26"/>
          <p:cNvSpPr>
            <a:spLocks noChangeArrowheads="1"/>
          </p:cNvSpPr>
          <p:nvPr/>
        </p:nvSpPr>
        <p:spPr bwMode="auto">
          <a:xfrm>
            <a:off x="8303525" y="4929367"/>
            <a:ext cx="702094" cy="2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600">
                <a:solidFill>
                  <a:schemeClr val="tx1">
                    <a:lumMod val="50000"/>
                    <a:lumOff val="50000"/>
                  </a:schemeClr>
                </a:solidFill>
                <a:latin typeface="华文细黑" panose="02010600040101010101" pitchFamily="2" charset="-122"/>
                <a:ea typeface="华文细黑" panose="02010600040101010101" pitchFamily="2" charset="-122"/>
              </a:rPr>
              <a:t>82%</a:t>
            </a:r>
          </a:p>
        </p:txBody>
      </p:sp>
      <p:sp>
        <p:nvSpPr>
          <p:cNvPr id="31" name="原创设计师QQ：598969553              _27"/>
          <p:cNvSpPr/>
          <p:nvPr/>
        </p:nvSpPr>
        <p:spPr>
          <a:xfrm>
            <a:off x="454156" y="2439569"/>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2" name="原创设计师QQ：598969553              _28"/>
          <p:cNvSpPr/>
          <p:nvPr/>
        </p:nvSpPr>
        <p:spPr>
          <a:xfrm>
            <a:off x="454156" y="3593638"/>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3" name="原创设计师QQ：598969553              _29"/>
          <p:cNvSpPr/>
          <p:nvPr/>
        </p:nvSpPr>
        <p:spPr>
          <a:xfrm>
            <a:off x="454156" y="4663601"/>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4" name="原创设计师QQ：598969553              _30"/>
          <p:cNvSpPr/>
          <p:nvPr/>
        </p:nvSpPr>
        <p:spPr>
          <a:xfrm>
            <a:off x="9134592" y="2439569"/>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5" name="原创设计师QQ：598969553              _31"/>
          <p:cNvSpPr/>
          <p:nvPr/>
        </p:nvSpPr>
        <p:spPr>
          <a:xfrm>
            <a:off x="9134592" y="3593638"/>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6" name="原创设计师QQ：598969553              _32"/>
          <p:cNvSpPr/>
          <p:nvPr/>
        </p:nvSpPr>
        <p:spPr>
          <a:xfrm>
            <a:off x="9134592" y="4663601"/>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653454057"/>
      </p:ext>
    </p:extLst>
  </p:cSld>
  <p:clrMapOvr>
    <a:masterClrMapping/>
  </p:clrMapOvr>
  <p:transition spd="slow" advClick="0" advTm="4000">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12559" y="156327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模板下载：</a:t>
            </a:r>
            <a:r>
              <a:rPr kumimoji="0" lang="en-US" altLang="zh-CN" sz="100" b="0" i="0" u="none" strike="noStrike" kern="0" cap="none" spc="0" normalizeH="0" baseline="0" noProof="0" dirty="0">
                <a:ln>
                  <a:noFill/>
                </a:ln>
                <a:solidFill>
                  <a:srgbClr val="FBF4DC"/>
                </a:solidFill>
                <a:effectLst/>
                <a:uLnTx/>
                <a:uFillTx/>
              </a:rPr>
              <a:t>www.1ppt.com/moban/     </a:t>
            </a:r>
            <a:r>
              <a:rPr kumimoji="0" lang="zh-CN" altLang="en-US" sz="100" b="0" i="0" u="none" strike="noStrike" kern="0" cap="none" spc="0" normalizeH="0" baseline="0" noProof="0" dirty="0">
                <a:ln>
                  <a:noFill/>
                </a:ln>
                <a:solidFill>
                  <a:srgbClr val="FBF4DC"/>
                </a:solidFill>
                <a:effectLst/>
                <a:uLnTx/>
                <a:uFillTx/>
              </a:rPr>
              <a:t>行业</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节日</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模板：</a:t>
            </a:r>
            <a:r>
              <a:rPr kumimoji="0" lang="en-US" altLang="zh-CN" sz="100" b="0" i="0" u="none" strike="noStrike" kern="0" cap="none" spc="0" normalizeH="0" baseline="0" noProof="0" dirty="0">
                <a:ln>
                  <a:noFill/>
                </a:ln>
                <a:solidFill>
                  <a:srgbClr val="FBF4DC"/>
                </a:solidFill>
                <a:effectLst/>
                <a:uLnTx/>
                <a:uFillTx/>
              </a:rPr>
              <a:t>www.1ppt.com/jieri/           PPT</a:t>
            </a:r>
            <a:r>
              <a:rPr kumimoji="0" lang="zh-CN" altLang="en-US" sz="100" b="0" i="0" u="none" strike="noStrike" kern="0" cap="none" spc="0" normalizeH="0" baseline="0" noProof="0" dirty="0">
                <a:ln>
                  <a:noFill/>
                </a:ln>
                <a:solidFill>
                  <a:srgbClr val="FBF4DC"/>
                </a:solidFill>
                <a:effectLst/>
                <a:uLnTx/>
                <a:uFillTx/>
              </a:rPr>
              <a:t>素材下载：</a:t>
            </a:r>
            <a:r>
              <a:rPr kumimoji="0" lang="en-US" altLang="zh-CN" sz="100" b="0" i="0" u="none" strike="noStrike" kern="0" cap="none" spc="0" normalizeH="0" baseline="0" noProof="0" dirty="0">
                <a:ln>
                  <a:noFill/>
                </a:ln>
                <a:solidFill>
                  <a:srgbClr val="FBF4DC"/>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背景图片：</a:t>
            </a:r>
            <a:r>
              <a:rPr kumimoji="0" lang="en-US" altLang="zh-CN" sz="100" b="0" i="0" u="none" strike="noStrike" kern="0" cap="none" spc="0" normalizeH="0" baseline="0" noProof="0" dirty="0">
                <a:ln>
                  <a:noFill/>
                </a:ln>
                <a:solidFill>
                  <a:srgbClr val="FBF4DC"/>
                </a:solidFill>
                <a:effectLst/>
                <a:uLnTx/>
                <a:uFillTx/>
              </a:rPr>
              <a:t>www.1ppt.com/beijing/      PPT</a:t>
            </a:r>
            <a:r>
              <a:rPr kumimoji="0" lang="zh-CN" altLang="en-US" sz="100" b="0" i="0" u="none" strike="noStrike" kern="0" cap="none" spc="0" normalizeH="0" baseline="0" noProof="0" dirty="0">
                <a:ln>
                  <a:noFill/>
                </a:ln>
                <a:solidFill>
                  <a:srgbClr val="FBF4DC"/>
                </a:solidFill>
                <a:effectLst/>
                <a:uLnTx/>
                <a:uFillTx/>
              </a:rPr>
              <a:t>图表下载：</a:t>
            </a:r>
            <a:r>
              <a:rPr kumimoji="0" lang="en-US" altLang="zh-CN" sz="100" b="0" i="0" u="none" strike="noStrike" kern="0" cap="none" spc="0" normalizeH="0" baseline="0" noProof="0" dirty="0">
                <a:ln>
                  <a:noFill/>
                </a:ln>
                <a:solidFill>
                  <a:srgbClr val="FBF4DC"/>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优秀</a:t>
            </a:r>
            <a:r>
              <a:rPr kumimoji="0" lang="en-US" altLang="zh-CN" sz="100" b="0" i="0" u="none" strike="noStrike" kern="0" cap="none" spc="0" normalizeH="0" baseline="0" noProof="0" dirty="0">
                <a:ln>
                  <a:noFill/>
                </a:ln>
                <a:solidFill>
                  <a:srgbClr val="FBF4DC"/>
                </a:solidFill>
                <a:effectLst/>
                <a:uLnTx/>
                <a:uFillTx/>
              </a:rPr>
              <a:t>PPT</a:t>
            </a:r>
            <a:r>
              <a:rPr kumimoji="0" lang="zh-CN" altLang="en-US" sz="100" b="0" i="0" u="none" strike="noStrike" kern="0" cap="none" spc="0" normalizeH="0" baseline="0" noProof="0" dirty="0">
                <a:ln>
                  <a:noFill/>
                </a:ln>
                <a:solidFill>
                  <a:srgbClr val="FBF4DC"/>
                </a:solidFill>
                <a:effectLst/>
                <a:uLnTx/>
                <a:uFillTx/>
              </a:rPr>
              <a:t>下载：</a:t>
            </a:r>
            <a:r>
              <a:rPr kumimoji="0" lang="en-US" altLang="zh-CN" sz="100" b="0" i="0" u="none" strike="noStrike" kern="0" cap="none" spc="0" normalizeH="0" baseline="0" noProof="0" dirty="0">
                <a:ln>
                  <a:noFill/>
                </a:ln>
                <a:solidFill>
                  <a:srgbClr val="FBF4DC"/>
                </a:solidFill>
                <a:effectLst/>
                <a:uLnTx/>
                <a:uFillTx/>
              </a:rPr>
              <a:t>www.1ppt.com/xiazai/        PPT</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Word</a:t>
            </a:r>
            <a:r>
              <a:rPr kumimoji="0" lang="zh-CN" altLang="en-US" sz="100" b="0" i="0" u="none" strike="noStrike" kern="0" cap="none" spc="0" normalizeH="0" baseline="0" noProof="0" dirty="0">
                <a:ln>
                  <a:noFill/>
                </a:ln>
                <a:solidFill>
                  <a:srgbClr val="FBF4DC"/>
                </a:solidFill>
                <a:effectLst/>
                <a:uLnTx/>
                <a:uFillTx/>
              </a:rPr>
              <a:t>教程： </a:t>
            </a:r>
            <a:r>
              <a:rPr kumimoji="0" lang="en-US" altLang="zh-CN" sz="100" b="0" i="0" u="none" strike="noStrike" kern="0" cap="none" spc="0" normalizeH="0" baseline="0" noProof="0" dirty="0">
                <a:ln>
                  <a:noFill/>
                </a:ln>
                <a:solidFill>
                  <a:srgbClr val="FBF4DC"/>
                </a:solidFill>
                <a:effectLst/>
                <a:uLnTx/>
                <a:uFillTx/>
              </a:rPr>
              <a:t>www.1ppt.com/word/              Excel</a:t>
            </a:r>
            <a:r>
              <a:rPr kumimoji="0" lang="zh-CN" altLang="en-US" sz="100" b="0" i="0" u="none" strike="noStrike" kern="0" cap="none" spc="0" normalizeH="0" baseline="0" noProof="0" dirty="0">
                <a:ln>
                  <a:noFill/>
                </a:ln>
                <a:solidFill>
                  <a:srgbClr val="FBF4DC"/>
                </a:solidFill>
                <a:effectLst/>
                <a:uLnTx/>
                <a:uFillTx/>
              </a:rPr>
              <a:t>教程：</a:t>
            </a:r>
            <a:r>
              <a:rPr kumimoji="0" lang="en-US" altLang="zh-CN" sz="100" b="0" i="0" u="none" strike="noStrike" kern="0" cap="none" spc="0" normalizeH="0" baseline="0" noProof="0" dirty="0">
                <a:ln>
                  <a:noFill/>
                </a:ln>
                <a:solidFill>
                  <a:srgbClr val="FBF4DC"/>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资料下载：</a:t>
            </a:r>
            <a:r>
              <a:rPr kumimoji="0" lang="en-US" altLang="zh-CN" sz="100" b="0" i="0" u="none" strike="noStrike" kern="0" cap="none" spc="0" normalizeH="0" baseline="0" noProof="0" dirty="0">
                <a:ln>
                  <a:noFill/>
                </a:ln>
                <a:solidFill>
                  <a:srgbClr val="FBF4DC"/>
                </a:solidFill>
                <a:effectLst/>
                <a:uLnTx/>
                <a:uFillTx/>
              </a:rPr>
              <a:t>www.1ppt.com/ziliao/                PPT</a:t>
            </a:r>
            <a:r>
              <a:rPr kumimoji="0" lang="zh-CN" altLang="en-US" sz="100" b="0" i="0" u="none" strike="noStrike" kern="0" cap="none" spc="0" normalizeH="0" baseline="0" noProof="0" dirty="0">
                <a:ln>
                  <a:noFill/>
                </a:ln>
                <a:solidFill>
                  <a:srgbClr val="FBF4DC"/>
                </a:solidFill>
                <a:effectLst/>
                <a:uLnTx/>
                <a:uFillTx/>
              </a:rPr>
              <a:t>课件下载：</a:t>
            </a:r>
            <a:r>
              <a:rPr kumimoji="0" lang="en-US" altLang="zh-CN" sz="100" b="0" i="0" u="none" strike="noStrike" kern="0" cap="none" spc="0" normalizeH="0" baseline="0" noProof="0" dirty="0">
                <a:ln>
                  <a:noFill/>
                </a:ln>
                <a:solidFill>
                  <a:srgbClr val="FBF4DC"/>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范文下载：</a:t>
            </a:r>
            <a:r>
              <a:rPr kumimoji="0" lang="en-US" altLang="zh-CN" sz="100" b="0" i="0" u="none" strike="noStrike" kern="0" cap="none" spc="0" normalizeH="0" baseline="0" noProof="0" dirty="0">
                <a:ln>
                  <a:noFill/>
                </a:ln>
                <a:solidFill>
                  <a:srgbClr val="FBF4DC"/>
                </a:solidFill>
                <a:effectLst/>
                <a:uLnTx/>
                <a:uFillTx/>
              </a:rPr>
              <a:t>www.1ppt.com/fanwen/             </a:t>
            </a:r>
            <a:r>
              <a:rPr kumimoji="0" lang="zh-CN" altLang="en-US" sz="100" b="0" i="0" u="none" strike="noStrike" kern="0" cap="none" spc="0" normalizeH="0" baseline="0" noProof="0" dirty="0">
                <a:ln>
                  <a:noFill/>
                </a:ln>
                <a:solidFill>
                  <a:srgbClr val="FBF4DC"/>
                </a:solidFill>
                <a:effectLst/>
                <a:uLnTx/>
                <a:uFillTx/>
              </a:rPr>
              <a:t>试卷下载：</a:t>
            </a:r>
            <a:r>
              <a:rPr kumimoji="0" lang="en-US" altLang="zh-CN" sz="100" b="0" i="0" u="none" strike="noStrike" kern="0" cap="none" spc="0" normalizeH="0" baseline="0" noProof="0" dirty="0">
                <a:ln>
                  <a:noFill/>
                </a:ln>
                <a:solidFill>
                  <a:srgbClr val="FBF4DC"/>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BF4DC"/>
                </a:solidFill>
                <a:effectLst/>
                <a:uLnTx/>
                <a:uFillTx/>
              </a:rPr>
              <a:t>教案下载：</a:t>
            </a:r>
            <a:r>
              <a:rPr kumimoji="0" lang="en-US" altLang="zh-CN" sz="100" b="0" i="0" u="none" strike="noStrike" kern="0" cap="none" spc="0" normalizeH="0" baseline="0" noProof="0" dirty="0">
                <a:ln>
                  <a:noFill/>
                </a:ln>
                <a:solidFill>
                  <a:srgbClr val="FBF4DC"/>
                </a:solidFill>
                <a:effectLst/>
                <a:uLnTx/>
                <a:uFillTx/>
              </a:rPr>
              <a:t>www.1ppt.com/jiaoan/  </a:t>
            </a:r>
            <a:r>
              <a:rPr kumimoji="0" lang="en-US" altLang="zh-CN" sz="100" b="0" i="0" u="none" strike="noStrike" kern="0" cap="none" spc="0" normalizeH="0" baseline="0" noProof="0" dirty="0" smtClean="0">
                <a:ln>
                  <a:noFill/>
                </a:ln>
                <a:solidFill>
                  <a:srgbClr val="FBF4DC"/>
                </a:solidFill>
                <a:effectLst/>
                <a:uLnTx/>
                <a:uFillTx/>
              </a:rPr>
              <a:t>      PPT</a:t>
            </a:r>
            <a:r>
              <a:rPr kumimoji="0" lang="zh-CN" altLang="en-US" sz="100" b="0" i="0" u="none" strike="noStrike" kern="0" cap="none" spc="0" normalizeH="0" baseline="0" noProof="0" dirty="0" smtClean="0">
                <a:ln>
                  <a:noFill/>
                </a:ln>
                <a:solidFill>
                  <a:srgbClr val="FBF4DC"/>
                </a:solidFill>
                <a:effectLst/>
                <a:uLnTx/>
                <a:uFillTx/>
              </a:rPr>
              <a:t>论坛：</a:t>
            </a:r>
            <a:r>
              <a:rPr kumimoji="0" lang="en-US" altLang="zh-CN" sz="100" b="0" i="0" u="none" strike="noStrike" kern="0" cap="none" spc="0" normalizeH="0" baseline="0" noProof="0" dirty="0" smtClean="0">
                <a:ln>
                  <a:noFill/>
                </a:ln>
                <a:solidFill>
                  <a:srgbClr val="FBF4DC"/>
                </a:solidFill>
                <a:effectLst/>
                <a:uLnTx/>
                <a:uFillTx/>
              </a:rPr>
              <a:t>www.1ppt.cn</a:t>
            </a:r>
            <a:endParaRPr kumimoji="0" lang="en-US" altLang="zh-CN" sz="100" b="0" i="0" u="none" strike="noStrike" kern="0" cap="none" spc="0" normalizeH="0" baseline="0" noProof="0" dirty="0">
              <a:ln>
                <a:noFill/>
              </a:ln>
              <a:solidFill>
                <a:srgbClr val="FBF4DC"/>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BF4DC"/>
                </a:solidFill>
                <a:effectLst/>
                <a:uLnTx/>
                <a:uFillTx/>
              </a:rPr>
              <a:t> </a:t>
            </a:r>
            <a:endParaRPr kumimoji="0" lang="zh-CN" altLang="en-US" sz="100" b="0" i="0" u="none" strike="noStrike" kern="0" cap="none" spc="0" normalizeH="0" baseline="0" noProof="0" dirty="0">
              <a:ln>
                <a:noFill/>
              </a:ln>
              <a:solidFill>
                <a:srgbClr val="FBF4DC"/>
              </a:solidFill>
              <a:effectLst/>
              <a:uLnTx/>
              <a:uFillTx/>
            </a:endParaRPr>
          </a:p>
        </p:txBody>
      </p:sp>
      <p:sp>
        <p:nvSpPr>
          <p:cNvPr id="20" name="原创设计师QQ598969553                 _2"/>
          <p:cNvSpPr>
            <a:spLocks/>
          </p:cNvSpPr>
          <p:nvPr/>
        </p:nvSpPr>
        <p:spPr bwMode="auto">
          <a:xfrm rot="16200000">
            <a:off x="3099855"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2" name="原创设计师QQ598969553                 _4"/>
          <p:cNvSpPr>
            <a:spLocks/>
          </p:cNvSpPr>
          <p:nvPr/>
        </p:nvSpPr>
        <p:spPr bwMode="auto">
          <a:xfrm rot="16200000">
            <a:off x="4567357"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4" name="原创设计师QQ598969553                 _6"/>
          <p:cNvSpPr>
            <a:spLocks/>
          </p:cNvSpPr>
          <p:nvPr/>
        </p:nvSpPr>
        <p:spPr bwMode="auto">
          <a:xfrm rot="16200000">
            <a:off x="6034859"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6" name="原创设计师QQ598969553                 _8"/>
          <p:cNvSpPr>
            <a:spLocks/>
          </p:cNvSpPr>
          <p:nvPr/>
        </p:nvSpPr>
        <p:spPr bwMode="auto">
          <a:xfrm rot="16200000">
            <a:off x="7502361" y="13521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rgbClr val="FBF4DC"/>
            </a:soli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28" name="原创设计师QQ598969553                 _10"/>
          <p:cNvSpPr txBox="1"/>
          <p:nvPr/>
        </p:nvSpPr>
        <p:spPr>
          <a:xfrm>
            <a:off x="3592157" y="1563272"/>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2</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29" name="原创设计师QQ598969553                 _11"/>
          <p:cNvSpPr txBox="1"/>
          <p:nvPr/>
        </p:nvSpPr>
        <p:spPr>
          <a:xfrm>
            <a:off x="5056716" y="1535003"/>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0</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0" name="原创设计师QQ598969553                 _12"/>
          <p:cNvSpPr txBox="1"/>
          <p:nvPr/>
        </p:nvSpPr>
        <p:spPr>
          <a:xfrm>
            <a:off x="6524219" y="1549865"/>
            <a:ext cx="611065" cy="1015663"/>
          </a:xfrm>
          <a:prstGeom prst="rect">
            <a:avLst/>
          </a:prstGeom>
          <a:noFill/>
        </p:spPr>
        <p:txBody>
          <a:bodyPr wrap="none" rtlCol="0">
            <a:spAutoFit/>
          </a:bodyPr>
          <a:lstStyle/>
          <a:p>
            <a:pPr algn="ctr"/>
            <a:r>
              <a:rPr lang="en-US" altLang="zh-CN" sz="6000" dirty="0">
                <a:solidFill>
                  <a:schemeClr val="bg1"/>
                </a:solidFill>
                <a:latin typeface="华文细黑" panose="02010600040101010101" pitchFamily="2" charset="-122"/>
                <a:ea typeface="华文细黑" panose="02010600040101010101" pitchFamily="2" charset="-122"/>
              </a:rPr>
              <a:t>1</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1" name="原创设计师QQ598969553                 _13"/>
          <p:cNvSpPr txBox="1"/>
          <p:nvPr/>
        </p:nvSpPr>
        <p:spPr>
          <a:xfrm>
            <a:off x="8012559" y="1570901"/>
            <a:ext cx="569388" cy="1015663"/>
          </a:xfrm>
          <a:prstGeom prst="rect">
            <a:avLst/>
          </a:prstGeom>
          <a:noFill/>
        </p:spPr>
        <p:txBody>
          <a:bodyPr wrap="none" rtlCol="0">
            <a:spAutoFit/>
          </a:bodyPr>
          <a:lstStyle/>
          <a:p>
            <a:pPr algn="ctr"/>
            <a:r>
              <a:rPr lang="en-US" altLang="zh-CN" sz="6000" dirty="0" smtClean="0">
                <a:solidFill>
                  <a:schemeClr val="bg1"/>
                </a:solidFill>
                <a:latin typeface="华文细黑" panose="02010600040101010101" pitchFamily="2" charset="-122"/>
                <a:ea typeface="华文细黑" panose="02010600040101010101" pitchFamily="2" charset="-122"/>
              </a:rPr>
              <a:t>9</a:t>
            </a:r>
            <a:endParaRPr lang="zh-CN" altLang="en-US" sz="6000" dirty="0">
              <a:solidFill>
                <a:schemeClr val="bg1"/>
              </a:solidFill>
              <a:latin typeface="华文细黑" panose="02010600040101010101" pitchFamily="2" charset="-122"/>
              <a:ea typeface="华文细黑" panose="02010600040101010101" pitchFamily="2" charset="-122"/>
            </a:endParaRPr>
          </a:p>
        </p:txBody>
      </p:sp>
      <p:sp>
        <p:nvSpPr>
          <p:cNvPr id="32" name="原创设计师QQ598969553                 _14"/>
          <p:cNvSpPr/>
          <p:nvPr/>
        </p:nvSpPr>
        <p:spPr>
          <a:xfrm>
            <a:off x="4567377" y="3451238"/>
            <a:ext cx="3057247" cy="584775"/>
          </a:xfrm>
          <a:prstGeom prst="rect">
            <a:avLst/>
          </a:prstGeom>
        </p:spPr>
        <p:txBody>
          <a:bodyPr wrap="none">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感谢大家的观看</a:t>
            </a:r>
          </a:p>
        </p:txBody>
      </p:sp>
      <p:sp>
        <p:nvSpPr>
          <p:cNvPr id="34" name="原创设计师QQ598969553                 _16"/>
          <p:cNvSpPr txBox="1"/>
          <p:nvPr/>
        </p:nvSpPr>
        <p:spPr>
          <a:xfrm>
            <a:off x="2535808" y="4231365"/>
            <a:ext cx="7118797" cy="472950"/>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Your content to play here, or through your copy, paste in this box, and select only the text. Your content to play here, or through your copy, paste in this box, and select only the text.</a:t>
            </a:r>
          </a:p>
        </p:txBody>
      </p:sp>
      <p:sp>
        <p:nvSpPr>
          <p:cNvPr id="37" name="矩形: 圆角 36"/>
          <p:cNvSpPr/>
          <p:nvPr/>
        </p:nvSpPr>
        <p:spPr>
          <a:xfrm>
            <a:off x="4558283" y="5183913"/>
            <a:ext cx="3073845" cy="616609"/>
          </a:xfrm>
          <a:prstGeom prst="roundRect">
            <a:avLst>
              <a:gd name="adj" fmla="val 42964"/>
            </a:avLst>
          </a:prstGeom>
          <a:solidFill>
            <a:srgbClr val="FBF4DC"/>
          </a:solidFill>
          <a:ln w="19050">
            <a:no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ea typeface="华文细黑" panose="02010600040101010101" pitchFamily="2" charset="-122"/>
            </a:endParaRPr>
          </a:p>
        </p:txBody>
      </p:sp>
      <p:sp>
        <p:nvSpPr>
          <p:cNvPr id="33" name="原创设计师QQ598969553                 _15"/>
          <p:cNvSpPr/>
          <p:nvPr/>
        </p:nvSpPr>
        <p:spPr>
          <a:xfrm>
            <a:off x="5208688" y="5323947"/>
            <a:ext cx="1773034"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汇报人：代用名</a:t>
            </a:r>
          </a:p>
        </p:txBody>
      </p:sp>
      <p:pic>
        <p:nvPicPr>
          <p:cNvPr id="14"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756428235"/>
      </p:ext>
    </p:extLst>
  </p:cSld>
  <p:clrMapOvr>
    <a:masterClrMapping/>
  </p:clrMapOvr>
  <p:transition spd="slow" advClick="0" advTm="4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5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childTnLst>
                          </p:cTn>
                        </p:par>
                        <p:par>
                          <p:cTn id="51" fill="hold">
                            <p:stCondLst>
                              <p:cond delay="1300"/>
                            </p:stCondLst>
                            <p:childTnLst>
                              <p:par>
                                <p:cTn id="52" presetID="16" presetClass="entr" presetSubtype="37"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barn(outVertical)">
                                      <p:cBhvr>
                                        <p:cTn id="54" dur="500"/>
                                        <p:tgtEl>
                                          <p:spTgt spid="34"/>
                                        </p:tgtEl>
                                      </p:cBhvr>
                                    </p:animEffect>
                                  </p:childTnLst>
                                </p:cTn>
                              </p:par>
                            </p:childTnLst>
                          </p:cTn>
                        </p:par>
                        <p:par>
                          <p:cTn id="55" fill="hold">
                            <p:stCondLst>
                              <p:cond delay="1800"/>
                            </p:stCondLst>
                            <p:childTnLst>
                              <p:par>
                                <p:cTn id="56" presetID="1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p:tgtEl>
                                          <p:spTgt spid="33"/>
                                        </p:tgtEl>
                                        <p:attrNameLst>
                                          <p:attrName>ppt_x</p:attrName>
                                        </p:attrNameLst>
                                      </p:cBhvr>
                                      <p:tavLst>
                                        <p:tav tm="0">
                                          <p:val>
                                            <p:strVal val="#ppt_x-#ppt_w*1.125000"/>
                                          </p:val>
                                        </p:tav>
                                        <p:tav tm="100000">
                                          <p:val>
                                            <p:strVal val="#ppt_x"/>
                                          </p:val>
                                        </p:tav>
                                      </p:tavLst>
                                    </p:anim>
                                    <p:animEffect transition="in" filter="wipe(right)">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6" grpId="0" animBg="1"/>
      <p:bldP spid="28" grpId="0"/>
      <p:bldP spid="29" grpId="0"/>
      <p:bldP spid="30" grpId="0"/>
      <p:bldP spid="31" grpId="0"/>
      <p:bldP spid="32" grpId="0"/>
      <p:bldP spid="34"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3466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48944" y="3131977"/>
            <a:ext cx="2661306" cy="830997"/>
          </a:xfrm>
          <a:prstGeom prst="rect">
            <a:avLst/>
          </a:prstGeom>
        </p:spPr>
        <p:txBody>
          <a:bodyPr wrap="none">
            <a:spAutoFit/>
          </a:bodyPr>
          <a:lstStyle/>
          <a:p>
            <a:pPr>
              <a:lnSpc>
                <a:spcPct val="120000"/>
              </a:lnSpc>
            </a:pPr>
            <a:r>
              <a:rPr lang="zh-CN" altLang="en-US" sz="2000" dirty="0">
                <a:solidFill>
                  <a:schemeClr val="accent1"/>
                </a:solidFill>
                <a:latin typeface="微软雅黑" panose="020B0503020204020204" pitchFamily="34" charset="-122"/>
                <a:ea typeface="微软雅黑" panose="020B0503020204020204" pitchFamily="34" charset="-122"/>
              </a:rPr>
              <a:t>添加章节标题</a:t>
            </a:r>
            <a:endParaRPr lang="en-US" altLang="zh-CN" sz="2000" dirty="0">
              <a:solidFill>
                <a:schemeClr val="accent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accent1"/>
                </a:solidFill>
              </a:rPr>
              <a:t>Company introduction</a:t>
            </a:r>
          </a:p>
        </p:txBody>
      </p:sp>
      <p:sp>
        <p:nvSpPr>
          <p:cNvPr id="6" name="原创设计师QQ598969553           _7"/>
          <p:cNvSpPr/>
          <p:nvPr/>
        </p:nvSpPr>
        <p:spPr>
          <a:xfrm flipH="1">
            <a:off x="3825316" y="4056026"/>
            <a:ext cx="3783503" cy="618183"/>
          </a:xfrm>
          <a:prstGeom prst="rect">
            <a:avLst/>
          </a:prstGeom>
        </p:spPr>
        <p:txBody>
          <a:bodyPr wrap="square">
            <a:spAutoFit/>
          </a:bodyPr>
          <a:lstStyle/>
          <a:p>
            <a:pPr>
              <a:lnSpc>
                <a:spcPct val="150000"/>
              </a:lnSpc>
              <a:spcAft>
                <a:spcPts val="600"/>
              </a:spcAft>
            </a:pPr>
            <a:r>
              <a:rPr lang="zh-CN" altLang="en-US" sz="1200" dirty="0">
                <a:solidFill>
                  <a:schemeClr val="tx1">
                    <a:lumMod val="65000"/>
                    <a:lumOff val="35000"/>
                  </a:schemeClr>
                </a:solidFill>
                <a:latin typeface="+mn-ea"/>
              </a:rPr>
              <a:t>为客户提供有效服务，是我们工作的方向和价值评价的标尺，成就客户就是成就我们自己</a:t>
            </a:r>
            <a:endParaRPr lang="en-US" altLang="zh-CN" sz="1200" dirty="0">
              <a:solidFill>
                <a:schemeClr val="tx1">
                  <a:lumMod val="65000"/>
                  <a:lumOff val="35000"/>
                </a:schemeClr>
              </a:solidFill>
              <a:latin typeface="+mn-ea"/>
            </a:endParaRPr>
          </a:p>
        </p:txBody>
      </p:sp>
      <p:cxnSp>
        <p:nvCxnSpPr>
          <p:cNvPr id="7" name="原创设计师QQ598969553           _8"/>
          <p:cNvCxnSpPr/>
          <p:nvPr/>
        </p:nvCxnSpPr>
        <p:spPr>
          <a:xfrm flipH="1">
            <a:off x="3982147" y="2946187"/>
            <a:ext cx="242862"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原创设计师QQ598969553           _6"/>
          <p:cNvSpPr/>
          <p:nvPr/>
        </p:nvSpPr>
        <p:spPr>
          <a:xfrm flipH="1">
            <a:off x="3838312" y="208877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01</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2081000057"/>
      </p:ext>
    </p:extLst>
  </p:cSld>
  <p:clrMapOvr>
    <a:masterClrMapping/>
  </p:clrMapOvr>
  <p:transition spd="slow" advClick="0" advTm="4000">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p:nvPr/>
        </p:nvSpPr>
        <p:spPr>
          <a:xfrm>
            <a:off x="459167" y="2311399"/>
            <a:ext cx="1535493" cy="15359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原创设计师QQ：598969553              _3"/>
          <p:cNvSpPr/>
          <p:nvPr/>
        </p:nvSpPr>
        <p:spPr>
          <a:xfrm>
            <a:off x="2021780" y="2311399"/>
            <a:ext cx="4075296" cy="1535967"/>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原创设计师QQ：598969553              _4"/>
          <p:cNvSpPr/>
          <p:nvPr/>
        </p:nvSpPr>
        <p:spPr>
          <a:xfrm>
            <a:off x="459167" y="4058385"/>
            <a:ext cx="1535493" cy="1535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原创设计师QQ：598969553              _5"/>
          <p:cNvSpPr/>
          <p:nvPr/>
        </p:nvSpPr>
        <p:spPr>
          <a:xfrm>
            <a:off x="2021780" y="4058385"/>
            <a:ext cx="4075296" cy="1535967"/>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原创设计师QQ：598969553              _6"/>
          <p:cNvSpPr/>
          <p:nvPr/>
        </p:nvSpPr>
        <p:spPr>
          <a:xfrm>
            <a:off x="6302089" y="2311399"/>
            <a:ext cx="5430744" cy="328295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原创设计师QQ：598969553              _7"/>
          <p:cNvSpPr>
            <a:spLocks noEditPoints="1"/>
          </p:cNvSpPr>
          <p:nvPr/>
        </p:nvSpPr>
        <p:spPr bwMode="auto">
          <a:xfrm>
            <a:off x="1069488" y="2889151"/>
            <a:ext cx="314849" cy="380464"/>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原创设计师QQ：598969553              _8"/>
          <p:cNvSpPr>
            <a:spLocks noEditPoints="1"/>
          </p:cNvSpPr>
          <p:nvPr/>
        </p:nvSpPr>
        <p:spPr bwMode="auto">
          <a:xfrm>
            <a:off x="1037316" y="4634411"/>
            <a:ext cx="380347" cy="383913"/>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原创设计师QQ：598969553              _9"/>
          <p:cNvSpPr/>
          <p:nvPr/>
        </p:nvSpPr>
        <p:spPr>
          <a:xfrm>
            <a:off x="2152650" y="4340080"/>
            <a:ext cx="3572442"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sp>
        <p:nvSpPr>
          <p:cNvPr id="12" name="原创设计师QQ：598969553              _10"/>
          <p:cNvSpPr/>
          <p:nvPr/>
        </p:nvSpPr>
        <p:spPr>
          <a:xfrm>
            <a:off x="2152650" y="2593095"/>
            <a:ext cx="3572442" cy="97257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pic>
        <p:nvPicPr>
          <p:cNvPr id="13" name="Picture 64"/>
          <p:cNvPicPr>
            <a:picLocks noGrp="1" noSelect="1" noRot="1" noChangeAspect="1" noMove="1" noResize="1" noChangeShapeType="1"/>
          </p:cNvPicPr>
          <p:nvPr/>
        </p:nvPicPr>
        <p:blipFill>
          <a:blip r:embed="rId4"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145053329"/>
      </p:ext>
    </p:extLst>
  </p:cSld>
  <p:clrMapOvr>
    <a:masterClrMapping/>
  </p:clrMapOvr>
  <p:transition spd="slow" advClick="0" advTm="4000">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p:nvPr/>
        </p:nvSpPr>
        <p:spPr>
          <a:xfrm rot="2700000">
            <a:off x="6497273" y="2675495"/>
            <a:ext cx="574574" cy="574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5" name="原创设计师QQ：598969553              _3"/>
          <p:cNvGrpSpPr/>
          <p:nvPr/>
        </p:nvGrpSpPr>
        <p:grpSpPr>
          <a:xfrm>
            <a:off x="6624757" y="2797086"/>
            <a:ext cx="319607" cy="331392"/>
            <a:chOff x="26712863" y="-9386888"/>
            <a:chExt cx="731838" cy="758825"/>
          </a:xfrm>
          <a:solidFill>
            <a:srgbClr val="191E22"/>
          </a:solidFill>
        </p:grpSpPr>
        <p:sp>
          <p:nvSpPr>
            <p:cNvPr id="6" name="Freeform 6"/>
            <p:cNvSpPr>
              <a:spLocks noEditPoints="1"/>
            </p:cNvSpPr>
            <p:nvPr/>
          </p:nvSpPr>
          <p:spPr bwMode="auto">
            <a:xfrm>
              <a:off x="26712863" y="-9386888"/>
              <a:ext cx="731838" cy="758825"/>
            </a:xfrm>
            <a:custGeom>
              <a:avLst/>
              <a:gdLst>
                <a:gd name="T0" fmla="*/ 0 w 461"/>
                <a:gd name="T1" fmla="*/ 0 h 478"/>
                <a:gd name="T2" fmla="*/ 0 w 461"/>
                <a:gd name="T3" fmla="*/ 384 h 478"/>
                <a:gd name="T4" fmla="*/ 87 w 461"/>
                <a:gd name="T5" fmla="*/ 384 h 478"/>
                <a:gd name="T6" fmla="*/ 87 w 461"/>
                <a:gd name="T7" fmla="*/ 478 h 478"/>
                <a:gd name="T8" fmla="*/ 205 w 461"/>
                <a:gd name="T9" fmla="*/ 384 h 478"/>
                <a:gd name="T10" fmla="*/ 461 w 461"/>
                <a:gd name="T11" fmla="*/ 384 h 478"/>
                <a:gd name="T12" fmla="*/ 461 w 461"/>
                <a:gd name="T13" fmla="*/ 0 h 478"/>
                <a:gd name="T14" fmla="*/ 0 w 461"/>
                <a:gd name="T15" fmla="*/ 0 h 478"/>
                <a:gd name="T16" fmla="*/ 423 w 461"/>
                <a:gd name="T17" fmla="*/ 346 h 478"/>
                <a:gd name="T18" fmla="*/ 194 w 461"/>
                <a:gd name="T19" fmla="*/ 346 h 478"/>
                <a:gd name="T20" fmla="*/ 125 w 461"/>
                <a:gd name="T21" fmla="*/ 400 h 478"/>
                <a:gd name="T22" fmla="*/ 125 w 461"/>
                <a:gd name="T23" fmla="*/ 346 h 478"/>
                <a:gd name="T24" fmla="*/ 37 w 461"/>
                <a:gd name="T25" fmla="*/ 346 h 478"/>
                <a:gd name="T26" fmla="*/ 37 w 461"/>
                <a:gd name="T27" fmla="*/ 38 h 478"/>
                <a:gd name="T28" fmla="*/ 423 w 461"/>
                <a:gd name="T29" fmla="*/ 38 h 478"/>
                <a:gd name="T30" fmla="*/ 423 w 461"/>
                <a:gd name="T31" fmla="*/ 34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1" h="478">
                  <a:moveTo>
                    <a:pt x="0" y="0"/>
                  </a:moveTo>
                  <a:lnTo>
                    <a:pt x="0" y="384"/>
                  </a:lnTo>
                  <a:lnTo>
                    <a:pt x="87" y="384"/>
                  </a:lnTo>
                  <a:lnTo>
                    <a:pt x="87" y="478"/>
                  </a:lnTo>
                  <a:lnTo>
                    <a:pt x="205" y="384"/>
                  </a:lnTo>
                  <a:lnTo>
                    <a:pt x="461" y="384"/>
                  </a:lnTo>
                  <a:lnTo>
                    <a:pt x="461" y="0"/>
                  </a:lnTo>
                  <a:lnTo>
                    <a:pt x="0" y="0"/>
                  </a:lnTo>
                  <a:close/>
                  <a:moveTo>
                    <a:pt x="423" y="346"/>
                  </a:moveTo>
                  <a:lnTo>
                    <a:pt x="194" y="346"/>
                  </a:lnTo>
                  <a:lnTo>
                    <a:pt x="125" y="400"/>
                  </a:lnTo>
                  <a:lnTo>
                    <a:pt x="125" y="346"/>
                  </a:lnTo>
                  <a:lnTo>
                    <a:pt x="37" y="346"/>
                  </a:lnTo>
                  <a:lnTo>
                    <a:pt x="37" y="38"/>
                  </a:lnTo>
                  <a:lnTo>
                    <a:pt x="423" y="38"/>
                  </a:lnTo>
                  <a:lnTo>
                    <a:pt x="423" y="3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7" name="Rectangle 7"/>
            <p:cNvSpPr>
              <a:spLocks noChangeArrowheads="1"/>
            </p:cNvSpPr>
            <p:nvPr/>
          </p:nvSpPr>
          <p:spPr bwMode="auto">
            <a:xfrm>
              <a:off x="26892251" y="-9115426"/>
              <a:ext cx="368300" cy="587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8" name="Rectangle 8"/>
            <p:cNvSpPr>
              <a:spLocks noChangeArrowheads="1"/>
            </p:cNvSpPr>
            <p:nvPr/>
          </p:nvSpPr>
          <p:spPr bwMode="auto">
            <a:xfrm>
              <a:off x="26892251" y="-9026526"/>
              <a:ext cx="98425"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9" name="Rectangle 9"/>
            <p:cNvSpPr>
              <a:spLocks noChangeArrowheads="1"/>
            </p:cNvSpPr>
            <p:nvPr/>
          </p:nvSpPr>
          <p:spPr bwMode="auto">
            <a:xfrm>
              <a:off x="27043063" y="-9026526"/>
              <a:ext cx="217488"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0" name="Rectangle 10"/>
            <p:cNvSpPr>
              <a:spLocks noChangeArrowheads="1"/>
            </p:cNvSpPr>
            <p:nvPr/>
          </p:nvSpPr>
          <p:spPr bwMode="auto">
            <a:xfrm>
              <a:off x="26892251" y="-9205913"/>
              <a:ext cx="195263"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1" name="Rectangle 11"/>
            <p:cNvSpPr>
              <a:spLocks noChangeArrowheads="1"/>
            </p:cNvSpPr>
            <p:nvPr/>
          </p:nvSpPr>
          <p:spPr bwMode="auto">
            <a:xfrm>
              <a:off x="27144663" y="-9205913"/>
              <a:ext cx="115888" cy="60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sp>
        <p:nvSpPr>
          <p:cNvPr id="12" name="原创设计师QQ：598969553              _4"/>
          <p:cNvSpPr/>
          <p:nvPr/>
        </p:nvSpPr>
        <p:spPr>
          <a:xfrm rot="2700000">
            <a:off x="5145021" y="1788962"/>
            <a:ext cx="574574" cy="5745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13" name="原创设计师QQ：598969553              _5"/>
          <p:cNvGrpSpPr/>
          <p:nvPr/>
        </p:nvGrpSpPr>
        <p:grpSpPr>
          <a:xfrm>
            <a:off x="5258640" y="1904661"/>
            <a:ext cx="347337" cy="343177"/>
            <a:chOff x="28849638" y="-9447213"/>
            <a:chExt cx="795338" cy="785812"/>
          </a:xfrm>
          <a:solidFill>
            <a:srgbClr val="191E22"/>
          </a:solidFill>
        </p:grpSpPr>
        <p:sp>
          <p:nvSpPr>
            <p:cNvPr id="14" name="Freeform 12"/>
            <p:cNvSpPr>
              <a:spLocks noEditPoints="1"/>
            </p:cNvSpPr>
            <p:nvPr/>
          </p:nvSpPr>
          <p:spPr bwMode="auto">
            <a:xfrm>
              <a:off x="28849638" y="-9299576"/>
              <a:ext cx="795338" cy="638175"/>
            </a:xfrm>
            <a:custGeom>
              <a:avLst/>
              <a:gdLst>
                <a:gd name="T0" fmla="*/ 72 w 212"/>
                <a:gd name="T1" fmla="*/ 92 h 170"/>
                <a:gd name="T2" fmla="*/ 44 w 212"/>
                <a:gd name="T3" fmla="*/ 82 h 170"/>
                <a:gd name="T4" fmla="*/ 0 w 212"/>
                <a:gd name="T5" fmla="*/ 126 h 170"/>
                <a:gd name="T6" fmla="*/ 44 w 212"/>
                <a:gd name="T7" fmla="*/ 170 h 170"/>
                <a:gd name="T8" fmla="*/ 88 w 212"/>
                <a:gd name="T9" fmla="*/ 126 h 170"/>
                <a:gd name="T10" fmla="*/ 88 w 212"/>
                <a:gd name="T11" fmla="*/ 51 h 170"/>
                <a:gd name="T12" fmla="*/ 196 w 212"/>
                <a:gd name="T13" fmla="*/ 21 h 170"/>
                <a:gd name="T14" fmla="*/ 196 w 212"/>
                <a:gd name="T15" fmla="*/ 56 h 170"/>
                <a:gd name="T16" fmla="*/ 168 w 212"/>
                <a:gd name="T17" fmla="*/ 46 h 170"/>
                <a:gd name="T18" fmla="*/ 124 w 212"/>
                <a:gd name="T19" fmla="*/ 90 h 170"/>
                <a:gd name="T20" fmla="*/ 168 w 212"/>
                <a:gd name="T21" fmla="*/ 134 h 170"/>
                <a:gd name="T22" fmla="*/ 212 w 212"/>
                <a:gd name="T23" fmla="*/ 92 h 170"/>
                <a:gd name="T24" fmla="*/ 212 w 212"/>
                <a:gd name="T25" fmla="*/ 92 h 170"/>
                <a:gd name="T26" fmla="*/ 212 w 212"/>
                <a:gd name="T27" fmla="*/ 0 h 170"/>
                <a:gd name="T28" fmla="*/ 72 w 212"/>
                <a:gd name="T29" fmla="*/ 38 h 170"/>
                <a:gd name="T30" fmla="*/ 72 w 212"/>
                <a:gd name="T31" fmla="*/ 92 h 170"/>
                <a:gd name="T32" fmla="*/ 168 w 212"/>
                <a:gd name="T33" fmla="*/ 118 h 170"/>
                <a:gd name="T34" fmla="*/ 140 w 212"/>
                <a:gd name="T35" fmla="*/ 90 h 170"/>
                <a:gd name="T36" fmla="*/ 168 w 212"/>
                <a:gd name="T37" fmla="*/ 62 h 170"/>
                <a:gd name="T38" fmla="*/ 196 w 212"/>
                <a:gd name="T39" fmla="*/ 90 h 170"/>
                <a:gd name="T40" fmla="*/ 168 w 212"/>
                <a:gd name="T41" fmla="*/ 118 h 170"/>
                <a:gd name="T42" fmla="*/ 44 w 212"/>
                <a:gd name="T43" fmla="*/ 154 h 170"/>
                <a:gd name="T44" fmla="*/ 16 w 212"/>
                <a:gd name="T45" fmla="*/ 126 h 170"/>
                <a:gd name="T46" fmla="*/ 44 w 212"/>
                <a:gd name="T47" fmla="*/ 98 h 170"/>
                <a:gd name="T48" fmla="*/ 72 w 212"/>
                <a:gd name="T49" fmla="*/ 126 h 170"/>
                <a:gd name="T50" fmla="*/ 44 w 212"/>
                <a:gd name="T51" fmla="*/ 15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2" h="170">
                  <a:moveTo>
                    <a:pt x="72" y="92"/>
                  </a:moveTo>
                  <a:cubicBezTo>
                    <a:pt x="65" y="86"/>
                    <a:pt x="55" y="82"/>
                    <a:pt x="44" y="82"/>
                  </a:cubicBezTo>
                  <a:cubicBezTo>
                    <a:pt x="20" y="82"/>
                    <a:pt x="0" y="102"/>
                    <a:pt x="0" y="126"/>
                  </a:cubicBezTo>
                  <a:cubicBezTo>
                    <a:pt x="0" y="150"/>
                    <a:pt x="20" y="170"/>
                    <a:pt x="44" y="170"/>
                  </a:cubicBezTo>
                  <a:cubicBezTo>
                    <a:pt x="69" y="170"/>
                    <a:pt x="88" y="150"/>
                    <a:pt x="88" y="126"/>
                  </a:cubicBezTo>
                  <a:cubicBezTo>
                    <a:pt x="88" y="51"/>
                    <a:pt x="88" y="51"/>
                    <a:pt x="88" y="51"/>
                  </a:cubicBezTo>
                  <a:cubicBezTo>
                    <a:pt x="196" y="21"/>
                    <a:pt x="196" y="21"/>
                    <a:pt x="196" y="21"/>
                  </a:cubicBezTo>
                  <a:cubicBezTo>
                    <a:pt x="196" y="56"/>
                    <a:pt x="196" y="56"/>
                    <a:pt x="196" y="56"/>
                  </a:cubicBezTo>
                  <a:cubicBezTo>
                    <a:pt x="188" y="50"/>
                    <a:pt x="179" y="46"/>
                    <a:pt x="168" y="46"/>
                  </a:cubicBezTo>
                  <a:cubicBezTo>
                    <a:pt x="144" y="46"/>
                    <a:pt x="124" y="66"/>
                    <a:pt x="124" y="90"/>
                  </a:cubicBezTo>
                  <a:cubicBezTo>
                    <a:pt x="124" y="114"/>
                    <a:pt x="144" y="134"/>
                    <a:pt x="168" y="134"/>
                  </a:cubicBezTo>
                  <a:cubicBezTo>
                    <a:pt x="192" y="134"/>
                    <a:pt x="211" y="115"/>
                    <a:pt x="212" y="92"/>
                  </a:cubicBezTo>
                  <a:cubicBezTo>
                    <a:pt x="212" y="92"/>
                    <a:pt x="212" y="92"/>
                    <a:pt x="212" y="92"/>
                  </a:cubicBezTo>
                  <a:cubicBezTo>
                    <a:pt x="212" y="0"/>
                    <a:pt x="212" y="0"/>
                    <a:pt x="212" y="0"/>
                  </a:cubicBezTo>
                  <a:cubicBezTo>
                    <a:pt x="72" y="38"/>
                    <a:pt x="72" y="38"/>
                    <a:pt x="72" y="38"/>
                  </a:cubicBezTo>
                  <a:lnTo>
                    <a:pt x="72" y="92"/>
                  </a:lnTo>
                  <a:close/>
                  <a:moveTo>
                    <a:pt x="168" y="118"/>
                  </a:moveTo>
                  <a:cubicBezTo>
                    <a:pt x="152" y="118"/>
                    <a:pt x="140" y="105"/>
                    <a:pt x="140" y="90"/>
                  </a:cubicBezTo>
                  <a:cubicBezTo>
                    <a:pt x="140" y="74"/>
                    <a:pt x="152" y="62"/>
                    <a:pt x="168" y="62"/>
                  </a:cubicBezTo>
                  <a:cubicBezTo>
                    <a:pt x="183" y="62"/>
                    <a:pt x="196" y="74"/>
                    <a:pt x="196" y="90"/>
                  </a:cubicBezTo>
                  <a:cubicBezTo>
                    <a:pt x="196" y="105"/>
                    <a:pt x="183" y="118"/>
                    <a:pt x="168" y="118"/>
                  </a:cubicBezTo>
                  <a:close/>
                  <a:moveTo>
                    <a:pt x="44" y="154"/>
                  </a:moveTo>
                  <a:cubicBezTo>
                    <a:pt x="29" y="154"/>
                    <a:pt x="16" y="142"/>
                    <a:pt x="16" y="126"/>
                  </a:cubicBezTo>
                  <a:cubicBezTo>
                    <a:pt x="16" y="111"/>
                    <a:pt x="29" y="98"/>
                    <a:pt x="44" y="98"/>
                  </a:cubicBezTo>
                  <a:cubicBezTo>
                    <a:pt x="60" y="98"/>
                    <a:pt x="72" y="111"/>
                    <a:pt x="72" y="126"/>
                  </a:cubicBezTo>
                  <a:cubicBezTo>
                    <a:pt x="72" y="142"/>
                    <a:pt x="60" y="154"/>
                    <a:pt x="44" y="1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5" name="Freeform 13"/>
            <p:cNvSpPr>
              <a:spLocks/>
            </p:cNvSpPr>
            <p:nvPr/>
          </p:nvSpPr>
          <p:spPr bwMode="auto">
            <a:xfrm>
              <a:off x="29119513" y="-9447213"/>
              <a:ext cx="525463" cy="211138"/>
            </a:xfrm>
            <a:custGeom>
              <a:avLst/>
              <a:gdLst>
                <a:gd name="T0" fmla="*/ 0 w 331"/>
                <a:gd name="T1" fmla="*/ 95 h 133"/>
                <a:gd name="T2" fmla="*/ 0 w 331"/>
                <a:gd name="T3" fmla="*/ 133 h 133"/>
                <a:gd name="T4" fmla="*/ 331 w 331"/>
                <a:gd name="T5" fmla="*/ 38 h 133"/>
                <a:gd name="T6" fmla="*/ 331 w 331"/>
                <a:gd name="T7" fmla="*/ 0 h 133"/>
                <a:gd name="T8" fmla="*/ 0 w 331"/>
                <a:gd name="T9" fmla="*/ 95 h 133"/>
              </a:gdLst>
              <a:ahLst/>
              <a:cxnLst>
                <a:cxn ang="0">
                  <a:pos x="T0" y="T1"/>
                </a:cxn>
                <a:cxn ang="0">
                  <a:pos x="T2" y="T3"/>
                </a:cxn>
                <a:cxn ang="0">
                  <a:pos x="T4" y="T5"/>
                </a:cxn>
                <a:cxn ang="0">
                  <a:pos x="T6" y="T7"/>
                </a:cxn>
                <a:cxn ang="0">
                  <a:pos x="T8" y="T9"/>
                </a:cxn>
              </a:cxnLst>
              <a:rect l="0" t="0" r="r" b="b"/>
              <a:pathLst>
                <a:path w="331" h="133">
                  <a:moveTo>
                    <a:pt x="0" y="95"/>
                  </a:moveTo>
                  <a:lnTo>
                    <a:pt x="0" y="133"/>
                  </a:lnTo>
                  <a:lnTo>
                    <a:pt x="331" y="38"/>
                  </a:lnTo>
                  <a:lnTo>
                    <a:pt x="331" y="0"/>
                  </a:lnTo>
                  <a:lnTo>
                    <a:pt x="0"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sp>
        <p:nvSpPr>
          <p:cNvPr id="16" name="原创设计师QQ：598969553              _6"/>
          <p:cNvSpPr/>
          <p:nvPr/>
        </p:nvSpPr>
        <p:spPr>
          <a:xfrm rot="2700000">
            <a:off x="5145021" y="5335091"/>
            <a:ext cx="574574" cy="57457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17" name="原创设计师QQ：598969553              _7"/>
          <p:cNvGrpSpPr/>
          <p:nvPr/>
        </p:nvGrpSpPr>
        <p:grpSpPr>
          <a:xfrm>
            <a:off x="5279092" y="5469162"/>
            <a:ext cx="306433" cy="306433"/>
            <a:chOff x="31126113" y="-5078413"/>
            <a:chExt cx="701675" cy="701675"/>
          </a:xfrm>
          <a:solidFill>
            <a:srgbClr val="191E22"/>
          </a:solidFill>
        </p:grpSpPr>
        <p:sp>
          <p:nvSpPr>
            <p:cNvPr id="18" name="Freeform 14"/>
            <p:cNvSpPr>
              <a:spLocks noEditPoints="1"/>
            </p:cNvSpPr>
            <p:nvPr/>
          </p:nvSpPr>
          <p:spPr bwMode="auto">
            <a:xfrm>
              <a:off x="31126113" y="-5078413"/>
              <a:ext cx="701675" cy="701675"/>
            </a:xfrm>
            <a:custGeom>
              <a:avLst/>
              <a:gdLst>
                <a:gd name="T0" fmla="*/ 0 w 442"/>
                <a:gd name="T1" fmla="*/ 0 h 442"/>
                <a:gd name="T2" fmla="*/ 0 w 442"/>
                <a:gd name="T3" fmla="*/ 442 h 442"/>
                <a:gd name="T4" fmla="*/ 442 w 442"/>
                <a:gd name="T5" fmla="*/ 442 h 442"/>
                <a:gd name="T6" fmla="*/ 442 w 442"/>
                <a:gd name="T7" fmla="*/ 0 h 442"/>
                <a:gd name="T8" fmla="*/ 0 w 442"/>
                <a:gd name="T9" fmla="*/ 0 h 442"/>
                <a:gd name="T10" fmla="*/ 404 w 442"/>
                <a:gd name="T11" fmla="*/ 405 h 442"/>
                <a:gd name="T12" fmla="*/ 37 w 442"/>
                <a:gd name="T13" fmla="*/ 405 h 442"/>
                <a:gd name="T14" fmla="*/ 37 w 442"/>
                <a:gd name="T15" fmla="*/ 38 h 442"/>
                <a:gd name="T16" fmla="*/ 404 w 442"/>
                <a:gd name="T17" fmla="*/ 38 h 442"/>
                <a:gd name="T18" fmla="*/ 404 w 442"/>
                <a:gd name="T19" fmla="*/ 405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2" h="442">
                  <a:moveTo>
                    <a:pt x="0" y="0"/>
                  </a:moveTo>
                  <a:lnTo>
                    <a:pt x="0" y="442"/>
                  </a:lnTo>
                  <a:lnTo>
                    <a:pt x="442" y="442"/>
                  </a:lnTo>
                  <a:lnTo>
                    <a:pt x="442" y="0"/>
                  </a:lnTo>
                  <a:lnTo>
                    <a:pt x="0" y="0"/>
                  </a:lnTo>
                  <a:close/>
                  <a:moveTo>
                    <a:pt x="404" y="405"/>
                  </a:moveTo>
                  <a:lnTo>
                    <a:pt x="37" y="405"/>
                  </a:lnTo>
                  <a:lnTo>
                    <a:pt x="37" y="38"/>
                  </a:lnTo>
                  <a:lnTo>
                    <a:pt x="404" y="38"/>
                  </a:lnTo>
                  <a:lnTo>
                    <a:pt x="404" y="40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19" name="Freeform 15"/>
            <p:cNvSpPr>
              <a:spLocks/>
            </p:cNvSpPr>
            <p:nvPr/>
          </p:nvSpPr>
          <p:spPr bwMode="auto">
            <a:xfrm>
              <a:off x="31395988" y="-4891088"/>
              <a:ext cx="192088" cy="315913"/>
            </a:xfrm>
            <a:custGeom>
              <a:avLst/>
              <a:gdLst>
                <a:gd name="T0" fmla="*/ 121 w 121"/>
                <a:gd name="T1" fmla="*/ 161 h 199"/>
                <a:gd name="T2" fmla="*/ 38 w 121"/>
                <a:gd name="T3" fmla="*/ 161 h 199"/>
                <a:gd name="T4" fmla="*/ 38 w 121"/>
                <a:gd name="T5" fmla="*/ 97 h 199"/>
                <a:gd name="T6" fmla="*/ 99 w 121"/>
                <a:gd name="T7" fmla="*/ 97 h 199"/>
                <a:gd name="T8" fmla="*/ 99 w 121"/>
                <a:gd name="T9" fmla="*/ 59 h 199"/>
                <a:gd name="T10" fmla="*/ 38 w 121"/>
                <a:gd name="T11" fmla="*/ 59 h 199"/>
                <a:gd name="T12" fmla="*/ 38 w 121"/>
                <a:gd name="T13" fmla="*/ 0 h 199"/>
                <a:gd name="T14" fmla="*/ 0 w 121"/>
                <a:gd name="T15" fmla="*/ 0 h 199"/>
                <a:gd name="T16" fmla="*/ 0 w 121"/>
                <a:gd name="T17" fmla="*/ 199 h 199"/>
                <a:gd name="T18" fmla="*/ 121 w 121"/>
                <a:gd name="T19" fmla="*/ 199 h 199"/>
                <a:gd name="T20" fmla="*/ 121 w 121"/>
                <a:gd name="T21" fmla="*/ 16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99">
                  <a:moveTo>
                    <a:pt x="121" y="161"/>
                  </a:moveTo>
                  <a:lnTo>
                    <a:pt x="38" y="161"/>
                  </a:lnTo>
                  <a:lnTo>
                    <a:pt x="38" y="97"/>
                  </a:lnTo>
                  <a:lnTo>
                    <a:pt x="99" y="97"/>
                  </a:lnTo>
                  <a:lnTo>
                    <a:pt x="99" y="59"/>
                  </a:lnTo>
                  <a:lnTo>
                    <a:pt x="38" y="59"/>
                  </a:lnTo>
                  <a:lnTo>
                    <a:pt x="38" y="0"/>
                  </a:lnTo>
                  <a:lnTo>
                    <a:pt x="0" y="0"/>
                  </a:lnTo>
                  <a:lnTo>
                    <a:pt x="0" y="199"/>
                  </a:lnTo>
                  <a:lnTo>
                    <a:pt x="121" y="199"/>
                  </a:lnTo>
                  <a:lnTo>
                    <a:pt x="121" y="1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sp>
        <p:nvSpPr>
          <p:cNvPr id="20" name="原创设计师QQ：598969553              _8"/>
          <p:cNvSpPr/>
          <p:nvPr/>
        </p:nvSpPr>
        <p:spPr>
          <a:xfrm rot="2700000">
            <a:off x="5145021" y="3562027"/>
            <a:ext cx="574574" cy="5745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21" name="原创设计师QQ：598969553              _9"/>
          <p:cNvGrpSpPr/>
          <p:nvPr/>
        </p:nvGrpSpPr>
        <p:grpSpPr>
          <a:xfrm>
            <a:off x="5265919" y="3682579"/>
            <a:ext cx="332778" cy="333471"/>
            <a:chOff x="26704926" y="-7291388"/>
            <a:chExt cx="762000" cy="763587"/>
          </a:xfrm>
          <a:solidFill>
            <a:srgbClr val="191E22"/>
          </a:solidFill>
        </p:grpSpPr>
        <p:sp>
          <p:nvSpPr>
            <p:cNvPr id="22" name="Freeform 16"/>
            <p:cNvSpPr>
              <a:spLocks noEditPoints="1"/>
            </p:cNvSpPr>
            <p:nvPr/>
          </p:nvSpPr>
          <p:spPr bwMode="auto">
            <a:xfrm>
              <a:off x="26741438" y="-7291388"/>
              <a:ext cx="725488" cy="725488"/>
            </a:xfrm>
            <a:custGeom>
              <a:avLst/>
              <a:gdLst>
                <a:gd name="T0" fmla="*/ 242 w 457"/>
                <a:gd name="T1" fmla="*/ 0 h 457"/>
                <a:gd name="T2" fmla="*/ 0 w 457"/>
                <a:gd name="T3" fmla="*/ 244 h 457"/>
                <a:gd name="T4" fmla="*/ 213 w 457"/>
                <a:gd name="T5" fmla="*/ 457 h 457"/>
                <a:gd name="T6" fmla="*/ 457 w 457"/>
                <a:gd name="T7" fmla="*/ 213 h 457"/>
                <a:gd name="T8" fmla="*/ 242 w 457"/>
                <a:gd name="T9" fmla="*/ 0 h 457"/>
                <a:gd name="T10" fmla="*/ 55 w 457"/>
                <a:gd name="T11" fmla="*/ 244 h 457"/>
                <a:gd name="T12" fmla="*/ 242 w 457"/>
                <a:gd name="T13" fmla="*/ 55 h 457"/>
                <a:gd name="T14" fmla="*/ 403 w 457"/>
                <a:gd name="T15" fmla="*/ 213 h 457"/>
                <a:gd name="T16" fmla="*/ 213 w 457"/>
                <a:gd name="T17" fmla="*/ 403 h 457"/>
                <a:gd name="T18" fmla="*/ 55 w 457"/>
                <a:gd name="T19" fmla="*/ 24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7" h="457">
                  <a:moveTo>
                    <a:pt x="242" y="0"/>
                  </a:moveTo>
                  <a:lnTo>
                    <a:pt x="0" y="244"/>
                  </a:lnTo>
                  <a:lnTo>
                    <a:pt x="213" y="457"/>
                  </a:lnTo>
                  <a:lnTo>
                    <a:pt x="457" y="213"/>
                  </a:lnTo>
                  <a:lnTo>
                    <a:pt x="242" y="0"/>
                  </a:lnTo>
                  <a:close/>
                  <a:moveTo>
                    <a:pt x="55" y="244"/>
                  </a:moveTo>
                  <a:lnTo>
                    <a:pt x="242" y="55"/>
                  </a:lnTo>
                  <a:lnTo>
                    <a:pt x="403" y="213"/>
                  </a:lnTo>
                  <a:lnTo>
                    <a:pt x="213" y="403"/>
                  </a:lnTo>
                  <a:lnTo>
                    <a:pt x="55" y="2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23" name="Freeform 17"/>
            <p:cNvSpPr>
              <a:spLocks noEditPoints="1"/>
            </p:cNvSpPr>
            <p:nvPr/>
          </p:nvSpPr>
          <p:spPr bwMode="auto">
            <a:xfrm>
              <a:off x="26704926" y="-6810376"/>
              <a:ext cx="280988" cy="282575"/>
            </a:xfrm>
            <a:custGeom>
              <a:avLst/>
              <a:gdLst>
                <a:gd name="T0" fmla="*/ 0 w 177"/>
                <a:gd name="T1" fmla="*/ 178 h 178"/>
                <a:gd name="T2" fmla="*/ 177 w 177"/>
                <a:gd name="T3" fmla="*/ 156 h 178"/>
                <a:gd name="T4" fmla="*/ 21 w 177"/>
                <a:gd name="T5" fmla="*/ 0 h 178"/>
                <a:gd name="T6" fmla="*/ 0 w 177"/>
                <a:gd name="T7" fmla="*/ 178 h 178"/>
                <a:gd name="T8" fmla="*/ 49 w 177"/>
                <a:gd name="T9" fmla="*/ 81 h 178"/>
                <a:gd name="T10" fmla="*/ 97 w 177"/>
                <a:gd name="T11" fmla="*/ 128 h 178"/>
                <a:gd name="T12" fmla="*/ 42 w 177"/>
                <a:gd name="T13" fmla="*/ 135 h 178"/>
                <a:gd name="T14" fmla="*/ 49 w 177"/>
                <a:gd name="T15" fmla="*/ 81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178">
                  <a:moveTo>
                    <a:pt x="0" y="178"/>
                  </a:moveTo>
                  <a:lnTo>
                    <a:pt x="177" y="156"/>
                  </a:lnTo>
                  <a:lnTo>
                    <a:pt x="21" y="0"/>
                  </a:lnTo>
                  <a:lnTo>
                    <a:pt x="0" y="178"/>
                  </a:lnTo>
                  <a:close/>
                  <a:moveTo>
                    <a:pt x="49" y="81"/>
                  </a:moveTo>
                  <a:lnTo>
                    <a:pt x="97" y="128"/>
                  </a:lnTo>
                  <a:lnTo>
                    <a:pt x="42" y="135"/>
                  </a:lnTo>
                  <a:lnTo>
                    <a:pt x="49" y="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sp>
        <p:nvSpPr>
          <p:cNvPr id="24" name="原创设计师QQ：598969553              _10"/>
          <p:cNvSpPr/>
          <p:nvPr/>
        </p:nvSpPr>
        <p:spPr>
          <a:xfrm rot="2700000">
            <a:off x="6497273" y="4448559"/>
            <a:ext cx="574574" cy="5745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grpSp>
        <p:nvGrpSpPr>
          <p:cNvPr id="25" name="原创设计师QQ：598969553              _11"/>
          <p:cNvGrpSpPr/>
          <p:nvPr/>
        </p:nvGrpSpPr>
        <p:grpSpPr>
          <a:xfrm>
            <a:off x="6600839" y="4591642"/>
            <a:ext cx="367443" cy="288408"/>
            <a:chOff x="24461788" y="-2840038"/>
            <a:chExt cx="841375" cy="660400"/>
          </a:xfrm>
          <a:solidFill>
            <a:srgbClr val="191E22"/>
          </a:solidFill>
        </p:grpSpPr>
        <p:sp>
          <p:nvSpPr>
            <p:cNvPr id="26" name="Freeform 18"/>
            <p:cNvSpPr>
              <a:spLocks noEditPoints="1"/>
            </p:cNvSpPr>
            <p:nvPr/>
          </p:nvSpPr>
          <p:spPr bwMode="auto">
            <a:xfrm>
              <a:off x="24461788" y="-2840038"/>
              <a:ext cx="841375" cy="660400"/>
            </a:xfrm>
            <a:custGeom>
              <a:avLst/>
              <a:gdLst>
                <a:gd name="T0" fmla="*/ 530 w 530"/>
                <a:gd name="T1" fmla="*/ 116 h 416"/>
                <a:gd name="T2" fmla="*/ 473 w 530"/>
                <a:gd name="T3" fmla="*/ 28 h 416"/>
                <a:gd name="T4" fmla="*/ 429 w 530"/>
                <a:gd name="T5" fmla="*/ 57 h 416"/>
                <a:gd name="T6" fmla="*/ 429 w 530"/>
                <a:gd name="T7" fmla="*/ 0 h 416"/>
                <a:gd name="T8" fmla="*/ 0 w 530"/>
                <a:gd name="T9" fmla="*/ 0 h 416"/>
                <a:gd name="T10" fmla="*/ 0 w 530"/>
                <a:gd name="T11" fmla="*/ 416 h 416"/>
                <a:gd name="T12" fmla="*/ 429 w 530"/>
                <a:gd name="T13" fmla="*/ 416 h 416"/>
                <a:gd name="T14" fmla="*/ 429 w 530"/>
                <a:gd name="T15" fmla="*/ 185 h 416"/>
                <a:gd name="T16" fmla="*/ 530 w 530"/>
                <a:gd name="T17" fmla="*/ 116 h 416"/>
                <a:gd name="T18" fmla="*/ 478 w 530"/>
                <a:gd name="T19" fmla="*/ 107 h 416"/>
                <a:gd name="T20" fmla="*/ 279 w 530"/>
                <a:gd name="T21" fmla="*/ 237 h 416"/>
                <a:gd name="T22" fmla="*/ 263 w 530"/>
                <a:gd name="T23" fmla="*/ 211 h 416"/>
                <a:gd name="T24" fmla="*/ 462 w 530"/>
                <a:gd name="T25" fmla="*/ 80 h 416"/>
                <a:gd name="T26" fmla="*/ 478 w 530"/>
                <a:gd name="T27" fmla="*/ 107 h 416"/>
                <a:gd name="T28" fmla="*/ 391 w 530"/>
                <a:gd name="T29" fmla="*/ 379 h 416"/>
                <a:gd name="T30" fmla="*/ 38 w 530"/>
                <a:gd name="T31" fmla="*/ 379 h 416"/>
                <a:gd name="T32" fmla="*/ 38 w 530"/>
                <a:gd name="T33" fmla="*/ 38 h 416"/>
                <a:gd name="T34" fmla="*/ 391 w 530"/>
                <a:gd name="T35" fmla="*/ 38 h 416"/>
                <a:gd name="T36" fmla="*/ 391 w 530"/>
                <a:gd name="T37" fmla="*/ 83 h 416"/>
                <a:gd name="T38" fmla="*/ 211 w 530"/>
                <a:gd name="T39" fmla="*/ 201 h 416"/>
                <a:gd name="T40" fmla="*/ 268 w 530"/>
                <a:gd name="T41" fmla="*/ 289 h 416"/>
                <a:gd name="T42" fmla="*/ 391 w 530"/>
                <a:gd name="T43" fmla="*/ 211 h 416"/>
                <a:gd name="T44" fmla="*/ 391 w 530"/>
                <a:gd name="T45" fmla="*/ 37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0" h="416">
                  <a:moveTo>
                    <a:pt x="530" y="116"/>
                  </a:moveTo>
                  <a:lnTo>
                    <a:pt x="473" y="28"/>
                  </a:lnTo>
                  <a:lnTo>
                    <a:pt x="429" y="57"/>
                  </a:lnTo>
                  <a:lnTo>
                    <a:pt x="429" y="0"/>
                  </a:lnTo>
                  <a:lnTo>
                    <a:pt x="0" y="0"/>
                  </a:lnTo>
                  <a:lnTo>
                    <a:pt x="0" y="416"/>
                  </a:lnTo>
                  <a:lnTo>
                    <a:pt x="429" y="416"/>
                  </a:lnTo>
                  <a:lnTo>
                    <a:pt x="429" y="185"/>
                  </a:lnTo>
                  <a:lnTo>
                    <a:pt x="530" y="116"/>
                  </a:lnTo>
                  <a:close/>
                  <a:moveTo>
                    <a:pt x="478" y="107"/>
                  </a:moveTo>
                  <a:lnTo>
                    <a:pt x="279" y="237"/>
                  </a:lnTo>
                  <a:lnTo>
                    <a:pt x="263" y="211"/>
                  </a:lnTo>
                  <a:lnTo>
                    <a:pt x="462" y="80"/>
                  </a:lnTo>
                  <a:lnTo>
                    <a:pt x="478" y="107"/>
                  </a:lnTo>
                  <a:close/>
                  <a:moveTo>
                    <a:pt x="391" y="379"/>
                  </a:moveTo>
                  <a:lnTo>
                    <a:pt x="38" y="379"/>
                  </a:lnTo>
                  <a:lnTo>
                    <a:pt x="38" y="38"/>
                  </a:lnTo>
                  <a:lnTo>
                    <a:pt x="391" y="38"/>
                  </a:lnTo>
                  <a:lnTo>
                    <a:pt x="391" y="83"/>
                  </a:lnTo>
                  <a:lnTo>
                    <a:pt x="211" y="201"/>
                  </a:lnTo>
                  <a:lnTo>
                    <a:pt x="268" y="289"/>
                  </a:lnTo>
                  <a:lnTo>
                    <a:pt x="391" y="211"/>
                  </a:lnTo>
                  <a:lnTo>
                    <a:pt x="391" y="3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sp>
          <p:nvSpPr>
            <p:cNvPr id="27" name="Freeform 19"/>
            <p:cNvSpPr>
              <a:spLocks/>
            </p:cNvSpPr>
            <p:nvPr/>
          </p:nvSpPr>
          <p:spPr bwMode="auto">
            <a:xfrm>
              <a:off x="24698326" y="-2449513"/>
              <a:ext cx="101600" cy="90488"/>
            </a:xfrm>
            <a:custGeom>
              <a:avLst/>
              <a:gdLst>
                <a:gd name="T0" fmla="*/ 22 w 64"/>
                <a:gd name="T1" fmla="*/ 14 h 57"/>
                <a:gd name="T2" fmla="*/ 0 w 64"/>
                <a:gd name="T3" fmla="*/ 57 h 57"/>
                <a:gd name="T4" fmla="*/ 48 w 64"/>
                <a:gd name="T5" fmla="*/ 55 h 57"/>
                <a:gd name="T6" fmla="*/ 64 w 64"/>
                <a:gd name="T7" fmla="*/ 55 h 57"/>
                <a:gd name="T8" fmla="*/ 29 w 64"/>
                <a:gd name="T9" fmla="*/ 0 h 57"/>
                <a:gd name="T10" fmla="*/ 22 w 64"/>
                <a:gd name="T11" fmla="*/ 14 h 57"/>
              </a:gdLst>
              <a:ahLst/>
              <a:cxnLst>
                <a:cxn ang="0">
                  <a:pos x="T0" y="T1"/>
                </a:cxn>
                <a:cxn ang="0">
                  <a:pos x="T2" y="T3"/>
                </a:cxn>
                <a:cxn ang="0">
                  <a:pos x="T4" y="T5"/>
                </a:cxn>
                <a:cxn ang="0">
                  <a:pos x="T6" y="T7"/>
                </a:cxn>
                <a:cxn ang="0">
                  <a:pos x="T8" y="T9"/>
                </a:cxn>
                <a:cxn ang="0">
                  <a:pos x="T10" y="T11"/>
                </a:cxn>
              </a:cxnLst>
              <a:rect l="0" t="0" r="r" b="b"/>
              <a:pathLst>
                <a:path w="64" h="57">
                  <a:moveTo>
                    <a:pt x="22" y="14"/>
                  </a:moveTo>
                  <a:lnTo>
                    <a:pt x="0" y="57"/>
                  </a:lnTo>
                  <a:lnTo>
                    <a:pt x="48" y="55"/>
                  </a:lnTo>
                  <a:lnTo>
                    <a:pt x="64" y="55"/>
                  </a:lnTo>
                  <a:lnTo>
                    <a:pt x="29" y="0"/>
                  </a:lnTo>
                  <a:lnTo>
                    <a:pt x="22"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gency FB" panose="020B0503020202020204" pitchFamily="34" charset="0"/>
              </a:endParaRPr>
            </a:p>
          </p:txBody>
        </p:sp>
      </p:grpSp>
      <p:cxnSp>
        <p:nvCxnSpPr>
          <p:cNvPr id="28" name="原创设计师QQ：598969553              _12"/>
          <p:cNvCxnSpPr/>
          <p:nvPr/>
        </p:nvCxnSpPr>
        <p:spPr>
          <a:xfrm>
            <a:off x="5435491" y="2444402"/>
            <a:ext cx="0" cy="1027111"/>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原创设计师QQ：598969553              _13"/>
          <p:cNvCxnSpPr/>
          <p:nvPr/>
        </p:nvCxnSpPr>
        <p:spPr>
          <a:xfrm>
            <a:off x="5435491" y="4237373"/>
            <a:ext cx="0" cy="1020079"/>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原创设计师QQ：598969553              _14"/>
          <p:cNvCxnSpPr/>
          <p:nvPr/>
        </p:nvCxnSpPr>
        <p:spPr>
          <a:xfrm flipH="1">
            <a:off x="5435492" y="2956996"/>
            <a:ext cx="960522" cy="0"/>
          </a:xfrm>
          <a:prstGeom prst="line">
            <a:avLst/>
          </a:prstGeom>
          <a:ln w="1270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原创设计师QQ：598969553              _15"/>
          <p:cNvCxnSpPr/>
          <p:nvPr/>
        </p:nvCxnSpPr>
        <p:spPr>
          <a:xfrm flipH="1">
            <a:off x="5435492" y="4734203"/>
            <a:ext cx="960522" cy="0"/>
          </a:xfrm>
          <a:prstGeom prst="line">
            <a:avLst/>
          </a:prstGeom>
          <a:ln w="1270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原创设计师QQ：598969553              _16"/>
          <p:cNvSpPr/>
          <p:nvPr/>
        </p:nvSpPr>
        <p:spPr>
          <a:xfrm>
            <a:off x="2294632" y="1699992"/>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3" name="原创设计师QQ：598969553              _17"/>
          <p:cNvSpPr/>
          <p:nvPr/>
        </p:nvSpPr>
        <p:spPr>
          <a:xfrm>
            <a:off x="2294632" y="3464615"/>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4" name="原创设计师QQ：598969553              _18"/>
          <p:cNvSpPr/>
          <p:nvPr/>
        </p:nvSpPr>
        <p:spPr>
          <a:xfrm>
            <a:off x="2294632" y="5243695"/>
            <a:ext cx="2556151" cy="752514"/>
          </a:xfrm>
          <a:prstGeom prst="rect">
            <a:avLst/>
          </a:prstGeom>
        </p:spPr>
        <p:txBody>
          <a:bodyPr wrap="square">
            <a:spAutoFit/>
          </a:bodyPr>
          <a:lstStyle/>
          <a:p>
            <a:pPr algn="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5" name="原创设计师QQ：598969553              _19"/>
          <p:cNvSpPr/>
          <p:nvPr/>
        </p:nvSpPr>
        <p:spPr>
          <a:xfrm>
            <a:off x="7341218" y="2578205"/>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sp>
        <p:nvSpPr>
          <p:cNvPr id="36" name="原创设计师QQ：598969553              _20"/>
          <p:cNvSpPr/>
          <p:nvPr/>
        </p:nvSpPr>
        <p:spPr>
          <a:xfrm>
            <a:off x="7341218" y="4371155"/>
            <a:ext cx="2556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37"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008924753"/>
      </p:ext>
    </p:extLst>
  </p:cSld>
  <p:clrMapOvr>
    <a:masterClrMapping/>
  </p:clrMapOvr>
  <p:transition spd="slow" advClick="0" advTm="4000">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a:spLocks/>
          </p:cNvSpPr>
          <p:nvPr/>
        </p:nvSpPr>
        <p:spPr bwMode="auto">
          <a:xfrm>
            <a:off x="1030669" y="2365375"/>
            <a:ext cx="904265" cy="2007772"/>
          </a:xfrm>
          <a:custGeom>
            <a:avLst/>
            <a:gdLst>
              <a:gd name="T0" fmla="*/ 0 w 215"/>
              <a:gd name="T1" fmla="*/ 0 h 478"/>
              <a:gd name="T2" fmla="*/ 0 w 215"/>
              <a:gd name="T3" fmla="*/ 371 h 478"/>
              <a:gd name="T4" fmla="*/ 107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7" y="478"/>
                </a:cubicBezTo>
                <a:cubicBezTo>
                  <a:pt x="167" y="478"/>
                  <a:pt x="215" y="430"/>
                  <a:pt x="215" y="371"/>
                </a:cubicBezTo>
                <a:cubicBezTo>
                  <a:pt x="215" y="0"/>
                  <a:pt x="215" y="0"/>
                  <a:pt x="215" y="0"/>
                </a:cubicBezTo>
                <a:lnTo>
                  <a:pt x="0" y="0"/>
                </a:lnTo>
                <a:close/>
              </a:path>
            </a:pathLst>
          </a:custGeom>
          <a:solidFill>
            <a:schemeClr val="accent1"/>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5" name="原创设计师QQ：598969553              _3"/>
          <p:cNvSpPr>
            <a:spLocks noChangeArrowheads="1"/>
          </p:cNvSpPr>
          <p:nvPr/>
        </p:nvSpPr>
        <p:spPr bwMode="auto">
          <a:xfrm>
            <a:off x="1113870" y="3558653"/>
            <a:ext cx="737863" cy="73129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6" name="原创设计师QQ：598969553              _4"/>
          <p:cNvSpPr>
            <a:spLocks/>
          </p:cNvSpPr>
          <p:nvPr/>
        </p:nvSpPr>
        <p:spPr bwMode="auto">
          <a:xfrm>
            <a:off x="4032476" y="3471073"/>
            <a:ext cx="904263" cy="2012152"/>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4"/>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7" name="原创设计师QQ：598969553              _5"/>
          <p:cNvSpPr>
            <a:spLocks noChangeArrowheads="1"/>
          </p:cNvSpPr>
          <p:nvPr/>
        </p:nvSpPr>
        <p:spPr bwMode="auto">
          <a:xfrm>
            <a:off x="4117866" y="3558653"/>
            <a:ext cx="735673" cy="73129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8" name="原创设计师QQ：598969553              _6"/>
          <p:cNvSpPr>
            <a:spLocks/>
          </p:cNvSpPr>
          <p:nvPr/>
        </p:nvSpPr>
        <p:spPr bwMode="auto">
          <a:xfrm>
            <a:off x="3031873" y="2365375"/>
            <a:ext cx="904265" cy="2007772"/>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3"/>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9" name="原创设计师QQ：598969553              _7"/>
          <p:cNvSpPr>
            <a:spLocks noChangeArrowheads="1"/>
          </p:cNvSpPr>
          <p:nvPr/>
        </p:nvSpPr>
        <p:spPr bwMode="auto">
          <a:xfrm>
            <a:off x="3117265" y="3558653"/>
            <a:ext cx="735673" cy="73129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0" name="原创设计师QQ：598969553              _8"/>
          <p:cNvSpPr>
            <a:spLocks/>
          </p:cNvSpPr>
          <p:nvPr/>
        </p:nvSpPr>
        <p:spPr bwMode="auto">
          <a:xfrm>
            <a:off x="2031272" y="3471073"/>
            <a:ext cx="904263" cy="2012152"/>
          </a:xfrm>
          <a:custGeom>
            <a:avLst/>
            <a:gdLst>
              <a:gd name="T0" fmla="*/ 215 w 215"/>
              <a:gd name="T1" fmla="*/ 479 h 479"/>
              <a:gd name="T2" fmla="*/ 215 w 215"/>
              <a:gd name="T3" fmla="*/ 108 h 479"/>
              <a:gd name="T4" fmla="*/ 108 w 215"/>
              <a:gd name="T5" fmla="*/ 0 h 479"/>
              <a:gd name="T6" fmla="*/ 0 w 215"/>
              <a:gd name="T7" fmla="*/ 108 h 479"/>
              <a:gd name="T8" fmla="*/ 0 w 215"/>
              <a:gd name="T9" fmla="*/ 479 h 479"/>
              <a:gd name="T10" fmla="*/ 215 w 215"/>
              <a:gd name="T11" fmla="*/ 479 h 479"/>
            </a:gdLst>
            <a:ahLst/>
            <a:cxnLst>
              <a:cxn ang="0">
                <a:pos x="T0" y="T1"/>
              </a:cxn>
              <a:cxn ang="0">
                <a:pos x="T2" y="T3"/>
              </a:cxn>
              <a:cxn ang="0">
                <a:pos x="T4" y="T5"/>
              </a:cxn>
              <a:cxn ang="0">
                <a:pos x="T6" y="T7"/>
              </a:cxn>
              <a:cxn ang="0">
                <a:pos x="T8" y="T9"/>
              </a:cxn>
              <a:cxn ang="0">
                <a:pos x="T10" y="T11"/>
              </a:cxn>
            </a:cxnLst>
            <a:rect l="0" t="0" r="r" b="b"/>
            <a:pathLst>
              <a:path w="215" h="479">
                <a:moveTo>
                  <a:pt x="215" y="479"/>
                </a:moveTo>
                <a:cubicBezTo>
                  <a:pt x="215" y="108"/>
                  <a:pt x="215" y="108"/>
                  <a:pt x="215" y="108"/>
                </a:cubicBezTo>
                <a:cubicBezTo>
                  <a:pt x="215" y="49"/>
                  <a:pt x="167" y="0"/>
                  <a:pt x="108" y="0"/>
                </a:cubicBezTo>
                <a:cubicBezTo>
                  <a:pt x="48" y="0"/>
                  <a:pt x="0" y="49"/>
                  <a:pt x="0" y="108"/>
                </a:cubicBezTo>
                <a:cubicBezTo>
                  <a:pt x="0" y="479"/>
                  <a:pt x="0" y="479"/>
                  <a:pt x="0" y="479"/>
                </a:cubicBezTo>
                <a:lnTo>
                  <a:pt x="215" y="479"/>
                </a:lnTo>
                <a:close/>
              </a:path>
            </a:pathLst>
          </a:custGeom>
          <a:solidFill>
            <a:schemeClr val="accent2"/>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1" name="原创设计师QQ：598969553              _9"/>
          <p:cNvSpPr>
            <a:spLocks noChangeArrowheads="1"/>
          </p:cNvSpPr>
          <p:nvPr/>
        </p:nvSpPr>
        <p:spPr bwMode="auto">
          <a:xfrm>
            <a:off x="2116662" y="3558653"/>
            <a:ext cx="735673" cy="73129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2" name="原创设计师QQ：598969553              _10"/>
          <p:cNvSpPr>
            <a:spLocks/>
          </p:cNvSpPr>
          <p:nvPr/>
        </p:nvSpPr>
        <p:spPr bwMode="auto">
          <a:xfrm>
            <a:off x="5033078" y="2365375"/>
            <a:ext cx="904265" cy="2007772"/>
          </a:xfrm>
          <a:custGeom>
            <a:avLst/>
            <a:gdLst>
              <a:gd name="T0" fmla="*/ 0 w 215"/>
              <a:gd name="T1" fmla="*/ 0 h 478"/>
              <a:gd name="T2" fmla="*/ 0 w 215"/>
              <a:gd name="T3" fmla="*/ 371 h 478"/>
              <a:gd name="T4" fmla="*/ 108 w 215"/>
              <a:gd name="T5" fmla="*/ 478 h 478"/>
              <a:gd name="T6" fmla="*/ 215 w 215"/>
              <a:gd name="T7" fmla="*/ 371 h 478"/>
              <a:gd name="T8" fmla="*/ 215 w 215"/>
              <a:gd name="T9" fmla="*/ 0 h 478"/>
              <a:gd name="T10" fmla="*/ 0 w 215"/>
              <a:gd name="T11" fmla="*/ 0 h 478"/>
            </a:gdLst>
            <a:ahLst/>
            <a:cxnLst>
              <a:cxn ang="0">
                <a:pos x="T0" y="T1"/>
              </a:cxn>
              <a:cxn ang="0">
                <a:pos x="T2" y="T3"/>
              </a:cxn>
              <a:cxn ang="0">
                <a:pos x="T4" y="T5"/>
              </a:cxn>
              <a:cxn ang="0">
                <a:pos x="T6" y="T7"/>
              </a:cxn>
              <a:cxn ang="0">
                <a:pos x="T8" y="T9"/>
              </a:cxn>
              <a:cxn ang="0">
                <a:pos x="T10" y="T11"/>
              </a:cxn>
            </a:cxnLst>
            <a:rect l="0" t="0" r="r" b="b"/>
            <a:pathLst>
              <a:path w="215" h="478">
                <a:moveTo>
                  <a:pt x="0" y="0"/>
                </a:moveTo>
                <a:cubicBezTo>
                  <a:pt x="0" y="371"/>
                  <a:pt x="0" y="371"/>
                  <a:pt x="0" y="371"/>
                </a:cubicBezTo>
                <a:cubicBezTo>
                  <a:pt x="0" y="430"/>
                  <a:pt x="48" y="478"/>
                  <a:pt x="108" y="478"/>
                </a:cubicBezTo>
                <a:cubicBezTo>
                  <a:pt x="167" y="478"/>
                  <a:pt x="215" y="430"/>
                  <a:pt x="215" y="371"/>
                </a:cubicBezTo>
                <a:cubicBezTo>
                  <a:pt x="215" y="0"/>
                  <a:pt x="215" y="0"/>
                  <a:pt x="215" y="0"/>
                </a:cubicBezTo>
                <a:lnTo>
                  <a:pt x="0" y="0"/>
                </a:lnTo>
                <a:close/>
              </a:path>
            </a:pathLst>
          </a:custGeom>
          <a:solidFill>
            <a:schemeClr val="accent5"/>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3" name="原创设计师QQ：598969553              _11"/>
          <p:cNvSpPr>
            <a:spLocks noChangeArrowheads="1"/>
          </p:cNvSpPr>
          <p:nvPr/>
        </p:nvSpPr>
        <p:spPr bwMode="auto">
          <a:xfrm>
            <a:off x="5118469" y="3558653"/>
            <a:ext cx="735673" cy="73129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4" name="原创设计师QQ：598969553              _12"/>
          <p:cNvSpPr>
            <a:spLocks noEditPoints="1"/>
          </p:cNvSpPr>
          <p:nvPr/>
        </p:nvSpPr>
        <p:spPr bwMode="auto">
          <a:xfrm>
            <a:off x="4339006" y="3740382"/>
            <a:ext cx="282445" cy="361267"/>
          </a:xfrm>
          <a:custGeom>
            <a:avLst/>
            <a:gdLst>
              <a:gd name="T0" fmla="*/ 60 w 67"/>
              <a:gd name="T1" fmla="*/ 77 h 86"/>
              <a:gd name="T2" fmla="*/ 55 w 67"/>
              <a:gd name="T3" fmla="*/ 82 h 86"/>
              <a:gd name="T4" fmla="*/ 38 w 67"/>
              <a:gd name="T5" fmla="*/ 86 h 86"/>
              <a:gd name="T6" fmla="*/ 22 w 67"/>
              <a:gd name="T7" fmla="*/ 79 h 86"/>
              <a:gd name="T8" fmla="*/ 22 w 67"/>
              <a:gd name="T9" fmla="*/ 79 h 86"/>
              <a:gd name="T10" fmla="*/ 22 w 67"/>
              <a:gd name="T11" fmla="*/ 79 h 86"/>
              <a:gd name="T12" fmla="*/ 17 w 67"/>
              <a:gd name="T13" fmla="*/ 73 h 86"/>
              <a:gd name="T14" fmla="*/ 8 w 67"/>
              <a:gd name="T15" fmla="*/ 58 h 86"/>
              <a:gd name="T16" fmla="*/ 8 w 67"/>
              <a:gd name="T17" fmla="*/ 58 h 86"/>
              <a:gd name="T18" fmla="*/ 3 w 67"/>
              <a:gd name="T19" fmla="*/ 49 h 86"/>
              <a:gd name="T20" fmla="*/ 9 w 67"/>
              <a:gd name="T21" fmla="*/ 37 h 86"/>
              <a:gd name="T22" fmla="*/ 17 w 67"/>
              <a:gd name="T23" fmla="*/ 41 h 86"/>
              <a:gd name="T24" fmla="*/ 18 w 67"/>
              <a:gd name="T25" fmla="*/ 41 h 86"/>
              <a:gd name="T26" fmla="*/ 18 w 67"/>
              <a:gd name="T27" fmla="*/ 42 h 86"/>
              <a:gd name="T28" fmla="*/ 18 w 67"/>
              <a:gd name="T29" fmla="*/ 14 h 86"/>
              <a:gd name="T30" fmla="*/ 30 w 67"/>
              <a:gd name="T31" fmla="*/ 7 h 86"/>
              <a:gd name="T32" fmla="*/ 44 w 67"/>
              <a:gd name="T33" fmla="*/ 7 h 86"/>
              <a:gd name="T34" fmla="*/ 56 w 67"/>
              <a:gd name="T35" fmla="*/ 14 h 86"/>
              <a:gd name="T36" fmla="*/ 56 w 67"/>
              <a:gd name="T37" fmla="*/ 14 h 86"/>
              <a:gd name="T38" fmla="*/ 56 w 67"/>
              <a:gd name="T39" fmla="*/ 14 h 86"/>
              <a:gd name="T40" fmla="*/ 67 w 67"/>
              <a:gd name="T41" fmla="*/ 21 h 86"/>
              <a:gd name="T42" fmla="*/ 67 w 67"/>
              <a:gd name="T43" fmla="*/ 59 h 86"/>
              <a:gd name="T44" fmla="*/ 65 w 67"/>
              <a:gd name="T45" fmla="*/ 69 h 86"/>
              <a:gd name="T46" fmla="*/ 60 w 67"/>
              <a:gd name="T47" fmla="*/ 77 h 86"/>
              <a:gd name="T48" fmla="*/ 52 w 67"/>
              <a:gd name="T49" fmla="*/ 76 h 86"/>
              <a:gd name="T50" fmla="*/ 52 w 67"/>
              <a:gd name="T51" fmla="*/ 76 h 86"/>
              <a:gd name="T52" fmla="*/ 56 w 67"/>
              <a:gd name="T53" fmla="*/ 73 h 86"/>
              <a:gd name="T54" fmla="*/ 60 w 67"/>
              <a:gd name="T55" fmla="*/ 67 h 86"/>
              <a:gd name="T56" fmla="*/ 61 w 67"/>
              <a:gd name="T57" fmla="*/ 59 h 86"/>
              <a:gd name="T58" fmla="*/ 61 w 67"/>
              <a:gd name="T59" fmla="*/ 21 h 86"/>
              <a:gd name="T60" fmla="*/ 58 w 67"/>
              <a:gd name="T61" fmla="*/ 21 h 86"/>
              <a:gd name="T62" fmla="*/ 58 w 67"/>
              <a:gd name="T63" fmla="*/ 39 h 86"/>
              <a:gd name="T64" fmla="*/ 50 w 67"/>
              <a:gd name="T65" fmla="*/ 39 h 86"/>
              <a:gd name="T66" fmla="*/ 50 w 67"/>
              <a:gd name="T67" fmla="*/ 14 h 86"/>
              <a:gd name="T68" fmla="*/ 47 w 67"/>
              <a:gd name="T69" fmla="*/ 14 h 86"/>
              <a:gd name="T70" fmla="*/ 47 w 67"/>
              <a:gd name="T71" fmla="*/ 14 h 86"/>
              <a:gd name="T72" fmla="*/ 47 w 67"/>
              <a:gd name="T73" fmla="*/ 39 h 86"/>
              <a:gd name="T74" fmla="*/ 39 w 67"/>
              <a:gd name="T75" fmla="*/ 39 h 86"/>
              <a:gd name="T76" fmla="*/ 39 w 67"/>
              <a:gd name="T77" fmla="*/ 10 h 86"/>
              <a:gd name="T78" fmla="*/ 35 w 67"/>
              <a:gd name="T79" fmla="*/ 10 h 86"/>
              <a:gd name="T80" fmla="*/ 35 w 67"/>
              <a:gd name="T81" fmla="*/ 39 h 86"/>
              <a:gd name="T82" fmla="*/ 28 w 67"/>
              <a:gd name="T83" fmla="*/ 39 h 86"/>
              <a:gd name="T84" fmla="*/ 28 w 67"/>
              <a:gd name="T85" fmla="*/ 14 h 86"/>
              <a:gd name="T86" fmla="*/ 24 w 67"/>
              <a:gd name="T87" fmla="*/ 14 h 86"/>
              <a:gd name="T88" fmla="*/ 24 w 67"/>
              <a:gd name="T89" fmla="*/ 49 h 86"/>
              <a:gd name="T90" fmla="*/ 16 w 67"/>
              <a:gd name="T91" fmla="*/ 51 h 86"/>
              <a:gd name="T92" fmla="*/ 12 w 67"/>
              <a:gd name="T93" fmla="*/ 44 h 86"/>
              <a:gd name="T94" fmla="*/ 8 w 67"/>
              <a:gd name="T95" fmla="*/ 46 h 86"/>
              <a:gd name="T96" fmla="*/ 13 w 67"/>
              <a:gd name="T97" fmla="*/ 55 h 86"/>
              <a:gd name="T98" fmla="*/ 13 w 67"/>
              <a:gd name="T99" fmla="*/ 55 h 86"/>
              <a:gd name="T100" fmla="*/ 22 w 67"/>
              <a:gd name="T101" fmla="*/ 70 h 86"/>
              <a:gd name="T102" fmla="*/ 26 w 67"/>
              <a:gd name="T103" fmla="*/ 74 h 86"/>
              <a:gd name="T104" fmla="*/ 38 w 67"/>
              <a:gd name="T105" fmla="*/ 80 h 86"/>
              <a:gd name="T106" fmla="*/ 52 w 67"/>
              <a:gd name="T107" fmla="*/ 7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7" h="86">
                <a:moveTo>
                  <a:pt x="60" y="77"/>
                </a:moveTo>
                <a:cubicBezTo>
                  <a:pt x="59" y="79"/>
                  <a:pt x="57" y="80"/>
                  <a:pt x="55" y="82"/>
                </a:cubicBezTo>
                <a:cubicBezTo>
                  <a:pt x="50" y="85"/>
                  <a:pt x="44" y="86"/>
                  <a:pt x="38" y="86"/>
                </a:cubicBezTo>
                <a:cubicBezTo>
                  <a:pt x="32" y="85"/>
                  <a:pt x="26" y="83"/>
                  <a:pt x="22" y="79"/>
                </a:cubicBezTo>
                <a:cubicBezTo>
                  <a:pt x="22" y="79"/>
                  <a:pt x="22" y="79"/>
                  <a:pt x="22" y="79"/>
                </a:cubicBezTo>
                <a:cubicBezTo>
                  <a:pt x="22" y="79"/>
                  <a:pt x="22" y="79"/>
                  <a:pt x="22" y="79"/>
                </a:cubicBezTo>
                <a:cubicBezTo>
                  <a:pt x="20" y="77"/>
                  <a:pt x="18" y="75"/>
                  <a:pt x="17" y="73"/>
                </a:cubicBezTo>
                <a:cubicBezTo>
                  <a:pt x="8" y="58"/>
                  <a:pt x="8" y="58"/>
                  <a:pt x="8" y="58"/>
                </a:cubicBezTo>
                <a:cubicBezTo>
                  <a:pt x="8" y="58"/>
                  <a:pt x="8" y="58"/>
                  <a:pt x="8" y="58"/>
                </a:cubicBezTo>
                <a:cubicBezTo>
                  <a:pt x="3" y="49"/>
                  <a:pt x="3" y="49"/>
                  <a:pt x="3" y="49"/>
                </a:cubicBezTo>
                <a:cubicBezTo>
                  <a:pt x="0" y="44"/>
                  <a:pt x="3" y="38"/>
                  <a:pt x="9" y="37"/>
                </a:cubicBezTo>
                <a:cubicBezTo>
                  <a:pt x="12" y="37"/>
                  <a:pt x="15" y="38"/>
                  <a:pt x="17" y="41"/>
                </a:cubicBezTo>
                <a:cubicBezTo>
                  <a:pt x="17" y="41"/>
                  <a:pt x="18" y="41"/>
                  <a:pt x="18" y="41"/>
                </a:cubicBezTo>
                <a:cubicBezTo>
                  <a:pt x="18" y="42"/>
                  <a:pt x="18" y="42"/>
                  <a:pt x="18" y="42"/>
                </a:cubicBezTo>
                <a:cubicBezTo>
                  <a:pt x="18" y="14"/>
                  <a:pt x="18" y="14"/>
                  <a:pt x="18" y="14"/>
                </a:cubicBezTo>
                <a:cubicBezTo>
                  <a:pt x="18" y="8"/>
                  <a:pt x="25" y="4"/>
                  <a:pt x="30" y="7"/>
                </a:cubicBezTo>
                <a:cubicBezTo>
                  <a:pt x="32" y="0"/>
                  <a:pt x="42" y="0"/>
                  <a:pt x="44" y="7"/>
                </a:cubicBezTo>
                <a:cubicBezTo>
                  <a:pt x="49" y="4"/>
                  <a:pt x="56" y="8"/>
                  <a:pt x="56" y="14"/>
                </a:cubicBezTo>
                <a:cubicBezTo>
                  <a:pt x="56" y="14"/>
                  <a:pt x="56" y="14"/>
                  <a:pt x="56" y="14"/>
                </a:cubicBezTo>
                <a:cubicBezTo>
                  <a:pt x="56" y="14"/>
                  <a:pt x="56" y="14"/>
                  <a:pt x="56" y="14"/>
                </a:cubicBezTo>
                <a:cubicBezTo>
                  <a:pt x="61" y="12"/>
                  <a:pt x="67" y="15"/>
                  <a:pt x="67" y="21"/>
                </a:cubicBezTo>
                <a:cubicBezTo>
                  <a:pt x="67" y="59"/>
                  <a:pt x="67" y="59"/>
                  <a:pt x="67" y="59"/>
                </a:cubicBezTo>
                <a:cubicBezTo>
                  <a:pt x="67" y="62"/>
                  <a:pt x="66" y="66"/>
                  <a:pt x="65" y="69"/>
                </a:cubicBezTo>
                <a:cubicBezTo>
                  <a:pt x="64" y="72"/>
                  <a:pt x="63" y="75"/>
                  <a:pt x="60" y="77"/>
                </a:cubicBezTo>
                <a:close/>
                <a:moveTo>
                  <a:pt x="52" y="76"/>
                </a:moveTo>
                <a:cubicBezTo>
                  <a:pt x="52" y="76"/>
                  <a:pt x="52" y="76"/>
                  <a:pt x="52" y="76"/>
                </a:cubicBezTo>
                <a:cubicBezTo>
                  <a:pt x="53" y="76"/>
                  <a:pt x="55" y="74"/>
                  <a:pt x="56" y="73"/>
                </a:cubicBezTo>
                <a:cubicBezTo>
                  <a:pt x="58" y="71"/>
                  <a:pt x="59" y="69"/>
                  <a:pt x="60" y="67"/>
                </a:cubicBezTo>
                <a:cubicBezTo>
                  <a:pt x="61" y="64"/>
                  <a:pt x="61" y="62"/>
                  <a:pt x="61" y="59"/>
                </a:cubicBezTo>
                <a:cubicBezTo>
                  <a:pt x="61" y="21"/>
                  <a:pt x="61" y="21"/>
                  <a:pt x="61" y="21"/>
                </a:cubicBezTo>
                <a:cubicBezTo>
                  <a:pt x="61" y="19"/>
                  <a:pt x="58" y="19"/>
                  <a:pt x="58" y="21"/>
                </a:cubicBezTo>
                <a:cubicBezTo>
                  <a:pt x="58" y="39"/>
                  <a:pt x="58" y="39"/>
                  <a:pt x="58" y="39"/>
                </a:cubicBezTo>
                <a:cubicBezTo>
                  <a:pt x="58" y="44"/>
                  <a:pt x="50" y="44"/>
                  <a:pt x="50" y="39"/>
                </a:cubicBezTo>
                <a:cubicBezTo>
                  <a:pt x="50" y="14"/>
                  <a:pt x="50" y="14"/>
                  <a:pt x="50" y="14"/>
                </a:cubicBezTo>
                <a:cubicBezTo>
                  <a:pt x="50" y="12"/>
                  <a:pt x="47" y="12"/>
                  <a:pt x="47" y="14"/>
                </a:cubicBezTo>
                <a:cubicBezTo>
                  <a:pt x="47" y="14"/>
                  <a:pt x="47" y="14"/>
                  <a:pt x="47" y="14"/>
                </a:cubicBezTo>
                <a:cubicBezTo>
                  <a:pt x="47" y="39"/>
                  <a:pt x="47" y="39"/>
                  <a:pt x="47" y="39"/>
                </a:cubicBezTo>
                <a:cubicBezTo>
                  <a:pt x="47" y="44"/>
                  <a:pt x="39" y="44"/>
                  <a:pt x="39" y="39"/>
                </a:cubicBezTo>
                <a:cubicBezTo>
                  <a:pt x="39" y="10"/>
                  <a:pt x="39" y="10"/>
                  <a:pt x="39" y="10"/>
                </a:cubicBezTo>
                <a:cubicBezTo>
                  <a:pt x="39" y="7"/>
                  <a:pt x="35" y="7"/>
                  <a:pt x="35" y="10"/>
                </a:cubicBezTo>
                <a:cubicBezTo>
                  <a:pt x="35" y="39"/>
                  <a:pt x="35" y="39"/>
                  <a:pt x="35" y="39"/>
                </a:cubicBezTo>
                <a:cubicBezTo>
                  <a:pt x="35" y="44"/>
                  <a:pt x="28" y="44"/>
                  <a:pt x="28" y="39"/>
                </a:cubicBezTo>
                <a:cubicBezTo>
                  <a:pt x="28" y="14"/>
                  <a:pt x="28" y="14"/>
                  <a:pt x="28" y="14"/>
                </a:cubicBezTo>
                <a:cubicBezTo>
                  <a:pt x="28" y="12"/>
                  <a:pt x="24" y="12"/>
                  <a:pt x="24" y="14"/>
                </a:cubicBezTo>
                <a:cubicBezTo>
                  <a:pt x="24" y="49"/>
                  <a:pt x="24" y="49"/>
                  <a:pt x="24" y="49"/>
                </a:cubicBezTo>
                <a:cubicBezTo>
                  <a:pt x="24" y="53"/>
                  <a:pt x="19" y="55"/>
                  <a:pt x="16" y="51"/>
                </a:cubicBezTo>
                <a:cubicBezTo>
                  <a:pt x="12" y="44"/>
                  <a:pt x="12" y="44"/>
                  <a:pt x="12" y="44"/>
                </a:cubicBezTo>
                <a:cubicBezTo>
                  <a:pt x="11" y="42"/>
                  <a:pt x="7" y="43"/>
                  <a:pt x="8" y="46"/>
                </a:cubicBezTo>
                <a:cubicBezTo>
                  <a:pt x="13" y="55"/>
                  <a:pt x="13" y="55"/>
                  <a:pt x="13" y="55"/>
                </a:cubicBezTo>
                <a:cubicBezTo>
                  <a:pt x="13" y="55"/>
                  <a:pt x="13" y="55"/>
                  <a:pt x="13" y="55"/>
                </a:cubicBezTo>
                <a:cubicBezTo>
                  <a:pt x="22" y="70"/>
                  <a:pt x="22" y="70"/>
                  <a:pt x="22" y="70"/>
                </a:cubicBezTo>
                <a:cubicBezTo>
                  <a:pt x="23" y="72"/>
                  <a:pt x="24" y="73"/>
                  <a:pt x="26" y="74"/>
                </a:cubicBezTo>
                <a:cubicBezTo>
                  <a:pt x="29" y="77"/>
                  <a:pt x="34" y="79"/>
                  <a:pt x="38" y="80"/>
                </a:cubicBezTo>
                <a:cubicBezTo>
                  <a:pt x="43" y="80"/>
                  <a:pt x="48" y="79"/>
                  <a:pt x="52" y="76"/>
                </a:cubicBezTo>
                <a:close/>
              </a:path>
            </a:pathLst>
          </a:custGeom>
          <a:solidFill>
            <a:schemeClr val="accent4"/>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5" name="原创设计师QQ：598969553              _13"/>
          <p:cNvSpPr>
            <a:spLocks noEditPoints="1"/>
          </p:cNvSpPr>
          <p:nvPr/>
        </p:nvSpPr>
        <p:spPr bwMode="auto">
          <a:xfrm>
            <a:off x="2322475" y="3773224"/>
            <a:ext cx="321857" cy="302151"/>
          </a:xfrm>
          <a:custGeom>
            <a:avLst/>
            <a:gdLst>
              <a:gd name="T0" fmla="*/ 38 w 77"/>
              <a:gd name="T1" fmla="*/ 18 h 72"/>
              <a:gd name="T2" fmla="*/ 39 w 77"/>
              <a:gd name="T3" fmla="*/ 41 h 72"/>
              <a:gd name="T4" fmla="*/ 41 w 77"/>
              <a:gd name="T5" fmla="*/ 13 h 72"/>
              <a:gd name="T6" fmla="*/ 38 w 77"/>
              <a:gd name="T7" fmla="*/ 12 h 72"/>
              <a:gd name="T8" fmla="*/ 32 w 77"/>
              <a:gd name="T9" fmla="*/ 22 h 72"/>
              <a:gd name="T10" fmla="*/ 74 w 77"/>
              <a:gd name="T11" fmla="*/ 9 h 72"/>
              <a:gd name="T12" fmla="*/ 66 w 77"/>
              <a:gd name="T13" fmla="*/ 9 h 72"/>
              <a:gd name="T14" fmla="*/ 63 w 77"/>
              <a:gd name="T15" fmla="*/ 0 h 72"/>
              <a:gd name="T16" fmla="*/ 11 w 77"/>
              <a:gd name="T17" fmla="*/ 3 h 72"/>
              <a:gd name="T18" fmla="*/ 3 w 77"/>
              <a:gd name="T19" fmla="*/ 9 h 72"/>
              <a:gd name="T20" fmla="*/ 0 w 77"/>
              <a:gd name="T21" fmla="*/ 29 h 72"/>
              <a:gd name="T22" fmla="*/ 5 w 77"/>
              <a:gd name="T23" fmla="*/ 41 h 72"/>
              <a:gd name="T24" fmla="*/ 36 w 77"/>
              <a:gd name="T25" fmla="*/ 59 h 72"/>
              <a:gd name="T26" fmla="*/ 23 w 77"/>
              <a:gd name="T27" fmla="*/ 66 h 72"/>
              <a:gd name="T28" fmla="*/ 23 w 77"/>
              <a:gd name="T29" fmla="*/ 72 h 72"/>
              <a:gd name="T30" fmla="*/ 57 w 77"/>
              <a:gd name="T31" fmla="*/ 69 h 72"/>
              <a:gd name="T32" fmla="*/ 41 w 77"/>
              <a:gd name="T33" fmla="*/ 66 h 72"/>
              <a:gd name="T34" fmla="*/ 62 w 77"/>
              <a:gd name="T35" fmla="*/ 46 h 72"/>
              <a:gd name="T36" fmla="*/ 72 w 77"/>
              <a:gd name="T37" fmla="*/ 41 h 72"/>
              <a:gd name="T38" fmla="*/ 77 w 77"/>
              <a:gd name="T39" fmla="*/ 12 h 72"/>
              <a:gd name="T40" fmla="*/ 9 w 77"/>
              <a:gd name="T41" fmla="*/ 37 h 72"/>
              <a:gd name="T42" fmla="*/ 9 w 77"/>
              <a:gd name="T43" fmla="*/ 37 h 72"/>
              <a:gd name="T44" fmla="*/ 6 w 77"/>
              <a:gd name="T45" fmla="*/ 15 h 72"/>
              <a:gd name="T46" fmla="*/ 11 w 77"/>
              <a:gd name="T47" fmla="*/ 32 h 72"/>
              <a:gd name="T48" fmla="*/ 9 w 77"/>
              <a:gd name="T49" fmla="*/ 37 h 72"/>
              <a:gd name="T50" fmla="*/ 60 w 77"/>
              <a:gd name="T51" fmla="*/ 31 h 72"/>
              <a:gd name="T52" fmla="*/ 58 w 77"/>
              <a:gd name="T53" fmla="*/ 41 h 72"/>
              <a:gd name="T54" fmla="*/ 38 w 77"/>
              <a:gd name="T55" fmla="*/ 53 h 72"/>
              <a:gd name="T56" fmla="*/ 19 w 77"/>
              <a:gd name="T57" fmla="*/ 41 h 72"/>
              <a:gd name="T58" fmla="*/ 17 w 77"/>
              <a:gd name="T59" fmla="*/ 6 h 72"/>
              <a:gd name="T60" fmla="*/ 60 w 77"/>
              <a:gd name="T61" fmla="*/ 31 h 72"/>
              <a:gd name="T62" fmla="*/ 71 w 77"/>
              <a:gd name="T63" fmla="*/ 29 h 72"/>
              <a:gd name="T64" fmla="*/ 68 w 77"/>
              <a:gd name="T65" fmla="*/ 37 h 72"/>
              <a:gd name="T66" fmla="*/ 66 w 77"/>
              <a:gd name="T67" fmla="*/ 32 h 72"/>
              <a:gd name="T68" fmla="*/ 66 w 77"/>
              <a:gd name="T69" fmla="*/ 31 h 72"/>
              <a:gd name="T70" fmla="*/ 71 w 77"/>
              <a:gd name="T71"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72">
                <a:moveTo>
                  <a:pt x="35" y="22"/>
                </a:moveTo>
                <a:cubicBezTo>
                  <a:pt x="38" y="18"/>
                  <a:pt x="38" y="18"/>
                  <a:pt x="38" y="18"/>
                </a:cubicBezTo>
                <a:cubicBezTo>
                  <a:pt x="38" y="40"/>
                  <a:pt x="38" y="40"/>
                  <a:pt x="38" y="40"/>
                </a:cubicBezTo>
                <a:cubicBezTo>
                  <a:pt x="38" y="41"/>
                  <a:pt x="38" y="41"/>
                  <a:pt x="39" y="41"/>
                </a:cubicBezTo>
                <a:cubicBezTo>
                  <a:pt x="40" y="41"/>
                  <a:pt x="41" y="41"/>
                  <a:pt x="41" y="40"/>
                </a:cubicBezTo>
                <a:cubicBezTo>
                  <a:pt x="41" y="13"/>
                  <a:pt x="41" y="13"/>
                  <a:pt x="41" y="13"/>
                </a:cubicBezTo>
                <a:cubicBezTo>
                  <a:pt x="41" y="12"/>
                  <a:pt x="40" y="11"/>
                  <a:pt x="39" y="11"/>
                </a:cubicBezTo>
                <a:cubicBezTo>
                  <a:pt x="39" y="11"/>
                  <a:pt x="38" y="12"/>
                  <a:pt x="38" y="12"/>
                </a:cubicBezTo>
                <a:cubicBezTo>
                  <a:pt x="32" y="19"/>
                  <a:pt x="32" y="19"/>
                  <a:pt x="32" y="19"/>
                </a:cubicBezTo>
                <a:cubicBezTo>
                  <a:pt x="32" y="20"/>
                  <a:pt x="32" y="21"/>
                  <a:pt x="32" y="22"/>
                </a:cubicBezTo>
                <a:cubicBezTo>
                  <a:pt x="33" y="23"/>
                  <a:pt x="34" y="22"/>
                  <a:pt x="35" y="22"/>
                </a:cubicBezTo>
                <a:close/>
                <a:moveTo>
                  <a:pt x="74" y="9"/>
                </a:moveTo>
                <a:cubicBezTo>
                  <a:pt x="74" y="9"/>
                  <a:pt x="74" y="9"/>
                  <a:pt x="74" y="9"/>
                </a:cubicBezTo>
                <a:cubicBezTo>
                  <a:pt x="66" y="9"/>
                  <a:pt x="66" y="9"/>
                  <a:pt x="66" y="9"/>
                </a:cubicBezTo>
                <a:cubicBezTo>
                  <a:pt x="66" y="3"/>
                  <a:pt x="66" y="3"/>
                  <a:pt x="66" y="3"/>
                </a:cubicBezTo>
                <a:cubicBezTo>
                  <a:pt x="66" y="1"/>
                  <a:pt x="65" y="0"/>
                  <a:pt x="63" y="0"/>
                </a:cubicBezTo>
                <a:cubicBezTo>
                  <a:pt x="14" y="0"/>
                  <a:pt x="14" y="0"/>
                  <a:pt x="14" y="0"/>
                </a:cubicBezTo>
                <a:cubicBezTo>
                  <a:pt x="12" y="0"/>
                  <a:pt x="11" y="1"/>
                  <a:pt x="11" y="3"/>
                </a:cubicBezTo>
                <a:cubicBezTo>
                  <a:pt x="11" y="9"/>
                  <a:pt x="11" y="9"/>
                  <a:pt x="11" y="9"/>
                </a:cubicBezTo>
                <a:cubicBezTo>
                  <a:pt x="3" y="9"/>
                  <a:pt x="3" y="9"/>
                  <a:pt x="3" y="9"/>
                </a:cubicBezTo>
                <a:cubicBezTo>
                  <a:pt x="1" y="9"/>
                  <a:pt x="0" y="11"/>
                  <a:pt x="0" y="12"/>
                </a:cubicBezTo>
                <a:cubicBezTo>
                  <a:pt x="0" y="29"/>
                  <a:pt x="0" y="29"/>
                  <a:pt x="0" y="29"/>
                </a:cubicBezTo>
                <a:cubicBezTo>
                  <a:pt x="0" y="33"/>
                  <a:pt x="2" y="38"/>
                  <a:pt x="5" y="41"/>
                </a:cubicBezTo>
                <a:cubicBezTo>
                  <a:pt x="5" y="41"/>
                  <a:pt x="5" y="41"/>
                  <a:pt x="5" y="41"/>
                </a:cubicBezTo>
                <a:cubicBezTo>
                  <a:pt x="8" y="44"/>
                  <a:pt x="11" y="46"/>
                  <a:pt x="15" y="46"/>
                </a:cubicBezTo>
                <a:cubicBezTo>
                  <a:pt x="20" y="53"/>
                  <a:pt x="27" y="58"/>
                  <a:pt x="36" y="59"/>
                </a:cubicBezTo>
                <a:cubicBezTo>
                  <a:pt x="36" y="66"/>
                  <a:pt x="36" y="66"/>
                  <a:pt x="36" y="66"/>
                </a:cubicBezTo>
                <a:cubicBezTo>
                  <a:pt x="23" y="66"/>
                  <a:pt x="23" y="66"/>
                  <a:pt x="23" y="66"/>
                </a:cubicBezTo>
                <a:cubicBezTo>
                  <a:pt x="21" y="66"/>
                  <a:pt x="20" y="67"/>
                  <a:pt x="20" y="69"/>
                </a:cubicBezTo>
                <a:cubicBezTo>
                  <a:pt x="20" y="71"/>
                  <a:pt x="21" y="72"/>
                  <a:pt x="23" y="72"/>
                </a:cubicBezTo>
                <a:cubicBezTo>
                  <a:pt x="54" y="72"/>
                  <a:pt x="54" y="72"/>
                  <a:pt x="54" y="72"/>
                </a:cubicBezTo>
                <a:cubicBezTo>
                  <a:pt x="56" y="72"/>
                  <a:pt x="57" y="71"/>
                  <a:pt x="57" y="69"/>
                </a:cubicBezTo>
                <a:cubicBezTo>
                  <a:pt x="57" y="67"/>
                  <a:pt x="56" y="66"/>
                  <a:pt x="54" y="66"/>
                </a:cubicBezTo>
                <a:cubicBezTo>
                  <a:pt x="41" y="66"/>
                  <a:pt x="41" y="66"/>
                  <a:pt x="41" y="66"/>
                </a:cubicBezTo>
                <a:cubicBezTo>
                  <a:pt x="41" y="59"/>
                  <a:pt x="41" y="59"/>
                  <a:pt x="41" y="59"/>
                </a:cubicBezTo>
                <a:cubicBezTo>
                  <a:pt x="50" y="58"/>
                  <a:pt x="57" y="53"/>
                  <a:pt x="62" y="46"/>
                </a:cubicBezTo>
                <a:cubicBezTo>
                  <a:pt x="66" y="46"/>
                  <a:pt x="69" y="44"/>
                  <a:pt x="72" y="41"/>
                </a:cubicBezTo>
                <a:cubicBezTo>
                  <a:pt x="72" y="41"/>
                  <a:pt x="72" y="41"/>
                  <a:pt x="72" y="41"/>
                </a:cubicBezTo>
                <a:cubicBezTo>
                  <a:pt x="75" y="38"/>
                  <a:pt x="77" y="33"/>
                  <a:pt x="77" y="29"/>
                </a:cubicBezTo>
                <a:cubicBezTo>
                  <a:pt x="77" y="12"/>
                  <a:pt x="77" y="12"/>
                  <a:pt x="77" y="12"/>
                </a:cubicBezTo>
                <a:cubicBezTo>
                  <a:pt x="77" y="11"/>
                  <a:pt x="76" y="9"/>
                  <a:pt x="74" y="9"/>
                </a:cubicBezTo>
                <a:close/>
                <a:moveTo>
                  <a:pt x="9" y="37"/>
                </a:moveTo>
                <a:cubicBezTo>
                  <a:pt x="9" y="37"/>
                  <a:pt x="9" y="37"/>
                  <a:pt x="9" y="37"/>
                </a:cubicBezTo>
                <a:cubicBezTo>
                  <a:pt x="9" y="37"/>
                  <a:pt x="9" y="37"/>
                  <a:pt x="9" y="37"/>
                </a:cubicBezTo>
                <a:cubicBezTo>
                  <a:pt x="7" y="35"/>
                  <a:pt x="6" y="32"/>
                  <a:pt x="6" y="29"/>
                </a:cubicBezTo>
                <a:cubicBezTo>
                  <a:pt x="6" y="15"/>
                  <a:pt x="6" y="15"/>
                  <a:pt x="6" y="15"/>
                </a:cubicBezTo>
                <a:cubicBezTo>
                  <a:pt x="11" y="15"/>
                  <a:pt x="11" y="15"/>
                  <a:pt x="11" y="15"/>
                </a:cubicBezTo>
                <a:cubicBezTo>
                  <a:pt x="11" y="32"/>
                  <a:pt x="11" y="32"/>
                  <a:pt x="11" y="32"/>
                </a:cubicBezTo>
                <a:cubicBezTo>
                  <a:pt x="11" y="34"/>
                  <a:pt x="11" y="36"/>
                  <a:pt x="12" y="39"/>
                </a:cubicBezTo>
                <a:cubicBezTo>
                  <a:pt x="11" y="38"/>
                  <a:pt x="10" y="38"/>
                  <a:pt x="9" y="37"/>
                </a:cubicBezTo>
                <a:close/>
                <a:moveTo>
                  <a:pt x="60" y="31"/>
                </a:moveTo>
                <a:cubicBezTo>
                  <a:pt x="60" y="31"/>
                  <a:pt x="60" y="31"/>
                  <a:pt x="60" y="31"/>
                </a:cubicBezTo>
                <a:cubicBezTo>
                  <a:pt x="60" y="32"/>
                  <a:pt x="60" y="32"/>
                  <a:pt x="60" y="32"/>
                </a:cubicBezTo>
                <a:cubicBezTo>
                  <a:pt x="60" y="35"/>
                  <a:pt x="59" y="38"/>
                  <a:pt x="58" y="41"/>
                </a:cubicBezTo>
                <a:cubicBezTo>
                  <a:pt x="58" y="41"/>
                  <a:pt x="58" y="41"/>
                  <a:pt x="58" y="41"/>
                </a:cubicBezTo>
                <a:cubicBezTo>
                  <a:pt x="54" y="48"/>
                  <a:pt x="47" y="53"/>
                  <a:pt x="38" y="53"/>
                </a:cubicBezTo>
                <a:cubicBezTo>
                  <a:pt x="30" y="53"/>
                  <a:pt x="23" y="48"/>
                  <a:pt x="19" y="41"/>
                </a:cubicBezTo>
                <a:cubicBezTo>
                  <a:pt x="19" y="41"/>
                  <a:pt x="19" y="41"/>
                  <a:pt x="19" y="41"/>
                </a:cubicBezTo>
                <a:cubicBezTo>
                  <a:pt x="18" y="38"/>
                  <a:pt x="17" y="35"/>
                  <a:pt x="17" y="31"/>
                </a:cubicBezTo>
                <a:cubicBezTo>
                  <a:pt x="17" y="6"/>
                  <a:pt x="17" y="6"/>
                  <a:pt x="17" y="6"/>
                </a:cubicBezTo>
                <a:cubicBezTo>
                  <a:pt x="60" y="6"/>
                  <a:pt x="60" y="6"/>
                  <a:pt x="60" y="6"/>
                </a:cubicBezTo>
                <a:cubicBezTo>
                  <a:pt x="60" y="31"/>
                  <a:pt x="60" y="31"/>
                  <a:pt x="60" y="31"/>
                </a:cubicBezTo>
                <a:close/>
                <a:moveTo>
                  <a:pt x="71" y="29"/>
                </a:moveTo>
                <a:cubicBezTo>
                  <a:pt x="71" y="29"/>
                  <a:pt x="71" y="29"/>
                  <a:pt x="71" y="29"/>
                </a:cubicBezTo>
                <a:cubicBezTo>
                  <a:pt x="71" y="32"/>
                  <a:pt x="70" y="35"/>
                  <a:pt x="68" y="37"/>
                </a:cubicBezTo>
                <a:cubicBezTo>
                  <a:pt x="68" y="37"/>
                  <a:pt x="68" y="37"/>
                  <a:pt x="68" y="37"/>
                </a:cubicBezTo>
                <a:cubicBezTo>
                  <a:pt x="67" y="38"/>
                  <a:pt x="66" y="38"/>
                  <a:pt x="65" y="39"/>
                </a:cubicBezTo>
                <a:cubicBezTo>
                  <a:pt x="66" y="36"/>
                  <a:pt x="66" y="34"/>
                  <a:pt x="66" y="32"/>
                </a:cubicBezTo>
                <a:cubicBezTo>
                  <a:pt x="66" y="31"/>
                  <a:pt x="66" y="31"/>
                  <a:pt x="66" y="31"/>
                </a:cubicBezTo>
                <a:cubicBezTo>
                  <a:pt x="66" y="31"/>
                  <a:pt x="66" y="31"/>
                  <a:pt x="66" y="31"/>
                </a:cubicBezTo>
                <a:cubicBezTo>
                  <a:pt x="66" y="15"/>
                  <a:pt x="66" y="15"/>
                  <a:pt x="66" y="15"/>
                </a:cubicBezTo>
                <a:cubicBezTo>
                  <a:pt x="71" y="15"/>
                  <a:pt x="71" y="15"/>
                  <a:pt x="71" y="15"/>
                </a:cubicBezTo>
                <a:cubicBezTo>
                  <a:pt x="71" y="29"/>
                  <a:pt x="71" y="29"/>
                  <a:pt x="71" y="29"/>
                </a:cubicBezTo>
                <a:close/>
              </a:path>
            </a:pathLst>
          </a:custGeom>
          <a:solidFill>
            <a:schemeClr val="accent2"/>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6" name="原创设计师QQ：598969553              _14"/>
          <p:cNvSpPr>
            <a:spLocks noEditPoints="1"/>
          </p:cNvSpPr>
          <p:nvPr/>
        </p:nvSpPr>
        <p:spPr bwMode="auto">
          <a:xfrm>
            <a:off x="1321873" y="3760087"/>
            <a:ext cx="321856" cy="328425"/>
          </a:xfrm>
          <a:custGeom>
            <a:avLst/>
            <a:gdLst>
              <a:gd name="T0" fmla="*/ 66 w 77"/>
              <a:gd name="T1" fmla="*/ 12 h 78"/>
              <a:gd name="T2" fmla="*/ 66 w 77"/>
              <a:gd name="T3" fmla="*/ 66 h 78"/>
              <a:gd name="T4" fmla="*/ 11 w 77"/>
              <a:gd name="T5" fmla="*/ 66 h 78"/>
              <a:gd name="T6" fmla="*/ 11 w 77"/>
              <a:gd name="T7" fmla="*/ 12 h 78"/>
              <a:gd name="T8" fmla="*/ 37 w 77"/>
              <a:gd name="T9" fmla="*/ 72 h 78"/>
              <a:gd name="T10" fmla="*/ 37 w 77"/>
              <a:gd name="T11" fmla="*/ 59 h 78"/>
              <a:gd name="T12" fmla="*/ 25 w 77"/>
              <a:gd name="T13" fmla="*/ 62 h 78"/>
              <a:gd name="T14" fmla="*/ 33 w 77"/>
              <a:gd name="T15" fmla="*/ 71 h 78"/>
              <a:gd name="T16" fmla="*/ 62 w 77"/>
              <a:gd name="T17" fmla="*/ 16 h 78"/>
              <a:gd name="T18" fmla="*/ 61 w 77"/>
              <a:gd name="T19" fmla="*/ 15 h 78"/>
              <a:gd name="T20" fmla="*/ 60 w 77"/>
              <a:gd name="T21" fmla="*/ 37 h 78"/>
              <a:gd name="T22" fmla="*/ 62 w 77"/>
              <a:gd name="T23" fmla="*/ 16 h 78"/>
              <a:gd name="T24" fmla="*/ 58 w 77"/>
              <a:gd name="T25" fmla="*/ 13 h 78"/>
              <a:gd name="T26" fmla="*/ 54 w 77"/>
              <a:gd name="T27" fmla="*/ 13 h 78"/>
              <a:gd name="T28" fmla="*/ 58 w 77"/>
              <a:gd name="T29" fmla="*/ 13 h 78"/>
              <a:gd name="T30" fmla="*/ 44 w 77"/>
              <a:gd name="T31" fmla="*/ 7 h 78"/>
              <a:gd name="T32" fmla="*/ 40 w 77"/>
              <a:gd name="T33" fmla="*/ 19 h 78"/>
              <a:gd name="T34" fmla="*/ 52 w 77"/>
              <a:gd name="T35" fmla="*/ 16 h 78"/>
              <a:gd name="T36" fmla="*/ 44 w 77"/>
              <a:gd name="T37" fmla="*/ 7 h 78"/>
              <a:gd name="T38" fmla="*/ 37 w 77"/>
              <a:gd name="T39" fmla="*/ 6 h 78"/>
              <a:gd name="T40" fmla="*/ 26 w 77"/>
              <a:gd name="T41" fmla="*/ 14 h 78"/>
              <a:gd name="T42" fmla="*/ 27 w 77"/>
              <a:gd name="T43" fmla="*/ 17 h 78"/>
              <a:gd name="T44" fmla="*/ 37 w 77"/>
              <a:gd name="T45" fmla="*/ 6 h 78"/>
              <a:gd name="T46" fmla="*/ 26 w 77"/>
              <a:gd name="T47" fmla="*/ 9 h 78"/>
              <a:gd name="T48" fmla="*/ 22 w 77"/>
              <a:gd name="T49" fmla="*/ 15 h 78"/>
              <a:gd name="T50" fmla="*/ 26 w 77"/>
              <a:gd name="T51" fmla="*/ 9 h 78"/>
              <a:gd name="T52" fmla="*/ 16 w 77"/>
              <a:gd name="T53" fmla="*/ 15 h 78"/>
              <a:gd name="T54" fmla="*/ 6 w 77"/>
              <a:gd name="T55" fmla="*/ 37 h 78"/>
              <a:gd name="T56" fmla="*/ 21 w 77"/>
              <a:gd name="T57" fmla="*/ 18 h 78"/>
              <a:gd name="T58" fmla="*/ 6 w 77"/>
              <a:gd name="T59" fmla="*/ 41 h 78"/>
              <a:gd name="T60" fmla="*/ 15 w 77"/>
              <a:gd name="T61" fmla="*/ 62 h 78"/>
              <a:gd name="T62" fmla="*/ 21 w 77"/>
              <a:gd name="T63" fmla="*/ 60 h 78"/>
              <a:gd name="T64" fmla="*/ 6 w 77"/>
              <a:gd name="T65" fmla="*/ 41 h 78"/>
              <a:gd name="T66" fmla="*/ 19 w 77"/>
              <a:gd name="T67" fmla="*/ 65 h 78"/>
              <a:gd name="T68" fmla="*/ 23 w 77"/>
              <a:gd name="T69" fmla="*/ 65 h 78"/>
              <a:gd name="T70" fmla="*/ 19 w 77"/>
              <a:gd name="T71" fmla="*/ 65 h 78"/>
              <a:gd name="T72" fmla="*/ 40 w 77"/>
              <a:gd name="T73" fmla="*/ 72 h 78"/>
              <a:gd name="T74" fmla="*/ 51 w 77"/>
              <a:gd name="T75" fmla="*/ 63 h 78"/>
              <a:gd name="T76" fmla="*/ 50 w 77"/>
              <a:gd name="T77" fmla="*/ 61 h 78"/>
              <a:gd name="T78" fmla="*/ 40 w 77"/>
              <a:gd name="T79" fmla="*/ 72 h 78"/>
              <a:gd name="T80" fmla="*/ 51 w 77"/>
              <a:gd name="T81" fmla="*/ 69 h 78"/>
              <a:gd name="T82" fmla="*/ 55 w 77"/>
              <a:gd name="T83" fmla="*/ 63 h 78"/>
              <a:gd name="T84" fmla="*/ 51 w 77"/>
              <a:gd name="T85" fmla="*/ 69 h 78"/>
              <a:gd name="T86" fmla="*/ 61 w 77"/>
              <a:gd name="T87" fmla="*/ 63 h 78"/>
              <a:gd name="T88" fmla="*/ 71 w 77"/>
              <a:gd name="T89" fmla="*/ 41 h 78"/>
              <a:gd name="T90" fmla="*/ 56 w 77"/>
              <a:gd name="T91" fmla="*/ 60 h 78"/>
              <a:gd name="T92" fmla="*/ 53 w 77"/>
              <a:gd name="T93" fmla="*/ 19 h 78"/>
              <a:gd name="T94" fmla="*/ 52 w 77"/>
              <a:gd name="T95" fmla="*/ 20 h 78"/>
              <a:gd name="T96" fmla="*/ 40 w 77"/>
              <a:gd name="T97" fmla="*/ 37 h 78"/>
              <a:gd name="T98" fmla="*/ 53 w 77"/>
              <a:gd name="T99" fmla="*/ 19 h 78"/>
              <a:gd name="T100" fmla="*/ 37 w 77"/>
              <a:gd name="T101" fmla="*/ 22 h 78"/>
              <a:gd name="T102" fmla="*/ 24 w 77"/>
              <a:gd name="T103" fmla="*/ 19 h 78"/>
              <a:gd name="T104" fmla="*/ 37 w 77"/>
              <a:gd name="T105" fmla="*/ 37 h 78"/>
              <a:gd name="T106" fmla="*/ 37 w 77"/>
              <a:gd name="T107" fmla="*/ 56 h 78"/>
              <a:gd name="T108" fmla="*/ 37 w 77"/>
              <a:gd name="T109" fmla="*/ 41 h 78"/>
              <a:gd name="T110" fmla="*/ 24 w 77"/>
              <a:gd name="T111" fmla="*/ 58 h 78"/>
              <a:gd name="T112" fmla="*/ 37 w 77"/>
              <a:gd name="T113" fmla="*/ 56 h 78"/>
              <a:gd name="T114" fmla="*/ 40 w 77"/>
              <a:gd name="T115" fmla="*/ 56 h 78"/>
              <a:gd name="T116" fmla="*/ 53 w 77"/>
              <a:gd name="T117" fmla="*/ 58 h 78"/>
              <a:gd name="T118" fmla="*/ 40 w 77"/>
              <a:gd name="T119"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 h="78">
                <a:moveTo>
                  <a:pt x="39" y="0"/>
                </a:moveTo>
                <a:cubicBezTo>
                  <a:pt x="49" y="0"/>
                  <a:pt x="59" y="5"/>
                  <a:pt x="66" y="12"/>
                </a:cubicBezTo>
                <a:cubicBezTo>
                  <a:pt x="73" y="19"/>
                  <a:pt x="77" y="28"/>
                  <a:pt x="77" y="39"/>
                </a:cubicBezTo>
                <a:cubicBezTo>
                  <a:pt x="77" y="50"/>
                  <a:pt x="73" y="59"/>
                  <a:pt x="66" y="66"/>
                </a:cubicBezTo>
                <a:cubicBezTo>
                  <a:pt x="59" y="73"/>
                  <a:pt x="49" y="78"/>
                  <a:pt x="39" y="78"/>
                </a:cubicBezTo>
                <a:cubicBezTo>
                  <a:pt x="28" y="78"/>
                  <a:pt x="18" y="73"/>
                  <a:pt x="11" y="66"/>
                </a:cubicBezTo>
                <a:cubicBezTo>
                  <a:pt x="4" y="59"/>
                  <a:pt x="0" y="50"/>
                  <a:pt x="0" y="39"/>
                </a:cubicBezTo>
                <a:cubicBezTo>
                  <a:pt x="0" y="28"/>
                  <a:pt x="4" y="19"/>
                  <a:pt x="11" y="12"/>
                </a:cubicBezTo>
                <a:cubicBezTo>
                  <a:pt x="18" y="5"/>
                  <a:pt x="28" y="0"/>
                  <a:pt x="39" y="0"/>
                </a:cubicBezTo>
                <a:close/>
                <a:moveTo>
                  <a:pt x="37" y="72"/>
                </a:moveTo>
                <a:cubicBezTo>
                  <a:pt x="37" y="72"/>
                  <a:pt x="37" y="72"/>
                  <a:pt x="37" y="72"/>
                </a:cubicBezTo>
                <a:cubicBezTo>
                  <a:pt x="37" y="59"/>
                  <a:pt x="37" y="59"/>
                  <a:pt x="37" y="59"/>
                </a:cubicBezTo>
                <a:cubicBezTo>
                  <a:pt x="33" y="59"/>
                  <a:pt x="30" y="60"/>
                  <a:pt x="27" y="61"/>
                </a:cubicBezTo>
                <a:cubicBezTo>
                  <a:pt x="26" y="61"/>
                  <a:pt x="26" y="62"/>
                  <a:pt x="25" y="62"/>
                </a:cubicBezTo>
                <a:cubicBezTo>
                  <a:pt x="26" y="62"/>
                  <a:pt x="26" y="63"/>
                  <a:pt x="26" y="63"/>
                </a:cubicBezTo>
                <a:cubicBezTo>
                  <a:pt x="28" y="67"/>
                  <a:pt x="30" y="70"/>
                  <a:pt x="33" y="71"/>
                </a:cubicBezTo>
                <a:cubicBezTo>
                  <a:pt x="34" y="71"/>
                  <a:pt x="35" y="72"/>
                  <a:pt x="37" y="72"/>
                </a:cubicBezTo>
                <a:close/>
                <a:moveTo>
                  <a:pt x="62" y="16"/>
                </a:moveTo>
                <a:cubicBezTo>
                  <a:pt x="62" y="16"/>
                  <a:pt x="62" y="16"/>
                  <a:pt x="62" y="16"/>
                </a:cubicBezTo>
                <a:cubicBezTo>
                  <a:pt x="61" y="16"/>
                  <a:pt x="61" y="15"/>
                  <a:pt x="61" y="15"/>
                </a:cubicBezTo>
                <a:cubicBezTo>
                  <a:pt x="59" y="16"/>
                  <a:pt x="58" y="17"/>
                  <a:pt x="56" y="18"/>
                </a:cubicBezTo>
                <a:cubicBezTo>
                  <a:pt x="58" y="23"/>
                  <a:pt x="60" y="30"/>
                  <a:pt x="60" y="37"/>
                </a:cubicBezTo>
                <a:cubicBezTo>
                  <a:pt x="71" y="37"/>
                  <a:pt x="71" y="37"/>
                  <a:pt x="71" y="37"/>
                </a:cubicBezTo>
                <a:cubicBezTo>
                  <a:pt x="71" y="29"/>
                  <a:pt x="67" y="21"/>
                  <a:pt x="62" y="16"/>
                </a:cubicBezTo>
                <a:close/>
                <a:moveTo>
                  <a:pt x="58" y="13"/>
                </a:moveTo>
                <a:cubicBezTo>
                  <a:pt x="58" y="13"/>
                  <a:pt x="58" y="13"/>
                  <a:pt x="58" y="13"/>
                </a:cubicBezTo>
                <a:cubicBezTo>
                  <a:pt x="56" y="11"/>
                  <a:pt x="54" y="10"/>
                  <a:pt x="51" y="9"/>
                </a:cubicBezTo>
                <a:cubicBezTo>
                  <a:pt x="52" y="10"/>
                  <a:pt x="53" y="11"/>
                  <a:pt x="54" y="13"/>
                </a:cubicBezTo>
                <a:cubicBezTo>
                  <a:pt x="54" y="13"/>
                  <a:pt x="55" y="14"/>
                  <a:pt x="55" y="15"/>
                </a:cubicBezTo>
                <a:cubicBezTo>
                  <a:pt x="56" y="14"/>
                  <a:pt x="57" y="13"/>
                  <a:pt x="58" y="13"/>
                </a:cubicBezTo>
                <a:close/>
                <a:moveTo>
                  <a:pt x="44" y="7"/>
                </a:moveTo>
                <a:cubicBezTo>
                  <a:pt x="44" y="7"/>
                  <a:pt x="44" y="7"/>
                  <a:pt x="44" y="7"/>
                </a:cubicBezTo>
                <a:cubicBezTo>
                  <a:pt x="43" y="6"/>
                  <a:pt x="42" y="6"/>
                  <a:pt x="40" y="6"/>
                </a:cubicBezTo>
                <a:cubicBezTo>
                  <a:pt x="40" y="19"/>
                  <a:pt x="40" y="19"/>
                  <a:pt x="40" y="19"/>
                </a:cubicBezTo>
                <a:cubicBezTo>
                  <a:pt x="44" y="19"/>
                  <a:pt x="47" y="18"/>
                  <a:pt x="50" y="17"/>
                </a:cubicBezTo>
                <a:cubicBezTo>
                  <a:pt x="51" y="17"/>
                  <a:pt x="51" y="16"/>
                  <a:pt x="52" y="16"/>
                </a:cubicBezTo>
                <a:cubicBezTo>
                  <a:pt x="51" y="16"/>
                  <a:pt x="51" y="15"/>
                  <a:pt x="51" y="14"/>
                </a:cubicBezTo>
                <a:cubicBezTo>
                  <a:pt x="49" y="11"/>
                  <a:pt x="47" y="8"/>
                  <a:pt x="44" y="7"/>
                </a:cubicBezTo>
                <a:close/>
                <a:moveTo>
                  <a:pt x="37" y="6"/>
                </a:moveTo>
                <a:cubicBezTo>
                  <a:pt x="37" y="6"/>
                  <a:pt x="37" y="6"/>
                  <a:pt x="37" y="6"/>
                </a:cubicBezTo>
                <a:cubicBezTo>
                  <a:pt x="35" y="6"/>
                  <a:pt x="34" y="6"/>
                  <a:pt x="33" y="7"/>
                </a:cubicBezTo>
                <a:cubicBezTo>
                  <a:pt x="30" y="8"/>
                  <a:pt x="28" y="11"/>
                  <a:pt x="26" y="14"/>
                </a:cubicBezTo>
                <a:cubicBezTo>
                  <a:pt x="26" y="15"/>
                  <a:pt x="26" y="16"/>
                  <a:pt x="25" y="16"/>
                </a:cubicBezTo>
                <a:cubicBezTo>
                  <a:pt x="26" y="16"/>
                  <a:pt x="26" y="17"/>
                  <a:pt x="27" y="17"/>
                </a:cubicBezTo>
                <a:cubicBezTo>
                  <a:pt x="30" y="18"/>
                  <a:pt x="33" y="19"/>
                  <a:pt x="37" y="19"/>
                </a:cubicBezTo>
                <a:cubicBezTo>
                  <a:pt x="37" y="6"/>
                  <a:pt x="37" y="6"/>
                  <a:pt x="37" y="6"/>
                </a:cubicBezTo>
                <a:close/>
                <a:moveTo>
                  <a:pt x="26" y="9"/>
                </a:moveTo>
                <a:cubicBezTo>
                  <a:pt x="26" y="9"/>
                  <a:pt x="26" y="9"/>
                  <a:pt x="26" y="9"/>
                </a:cubicBezTo>
                <a:cubicBezTo>
                  <a:pt x="23" y="10"/>
                  <a:pt x="21" y="11"/>
                  <a:pt x="19" y="13"/>
                </a:cubicBezTo>
                <a:cubicBezTo>
                  <a:pt x="20" y="13"/>
                  <a:pt x="21" y="14"/>
                  <a:pt x="22" y="15"/>
                </a:cubicBezTo>
                <a:cubicBezTo>
                  <a:pt x="22" y="14"/>
                  <a:pt x="23" y="13"/>
                  <a:pt x="23" y="13"/>
                </a:cubicBezTo>
                <a:cubicBezTo>
                  <a:pt x="24" y="11"/>
                  <a:pt x="25" y="10"/>
                  <a:pt x="26" y="9"/>
                </a:cubicBezTo>
                <a:close/>
                <a:moveTo>
                  <a:pt x="16" y="15"/>
                </a:moveTo>
                <a:cubicBezTo>
                  <a:pt x="16" y="15"/>
                  <a:pt x="16" y="15"/>
                  <a:pt x="16" y="15"/>
                </a:cubicBezTo>
                <a:cubicBezTo>
                  <a:pt x="16" y="15"/>
                  <a:pt x="16" y="16"/>
                  <a:pt x="15" y="16"/>
                </a:cubicBezTo>
                <a:cubicBezTo>
                  <a:pt x="10" y="21"/>
                  <a:pt x="6" y="29"/>
                  <a:pt x="6" y="37"/>
                </a:cubicBezTo>
                <a:cubicBezTo>
                  <a:pt x="17" y="37"/>
                  <a:pt x="17" y="37"/>
                  <a:pt x="17" y="37"/>
                </a:cubicBezTo>
                <a:cubicBezTo>
                  <a:pt x="17" y="30"/>
                  <a:pt x="19" y="23"/>
                  <a:pt x="21" y="18"/>
                </a:cubicBezTo>
                <a:cubicBezTo>
                  <a:pt x="19" y="17"/>
                  <a:pt x="18" y="16"/>
                  <a:pt x="16" y="15"/>
                </a:cubicBezTo>
                <a:close/>
                <a:moveTo>
                  <a:pt x="6" y="41"/>
                </a:moveTo>
                <a:cubicBezTo>
                  <a:pt x="6" y="41"/>
                  <a:pt x="6" y="41"/>
                  <a:pt x="6" y="41"/>
                </a:cubicBezTo>
                <a:cubicBezTo>
                  <a:pt x="6" y="49"/>
                  <a:pt x="10" y="57"/>
                  <a:pt x="15" y="62"/>
                </a:cubicBezTo>
                <a:cubicBezTo>
                  <a:pt x="16" y="63"/>
                  <a:pt x="16" y="63"/>
                  <a:pt x="16" y="63"/>
                </a:cubicBezTo>
                <a:cubicBezTo>
                  <a:pt x="18" y="62"/>
                  <a:pt x="19" y="61"/>
                  <a:pt x="21" y="60"/>
                </a:cubicBezTo>
                <a:cubicBezTo>
                  <a:pt x="19" y="54"/>
                  <a:pt x="17" y="48"/>
                  <a:pt x="17" y="41"/>
                </a:cubicBezTo>
                <a:cubicBezTo>
                  <a:pt x="6" y="41"/>
                  <a:pt x="6" y="41"/>
                  <a:pt x="6" y="41"/>
                </a:cubicBezTo>
                <a:close/>
                <a:moveTo>
                  <a:pt x="19" y="65"/>
                </a:moveTo>
                <a:cubicBezTo>
                  <a:pt x="19" y="65"/>
                  <a:pt x="19" y="65"/>
                  <a:pt x="19" y="65"/>
                </a:cubicBezTo>
                <a:cubicBezTo>
                  <a:pt x="21" y="67"/>
                  <a:pt x="23" y="68"/>
                  <a:pt x="26" y="69"/>
                </a:cubicBezTo>
                <a:cubicBezTo>
                  <a:pt x="25" y="68"/>
                  <a:pt x="24" y="67"/>
                  <a:pt x="23" y="65"/>
                </a:cubicBezTo>
                <a:cubicBezTo>
                  <a:pt x="23" y="65"/>
                  <a:pt x="22" y="64"/>
                  <a:pt x="22" y="63"/>
                </a:cubicBezTo>
                <a:cubicBezTo>
                  <a:pt x="21" y="64"/>
                  <a:pt x="20" y="65"/>
                  <a:pt x="19" y="65"/>
                </a:cubicBezTo>
                <a:close/>
                <a:moveTo>
                  <a:pt x="40" y="72"/>
                </a:moveTo>
                <a:cubicBezTo>
                  <a:pt x="40" y="72"/>
                  <a:pt x="40" y="72"/>
                  <a:pt x="40" y="72"/>
                </a:cubicBezTo>
                <a:cubicBezTo>
                  <a:pt x="42" y="72"/>
                  <a:pt x="43" y="71"/>
                  <a:pt x="44" y="71"/>
                </a:cubicBezTo>
                <a:cubicBezTo>
                  <a:pt x="47" y="70"/>
                  <a:pt x="49" y="67"/>
                  <a:pt x="51" y="63"/>
                </a:cubicBezTo>
                <a:cubicBezTo>
                  <a:pt x="51" y="63"/>
                  <a:pt x="51" y="62"/>
                  <a:pt x="52" y="62"/>
                </a:cubicBezTo>
                <a:cubicBezTo>
                  <a:pt x="51" y="62"/>
                  <a:pt x="51" y="61"/>
                  <a:pt x="50" y="61"/>
                </a:cubicBezTo>
                <a:cubicBezTo>
                  <a:pt x="47" y="60"/>
                  <a:pt x="44" y="59"/>
                  <a:pt x="40" y="59"/>
                </a:cubicBezTo>
                <a:cubicBezTo>
                  <a:pt x="40" y="72"/>
                  <a:pt x="40" y="72"/>
                  <a:pt x="40" y="72"/>
                </a:cubicBezTo>
                <a:close/>
                <a:moveTo>
                  <a:pt x="51" y="69"/>
                </a:moveTo>
                <a:cubicBezTo>
                  <a:pt x="51" y="69"/>
                  <a:pt x="51" y="69"/>
                  <a:pt x="51" y="69"/>
                </a:cubicBezTo>
                <a:cubicBezTo>
                  <a:pt x="54" y="68"/>
                  <a:pt x="56" y="67"/>
                  <a:pt x="58" y="65"/>
                </a:cubicBezTo>
                <a:cubicBezTo>
                  <a:pt x="57" y="65"/>
                  <a:pt x="56" y="64"/>
                  <a:pt x="55" y="63"/>
                </a:cubicBezTo>
                <a:cubicBezTo>
                  <a:pt x="55" y="64"/>
                  <a:pt x="54" y="65"/>
                  <a:pt x="54" y="65"/>
                </a:cubicBezTo>
                <a:cubicBezTo>
                  <a:pt x="53" y="67"/>
                  <a:pt x="52" y="68"/>
                  <a:pt x="51" y="69"/>
                </a:cubicBezTo>
                <a:close/>
                <a:moveTo>
                  <a:pt x="61" y="63"/>
                </a:moveTo>
                <a:cubicBezTo>
                  <a:pt x="61" y="63"/>
                  <a:pt x="61" y="63"/>
                  <a:pt x="61" y="63"/>
                </a:cubicBezTo>
                <a:cubicBezTo>
                  <a:pt x="62" y="62"/>
                  <a:pt x="62" y="62"/>
                  <a:pt x="62" y="62"/>
                </a:cubicBezTo>
                <a:cubicBezTo>
                  <a:pt x="67" y="57"/>
                  <a:pt x="71" y="49"/>
                  <a:pt x="71" y="41"/>
                </a:cubicBezTo>
                <a:cubicBezTo>
                  <a:pt x="60" y="41"/>
                  <a:pt x="60" y="41"/>
                  <a:pt x="60" y="41"/>
                </a:cubicBezTo>
                <a:cubicBezTo>
                  <a:pt x="60" y="48"/>
                  <a:pt x="58" y="54"/>
                  <a:pt x="56" y="60"/>
                </a:cubicBezTo>
                <a:cubicBezTo>
                  <a:pt x="58" y="61"/>
                  <a:pt x="59" y="62"/>
                  <a:pt x="61" y="63"/>
                </a:cubicBezTo>
                <a:close/>
                <a:moveTo>
                  <a:pt x="53" y="19"/>
                </a:moveTo>
                <a:cubicBezTo>
                  <a:pt x="53" y="19"/>
                  <a:pt x="53" y="19"/>
                  <a:pt x="53" y="19"/>
                </a:cubicBezTo>
                <a:cubicBezTo>
                  <a:pt x="53" y="20"/>
                  <a:pt x="52" y="20"/>
                  <a:pt x="52" y="20"/>
                </a:cubicBezTo>
                <a:cubicBezTo>
                  <a:pt x="48" y="21"/>
                  <a:pt x="44" y="22"/>
                  <a:pt x="40" y="22"/>
                </a:cubicBezTo>
                <a:cubicBezTo>
                  <a:pt x="40" y="37"/>
                  <a:pt x="40" y="37"/>
                  <a:pt x="40" y="37"/>
                </a:cubicBezTo>
                <a:cubicBezTo>
                  <a:pt x="56" y="37"/>
                  <a:pt x="56" y="37"/>
                  <a:pt x="56" y="37"/>
                </a:cubicBezTo>
                <a:cubicBezTo>
                  <a:pt x="56" y="31"/>
                  <a:pt x="55" y="24"/>
                  <a:pt x="53" y="19"/>
                </a:cubicBezTo>
                <a:close/>
                <a:moveTo>
                  <a:pt x="37" y="22"/>
                </a:moveTo>
                <a:cubicBezTo>
                  <a:pt x="37" y="22"/>
                  <a:pt x="37" y="22"/>
                  <a:pt x="37" y="22"/>
                </a:cubicBezTo>
                <a:cubicBezTo>
                  <a:pt x="33" y="22"/>
                  <a:pt x="29" y="21"/>
                  <a:pt x="25" y="20"/>
                </a:cubicBezTo>
                <a:cubicBezTo>
                  <a:pt x="25" y="20"/>
                  <a:pt x="24" y="20"/>
                  <a:pt x="24" y="19"/>
                </a:cubicBezTo>
                <a:cubicBezTo>
                  <a:pt x="22" y="24"/>
                  <a:pt x="21" y="31"/>
                  <a:pt x="21" y="37"/>
                </a:cubicBezTo>
                <a:cubicBezTo>
                  <a:pt x="37" y="37"/>
                  <a:pt x="37" y="37"/>
                  <a:pt x="37" y="37"/>
                </a:cubicBezTo>
                <a:cubicBezTo>
                  <a:pt x="37" y="22"/>
                  <a:pt x="37" y="22"/>
                  <a:pt x="37" y="22"/>
                </a:cubicBezTo>
                <a:close/>
                <a:moveTo>
                  <a:pt x="37" y="56"/>
                </a:moveTo>
                <a:cubicBezTo>
                  <a:pt x="37" y="56"/>
                  <a:pt x="37" y="56"/>
                  <a:pt x="37" y="56"/>
                </a:cubicBezTo>
                <a:cubicBezTo>
                  <a:pt x="37" y="41"/>
                  <a:pt x="37" y="41"/>
                  <a:pt x="37" y="41"/>
                </a:cubicBezTo>
                <a:cubicBezTo>
                  <a:pt x="21" y="41"/>
                  <a:pt x="21" y="41"/>
                  <a:pt x="21" y="41"/>
                </a:cubicBezTo>
                <a:cubicBezTo>
                  <a:pt x="21" y="47"/>
                  <a:pt x="22" y="53"/>
                  <a:pt x="24" y="58"/>
                </a:cubicBezTo>
                <a:cubicBezTo>
                  <a:pt x="24" y="58"/>
                  <a:pt x="25" y="58"/>
                  <a:pt x="25" y="58"/>
                </a:cubicBezTo>
                <a:cubicBezTo>
                  <a:pt x="29" y="57"/>
                  <a:pt x="33" y="56"/>
                  <a:pt x="37" y="56"/>
                </a:cubicBezTo>
                <a:close/>
                <a:moveTo>
                  <a:pt x="40" y="56"/>
                </a:moveTo>
                <a:cubicBezTo>
                  <a:pt x="40" y="56"/>
                  <a:pt x="40" y="56"/>
                  <a:pt x="40" y="56"/>
                </a:cubicBezTo>
                <a:cubicBezTo>
                  <a:pt x="44" y="56"/>
                  <a:pt x="48" y="57"/>
                  <a:pt x="52" y="58"/>
                </a:cubicBezTo>
                <a:cubicBezTo>
                  <a:pt x="52" y="58"/>
                  <a:pt x="53" y="58"/>
                  <a:pt x="53" y="58"/>
                </a:cubicBezTo>
                <a:cubicBezTo>
                  <a:pt x="55" y="53"/>
                  <a:pt x="56" y="47"/>
                  <a:pt x="56" y="41"/>
                </a:cubicBezTo>
                <a:cubicBezTo>
                  <a:pt x="40" y="41"/>
                  <a:pt x="40" y="41"/>
                  <a:pt x="40" y="41"/>
                </a:cubicBezTo>
                <a:cubicBezTo>
                  <a:pt x="40" y="56"/>
                  <a:pt x="40" y="56"/>
                  <a:pt x="40" y="56"/>
                </a:cubicBezTo>
                <a:close/>
              </a:path>
            </a:pathLst>
          </a:custGeom>
          <a:solidFill>
            <a:schemeClr val="accent1"/>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7" name="原创设计师QQ：598969553              _15"/>
          <p:cNvSpPr>
            <a:spLocks noEditPoints="1"/>
          </p:cNvSpPr>
          <p:nvPr/>
        </p:nvSpPr>
        <p:spPr bwMode="auto">
          <a:xfrm>
            <a:off x="3323078" y="3760087"/>
            <a:ext cx="321856" cy="328425"/>
          </a:xfrm>
          <a:custGeom>
            <a:avLst/>
            <a:gdLst>
              <a:gd name="T0" fmla="*/ 39 w 77"/>
              <a:gd name="T1" fmla="*/ 57 h 78"/>
              <a:gd name="T2" fmla="*/ 48 w 77"/>
              <a:gd name="T3" fmla="*/ 8 h 78"/>
              <a:gd name="T4" fmla="*/ 53 w 77"/>
              <a:gd name="T5" fmla="*/ 10 h 78"/>
              <a:gd name="T6" fmla="*/ 61 w 77"/>
              <a:gd name="T7" fmla="*/ 7 h 78"/>
              <a:gd name="T8" fmla="*/ 71 w 77"/>
              <a:gd name="T9" fmla="*/ 20 h 78"/>
              <a:gd name="T10" fmla="*/ 69 w 77"/>
              <a:gd name="T11" fmla="*/ 29 h 78"/>
              <a:gd name="T12" fmla="*/ 77 w 77"/>
              <a:gd name="T13" fmla="*/ 32 h 78"/>
              <a:gd name="T14" fmla="*/ 74 w 77"/>
              <a:gd name="T15" fmla="*/ 48 h 78"/>
              <a:gd name="T16" fmla="*/ 67 w 77"/>
              <a:gd name="T17" fmla="*/ 53 h 78"/>
              <a:gd name="T18" fmla="*/ 71 w 77"/>
              <a:gd name="T19" fmla="*/ 61 h 78"/>
              <a:gd name="T20" fmla="*/ 57 w 77"/>
              <a:gd name="T21" fmla="*/ 71 h 78"/>
              <a:gd name="T22" fmla="*/ 51 w 77"/>
              <a:gd name="T23" fmla="*/ 68 h 78"/>
              <a:gd name="T24" fmla="*/ 45 w 77"/>
              <a:gd name="T25" fmla="*/ 78 h 78"/>
              <a:gd name="T26" fmla="*/ 29 w 77"/>
              <a:gd name="T27" fmla="*/ 75 h 78"/>
              <a:gd name="T28" fmla="*/ 26 w 77"/>
              <a:gd name="T29" fmla="*/ 68 h 78"/>
              <a:gd name="T30" fmla="*/ 24 w 77"/>
              <a:gd name="T31" fmla="*/ 67 h 78"/>
              <a:gd name="T32" fmla="*/ 16 w 77"/>
              <a:gd name="T33" fmla="*/ 71 h 78"/>
              <a:gd name="T34" fmla="*/ 6 w 77"/>
              <a:gd name="T35" fmla="*/ 57 h 78"/>
              <a:gd name="T36" fmla="*/ 8 w 77"/>
              <a:gd name="T37" fmla="*/ 48 h 78"/>
              <a:gd name="T38" fmla="*/ 0 w 77"/>
              <a:gd name="T39" fmla="*/ 45 h 78"/>
              <a:gd name="T40" fmla="*/ 8 w 77"/>
              <a:gd name="T41" fmla="*/ 29 h 78"/>
              <a:gd name="T42" fmla="*/ 6 w 77"/>
              <a:gd name="T43" fmla="*/ 20 h 78"/>
              <a:gd name="T44" fmla="*/ 6 w 77"/>
              <a:gd name="T45" fmla="*/ 16 h 78"/>
              <a:gd name="T46" fmla="*/ 24 w 77"/>
              <a:gd name="T47" fmla="*/ 10 h 78"/>
              <a:gd name="T48" fmla="*/ 32 w 77"/>
              <a:gd name="T49" fmla="*/ 0 h 78"/>
              <a:gd name="T50" fmla="*/ 48 w 77"/>
              <a:gd name="T51" fmla="*/ 3 h 78"/>
              <a:gd name="T52" fmla="*/ 48 w 77"/>
              <a:gd name="T53" fmla="*/ 15 h 78"/>
              <a:gd name="T54" fmla="*/ 42 w 77"/>
              <a:gd name="T55" fmla="*/ 11 h 78"/>
              <a:gd name="T56" fmla="*/ 35 w 77"/>
              <a:gd name="T57" fmla="*/ 11 h 78"/>
              <a:gd name="T58" fmla="*/ 25 w 77"/>
              <a:gd name="T59" fmla="*/ 17 h 78"/>
              <a:gd name="T60" fmla="*/ 13 w 77"/>
              <a:gd name="T61" fmla="*/ 18 h 78"/>
              <a:gd name="T62" fmla="*/ 14 w 77"/>
              <a:gd name="T63" fmla="*/ 29 h 78"/>
              <a:gd name="T64" fmla="*/ 6 w 77"/>
              <a:gd name="T65" fmla="*/ 35 h 78"/>
              <a:gd name="T66" fmla="*/ 13 w 77"/>
              <a:gd name="T67" fmla="*/ 45 h 78"/>
              <a:gd name="T68" fmla="*/ 16 w 77"/>
              <a:gd name="T69" fmla="*/ 56 h 78"/>
              <a:gd name="T70" fmla="*/ 21 w 77"/>
              <a:gd name="T71" fmla="*/ 61 h 78"/>
              <a:gd name="T72" fmla="*/ 32 w 77"/>
              <a:gd name="T73" fmla="*/ 64 h 78"/>
              <a:gd name="T74" fmla="*/ 42 w 77"/>
              <a:gd name="T75" fmla="*/ 72 h 78"/>
              <a:gd name="T76" fmla="*/ 44 w 77"/>
              <a:gd name="T77" fmla="*/ 64 h 78"/>
              <a:gd name="T78" fmla="*/ 52 w 77"/>
              <a:gd name="T79" fmla="*/ 61 h 78"/>
              <a:gd name="T80" fmla="*/ 64 w 77"/>
              <a:gd name="T81" fmla="*/ 59 h 78"/>
              <a:gd name="T82" fmla="*/ 63 w 77"/>
              <a:gd name="T83" fmla="*/ 49 h 78"/>
              <a:gd name="T84" fmla="*/ 71 w 77"/>
              <a:gd name="T85" fmla="*/ 42 h 78"/>
              <a:gd name="T86" fmla="*/ 64 w 77"/>
              <a:gd name="T87" fmla="*/ 33 h 78"/>
              <a:gd name="T88" fmla="*/ 61 w 77"/>
              <a:gd name="T89" fmla="*/ 21 h 78"/>
              <a:gd name="T90" fmla="*/ 56 w 77"/>
              <a:gd name="T91" fmla="*/ 16 h 78"/>
              <a:gd name="T92" fmla="*/ 39 w 77"/>
              <a:gd name="T93" fmla="*/ 24 h 78"/>
              <a:gd name="T94" fmla="*/ 39 w 77"/>
              <a:gd name="T95" fmla="*/ 5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8">
                <a:moveTo>
                  <a:pt x="39" y="20"/>
                </a:moveTo>
                <a:cubicBezTo>
                  <a:pt x="49" y="20"/>
                  <a:pt x="57" y="29"/>
                  <a:pt x="57" y="39"/>
                </a:cubicBezTo>
                <a:cubicBezTo>
                  <a:pt x="57" y="49"/>
                  <a:pt x="49" y="57"/>
                  <a:pt x="39" y="57"/>
                </a:cubicBezTo>
                <a:cubicBezTo>
                  <a:pt x="28" y="57"/>
                  <a:pt x="20" y="49"/>
                  <a:pt x="20" y="39"/>
                </a:cubicBezTo>
                <a:cubicBezTo>
                  <a:pt x="20" y="29"/>
                  <a:pt x="28" y="20"/>
                  <a:pt x="39" y="20"/>
                </a:cubicBezTo>
                <a:close/>
                <a:moveTo>
                  <a:pt x="48" y="8"/>
                </a:moveTo>
                <a:cubicBezTo>
                  <a:pt x="48" y="8"/>
                  <a:pt x="48" y="8"/>
                  <a:pt x="48" y="8"/>
                </a:cubicBezTo>
                <a:cubicBezTo>
                  <a:pt x="49" y="9"/>
                  <a:pt x="50" y="9"/>
                  <a:pt x="51" y="9"/>
                </a:cubicBezTo>
                <a:cubicBezTo>
                  <a:pt x="52" y="10"/>
                  <a:pt x="52" y="10"/>
                  <a:pt x="53" y="10"/>
                </a:cubicBezTo>
                <a:cubicBezTo>
                  <a:pt x="57" y="7"/>
                  <a:pt x="57" y="7"/>
                  <a:pt x="57" y="7"/>
                </a:cubicBezTo>
                <a:cubicBezTo>
                  <a:pt x="58" y="5"/>
                  <a:pt x="60" y="5"/>
                  <a:pt x="61" y="7"/>
                </a:cubicBezTo>
                <a:cubicBezTo>
                  <a:pt x="61" y="7"/>
                  <a:pt x="61" y="7"/>
                  <a:pt x="61" y="7"/>
                </a:cubicBezTo>
                <a:cubicBezTo>
                  <a:pt x="61" y="7"/>
                  <a:pt x="61" y="7"/>
                  <a:pt x="61" y="7"/>
                </a:cubicBezTo>
                <a:cubicBezTo>
                  <a:pt x="71" y="16"/>
                  <a:pt x="71" y="16"/>
                  <a:pt x="71" y="16"/>
                </a:cubicBezTo>
                <a:cubicBezTo>
                  <a:pt x="72" y="17"/>
                  <a:pt x="72" y="19"/>
                  <a:pt x="71" y="20"/>
                </a:cubicBezTo>
                <a:cubicBezTo>
                  <a:pt x="67" y="24"/>
                  <a:pt x="67" y="24"/>
                  <a:pt x="67" y="24"/>
                </a:cubicBezTo>
                <a:cubicBezTo>
                  <a:pt x="67" y="25"/>
                  <a:pt x="68" y="26"/>
                  <a:pt x="68" y="26"/>
                </a:cubicBezTo>
                <a:cubicBezTo>
                  <a:pt x="68" y="27"/>
                  <a:pt x="69" y="28"/>
                  <a:pt x="69" y="29"/>
                </a:cubicBezTo>
                <a:cubicBezTo>
                  <a:pt x="74" y="29"/>
                  <a:pt x="74" y="29"/>
                  <a:pt x="74" y="29"/>
                </a:cubicBezTo>
                <a:cubicBezTo>
                  <a:pt x="76" y="29"/>
                  <a:pt x="77" y="30"/>
                  <a:pt x="77" y="32"/>
                </a:cubicBezTo>
                <a:cubicBezTo>
                  <a:pt x="77" y="32"/>
                  <a:pt x="77" y="32"/>
                  <a:pt x="77" y="32"/>
                </a:cubicBezTo>
                <a:cubicBezTo>
                  <a:pt x="77" y="45"/>
                  <a:pt x="77" y="45"/>
                  <a:pt x="77" y="45"/>
                </a:cubicBezTo>
                <a:cubicBezTo>
                  <a:pt x="77" y="47"/>
                  <a:pt x="76" y="48"/>
                  <a:pt x="74" y="48"/>
                </a:cubicBezTo>
                <a:cubicBezTo>
                  <a:pt x="74" y="48"/>
                  <a:pt x="74" y="48"/>
                  <a:pt x="74" y="48"/>
                </a:cubicBezTo>
                <a:cubicBezTo>
                  <a:pt x="69" y="48"/>
                  <a:pt x="69" y="48"/>
                  <a:pt x="69" y="48"/>
                </a:cubicBezTo>
                <a:cubicBezTo>
                  <a:pt x="69" y="49"/>
                  <a:pt x="68" y="50"/>
                  <a:pt x="68" y="51"/>
                </a:cubicBezTo>
                <a:cubicBezTo>
                  <a:pt x="68" y="52"/>
                  <a:pt x="67" y="53"/>
                  <a:pt x="67" y="53"/>
                </a:cubicBezTo>
                <a:cubicBezTo>
                  <a:pt x="71" y="57"/>
                  <a:pt x="71" y="57"/>
                  <a:pt x="71" y="57"/>
                </a:cubicBezTo>
                <a:cubicBezTo>
                  <a:pt x="72" y="58"/>
                  <a:pt x="72" y="60"/>
                  <a:pt x="71" y="61"/>
                </a:cubicBezTo>
                <a:cubicBezTo>
                  <a:pt x="71" y="61"/>
                  <a:pt x="71" y="61"/>
                  <a:pt x="71" y="61"/>
                </a:cubicBezTo>
                <a:cubicBezTo>
                  <a:pt x="71" y="61"/>
                  <a:pt x="71" y="61"/>
                  <a:pt x="71" y="61"/>
                </a:cubicBezTo>
                <a:cubicBezTo>
                  <a:pt x="61" y="71"/>
                  <a:pt x="61" y="71"/>
                  <a:pt x="61" y="71"/>
                </a:cubicBezTo>
                <a:cubicBezTo>
                  <a:pt x="60" y="72"/>
                  <a:pt x="58" y="72"/>
                  <a:pt x="57" y="71"/>
                </a:cubicBezTo>
                <a:cubicBezTo>
                  <a:pt x="53" y="67"/>
                  <a:pt x="53" y="67"/>
                  <a:pt x="53" y="67"/>
                </a:cubicBezTo>
                <a:cubicBezTo>
                  <a:pt x="52" y="68"/>
                  <a:pt x="52" y="68"/>
                  <a:pt x="51" y="68"/>
                </a:cubicBezTo>
                <a:cubicBezTo>
                  <a:pt x="51" y="68"/>
                  <a:pt x="51" y="68"/>
                  <a:pt x="51" y="68"/>
                </a:cubicBezTo>
                <a:cubicBezTo>
                  <a:pt x="50" y="69"/>
                  <a:pt x="49" y="69"/>
                  <a:pt x="48" y="69"/>
                </a:cubicBezTo>
                <a:cubicBezTo>
                  <a:pt x="48" y="75"/>
                  <a:pt x="48" y="75"/>
                  <a:pt x="48" y="75"/>
                </a:cubicBezTo>
                <a:cubicBezTo>
                  <a:pt x="48" y="76"/>
                  <a:pt x="47" y="78"/>
                  <a:pt x="45" y="78"/>
                </a:cubicBezTo>
                <a:cubicBezTo>
                  <a:pt x="45" y="77"/>
                  <a:pt x="45" y="77"/>
                  <a:pt x="45" y="77"/>
                </a:cubicBezTo>
                <a:cubicBezTo>
                  <a:pt x="32" y="77"/>
                  <a:pt x="32" y="77"/>
                  <a:pt x="32" y="77"/>
                </a:cubicBezTo>
                <a:cubicBezTo>
                  <a:pt x="30" y="77"/>
                  <a:pt x="29" y="76"/>
                  <a:pt x="29" y="75"/>
                </a:cubicBezTo>
                <a:cubicBezTo>
                  <a:pt x="29" y="75"/>
                  <a:pt x="29" y="75"/>
                  <a:pt x="29" y="75"/>
                </a:cubicBezTo>
                <a:cubicBezTo>
                  <a:pt x="29" y="69"/>
                  <a:pt x="29" y="69"/>
                  <a:pt x="29" y="69"/>
                </a:cubicBezTo>
                <a:cubicBezTo>
                  <a:pt x="28" y="69"/>
                  <a:pt x="27" y="69"/>
                  <a:pt x="26" y="68"/>
                </a:cubicBezTo>
                <a:cubicBezTo>
                  <a:pt x="26" y="68"/>
                  <a:pt x="26" y="68"/>
                  <a:pt x="26" y="68"/>
                </a:cubicBezTo>
                <a:cubicBezTo>
                  <a:pt x="26" y="68"/>
                  <a:pt x="26" y="68"/>
                  <a:pt x="26" y="68"/>
                </a:cubicBezTo>
                <a:cubicBezTo>
                  <a:pt x="25" y="68"/>
                  <a:pt x="25" y="67"/>
                  <a:pt x="24" y="67"/>
                </a:cubicBezTo>
                <a:cubicBezTo>
                  <a:pt x="20" y="71"/>
                  <a:pt x="20" y="71"/>
                  <a:pt x="20" y="71"/>
                </a:cubicBezTo>
                <a:cubicBezTo>
                  <a:pt x="19" y="72"/>
                  <a:pt x="17" y="72"/>
                  <a:pt x="16" y="71"/>
                </a:cubicBezTo>
                <a:cubicBezTo>
                  <a:pt x="16" y="71"/>
                  <a:pt x="16" y="71"/>
                  <a:pt x="16" y="71"/>
                </a:cubicBezTo>
                <a:cubicBezTo>
                  <a:pt x="16" y="71"/>
                  <a:pt x="16" y="71"/>
                  <a:pt x="16" y="71"/>
                </a:cubicBezTo>
                <a:cubicBezTo>
                  <a:pt x="6" y="61"/>
                  <a:pt x="6" y="61"/>
                  <a:pt x="6" y="61"/>
                </a:cubicBezTo>
                <a:cubicBezTo>
                  <a:pt x="5" y="60"/>
                  <a:pt x="5" y="58"/>
                  <a:pt x="6" y="57"/>
                </a:cubicBezTo>
                <a:cubicBezTo>
                  <a:pt x="10" y="53"/>
                  <a:pt x="10" y="53"/>
                  <a:pt x="10" y="53"/>
                </a:cubicBezTo>
                <a:cubicBezTo>
                  <a:pt x="10" y="53"/>
                  <a:pt x="9" y="52"/>
                  <a:pt x="9" y="51"/>
                </a:cubicBezTo>
                <a:cubicBezTo>
                  <a:pt x="9" y="50"/>
                  <a:pt x="8" y="49"/>
                  <a:pt x="8" y="48"/>
                </a:cubicBezTo>
                <a:cubicBezTo>
                  <a:pt x="3" y="48"/>
                  <a:pt x="3" y="48"/>
                  <a:pt x="3" y="48"/>
                </a:cubicBezTo>
                <a:cubicBezTo>
                  <a:pt x="1" y="48"/>
                  <a:pt x="0" y="47"/>
                  <a:pt x="0" y="45"/>
                </a:cubicBezTo>
                <a:cubicBezTo>
                  <a:pt x="0" y="45"/>
                  <a:pt x="0" y="45"/>
                  <a:pt x="0" y="45"/>
                </a:cubicBezTo>
                <a:cubicBezTo>
                  <a:pt x="0" y="32"/>
                  <a:pt x="0" y="32"/>
                  <a:pt x="0" y="32"/>
                </a:cubicBezTo>
                <a:cubicBezTo>
                  <a:pt x="0" y="30"/>
                  <a:pt x="1" y="29"/>
                  <a:pt x="3" y="29"/>
                </a:cubicBezTo>
                <a:cubicBezTo>
                  <a:pt x="8" y="29"/>
                  <a:pt x="8" y="29"/>
                  <a:pt x="8" y="29"/>
                </a:cubicBezTo>
                <a:cubicBezTo>
                  <a:pt x="8" y="28"/>
                  <a:pt x="9" y="27"/>
                  <a:pt x="9" y="26"/>
                </a:cubicBezTo>
                <a:cubicBezTo>
                  <a:pt x="9" y="26"/>
                  <a:pt x="10" y="25"/>
                  <a:pt x="10" y="24"/>
                </a:cubicBezTo>
                <a:cubicBezTo>
                  <a:pt x="6" y="20"/>
                  <a:pt x="6" y="20"/>
                  <a:pt x="6" y="20"/>
                </a:cubicBezTo>
                <a:cubicBezTo>
                  <a:pt x="5" y="19"/>
                  <a:pt x="5" y="17"/>
                  <a:pt x="6" y="16"/>
                </a:cubicBezTo>
                <a:cubicBezTo>
                  <a:pt x="6" y="16"/>
                  <a:pt x="6" y="16"/>
                  <a:pt x="6" y="16"/>
                </a:cubicBezTo>
                <a:cubicBezTo>
                  <a:pt x="6" y="16"/>
                  <a:pt x="6" y="16"/>
                  <a:pt x="6" y="16"/>
                </a:cubicBezTo>
                <a:cubicBezTo>
                  <a:pt x="16" y="7"/>
                  <a:pt x="16" y="7"/>
                  <a:pt x="16" y="7"/>
                </a:cubicBezTo>
                <a:cubicBezTo>
                  <a:pt x="17" y="5"/>
                  <a:pt x="19" y="5"/>
                  <a:pt x="20" y="7"/>
                </a:cubicBezTo>
                <a:cubicBezTo>
                  <a:pt x="24" y="10"/>
                  <a:pt x="24" y="10"/>
                  <a:pt x="24" y="10"/>
                </a:cubicBezTo>
                <a:cubicBezTo>
                  <a:pt x="25" y="10"/>
                  <a:pt x="27" y="9"/>
                  <a:pt x="29" y="8"/>
                </a:cubicBezTo>
                <a:cubicBezTo>
                  <a:pt x="29" y="3"/>
                  <a:pt x="29" y="3"/>
                  <a:pt x="29" y="3"/>
                </a:cubicBezTo>
                <a:cubicBezTo>
                  <a:pt x="29" y="1"/>
                  <a:pt x="30" y="0"/>
                  <a:pt x="32" y="0"/>
                </a:cubicBezTo>
                <a:cubicBezTo>
                  <a:pt x="32" y="0"/>
                  <a:pt x="32" y="0"/>
                  <a:pt x="32" y="0"/>
                </a:cubicBezTo>
                <a:cubicBezTo>
                  <a:pt x="45" y="0"/>
                  <a:pt x="45" y="0"/>
                  <a:pt x="45" y="0"/>
                </a:cubicBezTo>
                <a:cubicBezTo>
                  <a:pt x="47" y="0"/>
                  <a:pt x="48" y="1"/>
                  <a:pt x="48" y="3"/>
                </a:cubicBezTo>
                <a:cubicBezTo>
                  <a:pt x="48" y="3"/>
                  <a:pt x="48" y="3"/>
                  <a:pt x="48" y="3"/>
                </a:cubicBezTo>
                <a:cubicBezTo>
                  <a:pt x="48" y="8"/>
                  <a:pt x="48" y="8"/>
                  <a:pt x="48" y="8"/>
                </a:cubicBezTo>
                <a:close/>
                <a:moveTo>
                  <a:pt x="48" y="15"/>
                </a:moveTo>
                <a:cubicBezTo>
                  <a:pt x="48" y="15"/>
                  <a:pt x="48" y="15"/>
                  <a:pt x="48" y="15"/>
                </a:cubicBezTo>
                <a:cubicBezTo>
                  <a:pt x="47" y="14"/>
                  <a:pt x="46" y="14"/>
                  <a:pt x="45" y="13"/>
                </a:cubicBezTo>
                <a:cubicBezTo>
                  <a:pt x="43" y="13"/>
                  <a:pt x="42" y="12"/>
                  <a:pt x="42" y="11"/>
                </a:cubicBezTo>
                <a:cubicBezTo>
                  <a:pt x="42" y="6"/>
                  <a:pt x="42" y="6"/>
                  <a:pt x="42" y="6"/>
                </a:cubicBezTo>
                <a:cubicBezTo>
                  <a:pt x="35" y="6"/>
                  <a:pt x="35" y="6"/>
                  <a:pt x="35" y="6"/>
                </a:cubicBezTo>
                <a:cubicBezTo>
                  <a:pt x="35" y="11"/>
                  <a:pt x="35" y="11"/>
                  <a:pt x="35" y="11"/>
                </a:cubicBezTo>
                <a:cubicBezTo>
                  <a:pt x="35" y="12"/>
                  <a:pt x="34" y="13"/>
                  <a:pt x="33" y="13"/>
                </a:cubicBezTo>
                <a:cubicBezTo>
                  <a:pt x="30" y="14"/>
                  <a:pt x="27" y="15"/>
                  <a:pt x="25" y="17"/>
                </a:cubicBezTo>
                <a:cubicBezTo>
                  <a:pt x="25" y="17"/>
                  <a:pt x="25" y="17"/>
                  <a:pt x="25" y="17"/>
                </a:cubicBezTo>
                <a:cubicBezTo>
                  <a:pt x="24" y="17"/>
                  <a:pt x="22" y="17"/>
                  <a:pt x="21" y="16"/>
                </a:cubicBezTo>
                <a:cubicBezTo>
                  <a:pt x="18" y="13"/>
                  <a:pt x="18" y="13"/>
                  <a:pt x="18" y="13"/>
                </a:cubicBezTo>
                <a:cubicBezTo>
                  <a:pt x="13" y="18"/>
                  <a:pt x="13" y="18"/>
                  <a:pt x="13" y="18"/>
                </a:cubicBezTo>
                <a:cubicBezTo>
                  <a:pt x="16" y="21"/>
                  <a:pt x="16" y="21"/>
                  <a:pt x="16" y="21"/>
                </a:cubicBezTo>
                <a:cubicBezTo>
                  <a:pt x="17" y="22"/>
                  <a:pt x="17" y="24"/>
                  <a:pt x="16" y="25"/>
                </a:cubicBezTo>
                <a:cubicBezTo>
                  <a:pt x="16" y="26"/>
                  <a:pt x="15" y="27"/>
                  <a:pt x="14" y="29"/>
                </a:cubicBezTo>
                <a:cubicBezTo>
                  <a:pt x="14" y="30"/>
                  <a:pt x="14" y="31"/>
                  <a:pt x="13" y="33"/>
                </a:cubicBezTo>
                <a:cubicBezTo>
                  <a:pt x="13" y="34"/>
                  <a:pt x="12" y="35"/>
                  <a:pt x="10" y="35"/>
                </a:cubicBezTo>
                <a:cubicBezTo>
                  <a:pt x="6" y="35"/>
                  <a:pt x="6" y="35"/>
                  <a:pt x="6" y="35"/>
                </a:cubicBezTo>
                <a:cubicBezTo>
                  <a:pt x="6" y="42"/>
                  <a:pt x="6" y="42"/>
                  <a:pt x="6" y="42"/>
                </a:cubicBezTo>
                <a:cubicBezTo>
                  <a:pt x="10" y="42"/>
                  <a:pt x="10" y="42"/>
                  <a:pt x="10" y="42"/>
                </a:cubicBezTo>
                <a:cubicBezTo>
                  <a:pt x="12" y="42"/>
                  <a:pt x="13" y="43"/>
                  <a:pt x="13" y="45"/>
                </a:cubicBezTo>
                <a:cubicBezTo>
                  <a:pt x="13" y="46"/>
                  <a:pt x="14" y="47"/>
                  <a:pt x="14" y="49"/>
                </a:cubicBezTo>
                <a:cubicBezTo>
                  <a:pt x="15" y="50"/>
                  <a:pt x="16" y="51"/>
                  <a:pt x="16" y="52"/>
                </a:cubicBezTo>
                <a:cubicBezTo>
                  <a:pt x="17" y="54"/>
                  <a:pt x="17" y="55"/>
                  <a:pt x="16" y="56"/>
                </a:cubicBezTo>
                <a:cubicBezTo>
                  <a:pt x="13" y="59"/>
                  <a:pt x="13" y="59"/>
                  <a:pt x="13" y="59"/>
                </a:cubicBezTo>
                <a:cubicBezTo>
                  <a:pt x="18" y="64"/>
                  <a:pt x="18" y="64"/>
                  <a:pt x="18" y="64"/>
                </a:cubicBezTo>
                <a:cubicBezTo>
                  <a:pt x="21" y="61"/>
                  <a:pt x="21" y="61"/>
                  <a:pt x="21" y="61"/>
                </a:cubicBezTo>
                <a:cubicBezTo>
                  <a:pt x="22" y="60"/>
                  <a:pt x="24" y="60"/>
                  <a:pt x="25" y="61"/>
                </a:cubicBezTo>
                <a:cubicBezTo>
                  <a:pt x="26" y="62"/>
                  <a:pt x="27" y="62"/>
                  <a:pt x="29" y="63"/>
                </a:cubicBezTo>
                <a:cubicBezTo>
                  <a:pt x="30" y="63"/>
                  <a:pt x="31" y="64"/>
                  <a:pt x="32" y="64"/>
                </a:cubicBezTo>
                <a:cubicBezTo>
                  <a:pt x="34" y="64"/>
                  <a:pt x="35" y="66"/>
                  <a:pt x="35" y="67"/>
                </a:cubicBezTo>
                <a:cubicBezTo>
                  <a:pt x="35" y="72"/>
                  <a:pt x="35" y="72"/>
                  <a:pt x="35" y="72"/>
                </a:cubicBezTo>
                <a:cubicBezTo>
                  <a:pt x="42" y="72"/>
                  <a:pt x="42" y="72"/>
                  <a:pt x="42" y="72"/>
                </a:cubicBezTo>
                <a:cubicBezTo>
                  <a:pt x="42" y="67"/>
                  <a:pt x="42" y="67"/>
                  <a:pt x="42" y="67"/>
                </a:cubicBezTo>
                <a:cubicBezTo>
                  <a:pt x="42" y="67"/>
                  <a:pt x="42" y="67"/>
                  <a:pt x="42" y="67"/>
                </a:cubicBezTo>
                <a:cubicBezTo>
                  <a:pt x="42" y="66"/>
                  <a:pt x="43" y="64"/>
                  <a:pt x="44" y="64"/>
                </a:cubicBezTo>
                <a:cubicBezTo>
                  <a:pt x="46" y="64"/>
                  <a:pt x="47" y="63"/>
                  <a:pt x="48" y="63"/>
                </a:cubicBezTo>
                <a:cubicBezTo>
                  <a:pt x="48" y="63"/>
                  <a:pt x="48" y="63"/>
                  <a:pt x="48" y="63"/>
                </a:cubicBezTo>
                <a:cubicBezTo>
                  <a:pt x="50" y="62"/>
                  <a:pt x="51" y="62"/>
                  <a:pt x="52" y="61"/>
                </a:cubicBezTo>
                <a:cubicBezTo>
                  <a:pt x="53" y="60"/>
                  <a:pt x="55" y="60"/>
                  <a:pt x="56" y="61"/>
                </a:cubicBezTo>
                <a:cubicBezTo>
                  <a:pt x="59" y="64"/>
                  <a:pt x="59" y="64"/>
                  <a:pt x="59" y="64"/>
                </a:cubicBezTo>
                <a:cubicBezTo>
                  <a:pt x="64" y="59"/>
                  <a:pt x="64" y="59"/>
                  <a:pt x="64" y="59"/>
                </a:cubicBezTo>
                <a:cubicBezTo>
                  <a:pt x="61" y="56"/>
                  <a:pt x="61" y="56"/>
                  <a:pt x="61" y="56"/>
                </a:cubicBezTo>
                <a:cubicBezTo>
                  <a:pt x="60" y="55"/>
                  <a:pt x="60" y="54"/>
                  <a:pt x="61" y="52"/>
                </a:cubicBezTo>
                <a:cubicBezTo>
                  <a:pt x="61" y="51"/>
                  <a:pt x="62" y="50"/>
                  <a:pt x="63" y="49"/>
                </a:cubicBezTo>
                <a:cubicBezTo>
                  <a:pt x="63" y="47"/>
                  <a:pt x="64" y="46"/>
                  <a:pt x="64" y="45"/>
                </a:cubicBezTo>
                <a:cubicBezTo>
                  <a:pt x="64" y="43"/>
                  <a:pt x="65" y="42"/>
                  <a:pt x="67" y="42"/>
                </a:cubicBezTo>
                <a:cubicBezTo>
                  <a:pt x="71" y="42"/>
                  <a:pt x="71" y="42"/>
                  <a:pt x="71" y="42"/>
                </a:cubicBezTo>
                <a:cubicBezTo>
                  <a:pt x="71" y="35"/>
                  <a:pt x="71" y="35"/>
                  <a:pt x="71" y="35"/>
                </a:cubicBezTo>
                <a:cubicBezTo>
                  <a:pt x="67" y="35"/>
                  <a:pt x="67" y="35"/>
                  <a:pt x="67" y="35"/>
                </a:cubicBezTo>
                <a:cubicBezTo>
                  <a:pt x="65" y="35"/>
                  <a:pt x="64" y="34"/>
                  <a:pt x="64" y="33"/>
                </a:cubicBezTo>
                <a:cubicBezTo>
                  <a:pt x="64" y="31"/>
                  <a:pt x="63" y="30"/>
                  <a:pt x="63" y="29"/>
                </a:cubicBezTo>
                <a:cubicBezTo>
                  <a:pt x="62" y="27"/>
                  <a:pt x="61" y="26"/>
                  <a:pt x="61" y="25"/>
                </a:cubicBezTo>
                <a:cubicBezTo>
                  <a:pt x="60" y="24"/>
                  <a:pt x="60" y="22"/>
                  <a:pt x="61" y="21"/>
                </a:cubicBezTo>
                <a:cubicBezTo>
                  <a:pt x="64" y="18"/>
                  <a:pt x="64" y="18"/>
                  <a:pt x="64" y="18"/>
                </a:cubicBezTo>
                <a:cubicBezTo>
                  <a:pt x="59" y="13"/>
                  <a:pt x="59" y="13"/>
                  <a:pt x="59" y="13"/>
                </a:cubicBezTo>
                <a:cubicBezTo>
                  <a:pt x="56" y="16"/>
                  <a:pt x="56" y="16"/>
                  <a:pt x="56" y="16"/>
                </a:cubicBezTo>
                <a:cubicBezTo>
                  <a:pt x="55" y="17"/>
                  <a:pt x="53" y="17"/>
                  <a:pt x="52" y="17"/>
                </a:cubicBezTo>
                <a:cubicBezTo>
                  <a:pt x="51" y="16"/>
                  <a:pt x="50" y="15"/>
                  <a:pt x="48" y="15"/>
                </a:cubicBezTo>
                <a:close/>
                <a:moveTo>
                  <a:pt x="39" y="24"/>
                </a:moveTo>
                <a:cubicBezTo>
                  <a:pt x="39" y="24"/>
                  <a:pt x="39" y="24"/>
                  <a:pt x="39" y="24"/>
                </a:cubicBezTo>
                <a:cubicBezTo>
                  <a:pt x="30" y="24"/>
                  <a:pt x="24" y="31"/>
                  <a:pt x="24" y="39"/>
                </a:cubicBezTo>
                <a:cubicBezTo>
                  <a:pt x="24" y="47"/>
                  <a:pt x="30" y="54"/>
                  <a:pt x="39" y="54"/>
                </a:cubicBezTo>
                <a:cubicBezTo>
                  <a:pt x="47" y="54"/>
                  <a:pt x="53" y="47"/>
                  <a:pt x="53" y="39"/>
                </a:cubicBezTo>
                <a:cubicBezTo>
                  <a:pt x="53" y="31"/>
                  <a:pt x="47" y="24"/>
                  <a:pt x="39" y="24"/>
                </a:cubicBezTo>
                <a:close/>
              </a:path>
            </a:pathLst>
          </a:custGeom>
          <a:solidFill>
            <a:schemeClr val="accent3"/>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8" name="原创设计师QQ：598969553              _16"/>
          <p:cNvSpPr>
            <a:spLocks/>
          </p:cNvSpPr>
          <p:nvPr/>
        </p:nvSpPr>
        <p:spPr bwMode="auto">
          <a:xfrm>
            <a:off x="5319903" y="3773224"/>
            <a:ext cx="330614" cy="302151"/>
          </a:xfrm>
          <a:custGeom>
            <a:avLst/>
            <a:gdLst>
              <a:gd name="T0" fmla="*/ 39 w 79"/>
              <a:gd name="T1" fmla="*/ 20 h 72"/>
              <a:gd name="T2" fmla="*/ 36 w 79"/>
              <a:gd name="T3" fmla="*/ 17 h 72"/>
              <a:gd name="T4" fmla="*/ 39 w 79"/>
              <a:gd name="T5" fmla="*/ 14 h 72"/>
              <a:gd name="T6" fmla="*/ 49 w 79"/>
              <a:gd name="T7" fmla="*/ 14 h 72"/>
              <a:gd name="T8" fmla="*/ 49 w 79"/>
              <a:gd name="T9" fmla="*/ 3 h 72"/>
              <a:gd name="T10" fmla="*/ 52 w 79"/>
              <a:gd name="T11" fmla="*/ 0 h 72"/>
              <a:gd name="T12" fmla="*/ 54 w 79"/>
              <a:gd name="T13" fmla="*/ 1 h 72"/>
              <a:gd name="T14" fmla="*/ 77 w 79"/>
              <a:gd name="T15" fmla="*/ 24 h 72"/>
              <a:gd name="T16" fmla="*/ 77 w 79"/>
              <a:gd name="T17" fmla="*/ 29 h 72"/>
              <a:gd name="T18" fmla="*/ 77 w 79"/>
              <a:gd name="T19" fmla="*/ 29 h 72"/>
              <a:gd name="T20" fmla="*/ 54 w 79"/>
              <a:gd name="T21" fmla="*/ 52 h 72"/>
              <a:gd name="T22" fmla="*/ 50 w 79"/>
              <a:gd name="T23" fmla="*/ 52 h 72"/>
              <a:gd name="T24" fmla="*/ 49 w 79"/>
              <a:gd name="T25" fmla="*/ 50 h 72"/>
              <a:gd name="T26" fmla="*/ 49 w 79"/>
              <a:gd name="T27" fmla="*/ 50 h 72"/>
              <a:gd name="T28" fmla="*/ 49 w 79"/>
              <a:gd name="T29" fmla="*/ 39 h 72"/>
              <a:gd name="T30" fmla="*/ 27 w 79"/>
              <a:gd name="T31" fmla="*/ 39 h 72"/>
              <a:gd name="T32" fmla="*/ 24 w 79"/>
              <a:gd name="T33" fmla="*/ 36 h 72"/>
              <a:gd name="T34" fmla="*/ 24 w 79"/>
              <a:gd name="T35" fmla="*/ 36 h 72"/>
              <a:gd name="T36" fmla="*/ 24 w 79"/>
              <a:gd name="T37" fmla="*/ 29 h 72"/>
              <a:gd name="T38" fmla="*/ 8 w 79"/>
              <a:gd name="T39" fmla="*/ 45 h 72"/>
              <a:gd name="T40" fmla="*/ 24 w 79"/>
              <a:gd name="T41" fmla="*/ 62 h 72"/>
              <a:gd name="T42" fmla="*/ 24 w 79"/>
              <a:gd name="T43" fmla="*/ 55 h 72"/>
              <a:gd name="T44" fmla="*/ 27 w 79"/>
              <a:gd name="T45" fmla="*/ 52 h 72"/>
              <a:gd name="T46" fmla="*/ 27 w 79"/>
              <a:gd name="T47" fmla="*/ 52 h 72"/>
              <a:gd name="T48" fmla="*/ 40 w 79"/>
              <a:gd name="T49" fmla="*/ 52 h 72"/>
              <a:gd name="T50" fmla="*/ 43 w 79"/>
              <a:gd name="T51" fmla="*/ 55 h 72"/>
              <a:gd name="T52" fmla="*/ 40 w 79"/>
              <a:gd name="T53" fmla="*/ 58 h 72"/>
              <a:gd name="T54" fmla="*/ 30 w 79"/>
              <a:gd name="T55" fmla="*/ 58 h 72"/>
              <a:gd name="T56" fmla="*/ 30 w 79"/>
              <a:gd name="T57" fmla="*/ 69 h 72"/>
              <a:gd name="T58" fmla="*/ 30 w 79"/>
              <a:gd name="T59" fmla="*/ 69 h 72"/>
              <a:gd name="T60" fmla="*/ 29 w 79"/>
              <a:gd name="T61" fmla="*/ 71 h 72"/>
              <a:gd name="T62" fmla="*/ 25 w 79"/>
              <a:gd name="T63" fmla="*/ 71 h 72"/>
              <a:gd name="T64" fmla="*/ 2 w 79"/>
              <a:gd name="T65" fmla="*/ 48 h 72"/>
              <a:gd name="T66" fmla="*/ 2 w 79"/>
              <a:gd name="T67" fmla="*/ 43 h 72"/>
              <a:gd name="T68" fmla="*/ 25 w 79"/>
              <a:gd name="T69" fmla="*/ 20 h 72"/>
              <a:gd name="T70" fmla="*/ 27 w 79"/>
              <a:gd name="T71" fmla="*/ 19 h 72"/>
              <a:gd name="T72" fmla="*/ 30 w 79"/>
              <a:gd name="T73" fmla="*/ 22 h 72"/>
              <a:gd name="T74" fmla="*/ 30 w 79"/>
              <a:gd name="T75" fmla="*/ 33 h 72"/>
              <a:gd name="T76" fmla="*/ 52 w 79"/>
              <a:gd name="T77" fmla="*/ 33 h 72"/>
              <a:gd name="T78" fmla="*/ 52 w 79"/>
              <a:gd name="T79" fmla="*/ 33 h 72"/>
              <a:gd name="T80" fmla="*/ 55 w 79"/>
              <a:gd name="T81" fmla="*/ 36 h 72"/>
              <a:gd name="T82" fmla="*/ 55 w 79"/>
              <a:gd name="T83" fmla="*/ 36 h 72"/>
              <a:gd name="T84" fmla="*/ 55 w 79"/>
              <a:gd name="T85" fmla="*/ 43 h 72"/>
              <a:gd name="T86" fmla="*/ 71 w 79"/>
              <a:gd name="T87" fmla="*/ 26 h 72"/>
              <a:gd name="T88" fmla="*/ 55 w 79"/>
              <a:gd name="T89" fmla="*/ 10 h 72"/>
              <a:gd name="T90" fmla="*/ 55 w 79"/>
              <a:gd name="T91" fmla="*/ 17 h 72"/>
              <a:gd name="T92" fmla="*/ 55 w 79"/>
              <a:gd name="T93" fmla="*/ 17 h 72"/>
              <a:gd name="T94" fmla="*/ 52 w 79"/>
              <a:gd name="T95" fmla="*/ 20 h 72"/>
              <a:gd name="T96" fmla="*/ 39 w 79"/>
              <a:gd name="T97"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 h="72">
                <a:moveTo>
                  <a:pt x="39" y="20"/>
                </a:moveTo>
                <a:cubicBezTo>
                  <a:pt x="37" y="20"/>
                  <a:pt x="36" y="18"/>
                  <a:pt x="36" y="17"/>
                </a:cubicBezTo>
                <a:cubicBezTo>
                  <a:pt x="36" y="15"/>
                  <a:pt x="37" y="14"/>
                  <a:pt x="39" y="14"/>
                </a:cubicBezTo>
                <a:cubicBezTo>
                  <a:pt x="49" y="14"/>
                  <a:pt x="49" y="14"/>
                  <a:pt x="49" y="14"/>
                </a:cubicBezTo>
                <a:cubicBezTo>
                  <a:pt x="49" y="3"/>
                  <a:pt x="49" y="3"/>
                  <a:pt x="49" y="3"/>
                </a:cubicBezTo>
                <a:cubicBezTo>
                  <a:pt x="49" y="1"/>
                  <a:pt x="50" y="0"/>
                  <a:pt x="52" y="0"/>
                </a:cubicBezTo>
                <a:cubicBezTo>
                  <a:pt x="53" y="0"/>
                  <a:pt x="53" y="0"/>
                  <a:pt x="54" y="1"/>
                </a:cubicBezTo>
                <a:cubicBezTo>
                  <a:pt x="77" y="24"/>
                  <a:pt x="77" y="24"/>
                  <a:pt x="77" y="24"/>
                </a:cubicBezTo>
                <a:cubicBezTo>
                  <a:pt x="79" y="25"/>
                  <a:pt x="79" y="27"/>
                  <a:pt x="77" y="29"/>
                </a:cubicBezTo>
                <a:cubicBezTo>
                  <a:pt x="77" y="29"/>
                  <a:pt x="77" y="29"/>
                  <a:pt x="77" y="29"/>
                </a:cubicBezTo>
                <a:cubicBezTo>
                  <a:pt x="54" y="52"/>
                  <a:pt x="54" y="52"/>
                  <a:pt x="54" y="52"/>
                </a:cubicBezTo>
                <a:cubicBezTo>
                  <a:pt x="53" y="53"/>
                  <a:pt x="51" y="53"/>
                  <a:pt x="50" y="52"/>
                </a:cubicBezTo>
                <a:cubicBezTo>
                  <a:pt x="49" y="51"/>
                  <a:pt x="49" y="51"/>
                  <a:pt x="49" y="50"/>
                </a:cubicBezTo>
                <a:cubicBezTo>
                  <a:pt x="49" y="50"/>
                  <a:pt x="49" y="50"/>
                  <a:pt x="49" y="50"/>
                </a:cubicBezTo>
                <a:cubicBezTo>
                  <a:pt x="49" y="39"/>
                  <a:pt x="49" y="39"/>
                  <a:pt x="49" y="39"/>
                </a:cubicBezTo>
                <a:cubicBezTo>
                  <a:pt x="27" y="39"/>
                  <a:pt x="27" y="39"/>
                  <a:pt x="27" y="39"/>
                </a:cubicBezTo>
                <a:cubicBezTo>
                  <a:pt x="25" y="39"/>
                  <a:pt x="24" y="38"/>
                  <a:pt x="24" y="36"/>
                </a:cubicBezTo>
                <a:cubicBezTo>
                  <a:pt x="24" y="36"/>
                  <a:pt x="24" y="36"/>
                  <a:pt x="24" y="36"/>
                </a:cubicBezTo>
                <a:cubicBezTo>
                  <a:pt x="24" y="29"/>
                  <a:pt x="24" y="29"/>
                  <a:pt x="24" y="29"/>
                </a:cubicBezTo>
                <a:cubicBezTo>
                  <a:pt x="8" y="45"/>
                  <a:pt x="8" y="45"/>
                  <a:pt x="8" y="45"/>
                </a:cubicBezTo>
                <a:cubicBezTo>
                  <a:pt x="24" y="62"/>
                  <a:pt x="24" y="62"/>
                  <a:pt x="24" y="62"/>
                </a:cubicBezTo>
                <a:cubicBezTo>
                  <a:pt x="24" y="55"/>
                  <a:pt x="24" y="55"/>
                  <a:pt x="24" y="55"/>
                </a:cubicBezTo>
                <a:cubicBezTo>
                  <a:pt x="24" y="53"/>
                  <a:pt x="25" y="52"/>
                  <a:pt x="27" y="52"/>
                </a:cubicBezTo>
                <a:cubicBezTo>
                  <a:pt x="27" y="52"/>
                  <a:pt x="27" y="52"/>
                  <a:pt x="27" y="52"/>
                </a:cubicBezTo>
                <a:cubicBezTo>
                  <a:pt x="40" y="52"/>
                  <a:pt x="40" y="52"/>
                  <a:pt x="40" y="52"/>
                </a:cubicBezTo>
                <a:cubicBezTo>
                  <a:pt x="42" y="52"/>
                  <a:pt x="43" y="53"/>
                  <a:pt x="43" y="55"/>
                </a:cubicBezTo>
                <a:cubicBezTo>
                  <a:pt x="43" y="57"/>
                  <a:pt x="42" y="58"/>
                  <a:pt x="40" y="58"/>
                </a:cubicBezTo>
                <a:cubicBezTo>
                  <a:pt x="30" y="58"/>
                  <a:pt x="30" y="58"/>
                  <a:pt x="30" y="58"/>
                </a:cubicBezTo>
                <a:cubicBezTo>
                  <a:pt x="30" y="69"/>
                  <a:pt x="30" y="69"/>
                  <a:pt x="30" y="69"/>
                </a:cubicBezTo>
                <a:cubicBezTo>
                  <a:pt x="30" y="69"/>
                  <a:pt x="30" y="69"/>
                  <a:pt x="30" y="69"/>
                </a:cubicBezTo>
                <a:cubicBezTo>
                  <a:pt x="30" y="70"/>
                  <a:pt x="30" y="70"/>
                  <a:pt x="29" y="71"/>
                </a:cubicBezTo>
                <a:cubicBezTo>
                  <a:pt x="28" y="72"/>
                  <a:pt x="26" y="72"/>
                  <a:pt x="25" y="71"/>
                </a:cubicBezTo>
                <a:cubicBezTo>
                  <a:pt x="2" y="48"/>
                  <a:pt x="2" y="48"/>
                  <a:pt x="2" y="48"/>
                </a:cubicBezTo>
                <a:cubicBezTo>
                  <a:pt x="0" y="46"/>
                  <a:pt x="0" y="45"/>
                  <a:pt x="2" y="43"/>
                </a:cubicBezTo>
                <a:cubicBezTo>
                  <a:pt x="25" y="20"/>
                  <a:pt x="25" y="20"/>
                  <a:pt x="25" y="20"/>
                </a:cubicBezTo>
                <a:cubicBezTo>
                  <a:pt x="26" y="19"/>
                  <a:pt x="26" y="19"/>
                  <a:pt x="27" y="19"/>
                </a:cubicBezTo>
                <a:cubicBezTo>
                  <a:pt x="29" y="19"/>
                  <a:pt x="30" y="20"/>
                  <a:pt x="30" y="22"/>
                </a:cubicBezTo>
                <a:cubicBezTo>
                  <a:pt x="30" y="33"/>
                  <a:pt x="30" y="33"/>
                  <a:pt x="30" y="33"/>
                </a:cubicBezTo>
                <a:cubicBezTo>
                  <a:pt x="52" y="33"/>
                  <a:pt x="52" y="33"/>
                  <a:pt x="52" y="33"/>
                </a:cubicBezTo>
                <a:cubicBezTo>
                  <a:pt x="52" y="33"/>
                  <a:pt x="52" y="33"/>
                  <a:pt x="52" y="33"/>
                </a:cubicBezTo>
                <a:cubicBezTo>
                  <a:pt x="54" y="33"/>
                  <a:pt x="55" y="34"/>
                  <a:pt x="55" y="36"/>
                </a:cubicBezTo>
                <a:cubicBezTo>
                  <a:pt x="55" y="36"/>
                  <a:pt x="55" y="36"/>
                  <a:pt x="55" y="36"/>
                </a:cubicBezTo>
                <a:cubicBezTo>
                  <a:pt x="55" y="43"/>
                  <a:pt x="55" y="43"/>
                  <a:pt x="55" y="43"/>
                </a:cubicBezTo>
                <a:cubicBezTo>
                  <a:pt x="71" y="26"/>
                  <a:pt x="71" y="26"/>
                  <a:pt x="71" y="26"/>
                </a:cubicBezTo>
                <a:cubicBezTo>
                  <a:pt x="55" y="10"/>
                  <a:pt x="55" y="10"/>
                  <a:pt x="55" y="10"/>
                </a:cubicBezTo>
                <a:cubicBezTo>
                  <a:pt x="55" y="17"/>
                  <a:pt x="55" y="17"/>
                  <a:pt x="55" y="17"/>
                </a:cubicBezTo>
                <a:cubicBezTo>
                  <a:pt x="55" y="17"/>
                  <a:pt x="55" y="17"/>
                  <a:pt x="55" y="17"/>
                </a:cubicBezTo>
                <a:cubicBezTo>
                  <a:pt x="55" y="18"/>
                  <a:pt x="54" y="20"/>
                  <a:pt x="52" y="20"/>
                </a:cubicBezTo>
                <a:cubicBezTo>
                  <a:pt x="39" y="20"/>
                  <a:pt x="39" y="20"/>
                  <a:pt x="39" y="20"/>
                </a:cubicBezTo>
                <a:close/>
              </a:path>
            </a:pathLst>
          </a:custGeom>
          <a:solidFill>
            <a:schemeClr val="accent5"/>
          </a:solidFill>
          <a:ln>
            <a:noFill/>
          </a:ln>
          <a:extLst/>
        </p:spPr>
        <p:txBody>
          <a:bodyPr/>
          <a:lstStyle/>
          <a:p>
            <a:endParaRPr lang="zh-CN" altLang="en-US" sz="2400">
              <a:latin typeface="华文细黑" panose="02010600040101010101" pitchFamily="2" charset="-122"/>
              <a:ea typeface="华文细黑" panose="02010600040101010101" pitchFamily="2" charset="-122"/>
            </a:endParaRPr>
          </a:p>
        </p:txBody>
      </p:sp>
      <p:sp>
        <p:nvSpPr>
          <p:cNvPr id="19" name="原创设计师QQ：598969553              _17"/>
          <p:cNvSpPr>
            <a:spLocks noChangeArrowheads="1"/>
          </p:cNvSpPr>
          <p:nvPr/>
        </p:nvSpPr>
        <p:spPr bwMode="auto">
          <a:xfrm>
            <a:off x="1077511" y="2671905"/>
            <a:ext cx="80182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000" dirty="0">
                <a:solidFill>
                  <a:schemeClr val="bg1"/>
                </a:solidFill>
                <a:latin typeface="华文细黑" panose="02010600040101010101" pitchFamily="2" charset="-122"/>
                <a:ea typeface="华文细黑" panose="02010600040101010101" pitchFamily="2" charset="-122"/>
              </a:rPr>
              <a:t>Option 01</a:t>
            </a:r>
          </a:p>
        </p:txBody>
      </p:sp>
      <p:sp>
        <p:nvSpPr>
          <p:cNvPr id="20" name="原创设计师QQ：598969553              _18"/>
          <p:cNvSpPr>
            <a:spLocks noChangeArrowheads="1"/>
          </p:cNvSpPr>
          <p:nvPr/>
        </p:nvSpPr>
        <p:spPr bwMode="auto">
          <a:xfrm>
            <a:off x="3080904" y="2671905"/>
            <a:ext cx="80182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000" dirty="0">
                <a:solidFill>
                  <a:schemeClr val="bg1"/>
                </a:solidFill>
                <a:latin typeface="华文细黑" panose="02010600040101010101" pitchFamily="2" charset="-122"/>
                <a:ea typeface="华文细黑" panose="02010600040101010101" pitchFamily="2" charset="-122"/>
              </a:rPr>
              <a:t>Option 03</a:t>
            </a:r>
          </a:p>
        </p:txBody>
      </p:sp>
      <p:sp>
        <p:nvSpPr>
          <p:cNvPr id="21" name="原创设计师QQ：598969553              _19"/>
          <p:cNvSpPr>
            <a:spLocks noChangeArrowheads="1"/>
          </p:cNvSpPr>
          <p:nvPr/>
        </p:nvSpPr>
        <p:spPr bwMode="auto">
          <a:xfrm>
            <a:off x="5077731" y="2671905"/>
            <a:ext cx="80182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000">
                <a:solidFill>
                  <a:schemeClr val="bg1"/>
                </a:solidFill>
                <a:latin typeface="华文细黑" panose="02010600040101010101" pitchFamily="2" charset="-122"/>
                <a:ea typeface="华文细黑" panose="02010600040101010101" pitchFamily="2" charset="-122"/>
              </a:rPr>
              <a:t>Option 05</a:t>
            </a:r>
          </a:p>
        </p:txBody>
      </p:sp>
      <p:sp>
        <p:nvSpPr>
          <p:cNvPr id="22" name="原创设计师QQ：598969553              _20"/>
          <p:cNvSpPr>
            <a:spLocks noChangeArrowheads="1"/>
          </p:cNvSpPr>
          <p:nvPr/>
        </p:nvSpPr>
        <p:spPr bwMode="auto">
          <a:xfrm>
            <a:off x="2080302" y="4929280"/>
            <a:ext cx="80182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000" dirty="0">
                <a:solidFill>
                  <a:schemeClr val="bg1"/>
                </a:solidFill>
                <a:latin typeface="华文细黑" panose="02010600040101010101" pitchFamily="2" charset="-122"/>
                <a:ea typeface="华文细黑" panose="02010600040101010101" pitchFamily="2" charset="-122"/>
              </a:rPr>
              <a:t>Option 02</a:t>
            </a:r>
          </a:p>
        </p:txBody>
      </p:sp>
      <p:sp>
        <p:nvSpPr>
          <p:cNvPr id="23" name="原创设计师QQ：598969553              _21"/>
          <p:cNvSpPr>
            <a:spLocks noChangeArrowheads="1"/>
          </p:cNvSpPr>
          <p:nvPr/>
        </p:nvSpPr>
        <p:spPr bwMode="auto">
          <a:xfrm>
            <a:off x="4077128" y="4929280"/>
            <a:ext cx="80182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000">
                <a:solidFill>
                  <a:schemeClr val="bg1"/>
                </a:solidFill>
                <a:latin typeface="华文细黑" panose="02010600040101010101" pitchFamily="2" charset="-122"/>
                <a:ea typeface="华文细黑" panose="02010600040101010101" pitchFamily="2" charset="-122"/>
              </a:rPr>
              <a:t>Option 04</a:t>
            </a:r>
          </a:p>
        </p:txBody>
      </p:sp>
      <p:sp>
        <p:nvSpPr>
          <p:cNvPr id="24" name="原创设计师QQ：598969553              _22"/>
          <p:cNvSpPr>
            <a:spLocks noChangeArrowheads="1"/>
          </p:cNvSpPr>
          <p:nvPr/>
        </p:nvSpPr>
        <p:spPr bwMode="auto">
          <a:xfrm>
            <a:off x="6598419" y="2788114"/>
            <a:ext cx="15895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4800" b="1" dirty="0">
                <a:solidFill>
                  <a:schemeClr val="accent1"/>
                </a:solidFill>
                <a:latin typeface="华文细黑" panose="02010600040101010101" pitchFamily="2" charset="-122"/>
                <a:ea typeface="华文细黑" panose="02010600040101010101" pitchFamily="2" charset="-122"/>
              </a:rPr>
              <a:t>85%</a:t>
            </a:r>
          </a:p>
        </p:txBody>
      </p:sp>
      <p:sp>
        <p:nvSpPr>
          <p:cNvPr id="25" name="原创设计师QQ：598969553              _23"/>
          <p:cNvSpPr/>
          <p:nvPr/>
        </p:nvSpPr>
        <p:spPr>
          <a:xfrm>
            <a:off x="6598419" y="3623833"/>
            <a:ext cx="4437355" cy="119263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26"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932193498"/>
      </p:ext>
    </p:extLst>
  </p:cSld>
  <p:clrMapOvr>
    <a:masterClrMapping/>
  </p:clrMapOvr>
  <p:transition spd="slow" advClick="0" advTm="400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sp>
        <p:nvSpPr>
          <p:cNvPr id="4" name="原创设计师QQ：598969553              _2"/>
          <p:cNvSpPr/>
          <p:nvPr/>
        </p:nvSpPr>
        <p:spPr>
          <a:xfrm>
            <a:off x="2382222" y="4989119"/>
            <a:ext cx="101128" cy="708104"/>
          </a:xfrm>
          <a:prstGeom prst="rightBrace">
            <a:avLst>
              <a:gd name="adj1" fmla="val 54159"/>
              <a:gd name="adj2"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原创设计师QQ：598969553              _3"/>
          <p:cNvSpPr/>
          <p:nvPr/>
        </p:nvSpPr>
        <p:spPr>
          <a:xfrm>
            <a:off x="1596970" y="5029680"/>
            <a:ext cx="626982" cy="626982"/>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6" name="原创设计师QQ：598969553              _4"/>
          <p:cNvSpPr>
            <a:spLocks/>
          </p:cNvSpPr>
          <p:nvPr/>
        </p:nvSpPr>
        <p:spPr bwMode="auto">
          <a:xfrm>
            <a:off x="1702060" y="5182358"/>
            <a:ext cx="416803" cy="321627"/>
          </a:xfrm>
          <a:custGeom>
            <a:avLst/>
            <a:gdLst/>
            <a:ahLst/>
            <a:cxnLst>
              <a:cxn ang="0">
                <a:pos x="58" y="12"/>
              </a:cxn>
              <a:cxn ang="0">
                <a:pos x="30" y="39"/>
              </a:cxn>
              <a:cxn ang="0">
                <a:pos x="25" y="44"/>
              </a:cxn>
              <a:cxn ang="0">
                <a:pos x="23" y="45"/>
              </a:cxn>
              <a:cxn ang="0">
                <a:pos x="20" y="44"/>
              </a:cxn>
              <a:cxn ang="0">
                <a:pos x="15" y="39"/>
              </a:cxn>
              <a:cxn ang="0">
                <a:pos x="1" y="26"/>
              </a:cxn>
              <a:cxn ang="0">
                <a:pos x="0" y="23"/>
              </a:cxn>
              <a:cxn ang="0">
                <a:pos x="1" y="20"/>
              </a:cxn>
              <a:cxn ang="0">
                <a:pos x="6" y="15"/>
              </a:cxn>
              <a:cxn ang="0">
                <a:pos x="9" y="14"/>
              </a:cxn>
              <a:cxn ang="0">
                <a:pos x="11" y="15"/>
              </a:cxn>
              <a:cxn ang="0">
                <a:pos x="23" y="26"/>
              </a:cxn>
              <a:cxn ang="0">
                <a:pos x="47" y="1"/>
              </a:cxn>
              <a:cxn ang="0">
                <a:pos x="50" y="0"/>
              </a:cxn>
              <a:cxn ang="0">
                <a:pos x="53" y="1"/>
              </a:cxn>
              <a:cxn ang="0">
                <a:pos x="58" y="7"/>
              </a:cxn>
              <a:cxn ang="0">
                <a:pos x="59" y="9"/>
              </a:cxn>
              <a:cxn ang="0">
                <a:pos x="58" y="12"/>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原创设计师QQ：598969553              _5"/>
          <p:cNvGrpSpPr/>
          <p:nvPr/>
        </p:nvGrpSpPr>
        <p:grpSpPr>
          <a:xfrm>
            <a:off x="1308309" y="2258267"/>
            <a:ext cx="2556151" cy="1782938"/>
            <a:chOff x="1889161" y="2258267"/>
            <a:chExt cx="2556151" cy="1782938"/>
          </a:xfrm>
        </p:grpSpPr>
        <p:grpSp>
          <p:nvGrpSpPr>
            <p:cNvPr id="8" name="Group 81"/>
            <p:cNvGrpSpPr/>
            <p:nvPr/>
          </p:nvGrpSpPr>
          <p:grpSpPr>
            <a:xfrm>
              <a:off x="2773009" y="2258267"/>
              <a:ext cx="788455" cy="811990"/>
              <a:chOff x="3681413" y="3632200"/>
              <a:chExt cx="638175" cy="657225"/>
            </a:xfrm>
            <a:solidFill>
              <a:schemeClr val="accent1"/>
            </a:solidFill>
          </p:grpSpPr>
          <p:sp>
            <p:nvSpPr>
              <p:cNvPr id="10" name="Freeform 14"/>
              <p:cNvSpPr>
                <a:spLocks noEditPoints="1"/>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5"/>
              <p:cNvSpPr>
                <a:spLocks noEditPoints="1"/>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6"/>
              <p:cNvSpPr>
                <a:spLocks noEditPoints="1"/>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7"/>
              <p:cNvSpPr>
                <a:spLocks noEditPoints="1"/>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8"/>
              <p:cNvSpPr>
                <a:spLocks noEditPoints="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9"/>
              <p:cNvSpPr>
                <a:spLocks noEditPoints="1"/>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0"/>
              <p:cNvSpPr>
                <a:spLocks noEditPoints="1"/>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21"/>
              <p:cNvSpPr>
                <a:spLocks noChangeArrowheads="1"/>
              </p:cNvSpPr>
              <p:nvPr/>
            </p:nvSpPr>
            <p:spPr bwMode="auto">
              <a:xfrm>
                <a:off x="3681413" y="4222750"/>
                <a:ext cx="542925" cy="66675"/>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noEditPoints="1"/>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 name="原创设计师QQ：598969553           _26"/>
            <p:cNvSpPr/>
            <p:nvPr/>
          </p:nvSpPr>
          <p:spPr>
            <a:xfrm>
              <a:off x="1889161" y="3288691"/>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grpSp>
      <p:grpSp>
        <p:nvGrpSpPr>
          <p:cNvPr id="19" name="原创设计师QQ：598969553              _6"/>
          <p:cNvGrpSpPr/>
          <p:nvPr/>
        </p:nvGrpSpPr>
        <p:grpSpPr>
          <a:xfrm>
            <a:off x="3690341" y="2323953"/>
            <a:ext cx="2556151" cy="1717252"/>
            <a:chOff x="3893161" y="2323953"/>
            <a:chExt cx="2556151" cy="1717252"/>
          </a:xfrm>
        </p:grpSpPr>
        <p:grpSp>
          <p:nvGrpSpPr>
            <p:cNvPr id="20" name="Group 93"/>
            <p:cNvGrpSpPr/>
            <p:nvPr/>
          </p:nvGrpSpPr>
          <p:grpSpPr>
            <a:xfrm>
              <a:off x="4760200" y="2323953"/>
              <a:ext cx="822072" cy="680619"/>
              <a:chOff x="2897188" y="3733800"/>
              <a:chExt cx="636587" cy="527050"/>
            </a:xfrm>
            <a:solidFill>
              <a:schemeClr val="accent2"/>
            </a:solidFill>
          </p:grpSpPr>
          <p:sp>
            <p:nvSpPr>
              <p:cNvPr id="22" name="Freeform 5"/>
              <p:cNvSpPr>
                <a:spLocks noEditPoints="1"/>
              </p:cNvSpPr>
              <p:nvPr/>
            </p:nvSpPr>
            <p:spPr bwMode="auto">
              <a:xfrm>
                <a:off x="2952750" y="3838575"/>
                <a:ext cx="98425" cy="100012"/>
              </a:xfrm>
              <a:custGeom>
                <a:avLst/>
                <a:gdLst/>
                <a:ahLst/>
                <a:cxnLst>
                  <a:cxn ang="0">
                    <a:pos x="59" y="30"/>
                  </a:cxn>
                  <a:cxn ang="0">
                    <a:pos x="29" y="60"/>
                  </a:cxn>
                  <a:cxn ang="0">
                    <a:pos x="0" y="30"/>
                  </a:cxn>
                  <a:cxn ang="0">
                    <a:pos x="29" y="0"/>
                  </a:cxn>
                  <a:cxn ang="0">
                    <a:pos x="59" y="30"/>
                  </a:cxn>
                  <a:cxn ang="0">
                    <a:pos x="59" y="30"/>
                  </a:cxn>
                  <a:cxn ang="0">
                    <a:pos x="59" y="30"/>
                  </a:cxn>
                </a:cxnLst>
                <a:rect l="0" t="0" r="r" b="b"/>
                <a:pathLst>
                  <a:path w="59" h="60">
                    <a:moveTo>
                      <a:pt x="59" y="30"/>
                    </a:moveTo>
                    <a:cubicBezTo>
                      <a:pt x="59" y="46"/>
                      <a:pt x="46" y="60"/>
                      <a:pt x="29" y="60"/>
                    </a:cubicBezTo>
                    <a:cubicBezTo>
                      <a:pt x="13" y="60"/>
                      <a:pt x="0" y="46"/>
                      <a:pt x="0" y="30"/>
                    </a:cubicBezTo>
                    <a:cubicBezTo>
                      <a:pt x="0" y="14"/>
                      <a:pt x="13" y="0"/>
                      <a:pt x="29"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
              <p:cNvSpPr>
                <a:spLocks noEditPoints="1"/>
              </p:cNvSpPr>
              <p:nvPr/>
            </p:nvSpPr>
            <p:spPr bwMode="auto">
              <a:xfrm>
                <a:off x="2944813" y="3940175"/>
                <a:ext cx="193675" cy="317500"/>
              </a:xfrm>
              <a:custGeom>
                <a:avLst/>
                <a:gdLst/>
                <a:ahLst/>
                <a:cxnLst>
                  <a:cxn ang="0">
                    <a:pos x="92" y="97"/>
                  </a:cxn>
                  <a:cxn ang="0">
                    <a:pos x="79" y="85"/>
                  </a:cxn>
                  <a:cxn ang="0">
                    <a:pos x="55" y="85"/>
                  </a:cxn>
                  <a:cxn ang="0">
                    <a:pos x="55" y="52"/>
                  </a:cxn>
                  <a:cxn ang="0">
                    <a:pos x="84" y="64"/>
                  </a:cxn>
                  <a:cxn ang="0">
                    <a:pos x="108" y="58"/>
                  </a:cxn>
                  <a:cxn ang="0">
                    <a:pos x="115" y="43"/>
                  </a:cxn>
                  <a:cxn ang="0">
                    <a:pos x="100" y="37"/>
                  </a:cxn>
                  <a:cxn ang="0">
                    <a:pos x="52" y="13"/>
                  </a:cxn>
                  <a:cxn ang="0">
                    <a:pos x="52" y="12"/>
                  </a:cxn>
                  <a:cxn ang="0">
                    <a:pos x="34" y="1"/>
                  </a:cxn>
                  <a:cxn ang="0">
                    <a:pos x="28" y="0"/>
                  </a:cxn>
                  <a:cxn ang="0">
                    <a:pos x="21" y="1"/>
                  </a:cxn>
                  <a:cxn ang="0">
                    <a:pos x="21" y="1"/>
                  </a:cxn>
                  <a:cxn ang="0">
                    <a:pos x="0" y="23"/>
                  </a:cxn>
                  <a:cxn ang="0">
                    <a:pos x="0" y="89"/>
                  </a:cxn>
                  <a:cxn ang="0">
                    <a:pos x="28" y="112"/>
                  </a:cxn>
                  <a:cxn ang="0">
                    <a:pos x="30" y="112"/>
                  </a:cxn>
                  <a:cxn ang="0">
                    <a:pos x="66" y="112"/>
                  </a:cxn>
                  <a:cxn ang="0">
                    <a:pos x="74" y="179"/>
                  </a:cxn>
                  <a:cxn ang="0">
                    <a:pos x="88" y="191"/>
                  </a:cxn>
                  <a:cxn ang="0">
                    <a:pos x="89" y="191"/>
                  </a:cxn>
                  <a:cxn ang="0">
                    <a:pos x="101" y="176"/>
                  </a:cxn>
                  <a:cxn ang="0">
                    <a:pos x="92" y="97"/>
                  </a:cxn>
                  <a:cxn ang="0">
                    <a:pos x="92" y="97"/>
                  </a:cxn>
                  <a:cxn ang="0">
                    <a:pos x="92" y="97"/>
                  </a:cxn>
                </a:cxnLst>
                <a:rect l="0" t="0" r="r" b="b"/>
                <a:pathLst>
                  <a:path w="117" h="191">
                    <a:moveTo>
                      <a:pt x="92" y="97"/>
                    </a:moveTo>
                    <a:cubicBezTo>
                      <a:pt x="91" y="90"/>
                      <a:pt x="85" y="85"/>
                      <a:pt x="79" y="85"/>
                    </a:cubicBezTo>
                    <a:cubicBezTo>
                      <a:pt x="55" y="85"/>
                      <a:pt x="55" y="85"/>
                      <a:pt x="55" y="85"/>
                    </a:cubicBezTo>
                    <a:cubicBezTo>
                      <a:pt x="55" y="52"/>
                      <a:pt x="55" y="52"/>
                      <a:pt x="55" y="52"/>
                    </a:cubicBezTo>
                    <a:cubicBezTo>
                      <a:pt x="63" y="59"/>
                      <a:pt x="72" y="64"/>
                      <a:pt x="84" y="64"/>
                    </a:cubicBezTo>
                    <a:cubicBezTo>
                      <a:pt x="91" y="64"/>
                      <a:pt x="99" y="62"/>
                      <a:pt x="108" y="58"/>
                    </a:cubicBezTo>
                    <a:cubicBezTo>
                      <a:pt x="114" y="56"/>
                      <a:pt x="117" y="49"/>
                      <a:pt x="115" y="43"/>
                    </a:cubicBezTo>
                    <a:cubicBezTo>
                      <a:pt x="113" y="37"/>
                      <a:pt x="106" y="34"/>
                      <a:pt x="100" y="37"/>
                    </a:cubicBezTo>
                    <a:cubicBezTo>
                      <a:pt x="77" y="46"/>
                      <a:pt x="72" y="41"/>
                      <a:pt x="52" y="13"/>
                    </a:cubicBezTo>
                    <a:cubicBezTo>
                      <a:pt x="52" y="13"/>
                      <a:pt x="52" y="13"/>
                      <a:pt x="52" y="12"/>
                    </a:cubicBezTo>
                    <a:cubicBezTo>
                      <a:pt x="48" y="6"/>
                      <a:pt x="41" y="2"/>
                      <a:pt x="34" y="1"/>
                    </a:cubicBezTo>
                    <a:cubicBezTo>
                      <a:pt x="34" y="1"/>
                      <a:pt x="31" y="0"/>
                      <a:pt x="28" y="0"/>
                    </a:cubicBezTo>
                    <a:cubicBezTo>
                      <a:pt x="25" y="0"/>
                      <a:pt x="21" y="1"/>
                      <a:pt x="21" y="1"/>
                    </a:cubicBezTo>
                    <a:cubicBezTo>
                      <a:pt x="21" y="1"/>
                      <a:pt x="21" y="1"/>
                      <a:pt x="21" y="1"/>
                    </a:cubicBezTo>
                    <a:cubicBezTo>
                      <a:pt x="11" y="3"/>
                      <a:pt x="0" y="11"/>
                      <a:pt x="0" y="23"/>
                    </a:cubicBezTo>
                    <a:cubicBezTo>
                      <a:pt x="0" y="89"/>
                      <a:pt x="0" y="89"/>
                      <a:pt x="0" y="89"/>
                    </a:cubicBezTo>
                    <a:cubicBezTo>
                      <a:pt x="0" y="103"/>
                      <a:pt x="15" y="112"/>
                      <a:pt x="28" y="112"/>
                    </a:cubicBezTo>
                    <a:cubicBezTo>
                      <a:pt x="28" y="112"/>
                      <a:pt x="29" y="112"/>
                      <a:pt x="30" y="112"/>
                    </a:cubicBezTo>
                    <a:cubicBezTo>
                      <a:pt x="66" y="112"/>
                      <a:pt x="66" y="112"/>
                      <a:pt x="66" y="112"/>
                    </a:cubicBezTo>
                    <a:cubicBezTo>
                      <a:pt x="74" y="179"/>
                      <a:pt x="74" y="179"/>
                      <a:pt x="74" y="179"/>
                    </a:cubicBezTo>
                    <a:cubicBezTo>
                      <a:pt x="75" y="186"/>
                      <a:pt x="81" y="191"/>
                      <a:pt x="88" y="191"/>
                    </a:cubicBezTo>
                    <a:cubicBezTo>
                      <a:pt x="88" y="191"/>
                      <a:pt x="89" y="191"/>
                      <a:pt x="89" y="191"/>
                    </a:cubicBezTo>
                    <a:cubicBezTo>
                      <a:pt x="97" y="190"/>
                      <a:pt x="102" y="184"/>
                      <a:pt x="101" y="176"/>
                    </a:cubicBezTo>
                    <a:lnTo>
                      <a:pt x="92" y="97"/>
                    </a:lnTo>
                    <a:close/>
                    <a:moveTo>
                      <a:pt x="92" y="97"/>
                    </a:moveTo>
                    <a:cubicBezTo>
                      <a:pt x="92" y="97"/>
                      <a:pt x="92" y="97"/>
                      <a:pt x="92" y="9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p:cNvSpPr>
                <a:spLocks noEditPoints="1"/>
              </p:cNvSpPr>
              <p:nvPr/>
            </p:nvSpPr>
            <p:spPr bwMode="auto">
              <a:xfrm>
                <a:off x="2897188" y="3960813"/>
                <a:ext cx="152400" cy="300037"/>
              </a:xfrm>
              <a:custGeom>
                <a:avLst/>
                <a:gdLst/>
                <a:ahLst/>
                <a:cxnLst>
                  <a:cxn ang="0">
                    <a:pos x="92" y="114"/>
                  </a:cxn>
                  <a:cxn ang="0">
                    <a:pos x="80" y="103"/>
                  </a:cxn>
                  <a:cxn ang="0">
                    <a:pos x="23" y="103"/>
                  </a:cxn>
                  <a:cxn ang="0">
                    <a:pos x="23" y="11"/>
                  </a:cxn>
                  <a:cxn ang="0">
                    <a:pos x="12" y="0"/>
                  </a:cxn>
                  <a:cxn ang="0">
                    <a:pos x="0" y="11"/>
                  </a:cxn>
                  <a:cxn ang="0">
                    <a:pos x="0" y="114"/>
                  </a:cxn>
                  <a:cxn ang="0">
                    <a:pos x="6" y="124"/>
                  </a:cxn>
                  <a:cxn ang="0">
                    <a:pos x="2" y="138"/>
                  </a:cxn>
                  <a:cxn ang="0">
                    <a:pos x="2" y="170"/>
                  </a:cxn>
                  <a:cxn ang="0">
                    <a:pos x="12" y="180"/>
                  </a:cxn>
                  <a:cxn ang="0">
                    <a:pos x="22" y="170"/>
                  </a:cxn>
                  <a:cxn ang="0">
                    <a:pos x="22" y="138"/>
                  </a:cxn>
                  <a:cxn ang="0">
                    <a:pos x="30" y="130"/>
                  </a:cxn>
                  <a:cxn ang="0">
                    <a:pos x="62" y="130"/>
                  </a:cxn>
                  <a:cxn ang="0">
                    <a:pos x="70" y="138"/>
                  </a:cxn>
                  <a:cxn ang="0">
                    <a:pos x="70" y="170"/>
                  </a:cxn>
                  <a:cxn ang="0">
                    <a:pos x="79" y="180"/>
                  </a:cxn>
                  <a:cxn ang="0">
                    <a:pos x="89" y="170"/>
                  </a:cxn>
                  <a:cxn ang="0">
                    <a:pos x="89" y="138"/>
                  </a:cxn>
                  <a:cxn ang="0">
                    <a:pos x="86" y="125"/>
                  </a:cxn>
                  <a:cxn ang="0">
                    <a:pos x="92" y="114"/>
                  </a:cxn>
                  <a:cxn ang="0">
                    <a:pos x="92" y="114"/>
                  </a:cxn>
                  <a:cxn ang="0">
                    <a:pos x="92" y="114"/>
                  </a:cxn>
                </a:cxnLst>
                <a:rect l="0" t="0" r="r" b="b"/>
                <a:pathLst>
                  <a:path w="92" h="180">
                    <a:moveTo>
                      <a:pt x="92" y="114"/>
                    </a:moveTo>
                    <a:cubicBezTo>
                      <a:pt x="92" y="108"/>
                      <a:pt x="87" y="103"/>
                      <a:pt x="80" y="103"/>
                    </a:cubicBezTo>
                    <a:cubicBezTo>
                      <a:pt x="23" y="103"/>
                      <a:pt x="23" y="103"/>
                      <a:pt x="23" y="103"/>
                    </a:cubicBezTo>
                    <a:cubicBezTo>
                      <a:pt x="23" y="11"/>
                      <a:pt x="23" y="11"/>
                      <a:pt x="23" y="11"/>
                    </a:cubicBezTo>
                    <a:cubicBezTo>
                      <a:pt x="23" y="5"/>
                      <a:pt x="18" y="0"/>
                      <a:pt x="12" y="0"/>
                    </a:cubicBezTo>
                    <a:cubicBezTo>
                      <a:pt x="5" y="0"/>
                      <a:pt x="0" y="5"/>
                      <a:pt x="0" y="11"/>
                    </a:cubicBezTo>
                    <a:cubicBezTo>
                      <a:pt x="0" y="114"/>
                      <a:pt x="0" y="114"/>
                      <a:pt x="0" y="114"/>
                    </a:cubicBezTo>
                    <a:cubicBezTo>
                      <a:pt x="0" y="119"/>
                      <a:pt x="2" y="122"/>
                      <a:pt x="6" y="124"/>
                    </a:cubicBezTo>
                    <a:cubicBezTo>
                      <a:pt x="4" y="128"/>
                      <a:pt x="2" y="133"/>
                      <a:pt x="2" y="138"/>
                    </a:cubicBezTo>
                    <a:cubicBezTo>
                      <a:pt x="2" y="170"/>
                      <a:pt x="2" y="170"/>
                      <a:pt x="2" y="170"/>
                    </a:cubicBezTo>
                    <a:cubicBezTo>
                      <a:pt x="2" y="175"/>
                      <a:pt x="7" y="180"/>
                      <a:pt x="12" y="180"/>
                    </a:cubicBezTo>
                    <a:cubicBezTo>
                      <a:pt x="17" y="180"/>
                      <a:pt x="22" y="175"/>
                      <a:pt x="22" y="170"/>
                    </a:cubicBezTo>
                    <a:cubicBezTo>
                      <a:pt x="22" y="138"/>
                      <a:pt x="22" y="138"/>
                      <a:pt x="22" y="138"/>
                    </a:cubicBezTo>
                    <a:cubicBezTo>
                      <a:pt x="22" y="133"/>
                      <a:pt x="25" y="130"/>
                      <a:pt x="30" y="130"/>
                    </a:cubicBezTo>
                    <a:cubicBezTo>
                      <a:pt x="62" y="130"/>
                      <a:pt x="62" y="130"/>
                      <a:pt x="62" y="130"/>
                    </a:cubicBezTo>
                    <a:cubicBezTo>
                      <a:pt x="66" y="130"/>
                      <a:pt x="70" y="133"/>
                      <a:pt x="70" y="138"/>
                    </a:cubicBezTo>
                    <a:cubicBezTo>
                      <a:pt x="70" y="170"/>
                      <a:pt x="70" y="170"/>
                      <a:pt x="70" y="170"/>
                    </a:cubicBezTo>
                    <a:cubicBezTo>
                      <a:pt x="70" y="175"/>
                      <a:pt x="74" y="180"/>
                      <a:pt x="79" y="180"/>
                    </a:cubicBezTo>
                    <a:cubicBezTo>
                      <a:pt x="85" y="180"/>
                      <a:pt x="89" y="175"/>
                      <a:pt x="89" y="170"/>
                    </a:cubicBezTo>
                    <a:cubicBezTo>
                      <a:pt x="89" y="138"/>
                      <a:pt x="89" y="138"/>
                      <a:pt x="89" y="138"/>
                    </a:cubicBezTo>
                    <a:cubicBezTo>
                      <a:pt x="89" y="133"/>
                      <a:pt x="88" y="128"/>
                      <a:pt x="86" y="125"/>
                    </a:cubicBezTo>
                    <a:cubicBezTo>
                      <a:pt x="89" y="123"/>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p:cNvSpPr>
                <a:spLocks noEditPoints="1"/>
              </p:cNvSpPr>
              <p:nvPr/>
            </p:nvSpPr>
            <p:spPr bwMode="auto">
              <a:xfrm>
                <a:off x="3379788" y="3838575"/>
                <a:ext cx="98425" cy="100012"/>
              </a:xfrm>
              <a:custGeom>
                <a:avLst/>
                <a:gdLst/>
                <a:ahLst/>
                <a:cxnLst>
                  <a:cxn ang="0">
                    <a:pos x="59" y="30"/>
                  </a:cxn>
                  <a:cxn ang="0">
                    <a:pos x="30" y="60"/>
                  </a:cxn>
                  <a:cxn ang="0">
                    <a:pos x="0" y="30"/>
                  </a:cxn>
                  <a:cxn ang="0">
                    <a:pos x="30" y="0"/>
                  </a:cxn>
                  <a:cxn ang="0">
                    <a:pos x="59" y="30"/>
                  </a:cxn>
                  <a:cxn ang="0">
                    <a:pos x="59" y="30"/>
                  </a:cxn>
                  <a:cxn ang="0">
                    <a:pos x="59" y="30"/>
                  </a:cxn>
                </a:cxnLst>
                <a:rect l="0" t="0" r="r" b="b"/>
                <a:pathLst>
                  <a:path w="59" h="60">
                    <a:moveTo>
                      <a:pt x="59" y="30"/>
                    </a:moveTo>
                    <a:cubicBezTo>
                      <a:pt x="59" y="46"/>
                      <a:pt x="46" y="60"/>
                      <a:pt x="30" y="60"/>
                    </a:cubicBezTo>
                    <a:cubicBezTo>
                      <a:pt x="13" y="60"/>
                      <a:pt x="0" y="46"/>
                      <a:pt x="0" y="30"/>
                    </a:cubicBezTo>
                    <a:cubicBezTo>
                      <a:pt x="0" y="14"/>
                      <a:pt x="13" y="0"/>
                      <a:pt x="30" y="0"/>
                    </a:cubicBezTo>
                    <a:cubicBezTo>
                      <a:pt x="46" y="0"/>
                      <a:pt x="59" y="14"/>
                      <a:pt x="59" y="30"/>
                    </a:cubicBezTo>
                    <a:close/>
                    <a:moveTo>
                      <a:pt x="59" y="30"/>
                    </a:moveTo>
                    <a:cubicBezTo>
                      <a:pt x="59" y="30"/>
                      <a:pt x="59" y="30"/>
                      <a:pt x="5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p:cNvSpPr>
                <a:spLocks noEditPoints="1"/>
              </p:cNvSpPr>
              <p:nvPr/>
            </p:nvSpPr>
            <p:spPr bwMode="auto">
              <a:xfrm>
                <a:off x="3292475" y="3940175"/>
                <a:ext cx="193675" cy="317500"/>
              </a:xfrm>
              <a:custGeom>
                <a:avLst/>
                <a:gdLst/>
                <a:ahLst/>
                <a:cxnLst>
                  <a:cxn ang="0">
                    <a:pos x="89" y="112"/>
                  </a:cxn>
                  <a:cxn ang="0">
                    <a:pos x="117" y="89"/>
                  </a:cxn>
                  <a:cxn ang="0">
                    <a:pos x="117" y="23"/>
                  </a:cxn>
                  <a:cxn ang="0">
                    <a:pos x="96" y="1"/>
                  </a:cxn>
                  <a:cxn ang="0">
                    <a:pos x="96" y="1"/>
                  </a:cxn>
                  <a:cxn ang="0">
                    <a:pos x="89" y="0"/>
                  </a:cxn>
                  <a:cxn ang="0">
                    <a:pos x="83" y="1"/>
                  </a:cxn>
                  <a:cxn ang="0">
                    <a:pos x="65" y="12"/>
                  </a:cxn>
                  <a:cxn ang="0">
                    <a:pos x="65" y="13"/>
                  </a:cxn>
                  <a:cxn ang="0">
                    <a:pos x="17" y="37"/>
                  </a:cxn>
                  <a:cxn ang="0">
                    <a:pos x="2" y="43"/>
                  </a:cxn>
                  <a:cxn ang="0">
                    <a:pos x="9" y="58"/>
                  </a:cxn>
                  <a:cxn ang="0">
                    <a:pos x="33" y="64"/>
                  </a:cxn>
                  <a:cxn ang="0">
                    <a:pos x="62" y="52"/>
                  </a:cxn>
                  <a:cxn ang="0">
                    <a:pos x="62" y="85"/>
                  </a:cxn>
                  <a:cxn ang="0">
                    <a:pos x="38" y="85"/>
                  </a:cxn>
                  <a:cxn ang="0">
                    <a:pos x="38" y="85"/>
                  </a:cxn>
                  <a:cxn ang="0">
                    <a:pos x="25" y="97"/>
                  </a:cxn>
                  <a:cxn ang="0">
                    <a:pos x="16" y="176"/>
                  </a:cxn>
                  <a:cxn ang="0">
                    <a:pos x="28" y="191"/>
                  </a:cxn>
                  <a:cxn ang="0">
                    <a:pos x="29" y="191"/>
                  </a:cxn>
                  <a:cxn ang="0">
                    <a:pos x="43" y="179"/>
                  </a:cxn>
                  <a:cxn ang="0">
                    <a:pos x="51" y="112"/>
                  </a:cxn>
                  <a:cxn ang="0">
                    <a:pos x="87" y="112"/>
                  </a:cxn>
                  <a:cxn ang="0">
                    <a:pos x="89" y="112"/>
                  </a:cxn>
                  <a:cxn ang="0">
                    <a:pos x="89" y="112"/>
                  </a:cxn>
                  <a:cxn ang="0">
                    <a:pos x="89" y="112"/>
                  </a:cxn>
                </a:cxnLst>
                <a:rect l="0" t="0" r="r" b="b"/>
                <a:pathLst>
                  <a:path w="117" h="191">
                    <a:moveTo>
                      <a:pt x="89" y="112"/>
                    </a:moveTo>
                    <a:cubicBezTo>
                      <a:pt x="102" y="112"/>
                      <a:pt x="117" y="103"/>
                      <a:pt x="117" y="89"/>
                    </a:cubicBezTo>
                    <a:cubicBezTo>
                      <a:pt x="117" y="23"/>
                      <a:pt x="117" y="23"/>
                      <a:pt x="117" y="23"/>
                    </a:cubicBezTo>
                    <a:cubicBezTo>
                      <a:pt x="117" y="11"/>
                      <a:pt x="106" y="3"/>
                      <a:pt x="96" y="1"/>
                    </a:cubicBezTo>
                    <a:cubicBezTo>
                      <a:pt x="96" y="1"/>
                      <a:pt x="96" y="1"/>
                      <a:pt x="96" y="1"/>
                    </a:cubicBezTo>
                    <a:cubicBezTo>
                      <a:pt x="96" y="1"/>
                      <a:pt x="92" y="0"/>
                      <a:pt x="89" y="0"/>
                    </a:cubicBezTo>
                    <a:cubicBezTo>
                      <a:pt x="86" y="0"/>
                      <a:pt x="83" y="1"/>
                      <a:pt x="83" y="1"/>
                    </a:cubicBezTo>
                    <a:cubicBezTo>
                      <a:pt x="76" y="2"/>
                      <a:pt x="69" y="6"/>
                      <a:pt x="65" y="12"/>
                    </a:cubicBezTo>
                    <a:cubicBezTo>
                      <a:pt x="65" y="13"/>
                      <a:pt x="65" y="13"/>
                      <a:pt x="65" y="13"/>
                    </a:cubicBezTo>
                    <a:cubicBezTo>
                      <a:pt x="45" y="41"/>
                      <a:pt x="40" y="46"/>
                      <a:pt x="17" y="37"/>
                    </a:cubicBezTo>
                    <a:cubicBezTo>
                      <a:pt x="11" y="34"/>
                      <a:pt x="4" y="37"/>
                      <a:pt x="2" y="43"/>
                    </a:cubicBezTo>
                    <a:cubicBezTo>
                      <a:pt x="0" y="49"/>
                      <a:pt x="3" y="56"/>
                      <a:pt x="9" y="58"/>
                    </a:cubicBezTo>
                    <a:cubicBezTo>
                      <a:pt x="18" y="62"/>
                      <a:pt x="26" y="64"/>
                      <a:pt x="33" y="64"/>
                    </a:cubicBezTo>
                    <a:cubicBezTo>
                      <a:pt x="45" y="64"/>
                      <a:pt x="54" y="59"/>
                      <a:pt x="62" y="52"/>
                    </a:cubicBezTo>
                    <a:cubicBezTo>
                      <a:pt x="62" y="85"/>
                      <a:pt x="62" y="85"/>
                      <a:pt x="62" y="85"/>
                    </a:cubicBezTo>
                    <a:cubicBezTo>
                      <a:pt x="38" y="85"/>
                      <a:pt x="38" y="85"/>
                      <a:pt x="38" y="85"/>
                    </a:cubicBezTo>
                    <a:cubicBezTo>
                      <a:pt x="38" y="85"/>
                      <a:pt x="38" y="85"/>
                      <a:pt x="38" y="85"/>
                    </a:cubicBezTo>
                    <a:cubicBezTo>
                      <a:pt x="31" y="85"/>
                      <a:pt x="26" y="90"/>
                      <a:pt x="25" y="97"/>
                    </a:cubicBezTo>
                    <a:cubicBezTo>
                      <a:pt x="16" y="176"/>
                      <a:pt x="16" y="176"/>
                      <a:pt x="16" y="176"/>
                    </a:cubicBezTo>
                    <a:cubicBezTo>
                      <a:pt x="15" y="184"/>
                      <a:pt x="20" y="190"/>
                      <a:pt x="28" y="191"/>
                    </a:cubicBezTo>
                    <a:cubicBezTo>
                      <a:pt x="28" y="191"/>
                      <a:pt x="29" y="191"/>
                      <a:pt x="29" y="191"/>
                    </a:cubicBezTo>
                    <a:cubicBezTo>
                      <a:pt x="36" y="191"/>
                      <a:pt x="42" y="186"/>
                      <a:pt x="43" y="179"/>
                    </a:cubicBezTo>
                    <a:cubicBezTo>
                      <a:pt x="51" y="112"/>
                      <a:pt x="51" y="112"/>
                      <a:pt x="51" y="112"/>
                    </a:cubicBezTo>
                    <a:cubicBezTo>
                      <a:pt x="87" y="112"/>
                      <a:pt x="87" y="112"/>
                      <a:pt x="87" y="112"/>
                    </a:cubicBezTo>
                    <a:cubicBezTo>
                      <a:pt x="88" y="112"/>
                      <a:pt x="89" y="112"/>
                      <a:pt x="89" y="112"/>
                    </a:cubicBezTo>
                    <a:close/>
                    <a:moveTo>
                      <a:pt x="89" y="112"/>
                    </a:moveTo>
                    <a:cubicBezTo>
                      <a:pt x="89" y="112"/>
                      <a:pt x="89" y="112"/>
                      <a:pt x="89" y="11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10"/>
              <p:cNvSpPr>
                <a:spLocks noEditPoints="1"/>
              </p:cNvSpPr>
              <p:nvPr/>
            </p:nvSpPr>
            <p:spPr bwMode="auto">
              <a:xfrm>
                <a:off x="3381375" y="3960813"/>
                <a:ext cx="152400" cy="300037"/>
              </a:xfrm>
              <a:custGeom>
                <a:avLst/>
                <a:gdLst/>
                <a:ahLst/>
                <a:cxnLst>
                  <a:cxn ang="0">
                    <a:pos x="92" y="114"/>
                  </a:cxn>
                  <a:cxn ang="0">
                    <a:pos x="92" y="11"/>
                  </a:cxn>
                  <a:cxn ang="0">
                    <a:pos x="80" y="0"/>
                  </a:cxn>
                  <a:cxn ang="0">
                    <a:pos x="69" y="11"/>
                  </a:cxn>
                  <a:cxn ang="0">
                    <a:pos x="69" y="103"/>
                  </a:cxn>
                  <a:cxn ang="0">
                    <a:pos x="12" y="103"/>
                  </a:cxn>
                  <a:cxn ang="0">
                    <a:pos x="0" y="114"/>
                  </a:cxn>
                  <a:cxn ang="0">
                    <a:pos x="6" y="125"/>
                  </a:cxn>
                  <a:cxn ang="0">
                    <a:pos x="3" y="138"/>
                  </a:cxn>
                  <a:cxn ang="0">
                    <a:pos x="3" y="170"/>
                  </a:cxn>
                  <a:cxn ang="0">
                    <a:pos x="12" y="180"/>
                  </a:cxn>
                  <a:cxn ang="0">
                    <a:pos x="22" y="170"/>
                  </a:cxn>
                  <a:cxn ang="0">
                    <a:pos x="22" y="138"/>
                  </a:cxn>
                  <a:cxn ang="0">
                    <a:pos x="30" y="130"/>
                  </a:cxn>
                  <a:cxn ang="0">
                    <a:pos x="62" y="130"/>
                  </a:cxn>
                  <a:cxn ang="0">
                    <a:pos x="70" y="138"/>
                  </a:cxn>
                  <a:cxn ang="0">
                    <a:pos x="70" y="170"/>
                  </a:cxn>
                  <a:cxn ang="0">
                    <a:pos x="80" y="180"/>
                  </a:cxn>
                  <a:cxn ang="0">
                    <a:pos x="90" y="170"/>
                  </a:cxn>
                  <a:cxn ang="0">
                    <a:pos x="90" y="138"/>
                  </a:cxn>
                  <a:cxn ang="0">
                    <a:pos x="86" y="124"/>
                  </a:cxn>
                  <a:cxn ang="0">
                    <a:pos x="92" y="114"/>
                  </a:cxn>
                  <a:cxn ang="0">
                    <a:pos x="92" y="114"/>
                  </a:cxn>
                  <a:cxn ang="0">
                    <a:pos x="92" y="114"/>
                  </a:cxn>
                </a:cxnLst>
                <a:rect l="0" t="0" r="r" b="b"/>
                <a:pathLst>
                  <a:path w="92" h="180">
                    <a:moveTo>
                      <a:pt x="92" y="114"/>
                    </a:moveTo>
                    <a:cubicBezTo>
                      <a:pt x="92" y="11"/>
                      <a:pt x="92" y="11"/>
                      <a:pt x="92" y="11"/>
                    </a:cubicBezTo>
                    <a:cubicBezTo>
                      <a:pt x="92" y="5"/>
                      <a:pt x="87" y="0"/>
                      <a:pt x="80" y="0"/>
                    </a:cubicBezTo>
                    <a:cubicBezTo>
                      <a:pt x="74" y="0"/>
                      <a:pt x="69" y="5"/>
                      <a:pt x="69" y="11"/>
                    </a:cubicBezTo>
                    <a:cubicBezTo>
                      <a:pt x="69" y="103"/>
                      <a:pt x="69" y="103"/>
                      <a:pt x="69" y="103"/>
                    </a:cubicBezTo>
                    <a:cubicBezTo>
                      <a:pt x="12" y="103"/>
                      <a:pt x="12" y="103"/>
                      <a:pt x="12" y="103"/>
                    </a:cubicBezTo>
                    <a:cubicBezTo>
                      <a:pt x="5" y="103"/>
                      <a:pt x="0" y="108"/>
                      <a:pt x="0" y="114"/>
                    </a:cubicBezTo>
                    <a:cubicBezTo>
                      <a:pt x="0" y="119"/>
                      <a:pt x="3" y="123"/>
                      <a:pt x="6" y="125"/>
                    </a:cubicBezTo>
                    <a:cubicBezTo>
                      <a:pt x="4" y="128"/>
                      <a:pt x="3" y="133"/>
                      <a:pt x="3" y="138"/>
                    </a:cubicBezTo>
                    <a:cubicBezTo>
                      <a:pt x="3" y="170"/>
                      <a:pt x="3" y="170"/>
                      <a:pt x="3" y="170"/>
                    </a:cubicBezTo>
                    <a:cubicBezTo>
                      <a:pt x="3" y="175"/>
                      <a:pt x="7" y="180"/>
                      <a:pt x="12" y="180"/>
                    </a:cubicBezTo>
                    <a:cubicBezTo>
                      <a:pt x="18" y="180"/>
                      <a:pt x="22" y="175"/>
                      <a:pt x="22" y="170"/>
                    </a:cubicBezTo>
                    <a:cubicBezTo>
                      <a:pt x="22" y="138"/>
                      <a:pt x="22" y="138"/>
                      <a:pt x="22" y="138"/>
                    </a:cubicBezTo>
                    <a:cubicBezTo>
                      <a:pt x="22" y="133"/>
                      <a:pt x="26" y="130"/>
                      <a:pt x="30" y="130"/>
                    </a:cubicBezTo>
                    <a:cubicBezTo>
                      <a:pt x="62" y="130"/>
                      <a:pt x="62" y="130"/>
                      <a:pt x="62" y="130"/>
                    </a:cubicBezTo>
                    <a:cubicBezTo>
                      <a:pt x="67" y="130"/>
                      <a:pt x="70" y="133"/>
                      <a:pt x="70" y="138"/>
                    </a:cubicBezTo>
                    <a:cubicBezTo>
                      <a:pt x="70" y="170"/>
                      <a:pt x="70" y="170"/>
                      <a:pt x="70" y="170"/>
                    </a:cubicBezTo>
                    <a:cubicBezTo>
                      <a:pt x="70" y="175"/>
                      <a:pt x="75" y="180"/>
                      <a:pt x="80" y="180"/>
                    </a:cubicBezTo>
                    <a:cubicBezTo>
                      <a:pt x="85" y="180"/>
                      <a:pt x="90" y="175"/>
                      <a:pt x="90" y="170"/>
                    </a:cubicBezTo>
                    <a:cubicBezTo>
                      <a:pt x="90" y="138"/>
                      <a:pt x="90" y="138"/>
                      <a:pt x="90" y="138"/>
                    </a:cubicBezTo>
                    <a:cubicBezTo>
                      <a:pt x="90" y="133"/>
                      <a:pt x="88" y="128"/>
                      <a:pt x="86" y="124"/>
                    </a:cubicBezTo>
                    <a:cubicBezTo>
                      <a:pt x="89" y="122"/>
                      <a:pt x="92" y="119"/>
                      <a:pt x="92" y="114"/>
                    </a:cubicBezTo>
                    <a:close/>
                    <a:moveTo>
                      <a:pt x="92" y="114"/>
                    </a:moveTo>
                    <a:cubicBezTo>
                      <a:pt x="92" y="114"/>
                      <a:pt x="92" y="114"/>
                      <a:pt x="92" y="11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1"/>
              <p:cNvSpPr>
                <a:spLocks noEditPoints="1"/>
              </p:cNvSpPr>
              <p:nvPr/>
            </p:nvSpPr>
            <p:spPr bwMode="auto">
              <a:xfrm>
                <a:off x="3087688" y="4049713"/>
                <a:ext cx="247650" cy="200025"/>
              </a:xfrm>
              <a:custGeom>
                <a:avLst/>
                <a:gdLst/>
                <a:ahLst/>
                <a:cxnLst>
                  <a:cxn ang="0">
                    <a:pos x="150" y="11"/>
                  </a:cxn>
                  <a:cxn ang="0">
                    <a:pos x="139" y="0"/>
                  </a:cxn>
                  <a:cxn ang="0">
                    <a:pos x="11" y="0"/>
                  </a:cxn>
                  <a:cxn ang="0">
                    <a:pos x="0" y="11"/>
                  </a:cxn>
                  <a:cxn ang="0">
                    <a:pos x="11" y="22"/>
                  </a:cxn>
                  <a:cxn ang="0">
                    <a:pos x="26" y="22"/>
                  </a:cxn>
                  <a:cxn ang="0">
                    <a:pos x="26" y="120"/>
                  </a:cxn>
                  <a:cxn ang="0">
                    <a:pos x="124" y="120"/>
                  </a:cxn>
                  <a:cxn ang="0">
                    <a:pos x="124" y="22"/>
                  </a:cxn>
                  <a:cxn ang="0">
                    <a:pos x="139" y="22"/>
                  </a:cxn>
                  <a:cxn ang="0">
                    <a:pos x="150" y="11"/>
                  </a:cxn>
                  <a:cxn ang="0">
                    <a:pos x="150" y="11"/>
                  </a:cxn>
                  <a:cxn ang="0">
                    <a:pos x="150" y="11"/>
                  </a:cxn>
                </a:cxnLst>
                <a:rect l="0" t="0" r="r" b="b"/>
                <a:pathLst>
                  <a:path w="150" h="120">
                    <a:moveTo>
                      <a:pt x="150" y="11"/>
                    </a:moveTo>
                    <a:cubicBezTo>
                      <a:pt x="150" y="5"/>
                      <a:pt x="145" y="0"/>
                      <a:pt x="139" y="0"/>
                    </a:cubicBezTo>
                    <a:cubicBezTo>
                      <a:pt x="11" y="0"/>
                      <a:pt x="11" y="0"/>
                      <a:pt x="11" y="0"/>
                    </a:cubicBezTo>
                    <a:cubicBezTo>
                      <a:pt x="5" y="0"/>
                      <a:pt x="0" y="5"/>
                      <a:pt x="0" y="11"/>
                    </a:cubicBezTo>
                    <a:cubicBezTo>
                      <a:pt x="0" y="17"/>
                      <a:pt x="5" y="22"/>
                      <a:pt x="11" y="22"/>
                    </a:cubicBezTo>
                    <a:cubicBezTo>
                      <a:pt x="26" y="22"/>
                      <a:pt x="26" y="22"/>
                      <a:pt x="26" y="22"/>
                    </a:cubicBezTo>
                    <a:cubicBezTo>
                      <a:pt x="26" y="120"/>
                      <a:pt x="26" y="120"/>
                      <a:pt x="26" y="120"/>
                    </a:cubicBezTo>
                    <a:cubicBezTo>
                      <a:pt x="124" y="120"/>
                      <a:pt x="124" y="120"/>
                      <a:pt x="124" y="120"/>
                    </a:cubicBezTo>
                    <a:cubicBezTo>
                      <a:pt x="124" y="22"/>
                      <a:pt x="124" y="22"/>
                      <a:pt x="124" y="22"/>
                    </a:cubicBezTo>
                    <a:cubicBezTo>
                      <a:pt x="139" y="22"/>
                      <a:pt x="139" y="22"/>
                      <a:pt x="139" y="22"/>
                    </a:cubicBezTo>
                    <a:cubicBezTo>
                      <a:pt x="145" y="22"/>
                      <a:pt x="150" y="17"/>
                      <a:pt x="150" y="11"/>
                    </a:cubicBezTo>
                    <a:close/>
                    <a:moveTo>
                      <a:pt x="150" y="11"/>
                    </a:moveTo>
                    <a:cubicBezTo>
                      <a:pt x="150" y="11"/>
                      <a:pt x="150" y="11"/>
                      <a:pt x="150" y="1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12"/>
              <p:cNvSpPr>
                <a:spLocks noEditPoints="1"/>
              </p:cNvSpPr>
              <p:nvPr/>
            </p:nvSpPr>
            <p:spPr bwMode="auto">
              <a:xfrm>
                <a:off x="3071813" y="3733800"/>
                <a:ext cx="206375" cy="153987"/>
              </a:xfrm>
              <a:custGeom>
                <a:avLst/>
                <a:gdLst/>
                <a:ahLst/>
                <a:cxnLst>
                  <a:cxn ang="0">
                    <a:pos x="8" y="77"/>
                  </a:cxn>
                  <a:cxn ang="0">
                    <a:pos x="11" y="77"/>
                  </a:cxn>
                  <a:cxn ang="0">
                    <a:pos x="4" y="93"/>
                  </a:cxn>
                  <a:cxn ang="0">
                    <a:pos x="23" y="77"/>
                  </a:cxn>
                  <a:cxn ang="0">
                    <a:pos x="41" y="77"/>
                  </a:cxn>
                  <a:cxn ang="0">
                    <a:pos x="41" y="69"/>
                  </a:cxn>
                  <a:cxn ang="0">
                    <a:pos x="50" y="61"/>
                  </a:cxn>
                  <a:cxn ang="0">
                    <a:pos x="124" y="61"/>
                  </a:cxn>
                  <a:cxn ang="0">
                    <a:pos x="124" y="8"/>
                  </a:cxn>
                  <a:cxn ang="0">
                    <a:pos x="116" y="0"/>
                  </a:cxn>
                  <a:cxn ang="0">
                    <a:pos x="8" y="0"/>
                  </a:cxn>
                  <a:cxn ang="0">
                    <a:pos x="0" y="8"/>
                  </a:cxn>
                  <a:cxn ang="0">
                    <a:pos x="0" y="69"/>
                  </a:cxn>
                  <a:cxn ang="0">
                    <a:pos x="8" y="77"/>
                  </a:cxn>
                  <a:cxn ang="0">
                    <a:pos x="87" y="27"/>
                  </a:cxn>
                  <a:cxn ang="0">
                    <a:pos x="95" y="35"/>
                  </a:cxn>
                  <a:cxn ang="0">
                    <a:pos x="87" y="43"/>
                  </a:cxn>
                  <a:cxn ang="0">
                    <a:pos x="79" y="35"/>
                  </a:cxn>
                  <a:cxn ang="0">
                    <a:pos x="87" y="27"/>
                  </a:cxn>
                  <a:cxn ang="0">
                    <a:pos x="62" y="27"/>
                  </a:cxn>
                  <a:cxn ang="0">
                    <a:pos x="70" y="35"/>
                  </a:cxn>
                  <a:cxn ang="0">
                    <a:pos x="62" y="43"/>
                  </a:cxn>
                  <a:cxn ang="0">
                    <a:pos x="54" y="35"/>
                  </a:cxn>
                  <a:cxn ang="0">
                    <a:pos x="62" y="27"/>
                  </a:cxn>
                  <a:cxn ang="0">
                    <a:pos x="36" y="27"/>
                  </a:cxn>
                  <a:cxn ang="0">
                    <a:pos x="44" y="35"/>
                  </a:cxn>
                  <a:cxn ang="0">
                    <a:pos x="36" y="43"/>
                  </a:cxn>
                  <a:cxn ang="0">
                    <a:pos x="28" y="35"/>
                  </a:cxn>
                  <a:cxn ang="0">
                    <a:pos x="36" y="27"/>
                  </a:cxn>
                  <a:cxn ang="0">
                    <a:pos x="36" y="27"/>
                  </a:cxn>
                  <a:cxn ang="0">
                    <a:pos x="36" y="27"/>
                  </a:cxn>
                </a:cxnLst>
                <a:rect l="0" t="0" r="r" b="b"/>
                <a:pathLst>
                  <a:path w="124" h="93">
                    <a:moveTo>
                      <a:pt x="8" y="77"/>
                    </a:moveTo>
                    <a:cubicBezTo>
                      <a:pt x="11" y="77"/>
                      <a:pt x="11" y="77"/>
                      <a:pt x="11" y="77"/>
                    </a:cubicBezTo>
                    <a:cubicBezTo>
                      <a:pt x="4" y="93"/>
                      <a:pt x="4" y="93"/>
                      <a:pt x="4" y="93"/>
                    </a:cubicBezTo>
                    <a:cubicBezTo>
                      <a:pt x="23" y="77"/>
                      <a:pt x="23" y="77"/>
                      <a:pt x="23" y="77"/>
                    </a:cubicBezTo>
                    <a:cubicBezTo>
                      <a:pt x="41" y="77"/>
                      <a:pt x="41" y="77"/>
                      <a:pt x="41" y="77"/>
                    </a:cubicBezTo>
                    <a:cubicBezTo>
                      <a:pt x="41" y="69"/>
                      <a:pt x="41" y="69"/>
                      <a:pt x="41" y="69"/>
                    </a:cubicBezTo>
                    <a:cubicBezTo>
                      <a:pt x="41" y="65"/>
                      <a:pt x="45" y="61"/>
                      <a:pt x="50" y="61"/>
                    </a:cubicBezTo>
                    <a:cubicBezTo>
                      <a:pt x="124" y="61"/>
                      <a:pt x="124" y="61"/>
                      <a:pt x="124" y="61"/>
                    </a:cubicBezTo>
                    <a:cubicBezTo>
                      <a:pt x="124" y="8"/>
                      <a:pt x="124" y="8"/>
                      <a:pt x="124" y="8"/>
                    </a:cubicBezTo>
                    <a:cubicBezTo>
                      <a:pt x="124" y="4"/>
                      <a:pt x="120" y="0"/>
                      <a:pt x="116" y="0"/>
                    </a:cubicBezTo>
                    <a:cubicBezTo>
                      <a:pt x="8" y="0"/>
                      <a:pt x="8" y="0"/>
                      <a:pt x="8" y="0"/>
                    </a:cubicBezTo>
                    <a:cubicBezTo>
                      <a:pt x="3" y="0"/>
                      <a:pt x="0" y="4"/>
                      <a:pt x="0" y="8"/>
                    </a:cubicBezTo>
                    <a:cubicBezTo>
                      <a:pt x="0" y="69"/>
                      <a:pt x="0" y="69"/>
                      <a:pt x="0" y="69"/>
                    </a:cubicBezTo>
                    <a:cubicBezTo>
                      <a:pt x="0" y="73"/>
                      <a:pt x="3" y="77"/>
                      <a:pt x="8" y="77"/>
                    </a:cubicBezTo>
                    <a:close/>
                    <a:moveTo>
                      <a:pt x="87" y="27"/>
                    </a:moveTo>
                    <a:cubicBezTo>
                      <a:pt x="92" y="27"/>
                      <a:pt x="95" y="31"/>
                      <a:pt x="95" y="35"/>
                    </a:cubicBezTo>
                    <a:cubicBezTo>
                      <a:pt x="95" y="40"/>
                      <a:pt x="92" y="43"/>
                      <a:pt x="87" y="43"/>
                    </a:cubicBezTo>
                    <a:cubicBezTo>
                      <a:pt x="83" y="43"/>
                      <a:pt x="79" y="40"/>
                      <a:pt x="79" y="35"/>
                    </a:cubicBezTo>
                    <a:cubicBezTo>
                      <a:pt x="79" y="31"/>
                      <a:pt x="83" y="27"/>
                      <a:pt x="87" y="27"/>
                    </a:cubicBezTo>
                    <a:close/>
                    <a:moveTo>
                      <a:pt x="62" y="27"/>
                    </a:moveTo>
                    <a:cubicBezTo>
                      <a:pt x="67" y="27"/>
                      <a:pt x="70" y="31"/>
                      <a:pt x="70" y="35"/>
                    </a:cubicBezTo>
                    <a:cubicBezTo>
                      <a:pt x="70" y="40"/>
                      <a:pt x="67" y="43"/>
                      <a:pt x="62" y="43"/>
                    </a:cubicBezTo>
                    <a:cubicBezTo>
                      <a:pt x="58" y="43"/>
                      <a:pt x="54" y="40"/>
                      <a:pt x="54" y="35"/>
                    </a:cubicBezTo>
                    <a:cubicBezTo>
                      <a:pt x="54" y="31"/>
                      <a:pt x="58" y="27"/>
                      <a:pt x="62" y="27"/>
                    </a:cubicBezTo>
                    <a:close/>
                    <a:moveTo>
                      <a:pt x="36" y="27"/>
                    </a:moveTo>
                    <a:cubicBezTo>
                      <a:pt x="41" y="27"/>
                      <a:pt x="44" y="31"/>
                      <a:pt x="44" y="35"/>
                    </a:cubicBezTo>
                    <a:cubicBezTo>
                      <a:pt x="44" y="40"/>
                      <a:pt x="41" y="43"/>
                      <a:pt x="36" y="43"/>
                    </a:cubicBezTo>
                    <a:cubicBezTo>
                      <a:pt x="32" y="43"/>
                      <a:pt x="28" y="40"/>
                      <a:pt x="28" y="35"/>
                    </a:cubicBezTo>
                    <a:cubicBezTo>
                      <a:pt x="28" y="31"/>
                      <a:pt x="32" y="27"/>
                      <a:pt x="36" y="27"/>
                    </a:cubicBezTo>
                    <a:close/>
                    <a:moveTo>
                      <a:pt x="36" y="27"/>
                    </a:moveTo>
                    <a:cubicBezTo>
                      <a:pt x="36" y="27"/>
                      <a:pt x="36" y="27"/>
                      <a:pt x="36"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3"/>
              <p:cNvSpPr>
                <a:spLocks noEditPoints="1"/>
              </p:cNvSpPr>
              <p:nvPr/>
            </p:nvSpPr>
            <p:spPr bwMode="auto">
              <a:xfrm>
                <a:off x="3149600" y="3844925"/>
                <a:ext cx="207963" cy="155575"/>
              </a:xfrm>
              <a:custGeom>
                <a:avLst/>
                <a:gdLst/>
                <a:ahLst/>
                <a:cxnLst>
                  <a:cxn ang="0">
                    <a:pos x="0" y="9"/>
                  </a:cxn>
                  <a:cxn ang="0">
                    <a:pos x="0" y="69"/>
                  </a:cxn>
                  <a:cxn ang="0">
                    <a:pos x="9" y="77"/>
                  </a:cxn>
                  <a:cxn ang="0">
                    <a:pos x="102" y="77"/>
                  </a:cxn>
                  <a:cxn ang="0">
                    <a:pos x="120" y="93"/>
                  </a:cxn>
                  <a:cxn ang="0">
                    <a:pos x="114" y="77"/>
                  </a:cxn>
                  <a:cxn ang="0">
                    <a:pos x="116" y="77"/>
                  </a:cxn>
                  <a:cxn ang="0">
                    <a:pos x="125" y="69"/>
                  </a:cxn>
                  <a:cxn ang="0">
                    <a:pos x="125" y="9"/>
                  </a:cxn>
                  <a:cxn ang="0">
                    <a:pos x="116" y="0"/>
                  </a:cxn>
                  <a:cxn ang="0">
                    <a:pos x="9" y="0"/>
                  </a:cxn>
                  <a:cxn ang="0">
                    <a:pos x="0" y="9"/>
                  </a:cxn>
                  <a:cxn ang="0">
                    <a:pos x="88" y="29"/>
                  </a:cxn>
                  <a:cxn ang="0">
                    <a:pos x="96" y="37"/>
                  </a:cxn>
                  <a:cxn ang="0">
                    <a:pos x="88" y="45"/>
                  </a:cxn>
                  <a:cxn ang="0">
                    <a:pos x="80" y="37"/>
                  </a:cxn>
                  <a:cxn ang="0">
                    <a:pos x="88" y="29"/>
                  </a:cxn>
                  <a:cxn ang="0">
                    <a:pos x="63" y="29"/>
                  </a:cxn>
                  <a:cxn ang="0">
                    <a:pos x="71" y="37"/>
                  </a:cxn>
                  <a:cxn ang="0">
                    <a:pos x="63" y="45"/>
                  </a:cxn>
                  <a:cxn ang="0">
                    <a:pos x="55" y="37"/>
                  </a:cxn>
                  <a:cxn ang="0">
                    <a:pos x="63" y="29"/>
                  </a:cxn>
                  <a:cxn ang="0">
                    <a:pos x="37" y="29"/>
                  </a:cxn>
                  <a:cxn ang="0">
                    <a:pos x="45" y="37"/>
                  </a:cxn>
                  <a:cxn ang="0">
                    <a:pos x="37" y="45"/>
                  </a:cxn>
                  <a:cxn ang="0">
                    <a:pos x="29" y="37"/>
                  </a:cxn>
                  <a:cxn ang="0">
                    <a:pos x="37" y="29"/>
                  </a:cxn>
                  <a:cxn ang="0">
                    <a:pos x="37" y="29"/>
                  </a:cxn>
                  <a:cxn ang="0">
                    <a:pos x="37" y="29"/>
                  </a:cxn>
                </a:cxnLst>
                <a:rect l="0" t="0" r="r" b="b"/>
                <a:pathLst>
                  <a:path w="125" h="93">
                    <a:moveTo>
                      <a:pt x="0" y="9"/>
                    </a:moveTo>
                    <a:cubicBezTo>
                      <a:pt x="0" y="69"/>
                      <a:pt x="0" y="69"/>
                      <a:pt x="0" y="69"/>
                    </a:cubicBezTo>
                    <a:cubicBezTo>
                      <a:pt x="0" y="74"/>
                      <a:pt x="4" y="77"/>
                      <a:pt x="9" y="77"/>
                    </a:cubicBezTo>
                    <a:cubicBezTo>
                      <a:pt x="102" y="77"/>
                      <a:pt x="102" y="77"/>
                      <a:pt x="102" y="77"/>
                    </a:cubicBezTo>
                    <a:cubicBezTo>
                      <a:pt x="120" y="93"/>
                      <a:pt x="120" y="93"/>
                      <a:pt x="120" y="93"/>
                    </a:cubicBezTo>
                    <a:cubicBezTo>
                      <a:pt x="114" y="77"/>
                      <a:pt x="114" y="77"/>
                      <a:pt x="114" y="77"/>
                    </a:cubicBezTo>
                    <a:cubicBezTo>
                      <a:pt x="116" y="77"/>
                      <a:pt x="116" y="77"/>
                      <a:pt x="116" y="77"/>
                    </a:cubicBezTo>
                    <a:cubicBezTo>
                      <a:pt x="121" y="77"/>
                      <a:pt x="125" y="74"/>
                      <a:pt x="125" y="69"/>
                    </a:cubicBezTo>
                    <a:cubicBezTo>
                      <a:pt x="125" y="9"/>
                      <a:pt x="125" y="9"/>
                      <a:pt x="125" y="9"/>
                    </a:cubicBezTo>
                    <a:cubicBezTo>
                      <a:pt x="125" y="4"/>
                      <a:pt x="121" y="0"/>
                      <a:pt x="116" y="0"/>
                    </a:cubicBezTo>
                    <a:cubicBezTo>
                      <a:pt x="9" y="0"/>
                      <a:pt x="9" y="0"/>
                      <a:pt x="9" y="0"/>
                    </a:cubicBezTo>
                    <a:cubicBezTo>
                      <a:pt x="4" y="0"/>
                      <a:pt x="0" y="4"/>
                      <a:pt x="0" y="9"/>
                    </a:cubicBezTo>
                    <a:close/>
                    <a:moveTo>
                      <a:pt x="88" y="29"/>
                    </a:moveTo>
                    <a:cubicBezTo>
                      <a:pt x="93" y="29"/>
                      <a:pt x="96" y="33"/>
                      <a:pt x="96" y="37"/>
                    </a:cubicBezTo>
                    <a:cubicBezTo>
                      <a:pt x="96" y="41"/>
                      <a:pt x="93" y="45"/>
                      <a:pt x="88" y="45"/>
                    </a:cubicBezTo>
                    <a:cubicBezTo>
                      <a:pt x="84" y="45"/>
                      <a:pt x="80" y="41"/>
                      <a:pt x="80" y="37"/>
                    </a:cubicBezTo>
                    <a:cubicBezTo>
                      <a:pt x="80" y="33"/>
                      <a:pt x="84" y="29"/>
                      <a:pt x="88" y="29"/>
                    </a:cubicBezTo>
                    <a:close/>
                    <a:moveTo>
                      <a:pt x="63" y="29"/>
                    </a:moveTo>
                    <a:cubicBezTo>
                      <a:pt x="67" y="29"/>
                      <a:pt x="71" y="33"/>
                      <a:pt x="71" y="37"/>
                    </a:cubicBezTo>
                    <a:cubicBezTo>
                      <a:pt x="71" y="41"/>
                      <a:pt x="67" y="45"/>
                      <a:pt x="63" y="45"/>
                    </a:cubicBezTo>
                    <a:cubicBezTo>
                      <a:pt x="59" y="45"/>
                      <a:pt x="55" y="41"/>
                      <a:pt x="55" y="37"/>
                    </a:cubicBezTo>
                    <a:cubicBezTo>
                      <a:pt x="55" y="33"/>
                      <a:pt x="59" y="29"/>
                      <a:pt x="63" y="29"/>
                    </a:cubicBezTo>
                    <a:close/>
                    <a:moveTo>
                      <a:pt x="37" y="29"/>
                    </a:moveTo>
                    <a:cubicBezTo>
                      <a:pt x="41" y="29"/>
                      <a:pt x="45" y="33"/>
                      <a:pt x="45" y="37"/>
                    </a:cubicBezTo>
                    <a:cubicBezTo>
                      <a:pt x="45" y="41"/>
                      <a:pt x="41" y="45"/>
                      <a:pt x="37" y="45"/>
                    </a:cubicBezTo>
                    <a:cubicBezTo>
                      <a:pt x="32" y="45"/>
                      <a:pt x="29" y="41"/>
                      <a:pt x="29" y="37"/>
                    </a:cubicBezTo>
                    <a:cubicBezTo>
                      <a:pt x="29" y="33"/>
                      <a:pt x="32" y="29"/>
                      <a:pt x="37" y="29"/>
                    </a:cubicBezTo>
                    <a:close/>
                    <a:moveTo>
                      <a:pt x="37" y="29"/>
                    </a:moveTo>
                    <a:cubicBezTo>
                      <a:pt x="37" y="29"/>
                      <a:pt x="37" y="29"/>
                      <a:pt x="37" y="2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原创设计师QQ：598969553           _26"/>
            <p:cNvSpPr/>
            <p:nvPr/>
          </p:nvSpPr>
          <p:spPr>
            <a:xfrm>
              <a:off x="3893161" y="3288691"/>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grpSp>
      <p:grpSp>
        <p:nvGrpSpPr>
          <p:cNvPr id="31" name="原创设计师QQ：598969553              _7"/>
          <p:cNvGrpSpPr/>
          <p:nvPr/>
        </p:nvGrpSpPr>
        <p:grpSpPr>
          <a:xfrm>
            <a:off x="6072373" y="2259249"/>
            <a:ext cx="2556151" cy="1781956"/>
            <a:chOff x="5791497" y="2259249"/>
            <a:chExt cx="2556151" cy="1781956"/>
          </a:xfrm>
        </p:grpSpPr>
        <p:grpSp>
          <p:nvGrpSpPr>
            <p:cNvPr id="32" name="Group 105"/>
            <p:cNvGrpSpPr/>
            <p:nvPr/>
          </p:nvGrpSpPr>
          <p:grpSpPr>
            <a:xfrm>
              <a:off x="6702804" y="2259249"/>
              <a:ext cx="733536" cy="810027"/>
              <a:chOff x="4425950" y="3640138"/>
              <a:chExt cx="593725" cy="655637"/>
            </a:xfrm>
            <a:solidFill>
              <a:schemeClr val="accent3"/>
            </a:solidFill>
          </p:grpSpPr>
          <p:sp>
            <p:nvSpPr>
              <p:cNvPr id="34" name="Freeform 23"/>
              <p:cNvSpPr>
                <a:spLocks noEditPoints="1"/>
              </p:cNvSpPr>
              <p:nvPr/>
            </p:nvSpPr>
            <p:spPr bwMode="auto">
              <a:xfrm>
                <a:off x="4495800"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noEditPoints="1"/>
              </p:cNvSpPr>
              <p:nvPr/>
            </p:nvSpPr>
            <p:spPr bwMode="auto">
              <a:xfrm>
                <a:off x="4727575" y="3640138"/>
                <a:ext cx="141288" cy="141287"/>
              </a:xfrm>
              <a:custGeom>
                <a:avLst/>
                <a:gdLst/>
                <a:ahLst/>
                <a:cxnLst>
                  <a:cxn ang="0">
                    <a:pos x="85" y="42"/>
                  </a:cxn>
                  <a:cxn ang="0">
                    <a:pos x="43" y="85"/>
                  </a:cxn>
                  <a:cxn ang="0">
                    <a:pos x="0" y="42"/>
                  </a:cxn>
                  <a:cxn ang="0">
                    <a:pos x="43" y="0"/>
                  </a:cxn>
                  <a:cxn ang="0">
                    <a:pos x="85" y="42"/>
                  </a:cxn>
                  <a:cxn ang="0">
                    <a:pos x="85" y="42"/>
                  </a:cxn>
                  <a:cxn ang="0">
                    <a:pos x="85" y="42"/>
                  </a:cxn>
                </a:cxnLst>
                <a:rect l="0" t="0" r="r" b="b"/>
                <a:pathLst>
                  <a:path w="85" h="85">
                    <a:moveTo>
                      <a:pt x="85" y="42"/>
                    </a:moveTo>
                    <a:cubicBezTo>
                      <a:pt x="85" y="66"/>
                      <a:pt x="66" y="85"/>
                      <a:pt x="43" y="85"/>
                    </a:cubicBezTo>
                    <a:cubicBezTo>
                      <a:pt x="19" y="85"/>
                      <a:pt x="0" y="66"/>
                      <a:pt x="0" y="42"/>
                    </a:cubicBezTo>
                    <a:cubicBezTo>
                      <a:pt x="0" y="19"/>
                      <a:pt x="19" y="0"/>
                      <a:pt x="43" y="0"/>
                    </a:cubicBezTo>
                    <a:cubicBezTo>
                      <a:pt x="66" y="0"/>
                      <a:pt x="85" y="19"/>
                      <a:pt x="85" y="42"/>
                    </a:cubicBezTo>
                    <a:close/>
                    <a:moveTo>
                      <a:pt x="85" y="42"/>
                    </a:moveTo>
                    <a:cubicBezTo>
                      <a:pt x="85" y="42"/>
                      <a:pt x="85" y="42"/>
                      <a:pt x="85" y="4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noEditPoints="1"/>
              </p:cNvSpPr>
              <p:nvPr/>
            </p:nvSpPr>
            <p:spPr bwMode="auto">
              <a:xfrm>
                <a:off x="4843463" y="4206875"/>
                <a:ext cx="73025" cy="88900"/>
              </a:xfrm>
              <a:custGeom>
                <a:avLst/>
                <a:gdLst/>
                <a:ahLst/>
                <a:cxnLst>
                  <a:cxn ang="0">
                    <a:pos x="0" y="0"/>
                  </a:cxn>
                  <a:cxn ang="0">
                    <a:pos x="0" y="30"/>
                  </a:cxn>
                  <a:cxn ang="0">
                    <a:pos x="22" y="53"/>
                  </a:cxn>
                  <a:cxn ang="0">
                    <a:pos x="22" y="53"/>
                  </a:cxn>
                  <a:cxn ang="0">
                    <a:pos x="44" y="30"/>
                  </a:cxn>
                  <a:cxn ang="0">
                    <a:pos x="44" y="0"/>
                  </a:cxn>
                  <a:cxn ang="0">
                    <a:pos x="0" y="0"/>
                  </a:cxn>
                  <a:cxn ang="0">
                    <a:pos x="0" y="0"/>
                  </a:cxn>
                  <a:cxn ang="0">
                    <a:pos x="0" y="0"/>
                  </a:cxn>
                </a:cxnLst>
                <a:rect l="0" t="0" r="r" b="b"/>
                <a:pathLst>
                  <a:path w="44" h="53">
                    <a:moveTo>
                      <a:pt x="0" y="0"/>
                    </a:moveTo>
                    <a:cubicBezTo>
                      <a:pt x="0" y="30"/>
                      <a:pt x="0" y="30"/>
                      <a:pt x="0" y="30"/>
                    </a:cubicBezTo>
                    <a:cubicBezTo>
                      <a:pt x="0" y="43"/>
                      <a:pt x="10" y="53"/>
                      <a:pt x="22" y="53"/>
                    </a:cubicBezTo>
                    <a:cubicBezTo>
                      <a:pt x="22" y="53"/>
                      <a:pt x="22" y="53"/>
                      <a:pt x="22" y="53"/>
                    </a:cubicBezTo>
                    <a:cubicBezTo>
                      <a:pt x="34" y="53"/>
                      <a:pt x="44" y="43"/>
                      <a:pt x="44" y="30"/>
                    </a:cubicBezTo>
                    <a:cubicBezTo>
                      <a:pt x="44" y="0"/>
                      <a:pt x="44" y="0"/>
                      <a:pt x="44" y="0"/>
                    </a:cubicBezTo>
                    <a:lnTo>
                      <a:pt x="0" y="0"/>
                    </a:ln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noEditPoints="1"/>
              </p:cNvSpPr>
              <p:nvPr/>
            </p:nvSpPr>
            <p:spPr bwMode="auto">
              <a:xfrm>
                <a:off x="4425950" y="3776663"/>
                <a:ext cx="593725" cy="519112"/>
              </a:xfrm>
              <a:custGeom>
                <a:avLst/>
                <a:gdLst/>
                <a:ahLst/>
                <a:cxnLst>
                  <a:cxn ang="0">
                    <a:pos x="327" y="159"/>
                  </a:cxn>
                  <a:cxn ang="0">
                    <a:pos x="312" y="142"/>
                  </a:cxn>
                  <a:cxn ang="0">
                    <a:pos x="312" y="138"/>
                  </a:cxn>
                  <a:cxn ang="0">
                    <a:pos x="284" y="26"/>
                  </a:cxn>
                  <a:cxn ang="0">
                    <a:pos x="254" y="0"/>
                  </a:cxn>
                  <a:cxn ang="0">
                    <a:pos x="254" y="0"/>
                  </a:cxn>
                  <a:cxn ang="0">
                    <a:pos x="244" y="1"/>
                  </a:cxn>
                  <a:cxn ang="0">
                    <a:pos x="235" y="4"/>
                  </a:cxn>
                  <a:cxn ang="0">
                    <a:pos x="213" y="34"/>
                  </a:cxn>
                  <a:cxn ang="0">
                    <a:pos x="212" y="35"/>
                  </a:cxn>
                  <a:cxn ang="0">
                    <a:pos x="201" y="74"/>
                  </a:cxn>
                  <a:cxn ang="0">
                    <a:pos x="154" y="82"/>
                  </a:cxn>
                  <a:cxn ang="0">
                    <a:pos x="140" y="90"/>
                  </a:cxn>
                  <a:cxn ang="0">
                    <a:pos x="111" y="77"/>
                  </a:cxn>
                  <a:cxn ang="0">
                    <a:pos x="99" y="35"/>
                  </a:cxn>
                  <a:cxn ang="0">
                    <a:pos x="99" y="34"/>
                  </a:cxn>
                  <a:cxn ang="0">
                    <a:pos x="76" y="4"/>
                  </a:cxn>
                  <a:cxn ang="0">
                    <a:pos x="68" y="1"/>
                  </a:cxn>
                  <a:cxn ang="0">
                    <a:pos x="58" y="0"/>
                  </a:cxn>
                  <a:cxn ang="0">
                    <a:pos x="58" y="0"/>
                  </a:cxn>
                  <a:cxn ang="0">
                    <a:pos x="22" y="26"/>
                  </a:cxn>
                  <a:cxn ang="0">
                    <a:pos x="3" y="117"/>
                  </a:cxn>
                  <a:cxn ang="0">
                    <a:pos x="14" y="148"/>
                  </a:cxn>
                  <a:cxn ang="0">
                    <a:pos x="14" y="289"/>
                  </a:cxn>
                  <a:cxn ang="0">
                    <a:pos x="37" y="312"/>
                  </a:cxn>
                  <a:cxn ang="0">
                    <a:pos x="59" y="289"/>
                  </a:cxn>
                  <a:cxn ang="0">
                    <a:pos x="59" y="156"/>
                  </a:cxn>
                  <a:cxn ang="0">
                    <a:pos x="79" y="134"/>
                  </a:cxn>
                  <a:cxn ang="0">
                    <a:pos x="86" y="99"/>
                  </a:cxn>
                  <a:cxn ang="0">
                    <a:pos x="152" y="125"/>
                  </a:cxn>
                  <a:cxn ang="0">
                    <a:pos x="154" y="126"/>
                  </a:cxn>
                  <a:cxn ang="0">
                    <a:pos x="170" y="115"/>
                  </a:cxn>
                  <a:cxn ang="0">
                    <a:pos x="225" y="96"/>
                  </a:cxn>
                  <a:cxn ang="0">
                    <a:pos x="233" y="134"/>
                  </a:cxn>
                  <a:cxn ang="0">
                    <a:pos x="249" y="154"/>
                  </a:cxn>
                  <a:cxn ang="0">
                    <a:pos x="260" y="154"/>
                  </a:cxn>
                  <a:cxn ang="0">
                    <a:pos x="273" y="139"/>
                  </a:cxn>
                  <a:cxn ang="0">
                    <a:pos x="253" y="71"/>
                  </a:cxn>
                  <a:cxn ang="0">
                    <a:pos x="258" y="68"/>
                  </a:cxn>
                  <a:cxn ang="0">
                    <a:pos x="279" y="142"/>
                  </a:cxn>
                  <a:cxn ang="0">
                    <a:pos x="264" y="159"/>
                  </a:cxn>
                  <a:cxn ang="0">
                    <a:pos x="232" y="159"/>
                  </a:cxn>
                  <a:cxn ang="0">
                    <a:pos x="232" y="253"/>
                  </a:cxn>
                  <a:cxn ang="0">
                    <a:pos x="359" y="253"/>
                  </a:cxn>
                  <a:cxn ang="0">
                    <a:pos x="359" y="159"/>
                  </a:cxn>
                  <a:cxn ang="0">
                    <a:pos x="327" y="159"/>
                  </a:cxn>
                  <a:cxn ang="0">
                    <a:pos x="275" y="159"/>
                  </a:cxn>
                  <a:cxn ang="0">
                    <a:pos x="284" y="152"/>
                  </a:cxn>
                  <a:cxn ang="0">
                    <a:pos x="296" y="157"/>
                  </a:cxn>
                  <a:cxn ang="0">
                    <a:pos x="299" y="157"/>
                  </a:cxn>
                  <a:cxn ang="0">
                    <a:pos x="308" y="152"/>
                  </a:cxn>
                  <a:cxn ang="0">
                    <a:pos x="316" y="159"/>
                  </a:cxn>
                  <a:cxn ang="0">
                    <a:pos x="275" y="159"/>
                  </a:cxn>
                  <a:cxn ang="0">
                    <a:pos x="275" y="159"/>
                  </a:cxn>
                  <a:cxn ang="0">
                    <a:pos x="275" y="159"/>
                  </a:cxn>
                </a:cxnLst>
                <a:rect l="0" t="0" r="r" b="b"/>
                <a:pathLst>
                  <a:path w="359" h="312">
                    <a:moveTo>
                      <a:pt x="327" y="159"/>
                    </a:moveTo>
                    <a:cubicBezTo>
                      <a:pt x="326" y="151"/>
                      <a:pt x="320" y="144"/>
                      <a:pt x="312" y="142"/>
                    </a:cubicBezTo>
                    <a:cubicBezTo>
                      <a:pt x="312" y="140"/>
                      <a:pt x="312" y="139"/>
                      <a:pt x="312" y="138"/>
                    </a:cubicBezTo>
                    <a:cubicBezTo>
                      <a:pt x="310" y="127"/>
                      <a:pt x="284" y="26"/>
                      <a:pt x="284" y="26"/>
                    </a:cubicBezTo>
                    <a:cubicBezTo>
                      <a:pt x="280" y="9"/>
                      <a:pt x="269" y="1"/>
                      <a:pt x="254" y="0"/>
                    </a:cubicBezTo>
                    <a:cubicBezTo>
                      <a:pt x="254" y="0"/>
                      <a:pt x="254" y="0"/>
                      <a:pt x="254" y="0"/>
                    </a:cubicBezTo>
                    <a:cubicBezTo>
                      <a:pt x="254" y="0"/>
                      <a:pt x="249" y="0"/>
                      <a:pt x="244" y="1"/>
                    </a:cubicBezTo>
                    <a:cubicBezTo>
                      <a:pt x="239" y="2"/>
                      <a:pt x="235" y="4"/>
                      <a:pt x="235" y="4"/>
                    </a:cubicBezTo>
                    <a:cubicBezTo>
                      <a:pt x="225" y="10"/>
                      <a:pt x="214" y="20"/>
                      <a:pt x="213" y="34"/>
                    </a:cubicBezTo>
                    <a:cubicBezTo>
                      <a:pt x="213" y="34"/>
                      <a:pt x="213" y="35"/>
                      <a:pt x="212" y="35"/>
                    </a:cubicBezTo>
                    <a:cubicBezTo>
                      <a:pt x="210" y="56"/>
                      <a:pt x="207" y="68"/>
                      <a:pt x="201" y="74"/>
                    </a:cubicBezTo>
                    <a:cubicBezTo>
                      <a:pt x="194" y="80"/>
                      <a:pt x="180" y="82"/>
                      <a:pt x="154" y="82"/>
                    </a:cubicBezTo>
                    <a:cubicBezTo>
                      <a:pt x="148" y="82"/>
                      <a:pt x="143" y="85"/>
                      <a:pt x="140" y="90"/>
                    </a:cubicBezTo>
                    <a:cubicBezTo>
                      <a:pt x="125" y="87"/>
                      <a:pt x="116" y="83"/>
                      <a:pt x="111" y="77"/>
                    </a:cubicBezTo>
                    <a:cubicBezTo>
                      <a:pt x="105" y="70"/>
                      <a:pt x="102" y="57"/>
                      <a:pt x="99" y="35"/>
                    </a:cubicBezTo>
                    <a:cubicBezTo>
                      <a:pt x="99" y="35"/>
                      <a:pt x="99" y="34"/>
                      <a:pt x="99" y="34"/>
                    </a:cubicBezTo>
                    <a:cubicBezTo>
                      <a:pt x="98" y="20"/>
                      <a:pt x="87" y="10"/>
                      <a:pt x="76" y="4"/>
                    </a:cubicBezTo>
                    <a:cubicBezTo>
                      <a:pt x="76" y="4"/>
                      <a:pt x="72" y="2"/>
                      <a:pt x="68" y="1"/>
                    </a:cubicBezTo>
                    <a:cubicBezTo>
                      <a:pt x="63" y="0"/>
                      <a:pt x="58" y="0"/>
                      <a:pt x="58" y="0"/>
                    </a:cubicBezTo>
                    <a:cubicBezTo>
                      <a:pt x="58" y="0"/>
                      <a:pt x="58" y="0"/>
                      <a:pt x="58" y="0"/>
                    </a:cubicBezTo>
                    <a:cubicBezTo>
                      <a:pt x="43" y="1"/>
                      <a:pt x="26" y="9"/>
                      <a:pt x="22" y="26"/>
                    </a:cubicBezTo>
                    <a:cubicBezTo>
                      <a:pt x="3" y="117"/>
                      <a:pt x="3" y="117"/>
                      <a:pt x="3" y="117"/>
                    </a:cubicBezTo>
                    <a:cubicBezTo>
                      <a:pt x="0" y="130"/>
                      <a:pt x="6" y="141"/>
                      <a:pt x="14" y="148"/>
                    </a:cubicBezTo>
                    <a:cubicBezTo>
                      <a:pt x="14" y="289"/>
                      <a:pt x="14" y="289"/>
                      <a:pt x="14" y="289"/>
                    </a:cubicBezTo>
                    <a:cubicBezTo>
                      <a:pt x="14" y="302"/>
                      <a:pt x="24" y="312"/>
                      <a:pt x="37" y="312"/>
                    </a:cubicBezTo>
                    <a:cubicBezTo>
                      <a:pt x="49" y="312"/>
                      <a:pt x="59" y="302"/>
                      <a:pt x="59" y="289"/>
                    </a:cubicBezTo>
                    <a:cubicBezTo>
                      <a:pt x="59" y="156"/>
                      <a:pt x="59" y="156"/>
                      <a:pt x="59" y="156"/>
                    </a:cubicBezTo>
                    <a:cubicBezTo>
                      <a:pt x="68" y="152"/>
                      <a:pt x="76" y="145"/>
                      <a:pt x="79" y="134"/>
                    </a:cubicBezTo>
                    <a:cubicBezTo>
                      <a:pt x="86" y="99"/>
                      <a:pt x="86" y="99"/>
                      <a:pt x="86" y="99"/>
                    </a:cubicBezTo>
                    <a:cubicBezTo>
                      <a:pt x="98" y="113"/>
                      <a:pt x="117" y="121"/>
                      <a:pt x="152" y="125"/>
                    </a:cubicBezTo>
                    <a:cubicBezTo>
                      <a:pt x="153" y="126"/>
                      <a:pt x="154" y="126"/>
                      <a:pt x="154" y="126"/>
                    </a:cubicBezTo>
                    <a:cubicBezTo>
                      <a:pt x="161" y="126"/>
                      <a:pt x="168" y="121"/>
                      <a:pt x="170" y="115"/>
                    </a:cubicBezTo>
                    <a:cubicBezTo>
                      <a:pt x="197" y="113"/>
                      <a:pt x="214" y="108"/>
                      <a:pt x="225" y="96"/>
                    </a:cubicBezTo>
                    <a:cubicBezTo>
                      <a:pt x="233" y="134"/>
                      <a:pt x="233" y="134"/>
                      <a:pt x="233" y="134"/>
                    </a:cubicBezTo>
                    <a:cubicBezTo>
                      <a:pt x="235" y="143"/>
                      <a:pt x="241" y="150"/>
                      <a:pt x="249" y="154"/>
                    </a:cubicBezTo>
                    <a:cubicBezTo>
                      <a:pt x="260" y="154"/>
                      <a:pt x="260" y="154"/>
                      <a:pt x="260" y="154"/>
                    </a:cubicBezTo>
                    <a:cubicBezTo>
                      <a:pt x="262" y="148"/>
                      <a:pt x="267" y="142"/>
                      <a:pt x="273" y="139"/>
                    </a:cubicBezTo>
                    <a:cubicBezTo>
                      <a:pt x="267" y="113"/>
                      <a:pt x="259" y="86"/>
                      <a:pt x="253" y="71"/>
                    </a:cubicBezTo>
                    <a:cubicBezTo>
                      <a:pt x="248" y="62"/>
                      <a:pt x="255" y="59"/>
                      <a:pt x="258" y="68"/>
                    </a:cubicBezTo>
                    <a:cubicBezTo>
                      <a:pt x="261" y="77"/>
                      <a:pt x="274" y="116"/>
                      <a:pt x="279" y="142"/>
                    </a:cubicBezTo>
                    <a:cubicBezTo>
                      <a:pt x="271" y="144"/>
                      <a:pt x="265" y="151"/>
                      <a:pt x="264" y="159"/>
                    </a:cubicBezTo>
                    <a:cubicBezTo>
                      <a:pt x="232" y="159"/>
                      <a:pt x="232" y="159"/>
                      <a:pt x="232" y="159"/>
                    </a:cubicBezTo>
                    <a:cubicBezTo>
                      <a:pt x="232" y="253"/>
                      <a:pt x="232" y="253"/>
                      <a:pt x="232" y="253"/>
                    </a:cubicBezTo>
                    <a:cubicBezTo>
                      <a:pt x="359" y="253"/>
                      <a:pt x="359" y="253"/>
                      <a:pt x="359" y="253"/>
                    </a:cubicBezTo>
                    <a:cubicBezTo>
                      <a:pt x="359" y="159"/>
                      <a:pt x="359" y="159"/>
                      <a:pt x="359" y="159"/>
                    </a:cubicBezTo>
                    <a:lnTo>
                      <a:pt x="327" y="159"/>
                    </a:lnTo>
                    <a:close/>
                    <a:moveTo>
                      <a:pt x="275" y="159"/>
                    </a:moveTo>
                    <a:cubicBezTo>
                      <a:pt x="277" y="155"/>
                      <a:pt x="280" y="153"/>
                      <a:pt x="284" y="152"/>
                    </a:cubicBezTo>
                    <a:cubicBezTo>
                      <a:pt x="287" y="155"/>
                      <a:pt x="291" y="157"/>
                      <a:pt x="296" y="157"/>
                    </a:cubicBezTo>
                    <a:cubicBezTo>
                      <a:pt x="297" y="157"/>
                      <a:pt x="298" y="157"/>
                      <a:pt x="299" y="157"/>
                    </a:cubicBezTo>
                    <a:cubicBezTo>
                      <a:pt x="302" y="156"/>
                      <a:pt x="305" y="154"/>
                      <a:pt x="308" y="152"/>
                    </a:cubicBezTo>
                    <a:cubicBezTo>
                      <a:pt x="312" y="153"/>
                      <a:pt x="315" y="155"/>
                      <a:pt x="316" y="159"/>
                    </a:cubicBezTo>
                    <a:lnTo>
                      <a:pt x="275" y="159"/>
                    </a:lnTo>
                    <a:close/>
                    <a:moveTo>
                      <a:pt x="275" y="159"/>
                    </a:moveTo>
                    <a:cubicBezTo>
                      <a:pt x="275" y="159"/>
                      <a:pt x="275" y="159"/>
                      <a:pt x="275" y="15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3" name="原创设计师QQ：598969553           _26"/>
            <p:cNvSpPr/>
            <p:nvPr/>
          </p:nvSpPr>
          <p:spPr>
            <a:xfrm>
              <a:off x="5791497" y="3288691"/>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grpSp>
      <p:grpSp>
        <p:nvGrpSpPr>
          <p:cNvPr id="38" name="原创设计师QQ：598969553              _8"/>
          <p:cNvGrpSpPr/>
          <p:nvPr/>
        </p:nvGrpSpPr>
        <p:grpSpPr>
          <a:xfrm>
            <a:off x="8454406" y="2170601"/>
            <a:ext cx="2556151" cy="1870604"/>
            <a:chOff x="7531149" y="2170601"/>
            <a:chExt cx="2556151" cy="1870604"/>
          </a:xfrm>
        </p:grpSpPr>
        <p:grpSp>
          <p:nvGrpSpPr>
            <p:cNvPr id="39" name="Group 128"/>
            <p:cNvGrpSpPr/>
            <p:nvPr/>
          </p:nvGrpSpPr>
          <p:grpSpPr>
            <a:xfrm>
              <a:off x="8460758" y="2170601"/>
              <a:ext cx="696933" cy="987322"/>
              <a:chOff x="6932612" y="3789363"/>
              <a:chExt cx="571500" cy="809625"/>
            </a:xfrm>
            <a:solidFill>
              <a:schemeClr val="accent4"/>
            </a:solidFill>
          </p:grpSpPr>
          <p:sp>
            <p:nvSpPr>
              <p:cNvPr id="41" name="Freeform 5"/>
              <p:cNvSpPr>
                <a:spLocks noEditPoints="1"/>
              </p:cNvSpPr>
              <p:nvPr/>
            </p:nvSpPr>
            <p:spPr bwMode="auto">
              <a:xfrm>
                <a:off x="6932612" y="3948113"/>
                <a:ext cx="430213" cy="609600"/>
              </a:xfrm>
              <a:custGeom>
                <a:avLst/>
                <a:gdLst/>
                <a:ahLst/>
                <a:cxnLst>
                  <a:cxn ang="0">
                    <a:pos x="17" y="167"/>
                  </a:cxn>
                  <a:cxn ang="0">
                    <a:pos x="18" y="167"/>
                  </a:cxn>
                  <a:cxn ang="0">
                    <a:pos x="36" y="150"/>
                  </a:cxn>
                  <a:cxn ang="0">
                    <a:pos x="41" y="85"/>
                  </a:cxn>
                  <a:cxn ang="0">
                    <a:pos x="75" y="61"/>
                  </a:cxn>
                  <a:cxn ang="0">
                    <a:pos x="75" y="155"/>
                  </a:cxn>
                  <a:cxn ang="0">
                    <a:pos x="78" y="168"/>
                  </a:cxn>
                  <a:cxn ang="0">
                    <a:pos x="40" y="327"/>
                  </a:cxn>
                  <a:cxn ang="0">
                    <a:pos x="56" y="353"/>
                  </a:cxn>
                  <a:cxn ang="0">
                    <a:pos x="61" y="353"/>
                  </a:cxn>
                  <a:cxn ang="0">
                    <a:pos x="82" y="337"/>
                  </a:cxn>
                  <a:cxn ang="0">
                    <a:pos x="118" y="186"/>
                  </a:cxn>
                  <a:cxn ang="0">
                    <a:pos x="160" y="205"/>
                  </a:cxn>
                  <a:cxn ang="0">
                    <a:pos x="156" y="262"/>
                  </a:cxn>
                  <a:cxn ang="0">
                    <a:pos x="176" y="284"/>
                  </a:cxn>
                  <a:cxn ang="0">
                    <a:pos x="177" y="284"/>
                  </a:cxn>
                  <a:cxn ang="0">
                    <a:pos x="199" y="264"/>
                  </a:cxn>
                  <a:cxn ang="0">
                    <a:pos x="203" y="194"/>
                  </a:cxn>
                  <a:cxn ang="0">
                    <a:pos x="191" y="173"/>
                  </a:cxn>
                  <a:cxn ang="0">
                    <a:pos x="132" y="145"/>
                  </a:cxn>
                  <a:cxn ang="0">
                    <a:pos x="132" y="83"/>
                  </a:cxn>
                  <a:cxn ang="0">
                    <a:pos x="153" y="107"/>
                  </a:cxn>
                  <a:cxn ang="0">
                    <a:pos x="164" y="113"/>
                  </a:cxn>
                  <a:cxn ang="0">
                    <a:pos x="227" y="121"/>
                  </a:cxn>
                  <a:cxn ang="0">
                    <a:pos x="229" y="121"/>
                  </a:cxn>
                  <a:cxn ang="0">
                    <a:pos x="247" y="105"/>
                  </a:cxn>
                  <a:cxn ang="0">
                    <a:pos x="231" y="85"/>
                  </a:cxn>
                  <a:cxn ang="0">
                    <a:pos x="175" y="79"/>
                  </a:cxn>
                  <a:cxn ang="0">
                    <a:pos x="130" y="25"/>
                  </a:cxn>
                  <a:cxn ang="0">
                    <a:pos x="124" y="16"/>
                  </a:cxn>
                  <a:cxn ang="0">
                    <a:pos x="104" y="0"/>
                  </a:cxn>
                  <a:cxn ang="0">
                    <a:pos x="86" y="9"/>
                  </a:cxn>
                  <a:cxn ang="0">
                    <a:pos x="14" y="61"/>
                  </a:cxn>
                  <a:cxn ang="0">
                    <a:pos x="6" y="74"/>
                  </a:cxn>
                  <a:cxn ang="0">
                    <a:pos x="0" y="148"/>
                  </a:cxn>
                  <a:cxn ang="0">
                    <a:pos x="17" y="167"/>
                  </a:cxn>
                  <a:cxn ang="0">
                    <a:pos x="17" y="167"/>
                  </a:cxn>
                  <a:cxn ang="0">
                    <a:pos x="17" y="167"/>
                  </a:cxn>
                </a:cxnLst>
                <a:rect l="0" t="0" r="r" b="b"/>
                <a:pathLst>
                  <a:path w="248" h="353">
                    <a:moveTo>
                      <a:pt x="17" y="167"/>
                    </a:moveTo>
                    <a:cubicBezTo>
                      <a:pt x="17" y="167"/>
                      <a:pt x="18" y="167"/>
                      <a:pt x="18" y="167"/>
                    </a:cubicBezTo>
                    <a:cubicBezTo>
                      <a:pt x="27" y="167"/>
                      <a:pt x="35" y="160"/>
                      <a:pt x="36" y="150"/>
                    </a:cubicBezTo>
                    <a:cubicBezTo>
                      <a:pt x="41" y="85"/>
                      <a:pt x="41" y="85"/>
                      <a:pt x="41" y="85"/>
                    </a:cubicBezTo>
                    <a:cubicBezTo>
                      <a:pt x="75" y="61"/>
                      <a:pt x="75" y="61"/>
                      <a:pt x="75" y="61"/>
                    </a:cubicBezTo>
                    <a:cubicBezTo>
                      <a:pt x="75" y="155"/>
                      <a:pt x="75" y="155"/>
                      <a:pt x="75" y="155"/>
                    </a:cubicBezTo>
                    <a:cubicBezTo>
                      <a:pt x="75" y="160"/>
                      <a:pt x="76" y="164"/>
                      <a:pt x="78" y="168"/>
                    </a:cubicBezTo>
                    <a:cubicBezTo>
                      <a:pt x="40" y="327"/>
                      <a:pt x="40" y="327"/>
                      <a:pt x="40" y="327"/>
                    </a:cubicBezTo>
                    <a:cubicBezTo>
                      <a:pt x="37" y="338"/>
                      <a:pt x="44" y="350"/>
                      <a:pt x="56" y="353"/>
                    </a:cubicBezTo>
                    <a:cubicBezTo>
                      <a:pt x="58" y="353"/>
                      <a:pt x="59" y="353"/>
                      <a:pt x="61" y="353"/>
                    </a:cubicBezTo>
                    <a:cubicBezTo>
                      <a:pt x="71" y="353"/>
                      <a:pt x="79" y="347"/>
                      <a:pt x="82" y="337"/>
                    </a:cubicBezTo>
                    <a:cubicBezTo>
                      <a:pt x="118" y="186"/>
                      <a:pt x="118" y="186"/>
                      <a:pt x="118" y="186"/>
                    </a:cubicBezTo>
                    <a:cubicBezTo>
                      <a:pt x="160" y="205"/>
                      <a:pt x="160" y="205"/>
                      <a:pt x="160" y="205"/>
                    </a:cubicBezTo>
                    <a:cubicBezTo>
                      <a:pt x="156" y="262"/>
                      <a:pt x="156" y="262"/>
                      <a:pt x="156" y="262"/>
                    </a:cubicBezTo>
                    <a:cubicBezTo>
                      <a:pt x="155" y="273"/>
                      <a:pt x="164" y="284"/>
                      <a:pt x="176" y="284"/>
                    </a:cubicBezTo>
                    <a:cubicBezTo>
                      <a:pt x="176" y="284"/>
                      <a:pt x="177" y="284"/>
                      <a:pt x="177" y="284"/>
                    </a:cubicBezTo>
                    <a:cubicBezTo>
                      <a:pt x="189" y="284"/>
                      <a:pt x="198" y="276"/>
                      <a:pt x="199" y="264"/>
                    </a:cubicBezTo>
                    <a:cubicBezTo>
                      <a:pt x="203" y="194"/>
                      <a:pt x="203" y="194"/>
                      <a:pt x="203" y="194"/>
                    </a:cubicBezTo>
                    <a:cubicBezTo>
                      <a:pt x="204" y="185"/>
                      <a:pt x="199" y="177"/>
                      <a:pt x="191" y="173"/>
                    </a:cubicBezTo>
                    <a:cubicBezTo>
                      <a:pt x="132" y="145"/>
                      <a:pt x="132" y="145"/>
                      <a:pt x="132" y="145"/>
                    </a:cubicBezTo>
                    <a:cubicBezTo>
                      <a:pt x="132" y="83"/>
                      <a:pt x="132" y="83"/>
                      <a:pt x="132" y="83"/>
                    </a:cubicBezTo>
                    <a:cubicBezTo>
                      <a:pt x="153" y="107"/>
                      <a:pt x="153" y="107"/>
                      <a:pt x="153" y="107"/>
                    </a:cubicBezTo>
                    <a:cubicBezTo>
                      <a:pt x="156" y="111"/>
                      <a:pt x="160" y="113"/>
                      <a:pt x="164" y="113"/>
                    </a:cubicBezTo>
                    <a:cubicBezTo>
                      <a:pt x="227" y="121"/>
                      <a:pt x="227" y="121"/>
                      <a:pt x="227" y="121"/>
                    </a:cubicBezTo>
                    <a:cubicBezTo>
                      <a:pt x="228" y="121"/>
                      <a:pt x="228" y="121"/>
                      <a:pt x="229" y="121"/>
                    </a:cubicBezTo>
                    <a:cubicBezTo>
                      <a:pt x="238" y="121"/>
                      <a:pt x="246" y="114"/>
                      <a:pt x="247" y="105"/>
                    </a:cubicBezTo>
                    <a:cubicBezTo>
                      <a:pt x="248" y="95"/>
                      <a:pt x="241" y="86"/>
                      <a:pt x="231" y="85"/>
                    </a:cubicBezTo>
                    <a:cubicBezTo>
                      <a:pt x="175" y="79"/>
                      <a:pt x="175" y="79"/>
                      <a:pt x="175" y="79"/>
                    </a:cubicBezTo>
                    <a:cubicBezTo>
                      <a:pt x="130" y="25"/>
                      <a:pt x="130" y="25"/>
                      <a:pt x="130" y="25"/>
                    </a:cubicBezTo>
                    <a:cubicBezTo>
                      <a:pt x="129" y="21"/>
                      <a:pt x="127" y="18"/>
                      <a:pt x="124" y="16"/>
                    </a:cubicBezTo>
                    <a:cubicBezTo>
                      <a:pt x="122" y="7"/>
                      <a:pt x="113" y="0"/>
                      <a:pt x="104" y="0"/>
                    </a:cubicBezTo>
                    <a:cubicBezTo>
                      <a:pt x="96" y="0"/>
                      <a:pt x="90" y="3"/>
                      <a:pt x="86" y="9"/>
                    </a:cubicBezTo>
                    <a:cubicBezTo>
                      <a:pt x="14" y="61"/>
                      <a:pt x="14" y="61"/>
                      <a:pt x="14" y="61"/>
                    </a:cubicBezTo>
                    <a:cubicBezTo>
                      <a:pt x="9" y="64"/>
                      <a:pt x="7" y="69"/>
                      <a:pt x="6" y="74"/>
                    </a:cubicBezTo>
                    <a:cubicBezTo>
                      <a:pt x="0" y="148"/>
                      <a:pt x="0" y="148"/>
                      <a:pt x="0" y="148"/>
                    </a:cubicBezTo>
                    <a:cubicBezTo>
                      <a:pt x="0" y="157"/>
                      <a:pt x="7" y="166"/>
                      <a:pt x="17" y="167"/>
                    </a:cubicBezTo>
                    <a:close/>
                    <a:moveTo>
                      <a:pt x="17" y="167"/>
                    </a:moveTo>
                    <a:cubicBezTo>
                      <a:pt x="17" y="167"/>
                      <a:pt x="17" y="167"/>
                      <a:pt x="17" y="16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
              <p:cNvSpPr>
                <a:spLocks noEditPoints="1"/>
              </p:cNvSpPr>
              <p:nvPr/>
            </p:nvSpPr>
            <p:spPr bwMode="auto">
              <a:xfrm>
                <a:off x="7067550" y="3789363"/>
                <a:ext cx="152400" cy="152400"/>
              </a:xfrm>
              <a:custGeom>
                <a:avLst/>
                <a:gdLst/>
                <a:ahLst/>
                <a:cxnLst>
                  <a:cxn ang="0">
                    <a:pos x="88" y="44"/>
                  </a:cxn>
                  <a:cxn ang="0">
                    <a:pos x="44" y="88"/>
                  </a:cxn>
                  <a:cxn ang="0">
                    <a:pos x="0" y="44"/>
                  </a:cxn>
                  <a:cxn ang="0">
                    <a:pos x="44" y="0"/>
                  </a:cxn>
                  <a:cxn ang="0">
                    <a:pos x="88" y="44"/>
                  </a:cxn>
                  <a:cxn ang="0">
                    <a:pos x="88" y="44"/>
                  </a:cxn>
                  <a:cxn ang="0">
                    <a:pos x="88" y="44"/>
                  </a:cxn>
                </a:cxnLst>
                <a:rect l="0" t="0" r="r" b="b"/>
                <a:pathLst>
                  <a:path w="88" h="88">
                    <a:moveTo>
                      <a:pt x="88" y="44"/>
                    </a:moveTo>
                    <a:cubicBezTo>
                      <a:pt x="88" y="69"/>
                      <a:pt x="68" y="88"/>
                      <a:pt x="44" y="88"/>
                    </a:cubicBezTo>
                    <a:cubicBezTo>
                      <a:pt x="20" y="88"/>
                      <a:pt x="0" y="69"/>
                      <a:pt x="0" y="44"/>
                    </a:cubicBezTo>
                    <a:cubicBezTo>
                      <a:pt x="0" y="20"/>
                      <a:pt x="20" y="0"/>
                      <a:pt x="44" y="0"/>
                    </a:cubicBezTo>
                    <a:cubicBezTo>
                      <a:pt x="68" y="0"/>
                      <a:pt x="88" y="20"/>
                      <a:pt x="88" y="44"/>
                    </a:cubicBezTo>
                    <a:close/>
                    <a:moveTo>
                      <a:pt x="88" y="44"/>
                    </a:moveTo>
                    <a:cubicBezTo>
                      <a:pt x="88" y="44"/>
                      <a:pt x="88" y="44"/>
                      <a:pt x="88" y="4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7"/>
              <p:cNvSpPr>
                <a:spLocks noEditPoints="1"/>
              </p:cNvSpPr>
              <p:nvPr/>
            </p:nvSpPr>
            <p:spPr bwMode="auto">
              <a:xfrm>
                <a:off x="6932612" y="4203700"/>
                <a:ext cx="571500" cy="395288"/>
              </a:xfrm>
              <a:custGeom>
                <a:avLst/>
                <a:gdLst/>
                <a:ahLst/>
                <a:cxnLst>
                  <a:cxn ang="0">
                    <a:pos x="330" y="0"/>
                  </a:cxn>
                  <a:cxn ang="0">
                    <a:pos x="278" y="16"/>
                  </a:cxn>
                  <a:cxn ang="0">
                    <a:pos x="290" y="29"/>
                  </a:cxn>
                  <a:cxn ang="0">
                    <a:pos x="232" y="74"/>
                  </a:cxn>
                  <a:cxn ang="0">
                    <a:pos x="230" y="80"/>
                  </a:cxn>
                  <a:cxn ang="0">
                    <a:pos x="230" y="144"/>
                  </a:cxn>
                  <a:cxn ang="0">
                    <a:pos x="122" y="144"/>
                  </a:cxn>
                  <a:cxn ang="0">
                    <a:pos x="115" y="151"/>
                  </a:cxn>
                  <a:cxn ang="0">
                    <a:pos x="115" y="215"/>
                  </a:cxn>
                  <a:cxn ang="0">
                    <a:pos x="7" y="215"/>
                  </a:cxn>
                  <a:cxn ang="0">
                    <a:pos x="0" y="222"/>
                  </a:cxn>
                  <a:cxn ang="0">
                    <a:pos x="7" y="229"/>
                  </a:cxn>
                  <a:cxn ang="0">
                    <a:pos x="122" y="229"/>
                  </a:cxn>
                  <a:cxn ang="0">
                    <a:pos x="129" y="222"/>
                  </a:cxn>
                  <a:cxn ang="0">
                    <a:pos x="129" y="158"/>
                  </a:cxn>
                  <a:cxn ang="0">
                    <a:pos x="237" y="158"/>
                  </a:cxn>
                  <a:cxn ang="0">
                    <a:pos x="244" y="151"/>
                  </a:cxn>
                  <a:cxn ang="0">
                    <a:pos x="244" y="83"/>
                  </a:cxn>
                  <a:cxn ang="0">
                    <a:pos x="300" y="39"/>
                  </a:cxn>
                  <a:cxn ang="0">
                    <a:pos x="314" y="52"/>
                  </a:cxn>
                  <a:cxn ang="0">
                    <a:pos x="330" y="0"/>
                  </a:cxn>
                  <a:cxn ang="0">
                    <a:pos x="330" y="0"/>
                  </a:cxn>
                  <a:cxn ang="0">
                    <a:pos x="330" y="0"/>
                  </a:cxn>
                </a:cxnLst>
                <a:rect l="0" t="0" r="r" b="b"/>
                <a:pathLst>
                  <a:path w="330" h="229">
                    <a:moveTo>
                      <a:pt x="330" y="0"/>
                    </a:moveTo>
                    <a:cubicBezTo>
                      <a:pt x="278" y="16"/>
                      <a:pt x="278" y="16"/>
                      <a:pt x="278" y="16"/>
                    </a:cubicBezTo>
                    <a:cubicBezTo>
                      <a:pt x="290" y="29"/>
                      <a:pt x="290" y="29"/>
                      <a:pt x="290" y="29"/>
                    </a:cubicBezTo>
                    <a:cubicBezTo>
                      <a:pt x="232" y="74"/>
                      <a:pt x="232" y="74"/>
                      <a:pt x="232" y="74"/>
                    </a:cubicBezTo>
                    <a:cubicBezTo>
                      <a:pt x="231" y="76"/>
                      <a:pt x="230" y="78"/>
                      <a:pt x="230" y="80"/>
                    </a:cubicBezTo>
                    <a:cubicBezTo>
                      <a:pt x="230" y="144"/>
                      <a:pt x="230" y="144"/>
                      <a:pt x="230" y="144"/>
                    </a:cubicBezTo>
                    <a:cubicBezTo>
                      <a:pt x="122" y="144"/>
                      <a:pt x="122" y="144"/>
                      <a:pt x="122" y="144"/>
                    </a:cubicBezTo>
                    <a:cubicBezTo>
                      <a:pt x="118" y="144"/>
                      <a:pt x="115" y="147"/>
                      <a:pt x="115" y="151"/>
                    </a:cubicBezTo>
                    <a:cubicBezTo>
                      <a:pt x="115" y="215"/>
                      <a:pt x="115" y="215"/>
                      <a:pt x="115" y="215"/>
                    </a:cubicBezTo>
                    <a:cubicBezTo>
                      <a:pt x="7" y="215"/>
                      <a:pt x="7" y="215"/>
                      <a:pt x="7" y="215"/>
                    </a:cubicBezTo>
                    <a:cubicBezTo>
                      <a:pt x="3" y="215"/>
                      <a:pt x="0" y="218"/>
                      <a:pt x="0" y="222"/>
                    </a:cubicBezTo>
                    <a:cubicBezTo>
                      <a:pt x="0" y="226"/>
                      <a:pt x="3" y="229"/>
                      <a:pt x="7" y="229"/>
                    </a:cubicBezTo>
                    <a:cubicBezTo>
                      <a:pt x="122" y="229"/>
                      <a:pt x="122" y="229"/>
                      <a:pt x="122" y="229"/>
                    </a:cubicBezTo>
                    <a:cubicBezTo>
                      <a:pt x="126" y="229"/>
                      <a:pt x="129" y="226"/>
                      <a:pt x="129" y="222"/>
                    </a:cubicBezTo>
                    <a:cubicBezTo>
                      <a:pt x="129" y="158"/>
                      <a:pt x="129" y="158"/>
                      <a:pt x="129" y="158"/>
                    </a:cubicBezTo>
                    <a:cubicBezTo>
                      <a:pt x="237" y="158"/>
                      <a:pt x="237" y="158"/>
                      <a:pt x="237" y="158"/>
                    </a:cubicBezTo>
                    <a:cubicBezTo>
                      <a:pt x="241" y="158"/>
                      <a:pt x="244" y="155"/>
                      <a:pt x="244" y="151"/>
                    </a:cubicBezTo>
                    <a:cubicBezTo>
                      <a:pt x="244" y="83"/>
                      <a:pt x="244" y="83"/>
                      <a:pt x="244" y="83"/>
                    </a:cubicBezTo>
                    <a:cubicBezTo>
                      <a:pt x="300" y="39"/>
                      <a:pt x="300" y="39"/>
                      <a:pt x="300" y="39"/>
                    </a:cubicBezTo>
                    <a:cubicBezTo>
                      <a:pt x="314" y="52"/>
                      <a:pt x="314" y="52"/>
                      <a:pt x="314" y="52"/>
                    </a:cubicBezTo>
                    <a:lnTo>
                      <a:pt x="330" y="0"/>
                    </a:lnTo>
                    <a:close/>
                    <a:moveTo>
                      <a:pt x="330" y="0"/>
                    </a:moveTo>
                    <a:cubicBezTo>
                      <a:pt x="330" y="0"/>
                      <a:pt x="330" y="0"/>
                      <a:pt x="33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0" name="原创设计师QQ：598969553           _26"/>
            <p:cNvSpPr/>
            <p:nvPr/>
          </p:nvSpPr>
          <p:spPr>
            <a:xfrm>
              <a:off x="7531149" y="3288691"/>
              <a:ext cx="2556151" cy="752514"/>
            </a:xfrm>
            <a:prstGeom prst="rect">
              <a:avLst/>
            </a:prstGeom>
          </p:spPr>
          <p:txBody>
            <a:bodyPr wrap="square">
              <a:spAutoFit/>
            </a:bodyPr>
            <a:lstStyle/>
            <a:p>
              <a:pPr algn="ct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gn="ctr">
                <a:lnSpc>
                  <a:spcPct val="130000"/>
                </a:lnSpc>
              </a:pP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grpSp>
      <p:sp>
        <p:nvSpPr>
          <p:cNvPr id="44" name="原创设计师QQ：598969553              _9"/>
          <p:cNvSpPr/>
          <p:nvPr/>
        </p:nvSpPr>
        <p:spPr>
          <a:xfrm>
            <a:off x="2674645" y="4942855"/>
            <a:ext cx="829228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a:t>
            </a:r>
            <a:endParaRPr lang="en-US" altLang="zh-CN" sz="1100" dirty="0">
              <a:solidFill>
                <a:schemeClr val="tx1">
                  <a:lumMod val="75000"/>
                  <a:lumOff val="25000"/>
                </a:schemeClr>
              </a:solidFill>
            </a:endParaRPr>
          </a:p>
        </p:txBody>
      </p:sp>
      <p:pic>
        <p:nvPicPr>
          <p:cNvPr id="45"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4245510990"/>
      </p:ext>
    </p:extLst>
  </p:cSld>
  <p:clrMapOvr>
    <a:masterClrMapping/>
  </p:clrMapOvr>
  <p:transition spd="slow" advClick="0" advTm="4000">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 y="984250"/>
            <a:ext cx="9563099" cy="4889500"/>
            <a:chOff x="1" y="984250"/>
            <a:chExt cx="9563099" cy="4889500"/>
          </a:xfrm>
        </p:grpSpPr>
        <p:sp>
          <p:nvSpPr>
            <p:cNvPr id="8" name="图文框 7"/>
            <p:cNvSpPr/>
            <p:nvPr/>
          </p:nvSpPr>
          <p:spPr>
            <a:xfrm>
              <a:off x="2628900" y="984250"/>
              <a:ext cx="6934200" cy="4889500"/>
            </a:xfrm>
            <a:prstGeom prst="frame">
              <a:avLst>
                <a:gd name="adj1" fmla="val 15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11" name="矩形 10"/>
            <p:cNvSpPr/>
            <p:nvPr/>
          </p:nvSpPr>
          <p:spPr>
            <a:xfrm>
              <a:off x="1" y="2088775"/>
              <a:ext cx="3179134" cy="3174341"/>
            </a:xfrm>
            <a:prstGeom prst="rect">
              <a:avLst/>
            </a:prstGeom>
            <a:solidFill>
              <a:srgbClr val="FBF4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原创设计师QQ598969553           _6"/>
          <p:cNvSpPr/>
          <p:nvPr/>
        </p:nvSpPr>
        <p:spPr>
          <a:xfrm flipH="1">
            <a:off x="3848944" y="3131977"/>
            <a:ext cx="2661306" cy="830997"/>
          </a:xfrm>
          <a:prstGeom prst="rect">
            <a:avLst/>
          </a:prstGeom>
        </p:spPr>
        <p:txBody>
          <a:bodyPr wrap="none">
            <a:spAutoFit/>
          </a:bodyPr>
          <a:lstStyle/>
          <a:p>
            <a:pPr>
              <a:lnSpc>
                <a:spcPct val="120000"/>
              </a:lnSpc>
            </a:pPr>
            <a:r>
              <a:rPr lang="zh-CN" altLang="en-US" sz="2000" dirty="0">
                <a:solidFill>
                  <a:schemeClr val="accent1"/>
                </a:solidFill>
                <a:latin typeface="微软雅黑" panose="020B0503020204020204" pitchFamily="34" charset="-122"/>
                <a:ea typeface="微软雅黑" panose="020B0503020204020204" pitchFamily="34" charset="-122"/>
              </a:rPr>
              <a:t>添加章节标题</a:t>
            </a:r>
            <a:endParaRPr lang="en-US" altLang="zh-CN" sz="2000" dirty="0">
              <a:solidFill>
                <a:schemeClr val="accent1"/>
              </a:solidFill>
              <a:latin typeface="微软雅黑" panose="020B0503020204020204" pitchFamily="34" charset="-122"/>
              <a:ea typeface="微软雅黑" panose="020B0503020204020204" pitchFamily="34" charset="-122"/>
            </a:endParaRPr>
          </a:p>
          <a:p>
            <a:pPr>
              <a:lnSpc>
                <a:spcPct val="120000"/>
              </a:lnSpc>
            </a:pPr>
            <a:r>
              <a:rPr lang="zh-CN" altLang="en-US" sz="2000" dirty="0">
                <a:solidFill>
                  <a:schemeClr val="accent1"/>
                </a:solidFill>
              </a:rPr>
              <a:t>Company introduction</a:t>
            </a:r>
          </a:p>
        </p:txBody>
      </p:sp>
      <p:sp>
        <p:nvSpPr>
          <p:cNvPr id="6" name="原创设计师QQ598969553           _7"/>
          <p:cNvSpPr/>
          <p:nvPr/>
        </p:nvSpPr>
        <p:spPr>
          <a:xfrm flipH="1">
            <a:off x="3825316" y="4056026"/>
            <a:ext cx="3783503" cy="618183"/>
          </a:xfrm>
          <a:prstGeom prst="rect">
            <a:avLst/>
          </a:prstGeom>
        </p:spPr>
        <p:txBody>
          <a:bodyPr wrap="square">
            <a:spAutoFit/>
          </a:bodyPr>
          <a:lstStyle/>
          <a:p>
            <a:pPr>
              <a:lnSpc>
                <a:spcPct val="150000"/>
              </a:lnSpc>
              <a:spcAft>
                <a:spcPts val="600"/>
              </a:spcAft>
            </a:pPr>
            <a:r>
              <a:rPr lang="zh-CN" altLang="en-US" sz="1200" dirty="0">
                <a:solidFill>
                  <a:schemeClr val="tx1">
                    <a:lumMod val="65000"/>
                    <a:lumOff val="35000"/>
                  </a:schemeClr>
                </a:solidFill>
                <a:latin typeface="+mn-ea"/>
              </a:rPr>
              <a:t>为客户提供有效服务，是我们工作的方向和价值评价的标尺，成就客户就是成就我们自己</a:t>
            </a:r>
            <a:endParaRPr lang="en-US" altLang="zh-CN" sz="1200" dirty="0">
              <a:solidFill>
                <a:schemeClr val="tx1">
                  <a:lumMod val="65000"/>
                  <a:lumOff val="35000"/>
                </a:schemeClr>
              </a:solidFill>
              <a:latin typeface="+mn-ea"/>
            </a:endParaRPr>
          </a:p>
        </p:txBody>
      </p:sp>
      <p:cxnSp>
        <p:nvCxnSpPr>
          <p:cNvPr id="7" name="原创设计师QQ598969553           _8"/>
          <p:cNvCxnSpPr/>
          <p:nvPr/>
        </p:nvCxnSpPr>
        <p:spPr>
          <a:xfrm flipH="1">
            <a:off x="3982147" y="2946187"/>
            <a:ext cx="242862" cy="0"/>
          </a:xfrm>
          <a:prstGeom prst="line">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原创设计师QQ598969553           _6"/>
          <p:cNvSpPr/>
          <p:nvPr/>
        </p:nvSpPr>
        <p:spPr>
          <a:xfrm flipH="1">
            <a:off x="3838312" y="2088775"/>
            <a:ext cx="752130" cy="765018"/>
          </a:xfrm>
          <a:prstGeom prst="rect">
            <a:avLst/>
          </a:prstGeom>
        </p:spPr>
        <p:txBody>
          <a:bodyPr wrap="none">
            <a:spAutoFit/>
          </a:bodyPr>
          <a:lstStyle/>
          <a:p>
            <a:pPr algn="ctr">
              <a:lnSpc>
                <a:spcPct val="120000"/>
              </a:lnSpc>
            </a:pPr>
            <a:r>
              <a:rPr lang="en-US" altLang="zh-CN" sz="4000" dirty="0">
                <a:solidFill>
                  <a:schemeClr val="accent1"/>
                </a:solidFill>
                <a:latin typeface="华文细黑" panose="02010600040101010101" pitchFamily="2" charset="-122"/>
                <a:ea typeface="华文细黑" panose="02010600040101010101" pitchFamily="2" charset="-122"/>
              </a:rPr>
              <a:t>02</a:t>
            </a:r>
            <a:endParaRPr lang="zh-CN" altLang="en-US" sz="4000" dirty="0">
              <a:solidFill>
                <a:schemeClr val="accent1"/>
              </a:solidFill>
              <a:latin typeface="华文细黑" panose="02010600040101010101" pitchFamily="2" charset="-122"/>
              <a:ea typeface="华文细黑" panose="02010600040101010101" pitchFamily="2" charset="-122"/>
            </a:endParaRPr>
          </a:p>
        </p:txBody>
      </p:sp>
      <p:pic>
        <p:nvPicPr>
          <p:cNvPr id="10" name="Picture 64"/>
          <p:cNvPicPr>
            <a:picLocks noGrp="1" noSelect="1" noRot="1" noChangeAspect="1" noMove="1" noResize="1" noChangeShapeType="1"/>
          </p:cNvPicPr>
          <p:nvPr/>
        </p:nvPicPr>
        <p:blipFill>
          <a:blip r:embed="rId3"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3086775186"/>
      </p:ext>
    </p:extLst>
  </p:cSld>
  <p:clrMapOvr>
    <a:masterClrMapping/>
  </p:clrMapOvr>
  <p:transition spd="slow" advClick="0" advTm="4000">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3"/>
          </p:nvPr>
        </p:nvSpPr>
        <p:spPr/>
        <p:txBody>
          <a:bodyPr/>
          <a:lstStyle/>
          <a:p>
            <a:r>
              <a:rPr lang="zh-CN" altLang="en-US" dirty="0"/>
              <a:t>点击添加章节标题</a:t>
            </a:r>
          </a:p>
        </p:txBody>
      </p:sp>
      <p:sp>
        <p:nvSpPr>
          <p:cNvPr id="3" name="文本占位符 2"/>
          <p:cNvSpPr>
            <a:spLocks noGrp="1"/>
          </p:cNvSpPr>
          <p:nvPr>
            <p:ph type="body" sz="quarter" idx="14"/>
          </p:nvPr>
        </p:nvSpPr>
        <p:spPr/>
        <p:txBody>
          <a:bodyPr/>
          <a:lstStyle/>
          <a:p>
            <a:r>
              <a:rPr lang="en-US" altLang="zh-CN" dirty="0"/>
              <a:t>Click here to edit the content you want to recommend that you use the</a:t>
            </a:r>
            <a:endParaRPr lang="zh-CN" altLang="en-US" dirty="0"/>
          </a:p>
        </p:txBody>
      </p:sp>
      <p:pic>
        <p:nvPicPr>
          <p:cNvPr id="4" name="原创设计师QQ：598969553              _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5074" y="2222500"/>
            <a:ext cx="4571990" cy="2506662"/>
          </a:xfrm>
          <a:prstGeom prst="rect">
            <a:avLst/>
          </a:prstGeom>
        </p:spPr>
      </p:pic>
      <p:pic>
        <p:nvPicPr>
          <p:cNvPr id="5" name="原创设计师QQ：598969553              _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100174" y="2222500"/>
            <a:ext cx="4575571" cy="2488632"/>
          </a:xfrm>
          <a:prstGeom prst="rect">
            <a:avLst/>
          </a:prstGeom>
        </p:spPr>
      </p:pic>
      <p:cxnSp>
        <p:nvCxnSpPr>
          <p:cNvPr id="6" name="原创设计师QQ：598969553              _4"/>
          <p:cNvCxnSpPr/>
          <p:nvPr/>
        </p:nvCxnSpPr>
        <p:spPr>
          <a:xfrm>
            <a:off x="6153150" y="1701800"/>
            <a:ext cx="0" cy="350520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原创设计师QQ：598969553              _5"/>
          <p:cNvSpPr/>
          <p:nvPr/>
        </p:nvSpPr>
        <p:spPr>
          <a:xfrm>
            <a:off x="5819775" y="2809081"/>
            <a:ext cx="666750" cy="666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VS</a:t>
            </a:r>
            <a:endParaRPr lang="zh-CN" altLang="en-US" sz="2400" dirty="0">
              <a:latin typeface="Agency FB" panose="020B0503020202020204" pitchFamily="34" charset="0"/>
            </a:endParaRPr>
          </a:p>
        </p:txBody>
      </p:sp>
      <p:sp>
        <p:nvSpPr>
          <p:cNvPr id="8" name="原创设计师QQ：598969553              _6"/>
          <p:cNvSpPr/>
          <p:nvPr/>
        </p:nvSpPr>
        <p:spPr>
          <a:xfrm>
            <a:off x="483895" y="5206369"/>
            <a:ext cx="5154905"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sp>
        <p:nvSpPr>
          <p:cNvPr id="9" name="原创设计师QQ：598969553              _7"/>
          <p:cNvSpPr/>
          <p:nvPr/>
        </p:nvSpPr>
        <p:spPr>
          <a:xfrm>
            <a:off x="7033499" y="5206369"/>
            <a:ext cx="5025151" cy="752514"/>
          </a:xfrm>
          <a:prstGeom prst="rect">
            <a:avLst/>
          </a:prstGeom>
        </p:spPr>
        <p:txBody>
          <a:bodyPr wrap="square">
            <a:spAutoFit/>
          </a:bodyPr>
          <a:lstStyle/>
          <a:p>
            <a:pPr>
              <a:lnSpc>
                <a:spcPct val="130000"/>
              </a:lnSpc>
            </a:pPr>
            <a:r>
              <a:rPr lang="zh-CN" altLang="en-US" sz="1100" b="1" dirty="0">
                <a:solidFill>
                  <a:schemeClr val="tx1">
                    <a:lumMod val="75000"/>
                    <a:lumOff val="25000"/>
                  </a:schemeClr>
                </a:solidFill>
                <a:latin typeface="+mj-lt"/>
                <a:ea typeface="+mj-ea"/>
                <a:cs typeface="Open Sans" panose="020B0606030504020204" pitchFamily="34" charset="0"/>
              </a:rPr>
              <a:t>单击此处添加文字</a:t>
            </a:r>
            <a:endParaRPr lang="en-US" altLang="zh-CN" sz="1100" b="1" dirty="0">
              <a:solidFill>
                <a:schemeClr val="tx1">
                  <a:lumMod val="75000"/>
                  <a:lumOff val="25000"/>
                </a:schemeClr>
              </a:solidFill>
              <a:latin typeface="+mj-lt"/>
              <a:ea typeface="+mj-ea"/>
              <a:cs typeface="Open Sans" panose="020B0606030504020204" pitchFamily="34" charset="0"/>
            </a:endParaRPr>
          </a:p>
          <a:p>
            <a:pPr>
              <a:lnSpc>
                <a:spcPct val="130000"/>
              </a:lnSpc>
            </a:pPr>
            <a:r>
              <a:rPr lang="zh-CN" altLang="en-US" sz="1100" dirty="0">
                <a:solidFill>
                  <a:schemeClr val="tx1">
                    <a:lumMod val="75000"/>
                    <a:lumOff val="25000"/>
                  </a:schemeClr>
                </a:solidFill>
              </a:rPr>
              <a:t>为了更好地保障您的权益，防范您的作品被黑，平台需要这么做</a:t>
            </a:r>
            <a:r>
              <a:rPr lang="en-US" altLang="zh-CN" sz="1100" dirty="0">
                <a:solidFill>
                  <a:schemeClr val="tx1">
                    <a:lumMod val="75000"/>
                    <a:lumOff val="25000"/>
                  </a:schemeClr>
                </a:solidFill>
              </a:rPr>
              <a:t>,</a:t>
            </a:r>
            <a:r>
              <a:rPr lang="zh-CN" altLang="en-US" sz="1100" dirty="0">
                <a:solidFill>
                  <a:schemeClr val="tx1">
                    <a:lumMod val="75000"/>
                    <a:lumOff val="25000"/>
                  </a:schemeClr>
                </a:solidFill>
              </a:rPr>
              <a:t>为了更好地保障您的权益，防范您的作品被黑，平台需要这么做，为了更好地保障您的权益</a:t>
            </a:r>
            <a:endParaRPr lang="en-US" altLang="zh-CN" sz="1100" dirty="0">
              <a:solidFill>
                <a:schemeClr val="tx1">
                  <a:lumMod val="75000"/>
                  <a:lumOff val="25000"/>
                </a:schemeClr>
              </a:solidFill>
            </a:endParaRPr>
          </a:p>
        </p:txBody>
      </p:sp>
      <p:pic>
        <p:nvPicPr>
          <p:cNvPr id="10" name="Picture 64"/>
          <p:cNvPicPr>
            <a:picLocks noGrp="1" noSelect="1" noRot="1" noChangeAspect="1" noMove="1" noResize="1" noChangeShapeType="1"/>
          </p:cNvPicPr>
          <p:nvPr/>
        </p:nvPicPr>
        <p:blipFill>
          <a:blip r:embed="rId5" cstate="email">
            <a:extLst>
              <a:ext uri="{28A0092B-C50C-407E-A947-70E740481C1C}">
                <a14:useLocalDpi xmlns:a14="http://schemas.microsoft.com/office/drawing/2010/main"/>
              </a:ext>
            </a:extLst>
          </a:blip>
          <a:stretch>
            <a:fillRect/>
          </a:stretch>
        </p:blipFill>
        <p:spPr>
          <a:xfrm>
            <a:off x="5107616" y="27865564"/>
            <a:ext cx="1976768" cy="511028"/>
          </a:xfrm>
          <a:prstGeom prst="rect">
            <a:avLst/>
          </a:prstGeom>
        </p:spPr>
      </p:pic>
    </p:spTree>
    <p:extLst>
      <p:ext uri="{BB962C8B-B14F-4D97-AF65-F5344CB8AC3E}">
        <p14:creationId xmlns:p14="http://schemas.microsoft.com/office/powerpoint/2010/main" val="490924946"/>
      </p:ext>
    </p:extLst>
  </p:cSld>
  <p:clrMapOvr>
    <a:masterClrMapping/>
  </p:clrMapOvr>
  <p:transition spd="slow" advClick="0" advTm="4000">
    <p:wipe/>
  </p:transition>
</p:sld>
</file>

<file path=ppt/theme/theme1.xml><?xml version="1.0" encoding="utf-8"?>
<a:theme xmlns:a="http://schemas.openxmlformats.org/drawingml/2006/main" name="Office 主题​​">
  <a:themeElements>
    <a:clrScheme name="自定义 62">
      <a:dk1>
        <a:sysClr val="windowText" lastClr="000000"/>
      </a:dk1>
      <a:lt1>
        <a:sysClr val="window" lastClr="FFFFFF"/>
      </a:lt1>
      <a:dk2>
        <a:srgbClr val="44546A"/>
      </a:dk2>
      <a:lt2>
        <a:srgbClr val="E7E6E6"/>
      </a:lt2>
      <a:accent1>
        <a:srgbClr val="0B6863"/>
      </a:accent1>
      <a:accent2>
        <a:srgbClr val="64A816"/>
      </a:accent2>
      <a:accent3>
        <a:srgbClr val="0B6863"/>
      </a:accent3>
      <a:accent4>
        <a:srgbClr val="64A816"/>
      </a:accent4>
      <a:accent5>
        <a:srgbClr val="0B6863"/>
      </a:accent5>
      <a:accent6>
        <a:srgbClr val="64A816"/>
      </a:accent6>
      <a:hlink>
        <a:srgbClr val="0563C1"/>
      </a:hlink>
      <a:folHlink>
        <a:srgbClr val="954F72"/>
      </a:folHlink>
    </a:clrScheme>
    <a:fontScheme name="模板">
      <a:majorFont>
        <a:latin typeface="微软雅黑"/>
        <a:ea typeface="微软雅黑"/>
        <a:cs typeface=""/>
      </a:majorFont>
      <a:minorFont>
        <a:latin typeface="华文细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4315</Words>
  <Application>Microsoft Office PowerPoint</Application>
  <PresentationFormat>自定义</PresentationFormat>
  <Paragraphs>289</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Windows User</cp:lastModifiedBy>
  <cp:revision>13</cp:revision>
  <dcterms:created xsi:type="dcterms:W3CDTF">2016-10-31T09:21:16Z</dcterms:created>
  <dcterms:modified xsi:type="dcterms:W3CDTF">2018-01-04T13:46:32Z</dcterms:modified>
</cp:coreProperties>
</file>