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851" r:id="rId3"/>
    <p:sldId id="2918" r:id="rId4"/>
    <p:sldId id="2919" r:id="rId5"/>
    <p:sldId id="2844" r:id="rId6"/>
    <p:sldId id="2923" r:id="rId7"/>
    <p:sldId id="2925" r:id="rId8"/>
    <p:sldId id="2932" r:id="rId9"/>
    <p:sldId id="2920" r:id="rId10"/>
    <p:sldId id="2946" r:id="rId11"/>
    <p:sldId id="2927" r:id="rId12"/>
    <p:sldId id="2933" r:id="rId13"/>
    <p:sldId id="2934" r:id="rId14"/>
    <p:sldId id="2921" r:id="rId15"/>
    <p:sldId id="2944" r:id="rId16"/>
    <p:sldId id="2928" r:id="rId17"/>
    <p:sldId id="2929" r:id="rId18"/>
    <p:sldId id="2930" r:id="rId19"/>
    <p:sldId id="2922" r:id="rId20"/>
    <p:sldId id="2945" r:id="rId21"/>
    <p:sldId id="2924" r:id="rId22"/>
    <p:sldId id="2926" r:id="rId23"/>
    <p:sldId id="2947" r:id="rId24"/>
    <p:sldId id="294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59817"/>
    <a:srgbClr val="01438E"/>
    <a:srgbClr val="6EB92C"/>
    <a:srgbClr val="920240"/>
    <a:srgbClr val="1F4C6B"/>
    <a:srgbClr val="058D2A"/>
    <a:srgbClr val="FFC000"/>
    <a:srgbClr val="00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56" d="100"/>
          <a:sy n="56" d="100"/>
        </p:scale>
        <p:origin x="-78" y="-141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278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66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2456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53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206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23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7955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66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853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597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906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603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1155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909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350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887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263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128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704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7948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7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93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16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15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40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3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02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80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9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4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35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19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730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54425"/>
            <a:ext cx="12858750" cy="23913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072019" y="4196802"/>
            <a:ext cx="671471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五谷杂粮 粗粮谷物</a:t>
            </a:r>
            <a:r>
              <a:rPr lang="en-US" altLang="zh-CN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110906" y="4849683"/>
            <a:ext cx="66369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GRAIN WHOLE-GRAIN CEREALS PPTAC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551818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www.1ppt.com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50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71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771195" y="313128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310605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326238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75152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5668162" y="1168053"/>
            <a:ext cx="0" cy="6064597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" name="组合 29"/>
          <p:cNvGrpSpPr>
            <a:grpSpLocks/>
          </p:cNvGrpSpPr>
          <p:nvPr/>
        </p:nvGrpSpPr>
        <p:grpSpPr bwMode="auto">
          <a:xfrm>
            <a:off x="5295367" y="210415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46"/>
          <p:cNvGrpSpPr>
            <a:grpSpLocks/>
          </p:cNvGrpSpPr>
          <p:nvPr/>
        </p:nvGrpSpPr>
        <p:grpSpPr bwMode="auto">
          <a:xfrm>
            <a:off x="5295367" y="5122226"/>
            <a:ext cx="774609" cy="77684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5891" y="1764848"/>
            <a:ext cx="6462859" cy="462086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1666663" y="2085909"/>
            <a:ext cx="3264840" cy="934192"/>
            <a:chOff x="4267635" y="880115"/>
            <a:chExt cx="2320294" cy="664445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1666663" y="4813066"/>
            <a:ext cx="3264840" cy="999775"/>
            <a:chOff x="4267635" y="880115"/>
            <a:chExt cx="2320294" cy="711092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27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25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16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33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771195" y="313128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310605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326238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92346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23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941524" y="1661766"/>
            <a:ext cx="4339590" cy="1264040"/>
            <a:chOff x="5738324" y="1661766"/>
            <a:chExt cx="4339590" cy="1264040"/>
          </a:xfrm>
        </p:grpSpPr>
        <p:sp>
          <p:nvSpPr>
            <p:cNvPr id="2051" name="MH_Other_1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5943687" y="1827635"/>
              <a:ext cx="3870807" cy="805303"/>
            </a:xfrm>
            <a:custGeom>
              <a:avLst/>
              <a:gdLst>
                <a:gd name="T0" fmla="*/ 2147483646 w 3244"/>
                <a:gd name="T1" fmla="*/ 2147483646 h 674"/>
                <a:gd name="T2" fmla="*/ 2147483646 w 3244"/>
                <a:gd name="T3" fmla="*/ 2147483646 h 674"/>
                <a:gd name="T4" fmla="*/ 2147483646 w 3244"/>
                <a:gd name="T5" fmla="*/ 0 h 674"/>
                <a:gd name="T6" fmla="*/ 2147483646 w 3244"/>
                <a:gd name="T7" fmla="*/ 0 h 674"/>
                <a:gd name="T8" fmla="*/ 0 w 3244"/>
                <a:gd name="T9" fmla="*/ 2147483646 h 674"/>
                <a:gd name="T10" fmla="*/ 2147483646 w 3244"/>
                <a:gd name="T11" fmla="*/ 2147483646 h 674"/>
                <a:gd name="T12" fmla="*/ 2147483646 w 3244"/>
                <a:gd name="T13" fmla="*/ 2147483646 h 6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2" name="MH_Other_2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1661766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组合 1"/>
            <p:cNvGrpSpPr/>
            <p:nvPr/>
          </p:nvGrpSpPr>
          <p:grpSpPr>
            <a:xfrm>
              <a:off x="6108394" y="2075420"/>
              <a:ext cx="515662" cy="309732"/>
              <a:chOff x="5515929" y="2199931"/>
              <a:chExt cx="515662" cy="309732"/>
            </a:xfrm>
          </p:grpSpPr>
          <p:sp>
            <p:nvSpPr>
              <p:cNvPr id="2061" name="MH_Other_11"/>
              <p:cNvSpPr>
                <a:spLocks noEditPoint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715162" y="2199931"/>
                <a:ext cx="316429" cy="309732"/>
              </a:xfrm>
              <a:custGeom>
                <a:avLst/>
                <a:gdLst>
                  <a:gd name="T0" fmla="*/ 2147483646 w 117"/>
                  <a:gd name="T1" fmla="*/ 2147483646 h 116"/>
                  <a:gd name="T2" fmla="*/ 2147483646 w 117"/>
                  <a:gd name="T3" fmla="*/ 2147483646 h 116"/>
                  <a:gd name="T4" fmla="*/ 2147483646 w 117"/>
                  <a:gd name="T5" fmla="*/ 2147483646 h 116"/>
                  <a:gd name="T6" fmla="*/ 2147483646 w 117"/>
                  <a:gd name="T7" fmla="*/ 2147483646 h 116"/>
                  <a:gd name="T8" fmla="*/ 2147483646 w 117"/>
                  <a:gd name="T9" fmla="*/ 2147483646 h 116"/>
                  <a:gd name="T10" fmla="*/ 2147483646 w 117"/>
                  <a:gd name="T11" fmla="*/ 2147483646 h 116"/>
                  <a:gd name="T12" fmla="*/ 2147483646 w 117"/>
                  <a:gd name="T13" fmla="*/ 2147483646 h 116"/>
                  <a:gd name="T14" fmla="*/ 2147483646 w 117"/>
                  <a:gd name="T15" fmla="*/ 2147483646 h 116"/>
                  <a:gd name="T16" fmla="*/ 2147483646 w 117"/>
                  <a:gd name="T17" fmla="*/ 2147483646 h 116"/>
                  <a:gd name="T18" fmla="*/ 2147483646 w 117"/>
                  <a:gd name="T19" fmla="*/ 2147483646 h 116"/>
                  <a:gd name="T20" fmla="*/ 2147483646 w 117"/>
                  <a:gd name="T21" fmla="*/ 2147483646 h 116"/>
                  <a:gd name="T22" fmla="*/ 2147483646 w 117"/>
                  <a:gd name="T23" fmla="*/ 2147483646 h 116"/>
                  <a:gd name="T24" fmla="*/ 2147483646 w 117"/>
                  <a:gd name="T25" fmla="*/ 2147483646 h 116"/>
                  <a:gd name="T26" fmla="*/ 2147483646 w 117"/>
                  <a:gd name="T27" fmla="*/ 2147483646 h 116"/>
                  <a:gd name="T28" fmla="*/ 2147483646 w 117"/>
                  <a:gd name="T29" fmla="*/ 2147483646 h 116"/>
                  <a:gd name="T30" fmla="*/ 0 w 117"/>
                  <a:gd name="T31" fmla="*/ 2147483646 h 116"/>
                  <a:gd name="T32" fmla="*/ 2147483646 w 117"/>
                  <a:gd name="T33" fmla="*/ 2147483646 h 116"/>
                  <a:gd name="T34" fmla="*/ 2147483646 w 117"/>
                  <a:gd name="T35" fmla="*/ 2147483646 h 116"/>
                  <a:gd name="T36" fmla="*/ 2147483646 w 117"/>
                  <a:gd name="T37" fmla="*/ 2147483646 h 116"/>
                  <a:gd name="T38" fmla="*/ 2147483646 w 117"/>
                  <a:gd name="T39" fmla="*/ 2147483646 h 116"/>
                  <a:gd name="T40" fmla="*/ 2147483646 w 117"/>
                  <a:gd name="T41" fmla="*/ 2147483646 h 116"/>
                  <a:gd name="T42" fmla="*/ 2147483646 w 117"/>
                  <a:gd name="T43" fmla="*/ 2147483646 h 116"/>
                  <a:gd name="T44" fmla="*/ 2147483646 w 117"/>
                  <a:gd name="T45" fmla="*/ 2147483646 h 116"/>
                  <a:gd name="T46" fmla="*/ 2147483646 w 117"/>
                  <a:gd name="T47" fmla="*/ 2147483646 h 116"/>
                  <a:gd name="T48" fmla="*/ 2147483646 w 117"/>
                  <a:gd name="T49" fmla="*/ 2147483646 h 116"/>
                  <a:gd name="T50" fmla="*/ 2147483646 w 117"/>
                  <a:gd name="T51" fmla="*/ 2147483646 h 116"/>
                  <a:gd name="T52" fmla="*/ 2147483646 w 117"/>
                  <a:gd name="T53" fmla="*/ 2147483646 h 116"/>
                  <a:gd name="T54" fmla="*/ 2147483646 w 117"/>
                  <a:gd name="T55" fmla="*/ 2147483646 h 116"/>
                  <a:gd name="T56" fmla="*/ 2147483646 w 117"/>
                  <a:gd name="T57" fmla="*/ 2147483646 h 116"/>
                  <a:gd name="T58" fmla="*/ 2147483646 w 117"/>
                  <a:gd name="T59" fmla="*/ 2147483646 h 116"/>
                  <a:gd name="T60" fmla="*/ 2147483646 w 117"/>
                  <a:gd name="T61" fmla="*/ 2147483646 h 116"/>
                  <a:gd name="T62" fmla="*/ 2147483646 w 117"/>
                  <a:gd name="T63" fmla="*/ 2147483646 h 116"/>
                  <a:gd name="T64" fmla="*/ 2147483646 w 117"/>
                  <a:gd name="T65" fmla="*/ 2147483646 h 1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2" name="MH_Other_12"/>
              <p:cNvSpPr>
                <a:spLocks noEditPoint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5515929" y="2295362"/>
                <a:ext cx="207604" cy="205929"/>
              </a:xfrm>
              <a:custGeom>
                <a:avLst/>
                <a:gdLst>
                  <a:gd name="T0" fmla="*/ 2147483646 w 77"/>
                  <a:gd name="T1" fmla="*/ 2147483646 h 77"/>
                  <a:gd name="T2" fmla="*/ 2147483646 w 77"/>
                  <a:gd name="T3" fmla="*/ 2147483646 h 77"/>
                  <a:gd name="T4" fmla="*/ 2147483646 w 77"/>
                  <a:gd name="T5" fmla="*/ 2147483646 h 77"/>
                  <a:gd name="T6" fmla="*/ 2147483646 w 77"/>
                  <a:gd name="T7" fmla="*/ 2147483646 h 77"/>
                  <a:gd name="T8" fmla="*/ 2147483646 w 77"/>
                  <a:gd name="T9" fmla="*/ 2147483646 h 77"/>
                  <a:gd name="T10" fmla="*/ 2147483646 w 77"/>
                  <a:gd name="T11" fmla="*/ 2147483646 h 77"/>
                  <a:gd name="T12" fmla="*/ 2147483646 w 77"/>
                  <a:gd name="T13" fmla="*/ 2147483646 h 77"/>
                  <a:gd name="T14" fmla="*/ 2147483646 w 77"/>
                  <a:gd name="T15" fmla="*/ 2147483646 h 77"/>
                  <a:gd name="T16" fmla="*/ 2147483646 w 77"/>
                  <a:gd name="T17" fmla="*/ 2147483646 h 77"/>
                  <a:gd name="T18" fmla="*/ 2147483646 w 77"/>
                  <a:gd name="T19" fmla="*/ 0 h 77"/>
                  <a:gd name="T20" fmla="*/ 2147483646 w 77"/>
                  <a:gd name="T21" fmla="*/ 2147483646 h 77"/>
                  <a:gd name="T22" fmla="*/ 2147483646 w 77"/>
                  <a:gd name="T23" fmla="*/ 2147483646 h 77"/>
                  <a:gd name="T24" fmla="*/ 2147483646 w 77"/>
                  <a:gd name="T25" fmla="*/ 2147483646 h 77"/>
                  <a:gd name="T26" fmla="*/ 2147483646 w 77"/>
                  <a:gd name="T27" fmla="*/ 2147483646 h 77"/>
                  <a:gd name="T28" fmla="*/ 2147483646 w 77"/>
                  <a:gd name="T29" fmla="*/ 2147483646 h 77"/>
                  <a:gd name="T30" fmla="*/ 2147483646 w 77"/>
                  <a:gd name="T31" fmla="*/ 2147483646 h 77"/>
                  <a:gd name="T32" fmla="*/ 2147483646 w 77"/>
                  <a:gd name="T33" fmla="*/ 2147483646 h 77"/>
                  <a:gd name="T34" fmla="*/ 2147483646 w 77"/>
                  <a:gd name="T35" fmla="*/ 2147483646 h 77"/>
                  <a:gd name="T36" fmla="*/ 2147483646 w 77"/>
                  <a:gd name="T37" fmla="*/ 2147483646 h 77"/>
                  <a:gd name="T38" fmla="*/ 0 w 77"/>
                  <a:gd name="T39" fmla="*/ 2147483646 h 77"/>
                  <a:gd name="T40" fmla="*/ 2147483646 w 77"/>
                  <a:gd name="T41" fmla="*/ 2147483646 h 77"/>
                  <a:gd name="T42" fmla="*/ 2147483646 w 77"/>
                  <a:gd name="T43" fmla="*/ 2147483646 h 77"/>
                  <a:gd name="T44" fmla="*/ 2147483646 w 77"/>
                  <a:gd name="T45" fmla="*/ 2147483646 h 77"/>
                  <a:gd name="T46" fmla="*/ 2147483646 w 77"/>
                  <a:gd name="T47" fmla="*/ 2147483646 h 77"/>
                  <a:gd name="T48" fmla="*/ 2147483646 w 77"/>
                  <a:gd name="T49" fmla="*/ 2147483646 h 77"/>
                  <a:gd name="T50" fmla="*/ 2147483646 w 77"/>
                  <a:gd name="T51" fmla="*/ 2147483646 h 77"/>
                  <a:gd name="T52" fmla="*/ 2147483646 w 77"/>
                  <a:gd name="T53" fmla="*/ 2147483646 h 77"/>
                  <a:gd name="T54" fmla="*/ 2147483646 w 77"/>
                  <a:gd name="T55" fmla="*/ 2147483646 h 77"/>
                  <a:gd name="T56" fmla="*/ 2147483646 w 77"/>
                  <a:gd name="T57" fmla="*/ 2147483646 h 77"/>
                  <a:gd name="T58" fmla="*/ 2147483646 w 77"/>
                  <a:gd name="T59" fmla="*/ 2147483646 h 77"/>
                  <a:gd name="T60" fmla="*/ 2147483646 w 77"/>
                  <a:gd name="T61" fmla="*/ 2147483646 h 77"/>
                  <a:gd name="T62" fmla="*/ 2147483646 w 77"/>
                  <a:gd name="T63" fmla="*/ 2147483646 h 77"/>
                  <a:gd name="T64" fmla="*/ 2147483646 w 77"/>
                  <a:gd name="T65" fmla="*/ 2147483646 h 77"/>
                  <a:gd name="T66" fmla="*/ 2147483646 w 77"/>
                  <a:gd name="T67" fmla="*/ 2147483646 h 77"/>
                  <a:gd name="T68" fmla="*/ 2147483646 w 77"/>
                  <a:gd name="T69" fmla="*/ 2147483646 h 77"/>
                  <a:gd name="T70" fmla="*/ 2147483646 w 77"/>
                  <a:gd name="T71" fmla="*/ 2147483646 h 77"/>
                  <a:gd name="T72" fmla="*/ 2147483646 w 77"/>
                  <a:gd name="T73" fmla="*/ 2147483646 h 77"/>
                  <a:gd name="T74" fmla="*/ 2147483646 w 77"/>
                  <a:gd name="T75" fmla="*/ 2147483646 h 77"/>
                  <a:gd name="T76" fmla="*/ 2147483646 w 77"/>
                  <a:gd name="T77" fmla="*/ 2147483646 h 77"/>
                  <a:gd name="T78" fmla="*/ 2147483646 w 77"/>
                  <a:gd name="T79" fmla="*/ 2147483646 h 77"/>
                  <a:gd name="T80" fmla="*/ 2147483646 w 77"/>
                  <a:gd name="T81" fmla="*/ 2147483646 h 77"/>
                  <a:gd name="T82" fmla="*/ 2147483646 w 77"/>
                  <a:gd name="T83" fmla="*/ 2147483646 h 77"/>
                  <a:gd name="T84" fmla="*/ 2147483646 w 77"/>
                  <a:gd name="T85" fmla="*/ 2147483646 h 77"/>
                  <a:gd name="T86" fmla="*/ 2147483646 w 77"/>
                  <a:gd name="T87" fmla="*/ 2147483646 h 77"/>
                  <a:gd name="T88" fmla="*/ 2147483646 w 77"/>
                  <a:gd name="T89" fmla="*/ 2147483646 h 77"/>
                  <a:gd name="T90" fmla="*/ 2147483646 w 77"/>
                  <a:gd name="T91" fmla="*/ 2147483646 h 7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7" name="MH_Other_1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083040" y="2067998"/>
              <a:ext cx="487200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MH_Text_1"/>
            <p:cNvSpPr txBox="1"/>
            <p:nvPr>
              <p:custDataLst>
                <p:tags r:id="rId22"/>
              </p:custDataLst>
            </p:nvPr>
          </p:nvSpPr>
          <p:spPr>
            <a:xfrm>
              <a:off x="7627271" y="1964829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1524" y="2843769"/>
            <a:ext cx="4339590" cy="1264040"/>
            <a:chOff x="5738324" y="2843769"/>
            <a:chExt cx="4339590" cy="1264040"/>
          </a:xfrm>
        </p:grpSpPr>
        <p:sp>
          <p:nvSpPr>
            <p:cNvPr id="2055" name="MH_Other_5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943687" y="3009638"/>
              <a:ext cx="3870807" cy="805303"/>
            </a:xfrm>
            <a:custGeom>
              <a:avLst/>
              <a:gdLst>
                <a:gd name="T0" fmla="*/ 2147483646 w 3244"/>
                <a:gd name="T1" fmla="*/ 2147483646 h 675"/>
                <a:gd name="T2" fmla="*/ 2147483646 w 3244"/>
                <a:gd name="T3" fmla="*/ 2147483646 h 675"/>
                <a:gd name="T4" fmla="*/ 2147483646 w 3244"/>
                <a:gd name="T5" fmla="*/ 0 h 675"/>
                <a:gd name="T6" fmla="*/ 2147483646 w 3244"/>
                <a:gd name="T7" fmla="*/ 0 h 675"/>
                <a:gd name="T8" fmla="*/ 0 w 3244"/>
                <a:gd name="T9" fmla="*/ 2147483646 h 675"/>
                <a:gd name="T10" fmla="*/ 2147483646 w 3244"/>
                <a:gd name="T11" fmla="*/ 2147483646 h 675"/>
                <a:gd name="T12" fmla="*/ 2147483646 w 3244"/>
                <a:gd name="T13" fmla="*/ 2147483646 h 6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6" name="MH_Other_6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2843769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" name="MH_Other_16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6143553" y="3251564"/>
              <a:ext cx="445344" cy="321451"/>
            </a:xfrm>
            <a:custGeom>
              <a:avLst/>
              <a:gdLst>
                <a:gd name="T0" fmla="*/ 2147483646 w 165"/>
                <a:gd name="T1" fmla="*/ 2147483646 h 121"/>
                <a:gd name="T2" fmla="*/ 2147483646 w 165"/>
                <a:gd name="T3" fmla="*/ 2147483646 h 121"/>
                <a:gd name="T4" fmla="*/ 2147483646 w 165"/>
                <a:gd name="T5" fmla="*/ 2147483646 h 121"/>
                <a:gd name="T6" fmla="*/ 2147483646 w 165"/>
                <a:gd name="T7" fmla="*/ 2147483646 h 121"/>
                <a:gd name="T8" fmla="*/ 2147483646 w 165"/>
                <a:gd name="T9" fmla="*/ 2147483646 h 121"/>
                <a:gd name="T10" fmla="*/ 2147483646 w 165"/>
                <a:gd name="T11" fmla="*/ 2147483646 h 121"/>
                <a:gd name="T12" fmla="*/ 2147483646 w 165"/>
                <a:gd name="T13" fmla="*/ 2147483646 h 121"/>
                <a:gd name="T14" fmla="*/ 2147483646 w 165"/>
                <a:gd name="T15" fmla="*/ 2147483646 h 121"/>
                <a:gd name="T16" fmla="*/ 2147483646 w 165"/>
                <a:gd name="T17" fmla="*/ 2147483646 h 121"/>
                <a:gd name="T18" fmla="*/ 2147483646 w 165"/>
                <a:gd name="T19" fmla="*/ 2147483646 h 121"/>
                <a:gd name="T20" fmla="*/ 2147483646 w 165"/>
                <a:gd name="T21" fmla="*/ 2147483646 h 121"/>
                <a:gd name="T22" fmla="*/ 2147483646 w 165"/>
                <a:gd name="T23" fmla="*/ 2147483646 h 121"/>
                <a:gd name="T24" fmla="*/ 2147483646 w 165"/>
                <a:gd name="T25" fmla="*/ 2147483646 h 121"/>
                <a:gd name="T26" fmla="*/ 2147483646 w 165"/>
                <a:gd name="T27" fmla="*/ 2147483646 h 121"/>
                <a:gd name="T28" fmla="*/ 2147483646 w 165"/>
                <a:gd name="T29" fmla="*/ 2147483646 h 121"/>
                <a:gd name="T30" fmla="*/ 2147483646 w 165"/>
                <a:gd name="T31" fmla="*/ 2147483646 h 121"/>
                <a:gd name="T32" fmla="*/ 2147483646 w 165"/>
                <a:gd name="T33" fmla="*/ 2147483646 h 121"/>
                <a:gd name="T34" fmla="*/ 2147483646 w 165"/>
                <a:gd name="T35" fmla="*/ 2147483646 h 121"/>
                <a:gd name="T36" fmla="*/ 2147483646 w 165"/>
                <a:gd name="T37" fmla="*/ 2147483646 h 121"/>
                <a:gd name="T38" fmla="*/ 2147483646 w 165"/>
                <a:gd name="T39" fmla="*/ 2147483646 h 121"/>
                <a:gd name="T40" fmla="*/ 2147483646 w 165"/>
                <a:gd name="T41" fmla="*/ 2147483646 h 121"/>
                <a:gd name="T42" fmla="*/ 2147483646 w 165"/>
                <a:gd name="T43" fmla="*/ 2147483646 h 121"/>
                <a:gd name="T44" fmla="*/ 2147483646 w 165"/>
                <a:gd name="T45" fmla="*/ 2147483646 h 121"/>
                <a:gd name="T46" fmla="*/ 2147483646 w 165"/>
                <a:gd name="T47" fmla="*/ 2147483646 h 121"/>
                <a:gd name="T48" fmla="*/ 2147483646 w 165"/>
                <a:gd name="T49" fmla="*/ 2147483646 h 121"/>
                <a:gd name="T50" fmla="*/ 2147483646 w 165"/>
                <a:gd name="T51" fmla="*/ 2147483646 h 121"/>
                <a:gd name="T52" fmla="*/ 2147483646 w 165"/>
                <a:gd name="T53" fmla="*/ 2147483646 h 121"/>
                <a:gd name="T54" fmla="*/ 2147483646 w 165"/>
                <a:gd name="T55" fmla="*/ 2147483646 h 121"/>
                <a:gd name="T56" fmla="*/ 2147483646 w 165"/>
                <a:gd name="T57" fmla="*/ 2147483646 h 121"/>
                <a:gd name="T58" fmla="*/ 2147483646 w 165"/>
                <a:gd name="T59" fmla="*/ 2147483646 h 121"/>
                <a:gd name="T60" fmla="*/ 2147483646 w 165"/>
                <a:gd name="T61" fmla="*/ 2147483646 h 121"/>
                <a:gd name="T62" fmla="*/ 2147483646 w 165"/>
                <a:gd name="T63" fmla="*/ 2147483646 h 121"/>
                <a:gd name="T64" fmla="*/ 2147483646 w 165"/>
                <a:gd name="T65" fmla="*/ 2147483646 h 121"/>
                <a:gd name="T66" fmla="*/ 2147483646 w 165"/>
                <a:gd name="T67" fmla="*/ 2147483646 h 121"/>
                <a:gd name="T68" fmla="*/ 2147483646 w 165"/>
                <a:gd name="T69" fmla="*/ 2147483646 h 1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MH_Other_19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046207" y="3250001"/>
              <a:ext cx="560866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MH_Text_2"/>
            <p:cNvSpPr txBox="1"/>
            <p:nvPr>
              <p:custDataLst>
                <p:tags r:id="rId18"/>
              </p:custDataLst>
            </p:nvPr>
          </p:nvSpPr>
          <p:spPr>
            <a:xfrm>
              <a:off x="7627271" y="3146832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工作完成情况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COMPLETION OF WORK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41524" y="4024097"/>
            <a:ext cx="4339590" cy="1264039"/>
            <a:chOff x="5738324" y="4024097"/>
            <a:chExt cx="4339590" cy="1264039"/>
          </a:xfrm>
        </p:grpSpPr>
        <p:sp>
          <p:nvSpPr>
            <p:cNvPr id="4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5943687" y="4189966"/>
              <a:ext cx="3870807" cy="805301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7" name="MH_Other_7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4024097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MH_Other_13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6236473" y="4434402"/>
              <a:ext cx="259504" cy="316428"/>
            </a:xfrm>
            <a:custGeom>
              <a:avLst/>
              <a:gdLst>
                <a:gd name="T0" fmla="*/ 2147483646 w 96"/>
                <a:gd name="T1" fmla="*/ 2147483646 h 119"/>
                <a:gd name="T2" fmla="*/ 2147483646 w 96"/>
                <a:gd name="T3" fmla="*/ 2147483646 h 119"/>
                <a:gd name="T4" fmla="*/ 2147483646 w 96"/>
                <a:gd name="T5" fmla="*/ 0 h 119"/>
                <a:gd name="T6" fmla="*/ 2147483646 w 96"/>
                <a:gd name="T7" fmla="*/ 2147483646 h 119"/>
                <a:gd name="T8" fmla="*/ 2147483646 w 96"/>
                <a:gd name="T9" fmla="*/ 2147483646 h 119"/>
                <a:gd name="T10" fmla="*/ 0 w 96"/>
                <a:gd name="T11" fmla="*/ 2147483646 h 119"/>
                <a:gd name="T12" fmla="*/ 0 w 96"/>
                <a:gd name="T13" fmla="*/ 2147483646 h 119"/>
                <a:gd name="T14" fmla="*/ 2147483646 w 96"/>
                <a:gd name="T15" fmla="*/ 2147483646 h 119"/>
                <a:gd name="T16" fmla="*/ 2147483646 w 96"/>
                <a:gd name="T17" fmla="*/ 2147483646 h 119"/>
                <a:gd name="T18" fmla="*/ 2147483646 w 96"/>
                <a:gd name="T19" fmla="*/ 2147483646 h 119"/>
                <a:gd name="T20" fmla="*/ 2147483646 w 96"/>
                <a:gd name="T21" fmla="*/ 2147483646 h 119"/>
                <a:gd name="T22" fmla="*/ 2147483646 w 96"/>
                <a:gd name="T23" fmla="*/ 2147483646 h 119"/>
                <a:gd name="T24" fmla="*/ 2147483646 w 96"/>
                <a:gd name="T25" fmla="*/ 2147483646 h 119"/>
                <a:gd name="T26" fmla="*/ 2147483646 w 96"/>
                <a:gd name="T27" fmla="*/ 2147483646 h 119"/>
                <a:gd name="T28" fmla="*/ 2147483646 w 96"/>
                <a:gd name="T29" fmla="*/ 2147483646 h 119"/>
                <a:gd name="T30" fmla="*/ 2147483646 w 96"/>
                <a:gd name="T31" fmla="*/ 2147483646 h 119"/>
                <a:gd name="T32" fmla="*/ 2147483646 w 96"/>
                <a:gd name="T33" fmla="*/ 2147483646 h 119"/>
                <a:gd name="T34" fmla="*/ 2147483646 w 96"/>
                <a:gd name="T35" fmla="*/ 2147483646 h 119"/>
                <a:gd name="T36" fmla="*/ 2147483646 w 96"/>
                <a:gd name="T37" fmla="*/ 2147483646 h 119"/>
                <a:gd name="T38" fmla="*/ 2147483646 w 96"/>
                <a:gd name="T39" fmla="*/ 2147483646 h 119"/>
                <a:gd name="T40" fmla="*/ 2147483646 w 96"/>
                <a:gd name="T41" fmla="*/ 2147483646 h 119"/>
                <a:gd name="T42" fmla="*/ 2147483646 w 96"/>
                <a:gd name="T43" fmla="*/ 2147483646 h 119"/>
                <a:gd name="T44" fmla="*/ 2147483646 w 96"/>
                <a:gd name="T45" fmla="*/ 2147483646 h 1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Other_18"/>
            <p:cNvSpPr txBox="1"/>
            <p:nvPr>
              <p:custDataLst>
                <p:tags r:id="rId12"/>
              </p:custDataLst>
            </p:nvPr>
          </p:nvSpPr>
          <p:spPr>
            <a:xfrm>
              <a:off x="7039510" y="4430328"/>
              <a:ext cx="574260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MH_Text_3"/>
            <p:cNvSpPr txBox="1"/>
            <p:nvPr>
              <p:custDataLst>
                <p:tags r:id="rId13"/>
              </p:custDataLst>
            </p:nvPr>
          </p:nvSpPr>
          <p:spPr>
            <a:xfrm>
              <a:off x="7627271" y="4327159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成功项目展示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SUCCESSFUL PROJECT 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41524" y="5206099"/>
            <a:ext cx="4339590" cy="1264039"/>
            <a:chOff x="5738324" y="5206099"/>
            <a:chExt cx="4339590" cy="1264039"/>
          </a:xfrm>
        </p:grpSpPr>
        <p:sp>
          <p:nvSpPr>
            <p:cNvPr id="3" name="MH_Other_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5943687" y="5371967"/>
              <a:ext cx="3870807" cy="805303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8" name="MH_Other_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5206099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MH_Other_9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6219731" y="5632309"/>
              <a:ext cx="292989" cy="284618"/>
            </a:xfrm>
            <a:custGeom>
              <a:avLst/>
              <a:gdLst>
                <a:gd name="T0" fmla="*/ 2147483646 w 108"/>
                <a:gd name="T1" fmla="*/ 2147483646 h 107"/>
                <a:gd name="T2" fmla="*/ 2147483646 w 108"/>
                <a:gd name="T3" fmla="*/ 2147483646 h 107"/>
                <a:gd name="T4" fmla="*/ 2147483646 w 108"/>
                <a:gd name="T5" fmla="*/ 2147483646 h 107"/>
                <a:gd name="T6" fmla="*/ 2147483646 w 108"/>
                <a:gd name="T7" fmla="*/ 0 h 107"/>
                <a:gd name="T8" fmla="*/ 0 w 108"/>
                <a:gd name="T9" fmla="*/ 2147483646 h 107"/>
                <a:gd name="T10" fmla="*/ 2147483646 w 108"/>
                <a:gd name="T11" fmla="*/ 2147483646 h 107"/>
                <a:gd name="T12" fmla="*/ 2147483646 w 108"/>
                <a:gd name="T13" fmla="*/ 2147483646 h 107"/>
                <a:gd name="T14" fmla="*/ 2147483646 w 108"/>
                <a:gd name="T15" fmla="*/ 2147483646 h 107"/>
                <a:gd name="T16" fmla="*/ 2147483646 w 108"/>
                <a:gd name="T17" fmla="*/ 2147483646 h 107"/>
                <a:gd name="T18" fmla="*/ 2147483646 w 108"/>
                <a:gd name="T19" fmla="*/ 2147483646 h 107"/>
                <a:gd name="T20" fmla="*/ 2147483646 w 108"/>
                <a:gd name="T21" fmla="*/ 2147483646 h 107"/>
                <a:gd name="T22" fmla="*/ 2147483646 w 108"/>
                <a:gd name="T23" fmla="*/ 2147483646 h 107"/>
                <a:gd name="T24" fmla="*/ 2147483646 w 108"/>
                <a:gd name="T25" fmla="*/ 2147483646 h 107"/>
                <a:gd name="T26" fmla="*/ 2147483646 w 108"/>
                <a:gd name="T27" fmla="*/ 2147483646 h 107"/>
                <a:gd name="T28" fmla="*/ 2147483646 w 108"/>
                <a:gd name="T29" fmla="*/ 2147483646 h 107"/>
                <a:gd name="T30" fmla="*/ 2147483646 w 108"/>
                <a:gd name="T31" fmla="*/ 2147483646 h 10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" h="107">
                  <a:moveTo>
                    <a:pt x="105" y="95"/>
                  </a:moveTo>
                  <a:cubicBezTo>
                    <a:pt x="76" y="66"/>
                    <a:pt x="76" y="66"/>
                    <a:pt x="76" y="66"/>
                  </a:cubicBezTo>
                  <a:cubicBezTo>
                    <a:pt x="81" y="59"/>
                    <a:pt x="83" y="51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51" y="83"/>
                    <a:pt x="59" y="81"/>
                    <a:pt x="66" y="7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6"/>
                    <a:pt x="98" y="107"/>
                    <a:pt x="100" y="107"/>
                  </a:cubicBezTo>
                  <a:cubicBezTo>
                    <a:pt x="101" y="107"/>
                    <a:pt x="103" y="106"/>
                    <a:pt x="105" y="105"/>
                  </a:cubicBezTo>
                  <a:cubicBezTo>
                    <a:pt x="108" y="102"/>
                    <a:pt x="108" y="97"/>
                    <a:pt x="105" y="95"/>
                  </a:cubicBezTo>
                  <a:moveTo>
                    <a:pt x="7" y="42"/>
                  </a:moveTo>
                  <a:cubicBezTo>
                    <a:pt x="7" y="23"/>
                    <a:pt x="23" y="7"/>
                    <a:pt x="42" y="7"/>
                  </a:cubicBezTo>
                  <a:cubicBezTo>
                    <a:pt x="61" y="7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ubicBezTo>
                    <a:pt x="23" y="76"/>
                    <a:pt x="7" y="61"/>
                    <a:pt x="7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MH_Other_20"/>
            <p:cNvSpPr txBox="1"/>
            <p:nvPr>
              <p:custDataLst>
                <p:tags r:id="rId7"/>
              </p:custDataLst>
            </p:nvPr>
          </p:nvSpPr>
          <p:spPr>
            <a:xfrm>
              <a:off x="7047045" y="5612330"/>
              <a:ext cx="559191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MH_Text_4"/>
            <p:cNvSpPr txBox="1"/>
            <p:nvPr>
              <p:custDataLst>
                <p:tags r:id="rId8"/>
              </p:custDataLst>
            </p:nvPr>
          </p:nvSpPr>
          <p:spPr>
            <a:xfrm>
              <a:off x="7627271" y="5509161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明年工作计划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NEXT YEAR WORK PLAN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MH_Others_1"/>
          <p:cNvSpPr txBox="1"/>
          <p:nvPr>
            <p:custDataLst>
              <p:tags r:id="rId2"/>
            </p:custDataLst>
          </p:nvPr>
        </p:nvSpPr>
        <p:spPr>
          <a:xfrm>
            <a:off x="1428195" y="1659627"/>
            <a:ext cx="2897062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s_2"/>
          <p:cNvSpPr txBox="1"/>
          <p:nvPr>
            <p:custDataLst>
              <p:tags r:id="rId3"/>
            </p:custDataLst>
          </p:nvPr>
        </p:nvSpPr>
        <p:spPr>
          <a:xfrm>
            <a:off x="1486252" y="2908038"/>
            <a:ext cx="2780948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491122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81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85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754425"/>
            <a:ext cx="12858750" cy="239137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62202" y="4082502"/>
            <a:ext cx="81343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437518"/>
            <a:ext cx="49339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4138009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5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771195" y="313128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310605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326238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15319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94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06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73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771195" y="313128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05995" y="3106058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693929" y="326238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965812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195068" y="428502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965812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5068" y="455467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39153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3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433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75441"/>
      </a:accent1>
      <a:accent2>
        <a:srgbClr val="EDBFB2"/>
      </a:accent2>
      <a:accent3>
        <a:srgbClr val="875441"/>
      </a:accent3>
      <a:accent4>
        <a:srgbClr val="EDBFB2"/>
      </a:accent4>
      <a:accent5>
        <a:srgbClr val="875441"/>
      </a:accent5>
      <a:accent6>
        <a:srgbClr val="EDBFB2"/>
      </a:accent6>
      <a:hlink>
        <a:srgbClr val="875441"/>
      </a:hlink>
      <a:folHlink>
        <a:srgbClr val="EDBF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3708</Words>
  <Application>Microsoft Office PowerPoint</Application>
  <PresentationFormat>自定义</PresentationFormat>
  <Paragraphs>284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五谷杂粮</dc:title>
  <dc:creator/>
  <cp:keywords>第一PPT模板网-WWW.1PPT.COM</cp:keywords>
  <cp:lastModifiedBy/>
  <cp:revision>1</cp:revision>
  <dcterms:created xsi:type="dcterms:W3CDTF">2016-11-01T15:02:47Z</dcterms:created>
  <dcterms:modified xsi:type="dcterms:W3CDTF">2018-01-04T12:04:31Z</dcterms:modified>
</cp:coreProperties>
</file>