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Override PartName="/ppt/charts/chart8.xml" ContentType="application/vnd.openxmlformats-officedocument.drawingml.chart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0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37" r:id="rId4"/>
    <p:sldId id="3120" r:id="rId5"/>
    <p:sldId id="3125" r:id="rId6"/>
    <p:sldId id="3089" r:id="rId7"/>
    <p:sldId id="3092" r:id="rId8"/>
    <p:sldId id="3124" r:id="rId9"/>
    <p:sldId id="3134" r:id="rId10"/>
    <p:sldId id="3097" r:id="rId11"/>
    <p:sldId id="3126" r:id="rId12"/>
    <p:sldId id="3093" r:id="rId13"/>
    <p:sldId id="3096" r:id="rId14"/>
    <p:sldId id="3135" r:id="rId15"/>
    <p:sldId id="3127" r:id="rId16"/>
    <p:sldId id="3095" r:id="rId17"/>
    <p:sldId id="3087" r:id="rId18"/>
    <p:sldId id="3094" r:id="rId19"/>
    <p:sldId id="3136" r:id="rId20"/>
    <p:sldId id="3091" r:id="rId21"/>
    <p:sldId id="3088" r:id="rId22"/>
    <p:sldId id="3090" r:id="rId23"/>
    <p:sldId id="3138" r:id="rId24"/>
    <p:sldId id="313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44" autoAdjust="0"/>
    <p:restoredTop sz="92986" autoAdjust="0"/>
  </p:normalViewPr>
  <p:slideViewPr>
    <p:cSldViewPr>
      <p:cViewPr varScale="1">
        <p:scale>
          <a:sx n="58" d="100"/>
          <a:sy n="58" d="100"/>
        </p:scale>
        <p:origin x="-90" y="-150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___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60"/>
      <c:rAngAx val="0"/>
      <c:perspective val="10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54989518628232E-2"/>
          <c:y val="5.1251556153279899E-2"/>
          <c:w val="0.77951244066535597"/>
          <c:h val="0.83310476432796898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/>
              </a:solidFill>
              <a:round/>
            </a:ln>
            <a:effectLst/>
            <a:sp3d contourW="9525">
              <a:contourClr>
                <a:schemeClr val="accent1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4.5</c:v>
                </c:pt>
                <c:pt idx="1">
                  <c:v>2.5</c:v>
                </c:pt>
                <c:pt idx="2">
                  <c:v>3.2</c:v>
                </c:pt>
                <c:pt idx="3">
                  <c:v>3.7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F405-4395-BD67-80128F2080DF}"/>
            </c:ext>
          </c:extLst>
        </c:ser>
        <c:ser>
          <c:idx val="1"/>
          <c:order val="1"/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/>
              </a:solidFill>
              <a:round/>
            </a:ln>
            <a:effectLst/>
            <a:sp3d contourW="9525">
              <a:contourClr>
                <a:schemeClr val="accent2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Sheet1!$C$2:$C$5</c:f>
              <c:numCache>
                <c:formatCode>General</c:formatCode>
                <c:ptCount val="4"/>
                <c:pt idx="0">
                  <c:v>2.5</c:v>
                </c:pt>
                <c:pt idx="1">
                  <c:v>4.2</c:v>
                </c:pt>
                <c:pt idx="2">
                  <c:v>1.6</c:v>
                </c:pt>
                <c:pt idx="3">
                  <c:v>2.4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F405-4395-BD67-80128F2080DF}"/>
            </c:ext>
          </c:extLst>
        </c:ser>
        <c:ser>
          <c:idx val="2"/>
          <c:order val="2"/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/>
              </a:solidFill>
              <a:round/>
            </a:ln>
            <a:effectLst/>
            <a:sp3d contourW="9525">
              <a:contourClr>
                <a:schemeClr val="accent4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F405-4395-BD67-80128F2080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200150016"/>
        <c:axId val="200800512"/>
        <c:axId val="0"/>
      </c:bar3DChart>
      <c:catAx>
        <c:axId val="2001500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00800512"/>
        <c:crosses val="autoZero"/>
        <c:auto val="1"/>
        <c:lblAlgn val="ctr"/>
        <c:lblOffset val="100"/>
        <c:noMultiLvlLbl val="0"/>
      </c:catAx>
      <c:valAx>
        <c:axId val="200800512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00150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6089290732402279"/>
          <c:y val="0.1275110824532199"/>
          <c:w val="0.12354509056968201"/>
          <c:h val="0.384509699870501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E923-45AF-B6CB-548D215088A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E923-45AF-B6CB-548D215088A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E923-45AF-B6CB-548D215088A5}"/>
            </c:ext>
          </c:extLst>
        </c:ser>
        <c:ser>
          <c:idx val="3"/>
          <c:order val="3"/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E923-45AF-B6CB-548D215088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0530048"/>
        <c:axId val="80531840"/>
      </c:barChart>
      <c:catAx>
        <c:axId val="80530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80531840"/>
        <c:crosses val="autoZero"/>
        <c:auto val="1"/>
        <c:lblAlgn val="ctr"/>
        <c:lblOffset val="100"/>
        <c:noMultiLvlLbl val="0"/>
      </c:catAx>
      <c:valAx>
        <c:axId val="80531840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80530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1B03-4522-AEE4-A42E57052D4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1B03-4522-AEE4-A42E57052D4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1B03-4522-AEE4-A42E57052D4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1B03-4522-AEE4-A42E57052D4F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6</c:v>
                </c:pt>
                <c:pt idx="3">
                  <c:v>12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1B03-4522-AEE4-A42E57052D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151613440"/>
        <c:axId val="151614976"/>
      </c:barChart>
      <c:catAx>
        <c:axId val="1516134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1614976"/>
        <c:crosses val="autoZero"/>
        <c:auto val="1"/>
        <c:lblAlgn val="ctr"/>
        <c:lblOffset val="100"/>
        <c:noMultiLvlLbl val="0"/>
      </c:catAx>
      <c:valAx>
        <c:axId val="1516149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516134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4A1-4C1F-8457-E20734488AE7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4A1-4C1F-8457-E20734488AE7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4A1-4C1F-8457-E20734488AE7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4A1-4C1F-8457-E20734488AE7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1.4</c:v>
                </c:pt>
                <c:pt idx="2">
                  <c:v>2</c:v>
                </c:pt>
                <c:pt idx="3">
                  <c:v>0.7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64A1-4C1F-8457-E20734488AE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6"/>
        <c:overlap val="-20"/>
        <c:axId val="151639936"/>
        <c:axId val="151642880"/>
      </c:barChart>
      <c:catAx>
        <c:axId val="1516399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1642880"/>
        <c:crosses val="autoZero"/>
        <c:auto val="1"/>
        <c:lblAlgn val="ctr"/>
        <c:lblOffset val="100"/>
        <c:noMultiLvlLbl val="0"/>
      </c:catAx>
      <c:valAx>
        <c:axId val="1516428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516399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78B4-4691-862F-F8C64AD3CF88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78B4-4691-862F-F8C64AD3CF88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78B4-4691-862F-F8C64AD3CF88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78B4-4691-862F-F8C64AD3CF88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1.3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78B4-4691-862F-F8C64AD3CF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152058112"/>
        <c:axId val="152059904"/>
      </c:barChart>
      <c:catAx>
        <c:axId val="1520581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2059904"/>
        <c:crosses val="autoZero"/>
        <c:auto val="1"/>
        <c:lblAlgn val="ctr"/>
        <c:lblOffset val="100"/>
        <c:noMultiLvlLbl val="0"/>
      </c:catAx>
      <c:valAx>
        <c:axId val="1520599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5205811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7CC-4599-8A3E-DCFACD5AE35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7CC-4599-8A3E-DCFACD5AE35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7CC-4599-8A3E-DCFACD5AE35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7CC-4599-8A3E-DCFACD5AE35F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67CC-4599-8A3E-DCFACD5AE3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152110592"/>
        <c:axId val="152112128"/>
      </c:barChart>
      <c:catAx>
        <c:axId val="1521105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2112128"/>
        <c:crosses val="autoZero"/>
        <c:auto val="1"/>
        <c:lblAlgn val="ctr"/>
        <c:lblOffset val="100"/>
        <c:noMultiLvlLbl val="0"/>
      </c:catAx>
      <c:valAx>
        <c:axId val="1521121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521105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54183070866142"/>
          <c:y val="9.9076995718676647E-2"/>
          <c:w val="0.73412627378412232"/>
          <c:h val="0.78217310832550169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1"/>
                </a:solidFill>
              </a:ln>
              <a:effectLst/>
            </c:spPr>
          </c:marker>
          <c:val>
            <c:numRef>
              <c:f>Sheet1!$B$2:$B$8</c:f>
              <c:numCache>
                <c:formatCode>0%</c:formatCode>
                <c:ptCount val="7"/>
                <c:pt idx="0">
                  <c:v>0.7</c:v>
                </c:pt>
                <c:pt idx="1">
                  <c:v>0.61</c:v>
                </c:pt>
                <c:pt idx="2">
                  <c:v>0.34</c:v>
                </c:pt>
                <c:pt idx="3">
                  <c:v>0.34</c:v>
                </c:pt>
                <c:pt idx="4">
                  <c:v>0.23</c:v>
                </c:pt>
                <c:pt idx="5">
                  <c:v>0.27</c:v>
                </c:pt>
                <c:pt idx="6">
                  <c:v>0.3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Column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01FB-4333-B391-846B2780ADD5}"/>
            </c:ext>
          </c:extLst>
        </c:ser>
        <c:ser>
          <c:idx val="1"/>
          <c:order val="1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4"/>
                </a:solidFill>
              </a:ln>
              <a:effectLst/>
            </c:spPr>
          </c:marker>
          <c:val>
            <c:numRef>
              <c:f>Sheet1!$C$2:$C$8</c:f>
              <c:numCache>
                <c:formatCode>0%</c:formatCode>
                <c:ptCount val="7"/>
                <c:pt idx="0">
                  <c:v>0.37</c:v>
                </c:pt>
                <c:pt idx="1">
                  <c:v>0.19</c:v>
                </c:pt>
                <c:pt idx="2">
                  <c:v>0.14000000000000001</c:v>
                </c:pt>
                <c:pt idx="3">
                  <c:v>0.14000000000000001</c:v>
                </c:pt>
                <c:pt idx="4">
                  <c:v>0.18</c:v>
                </c:pt>
                <c:pt idx="5">
                  <c:v>0.6</c:v>
                </c:pt>
                <c:pt idx="6">
                  <c:v>0.45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Column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01FB-4333-B391-846B2780ADD5}"/>
            </c:ext>
          </c:extLst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val>
            <c:numRef>
              <c:f>Sheet1!$D$2:$D$8</c:f>
              <c:numCache>
                <c:formatCode>0%</c:formatCode>
                <c:ptCount val="7"/>
                <c:pt idx="0">
                  <c:v>0.3</c:v>
                </c:pt>
                <c:pt idx="1">
                  <c:v>0.39</c:v>
                </c:pt>
                <c:pt idx="2">
                  <c:v>0.47</c:v>
                </c:pt>
                <c:pt idx="3">
                  <c:v>0.49</c:v>
                </c:pt>
                <c:pt idx="4">
                  <c:v>0.48</c:v>
                </c:pt>
                <c:pt idx="5">
                  <c:v>0.45</c:v>
                </c:pt>
                <c:pt idx="6">
                  <c:v>0.6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01FB-4333-B391-846B2780AD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3909504"/>
        <c:axId val="153911680"/>
      </c:lineChart>
      <c:catAx>
        <c:axId val="153909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53911680"/>
        <c:crosses val="autoZero"/>
        <c:auto val="1"/>
        <c:lblAlgn val="ctr"/>
        <c:lblOffset val="100"/>
        <c:noMultiLvlLbl val="0"/>
      </c:catAx>
      <c:valAx>
        <c:axId val="153911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53909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686400339422633"/>
          <c:y val="0.39004689080472732"/>
          <c:w val="0.13135996605773673"/>
          <c:h val="0.219906007616936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C62-451F-95FD-C70BE29D9337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C62-451F-95FD-C70BE29D933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C62-451F-95FD-C70BE29D9337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C62-451F-95FD-C70BE29D9337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C62-451F-95FD-C70BE29D9337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C62-451F-95FD-C70BE29D9337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1C62-451F-95FD-C70BE29D9337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1C62-451F-95FD-C70BE29D933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1C62-451F-95FD-C70BE29D933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85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513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460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984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8068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28619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2262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42925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071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2754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70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8023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057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031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407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846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573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498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208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60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700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49322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3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3.jpe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3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3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452711" y="5368037"/>
            <a:ext cx="47525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Gym fitness of strength and beauty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52711" y="5783228"/>
            <a:ext cx="52200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52711" y="4552429"/>
            <a:ext cx="648072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力与美健身健美</a:t>
            </a:r>
            <a:endParaRPr lang="zh-CN" altLang="en-US" sz="60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p:transition spd="slow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6" grpId="0"/>
          <p:bldP spid="6" grpId="1"/>
          <p:bldP spid="8" grpId="0"/>
          <p:bldP spid="8" grpId="1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6" grpId="0"/>
          <p:bldP spid="6" grpId="1"/>
          <p:bldP spid="8" grpId="0"/>
          <p:bldP spid="8" grpId="1"/>
          <p:bldP spid="9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279115"/>
            <a:ext cx="4011895" cy="2450259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779578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71117" y="5742568"/>
            <a:ext cx="1215821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5528" y="5804796"/>
            <a:ext cx="12429523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5934" y="3948961"/>
            <a:ext cx="3744791" cy="1220333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279115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779578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279115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779578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3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3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079842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055889" y="2103673"/>
          <a:ext cx="8746974" cy="2740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2333781" y="5240863"/>
            <a:ext cx="2495555" cy="757130"/>
            <a:chOff x="1150665" y="1672015"/>
            <a:chExt cx="2724775" cy="826673"/>
          </a:xfrm>
        </p:grpSpPr>
        <p:sp>
          <p:nvSpPr>
            <p:cNvPr id="7" name="TextBox 6"/>
            <p:cNvSpPr txBox="1"/>
            <p:nvPr/>
          </p:nvSpPr>
          <p:spPr>
            <a:xfrm>
              <a:off x="1150665" y="1672015"/>
              <a:ext cx="761706" cy="826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Text Placeholder 32"/>
            <p:cNvSpPr txBox="1">
              <a:spLocks/>
            </p:cNvSpPr>
            <p:nvPr/>
          </p:nvSpPr>
          <p:spPr>
            <a:xfrm>
              <a:off x="1898843" y="1991320"/>
              <a:ext cx="1976597" cy="4690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 Placeholder 33"/>
            <p:cNvSpPr txBox="1">
              <a:spLocks/>
            </p:cNvSpPr>
            <p:nvPr/>
          </p:nvSpPr>
          <p:spPr>
            <a:xfrm>
              <a:off x="1898845" y="1750689"/>
              <a:ext cx="1846848" cy="282278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154403" y="5240860"/>
            <a:ext cx="2525653" cy="757130"/>
            <a:chOff x="1150666" y="1672015"/>
            <a:chExt cx="2757638" cy="826674"/>
          </a:xfrm>
        </p:grpSpPr>
        <p:sp>
          <p:nvSpPr>
            <p:cNvPr id="11" name="TextBox 10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 Placeholder 32"/>
            <p:cNvSpPr txBox="1">
              <a:spLocks/>
            </p:cNvSpPr>
            <p:nvPr/>
          </p:nvSpPr>
          <p:spPr>
            <a:xfrm>
              <a:off x="1898842" y="1991322"/>
              <a:ext cx="2009462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005123" y="5240860"/>
            <a:ext cx="2488971" cy="757130"/>
            <a:chOff x="1150666" y="1672015"/>
            <a:chExt cx="2717585" cy="826674"/>
          </a:xfrm>
        </p:grpSpPr>
        <p:sp>
          <p:nvSpPr>
            <p:cNvPr id="15" name="TextBox 14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898843" y="1991322"/>
              <a:ext cx="1969408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299926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1724"/>
          <p:cNvSpPr/>
          <p:nvPr/>
        </p:nvSpPr>
        <p:spPr>
          <a:xfrm>
            <a:off x="7806210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5"/>
          <p:cNvSpPr/>
          <p:nvPr/>
        </p:nvSpPr>
        <p:spPr>
          <a:xfrm>
            <a:off x="5000961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6"/>
          <p:cNvSpPr/>
          <p:nvPr/>
        </p:nvSpPr>
        <p:spPr>
          <a:xfrm>
            <a:off x="2258592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33"/>
          <p:cNvSpPr/>
          <p:nvPr/>
        </p:nvSpPr>
        <p:spPr>
          <a:xfrm>
            <a:off x="5847739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Shape 1735"/>
          <p:cNvSpPr/>
          <p:nvPr/>
        </p:nvSpPr>
        <p:spPr>
          <a:xfrm>
            <a:off x="8560977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Shape 1739"/>
          <p:cNvSpPr/>
          <p:nvPr/>
        </p:nvSpPr>
        <p:spPr>
          <a:xfrm>
            <a:off x="3089552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730"/>
          <p:cNvSpPr/>
          <p:nvPr/>
        </p:nvSpPr>
        <p:spPr>
          <a:xfrm>
            <a:off x="7313328" y="3137487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Shape 1741"/>
          <p:cNvSpPr/>
          <p:nvPr/>
        </p:nvSpPr>
        <p:spPr>
          <a:xfrm>
            <a:off x="4531643" y="4348831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Shape 1748"/>
          <p:cNvSpPr/>
          <p:nvPr/>
        </p:nvSpPr>
        <p:spPr>
          <a:xfrm rot="2348650">
            <a:off x="9907825" y="3612464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Shape 1749"/>
          <p:cNvSpPr/>
          <p:nvPr/>
        </p:nvSpPr>
        <p:spPr>
          <a:xfrm rot="12794463">
            <a:off x="1829845" y="4468967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90439" y="3137487"/>
            <a:ext cx="972348" cy="972347"/>
            <a:chOff x="1072256" y="2492673"/>
            <a:chExt cx="1061660" cy="1061659"/>
          </a:xfrm>
        </p:grpSpPr>
        <p:sp>
          <p:nvSpPr>
            <p:cNvPr id="13" name="Shape 1729"/>
            <p:cNvSpPr/>
            <p:nvPr/>
          </p:nvSpPr>
          <p:spPr>
            <a:xfrm>
              <a:off x="1072256" y="2492673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750"/>
            <p:cNvSpPr/>
            <p:nvPr/>
          </p:nvSpPr>
          <p:spPr>
            <a:xfrm>
              <a:off x="1390151" y="2822318"/>
              <a:ext cx="415919" cy="39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28447" y="3137487"/>
            <a:ext cx="972347" cy="972347"/>
            <a:chOff x="4061755" y="2492673"/>
            <a:chExt cx="1061659" cy="1061659"/>
          </a:xfrm>
        </p:grpSpPr>
        <p:sp>
          <p:nvSpPr>
            <p:cNvPr id="11" name="Shape 1727"/>
            <p:cNvSpPr/>
            <p:nvPr/>
          </p:nvSpPr>
          <p:spPr>
            <a:xfrm>
              <a:off x="4061755" y="2492673"/>
              <a:ext cx="1061659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Shape 1751"/>
            <p:cNvSpPr/>
            <p:nvPr/>
          </p:nvSpPr>
          <p:spPr>
            <a:xfrm>
              <a:off x="4396967" y="2817846"/>
              <a:ext cx="398216" cy="398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020336" y="4348831"/>
            <a:ext cx="972348" cy="972347"/>
            <a:chOff x="10058085" y="3811668"/>
            <a:chExt cx="1061660" cy="1061659"/>
          </a:xfrm>
        </p:grpSpPr>
        <p:sp>
          <p:nvSpPr>
            <p:cNvPr id="21" name="Shape 1737"/>
            <p:cNvSpPr/>
            <p:nvPr/>
          </p:nvSpPr>
          <p:spPr>
            <a:xfrm>
              <a:off x="10058085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753"/>
            <p:cNvSpPr/>
            <p:nvPr/>
          </p:nvSpPr>
          <p:spPr>
            <a:xfrm>
              <a:off x="10363316" y="4111638"/>
              <a:ext cx="451197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305207" y="4348831"/>
            <a:ext cx="972348" cy="972347"/>
            <a:chOff x="7093566" y="3811668"/>
            <a:chExt cx="1061660" cy="1061659"/>
          </a:xfrm>
        </p:grpSpPr>
        <p:sp>
          <p:nvSpPr>
            <p:cNvPr id="22" name="Shape 1738"/>
            <p:cNvSpPr/>
            <p:nvPr/>
          </p:nvSpPr>
          <p:spPr>
            <a:xfrm>
              <a:off x="7093566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Shape 1754"/>
            <p:cNvSpPr/>
            <p:nvPr/>
          </p:nvSpPr>
          <p:spPr>
            <a:xfrm>
              <a:off x="7386751" y="4108303"/>
              <a:ext cx="492480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494088"/>
            <a:ext cx="1211263" cy="25876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503488"/>
            <a:ext cx="1663700" cy="5778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5603864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8398237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881518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6104342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334254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4"/>
          <p:cNvSpPr txBox="1">
            <a:spLocks/>
          </p:cNvSpPr>
          <p:nvPr/>
        </p:nvSpPr>
        <p:spPr>
          <a:xfrm>
            <a:off x="4489438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7305207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03838" y="5429539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858787" y="5427698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4"/>
          <p:cNvSpPr txBox="1">
            <a:spLocks/>
          </p:cNvSpPr>
          <p:nvPr/>
        </p:nvSpPr>
        <p:spPr>
          <a:xfrm>
            <a:off x="9574768" y="5435165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Shape 1752"/>
          <p:cNvSpPr/>
          <p:nvPr/>
        </p:nvSpPr>
        <p:spPr>
          <a:xfrm>
            <a:off x="7587816" y="3412222"/>
            <a:ext cx="422877" cy="422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4" extrusionOk="0">
                <a:moveTo>
                  <a:pt x="2578" y="8409"/>
                </a:moveTo>
                <a:cubicBezTo>
                  <a:pt x="2578" y="5193"/>
                  <a:pt x="5174" y="2587"/>
                  <a:pt x="8376" y="2587"/>
                </a:cubicBezTo>
                <a:cubicBezTo>
                  <a:pt x="11580" y="2587"/>
                  <a:pt x="14435" y="5451"/>
                  <a:pt x="14435" y="8666"/>
                </a:cubicBezTo>
                <a:cubicBezTo>
                  <a:pt x="14435" y="11882"/>
                  <a:pt x="11838" y="14488"/>
                  <a:pt x="8635" y="14488"/>
                </a:cubicBezTo>
                <a:cubicBezTo>
                  <a:pt x="5431" y="14488"/>
                  <a:pt x="2578" y="11624"/>
                  <a:pt x="2578" y="8409"/>
                </a:cubicBezTo>
                <a:close/>
                <a:moveTo>
                  <a:pt x="20914" y="18167"/>
                </a:moveTo>
                <a:lnTo>
                  <a:pt x="15797" y="13032"/>
                </a:lnTo>
                <a:cubicBezTo>
                  <a:pt x="16568" y="11759"/>
                  <a:pt x="17013" y="10265"/>
                  <a:pt x="17013" y="8666"/>
                </a:cubicBezTo>
                <a:cubicBezTo>
                  <a:pt x="17013" y="4023"/>
                  <a:pt x="13004" y="0"/>
                  <a:pt x="8376" y="0"/>
                </a:cubicBezTo>
                <a:cubicBezTo>
                  <a:pt x="3750" y="0"/>
                  <a:pt x="0" y="3765"/>
                  <a:pt x="0" y="8409"/>
                </a:cubicBezTo>
                <a:cubicBezTo>
                  <a:pt x="0" y="13052"/>
                  <a:pt x="4008" y="17075"/>
                  <a:pt x="8635" y="17075"/>
                </a:cubicBezTo>
                <a:cubicBezTo>
                  <a:pt x="10173" y="17075"/>
                  <a:pt x="11614" y="16657"/>
                  <a:pt x="12852" y="15931"/>
                </a:cubicBezTo>
                <a:lnTo>
                  <a:pt x="17996" y="21094"/>
                </a:lnTo>
                <a:cubicBezTo>
                  <a:pt x="18500" y="21600"/>
                  <a:pt x="19317" y="21600"/>
                  <a:pt x="19819" y="21094"/>
                </a:cubicBezTo>
                <a:lnTo>
                  <a:pt x="21096" y="19815"/>
                </a:lnTo>
                <a:cubicBezTo>
                  <a:pt x="21600" y="19309"/>
                  <a:pt x="21417" y="18672"/>
                  <a:pt x="20914" y="1816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Shape 1755"/>
          <p:cNvSpPr/>
          <p:nvPr/>
        </p:nvSpPr>
        <p:spPr>
          <a:xfrm>
            <a:off x="4835459" y="4670819"/>
            <a:ext cx="364716" cy="32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2" y="0"/>
                </a:moveTo>
                <a:cubicBezTo>
                  <a:pt x="9030" y="0"/>
                  <a:pt x="7856" y="707"/>
                  <a:pt x="7120" y="1087"/>
                </a:cubicBezTo>
                <a:lnTo>
                  <a:pt x="7120" y="3594"/>
                </a:lnTo>
                <a:lnTo>
                  <a:pt x="4741" y="3594"/>
                </a:lnTo>
                <a:lnTo>
                  <a:pt x="4741" y="21600"/>
                </a:lnTo>
                <a:lnTo>
                  <a:pt x="16843" y="21600"/>
                </a:lnTo>
                <a:lnTo>
                  <a:pt x="16843" y="3594"/>
                </a:lnTo>
                <a:lnTo>
                  <a:pt x="14465" y="3594"/>
                </a:lnTo>
                <a:cubicBezTo>
                  <a:pt x="14465" y="3594"/>
                  <a:pt x="14465" y="1087"/>
                  <a:pt x="14465" y="1087"/>
                </a:cubicBezTo>
                <a:cubicBezTo>
                  <a:pt x="13730" y="707"/>
                  <a:pt x="12555" y="0"/>
                  <a:pt x="10792" y="0"/>
                </a:cubicBezTo>
                <a:close/>
                <a:moveTo>
                  <a:pt x="2152" y="3611"/>
                </a:moveTo>
                <a:cubicBezTo>
                  <a:pt x="965" y="3611"/>
                  <a:pt x="0" y="4682"/>
                  <a:pt x="0" y="6002"/>
                </a:cubicBezTo>
                <a:lnTo>
                  <a:pt x="0" y="19209"/>
                </a:lnTo>
                <a:cubicBezTo>
                  <a:pt x="0" y="20528"/>
                  <a:pt x="965" y="21600"/>
                  <a:pt x="2152" y="21600"/>
                </a:cubicBezTo>
                <a:lnTo>
                  <a:pt x="3236" y="21600"/>
                </a:lnTo>
                <a:lnTo>
                  <a:pt x="3236" y="3611"/>
                </a:lnTo>
                <a:lnTo>
                  <a:pt x="2152" y="3611"/>
                </a:lnTo>
                <a:close/>
                <a:moveTo>
                  <a:pt x="18364" y="3611"/>
                </a:moveTo>
                <a:lnTo>
                  <a:pt x="18364" y="21600"/>
                </a:lnTo>
                <a:lnTo>
                  <a:pt x="19448" y="21600"/>
                </a:lnTo>
                <a:cubicBezTo>
                  <a:pt x="20635" y="21600"/>
                  <a:pt x="21600" y="20528"/>
                  <a:pt x="21600" y="19209"/>
                </a:cubicBezTo>
                <a:lnTo>
                  <a:pt x="21600" y="6002"/>
                </a:lnTo>
                <a:cubicBezTo>
                  <a:pt x="21600" y="4682"/>
                  <a:pt x="20635" y="3611"/>
                  <a:pt x="19448" y="3611"/>
                </a:cubicBezTo>
                <a:lnTo>
                  <a:pt x="18364" y="361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3972642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14" grpId="0" animBg="1"/>
      <p:bldP spid="25" grpId="0" animBg="1"/>
      <p:bldP spid="32" grpId="0" animBg="1"/>
      <p:bldP spid="33" grpId="0" animBg="1"/>
      <p:bldP spid="4" grpId="0" build="p"/>
      <p:bldP spid="5" grpId="0" build="p"/>
      <p:bldP spid="40" grpId="0"/>
      <p:bldP spid="41" grpId="0"/>
      <p:bldP spid="42" grpId="0"/>
      <p:bldP spid="43" grpId="0"/>
      <p:bldP spid="44" grpId="0"/>
      <p:bldP spid="47" grpId="0"/>
      <p:bldP spid="48" grpId="0"/>
      <p:bldP spid="49" grpId="0"/>
      <p:bldP spid="50" grpId="0"/>
      <p:bldP spid="51" grpId="0"/>
      <p:bldP spid="36" grpId="0" animBg="1"/>
      <p:bldP spid="3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4662382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1158" y="3007329"/>
            <a:ext cx="2113215" cy="2879244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375800" y="3007329"/>
            <a:ext cx="2135823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8" y="3013605"/>
            <a:ext cx="2553750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7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4641252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760788"/>
            <a:ext cx="957263" cy="37306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233613"/>
            <a:ext cx="2181225" cy="4302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7180382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686293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4831267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50577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01</a:t>
            </a: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6507814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627125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02</a:t>
            </a:r>
          </a:p>
        </p:txBody>
      </p:sp>
      <p:graphicFrame>
        <p:nvGraphicFramePr>
          <p:cNvPr id="9" name="Chart 8"/>
          <p:cNvGraphicFramePr/>
          <p:nvPr>
            <p:extLst/>
          </p:nvPr>
        </p:nvGraphicFramePr>
        <p:xfrm>
          <a:off x="8173768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93079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03</a:t>
            </a:r>
          </a:p>
        </p:txBody>
      </p:sp>
      <p:graphicFrame>
        <p:nvGraphicFramePr>
          <p:cNvPr id="11" name="Chart 10"/>
          <p:cNvGraphicFramePr/>
          <p:nvPr>
            <p:extLst/>
          </p:nvPr>
        </p:nvGraphicFramePr>
        <p:xfrm>
          <a:off x="9844981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964293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04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677212" y="2704858"/>
            <a:ext cx="2938673" cy="2425145"/>
            <a:chOff x="1023776" y="1932475"/>
            <a:chExt cx="2781691" cy="2647897"/>
          </a:xfrm>
        </p:grpSpPr>
        <p:sp>
          <p:nvSpPr>
            <p:cNvPr id="14" name="Text Placeholder 32"/>
            <p:cNvSpPr txBox="1">
              <a:spLocks/>
            </p:cNvSpPr>
            <p:nvPr/>
          </p:nvSpPr>
          <p:spPr>
            <a:xfrm>
              <a:off x="1023776" y="3879576"/>
              <a:ext cx="2781691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23778" y="2329688"/>
              <a:ext cx="2781689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23777" y="1932475"/>
              <a:ext cx="2420840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898133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Graphic spid="7" grpId="0">
        <p:bldAsOne/>
      </p:bldGraphic>
      <p:bldP spid="8" grpId="0"/>
      <p:bldGraphic spid="9" grpId="0">
        <p:bldAsOne/>
      </p:bldGraphic>
      <p:bldP spid="10" grpId="0"/>
      <p:bldGraphic spid="11" grpId="0">
        <p:bldAsOne/>
      </p:bldGraphic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480359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表 6"/>
          <p:cNvGraphicFramePr/>
          <p:nvPr>
            <p:extLst/>
          </p:nvPr>
        </p:nvGraphicFramePr>
        <p:xfrm>
          <a:off x="1230863" y="1865370"/>
          <a:ext cx="10019653" cy="3482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1632177" y="5488533"/>
            <a:ext cx="9624962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04991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794" y="1366"/>
            <a:ext cx="7392868" cy="722992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8145898" y="1589685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6965092" y="1349211"/>
            <a:ext cx="816965" cy="816965"/>
            <a:chOff x="0" y="0"/>
            <a:chExt cx="366" cy="366"/>
          </a:xfrm>
        </p:grpSpPr>
        <p:sp>
          <p:nvSpPr>
            <p:cNvPr id="5153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4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8145898" y="2856801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6987413" y="2648321"/>
            <a:ext cx="816965" cy="816965"/>
            <a:chOff x="0" y="0"/>
            <a:chExt cx="366" cy="366"/>
          </a:xfrm>
        </p:grpSpPr>
        <p:sp>
          <p:nvSpPr>
            <p:cNvPr id="5151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2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8172684" y="4123917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1" name="Group 13"/>
          <p:cNvGrpSpPr>
            <a:grpSpLocks/>
          </p:cNvGrpSpPr>
          <p:nvPr/>
        </p:nvGrpSpPr>
        <p:grpSpPr bwMode="auto">
          <a:xfrm>
            <a:off x="6987413" y="3916179"/>
            <a:ext cx="816965" cy="816965"/>
            <a:chOff x="0" y="0"/>
            <a:chExt cx="366" cy="366"/>
          </a:xfrm>
        </p:grpSpPr>
        <p:sp>
          <p:nvSpPr>
            <p:cNvPr id="5149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0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2" name="Rectangle 16"/>
          <p:cNvSpPr>
            <a:spLocks noChangeArrowheads="1"/>
          </p:cNvSpPr>
          <p:nvPr/>
        </p:nvSpPr>
        <p:spPr bwMode="auto">
          <a:xfrm>
            <a:off x="8172684" y="5391032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4" name="Group 18"/>
          <p:cNvGrpSpPr>
            <a:grpSpLocks/>
          </p:cNvGrpSpPr>
          <p:nvPr/>
        </p:nvGrpSpPr>
        <p:grpSpPr bwMode="auto">
          <a:xfrm>
            <a:off x="6989644" y="5150557"/>
            <a:ext cx="812502" cy="816965"/>
            <a:chOff x="0" y="0"/>
            <a:chExt cx="364" cy="366"/>
          </a:xfrm>
        </p:grpSpPr>
        <p:sp>
          <p:nvSpPr>
            <p:cNvPr id="5147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48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6" name="Text Box 24"/>
          <p:cNvSpPr txBox="1">
            <a:spLocks noChangeArrowheads="1"/>
          </p:cNvSpPr>
          <p:nvPr/>
        </p:nvSpPr>
        <p:spPr bwMode="auto">
          <a:xfrm>
            <a:off x="5681609" y="1259925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37" name="Text Box 25"/>
          <p:cNvSpPr txBox="1">
            <a:spLocks noChangeArrowheads="1"/>
          </p:cNvSpPr>
          <p:nvPr/>
        </p:nvSpPr>
        <p:spPr bwMode="auto">
          <a:xfrm>
            <a:off x="5681609" y="2525553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138" name="Text Box 26"/>
          <p:cNvSpPr txBox="1">
            <a:spLocks noChangeArrowheads="1"/>
          </p:cNvSpPr>
          <p:nvPr/>
        </p:nvSpPr>
        <p:spPr bwMode="auto">
          <a:xfrm>
            <a:off x="5681609" y="3813501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39" name="Text Box 27"/>
          <p:cNvSpPr txBox="1">
            <a:spLocks noChangeArrowheads="1"/>
          </p:cNvSpPr>
          <p:nvPr/>
        </p:nvSpPr>
        <p:spPr bwMode="auto">
          <a:xfrm>
            <a:off x="5681609" y="5034485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41" name="Line 29"/>
          <p:cNvSpPr>
            <a:spLocks noChangeShapeType="1"/>
          </p:cNvSpPr>
          <p:nvPr/>
        </p:nvSpPr>
        <p:spPr bwMode="auto">
          <a:xfrm>
            <a:off x="1410321" y="3100774"/>
            <a:ext cx="3214291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2" name="Text Box 30"/>
          <p:cNvSpPr txBox="1">
            <a:spLocks noChangeArrowheads="1"/>
          </p:cNvSpPr>
          <p:nvPr/>
        </p:nvSpPr>
        <p:spPr bwMode="auto">
          <a:xfrm>
            <a:off x="1502641" y="3354570"/>
            <a:ext cx="923216" cy="553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zh-CN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3" name="Text Box 31"/>
          <p:cNvSpPr txBox="1">
            <a:spLocks noChangeArrowheads="1"/>
          </p:cNvSpPr>
          <p:nvPr/>
        </p:nvSpPr>
        <p:spPr bwMode="auto">
          <a:xfrm>
            <a:off x="2566937" y="3477667"/>
            <a:ext cx="1974656" cy="43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zh-CN" sz="2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4" name="Line 32"/>
          <p:cNvSpPr>
            <a:spLocks noChangeShapeType="1"/>
          </p:cNvSpPr>
          <p:nvPr/>
        </p:nvSpPr>
        <p:spPr bwMode="auto">
          <a:xfrm>
            <a:off x="1410321" y="4214616"/>
            <a:ext cx="3214291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1969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6" grpId="0"/>
      <p:bldP spid="5128" grpId="0"/>
      <p:bldP spid="5130" grpId="0"/>
      <p:bldP spid="5132" grpId="0"/>
      <p:bldP spid="5136" grpId="0"/>
      <p:bldP spid="5137" grpId="0"/>
      <p:bldP spid="5138" grpId="0"/>
      <p:bldP spid="5139" grpId="0"/>
      <p:bldP spid="5141" grpId="0" animBg="1"/>
      <p:bldP spid="5142" grpId="0"/>
      <p:bldP spid="5143" grpId="0"/>
      <p:bldP spid="51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736851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2567548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452711" y="5368037"/>
            <a:ext cx="47525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Gym fitness of strength and beauty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52711" y="5783228"/>
            <a:ext cx="52200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52711" y="4552429"/>
            <a:ext cx="648072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000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zh-CN" altLang="en-US" sz="60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43199"/>
      </p:ext>
    </p:extLst>
  </p:cSld>
  <p:clrMapOvr>
    <a:masterClrMapping/>
  </p:clrMapOvr>
  <p:transition spd="slow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6" grpId="0"/>
          <p:bldP spid="6" grpId="1"/>
          <p:bldP spid="8" grpId="0"/>
          <p:bldP spid="8" grpId="1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6" grpId="0"/>
          <p:bldP spid="6" grpId="1"/>
          <p:bldP spid="8" grpId="0"/>
          <p:bldP spid="8" grpId="1"/>
          <p:bldP spid="9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706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360532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1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69273125"/>
      </p:ext>
    </p:extLst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3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685644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160511" y="1816125"/>
          <a:ext cx="8504641" cy="2993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34"/>
          <p:cNvSpPr txBox="1"/>
          <p:nvPr/>
        </p:nvSpPr>
        <p:spPr>
          <a:xfrm>
            <a:off x="1492036" y="5344517"/>
            <a:ext cx="987467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9320274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69546" y="1039636"/>
            <a:ext cx="2906170" cy="5895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93071" y="1600101"/>
            <a:ext cx="2448272" cy="4608512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793083" y="1636734"/>
            <a:ext cx="24420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1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6823410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/>
      <p:bldP spid="30" grpId="0"/>
      <p:bldP spid="31" grpId="0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504979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1869"/>
          <p:cNvSpPr/>
          <p:nvPr/>
        </p:nvSpPr>
        <p:spPr>
          <a:xfrm rot="10800000">
            <a:off x="4127124" y="1803500"/>
            <a:ext cx="4604502" cy="2296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036" y="0"/>
                  <a:pt x="5272" y="2114"/>
                  <a:pt x="3163" y="6342"/>
                </a:cubicBezTo>
                <a:cubicBezTo>
                  <a:pt x="1060" y="10557"/>
                  <a:pt x="7" y="16076"/>
                  <a:pt x="0" y="21600"/>
                </a:cubicBezTo>
                <a:lnTo>
                  <a:pt x="21600" y="21600"/>
                </a:lnTo>
                <a:cubicBezTo>
                  <a:pt x="21593" y="16076"/>
                  <a:pt x="20540" y="10557"/>
                  <a:pt x="18437" y="6342"/>
                </a:cubicBezTo>
                <a:cubicBezTo>
                  <a:pt x="16328" y="2114"/>
                  <a:pt x="13564" y="0"/>
                  <a:pt x="10800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20091" tIns="20091" rIns="20091" bIns="20091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0885488" y="2257425"/>
            <a:ext cx="1973262" cy="11811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633"/>
              </a:spcBef>
              <a:buNone/>
            </a:pPr>
            <a:r>
              <a:rPr lang="zh-CN" altLang="en-US" sz="320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3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3386138"/>
            <a:ext cx="1809750" cy="577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 fontAlgn="base">
              <a:lnSpc>
                <a:spcPct val="120000"/>
              </a:lnSpc>
              <a:spcBef>
                <a:spcPts val="4500"/>
              </a:spcBef>
              <a:spcAft>
                <a:spcPct val="0"/>
              </a:spcAft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51"/>
          <p:cNvSpPr/>
          <p:nvPr/>
        </p:nvSpPr>
        <p:spPr>
          <a:xfrm>
            <a:off x="1991975" y="3076776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Shape 1852"/>
          <p:cNvSpPr/>
          <p:nvPr/>
        </p:nvSpPr>
        <p:spPr>
          <a:xfrm>
            <a:off x="2293401" y="1792953"/>
            <a:ext cx="947691" cy="947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853"/>
          <p:cNvSpPr/>
          <p:nvPr/>
        </p:nvSpPr>
        <p:spPr>
          <a:xfrm>
            <a:off x="2571012" y="2107073"/>
            <a:ext cx="392466" cy="319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855"/>
          <p:cNvSpPr/>
          <p:nvPr/>
        </p:nvSpPr>
        <p:spPr>
          <a:xfrm>
            <a:off x="3530706" y="5507022"/>
            <a:ext cx="1773664" cy="578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Shape 1856"/>
          <p:cNvSpPr/>
          <p:nvPr/>
        </p:nvSpPr>
        <p:spPr>
          <a:xfrm>
            <a:off x="3642266" y="5204014"/>
            <a:ext cx="1550543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Shape 1857"/>
          <p:cNvSpPr/>
          <p:nvPr/>
        </p:nvSpPr>
        <p:spPr>
          <a:xfrm>
            <a:off x="3940501" y="3916999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Shape 1859"/>
          <p:cNvSpPr/>
          <p:nvPr/>
        </p:nvSpPr>
        <p:spPr>
          <a:xfrm>
            <a:off x="7491341" y="5532716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Shape 1860"/>
          <p:cNvSpPr/>
          <p:nvPr/>
        </p:nvSpPr>
        <p:spPr>
          <a:xfrm>
            <a:off x="7602902" y="522970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Shape 1861"/>
          <p:cNvSpPr/>
          <p:nvPr/>
        </p:nvSpPr>
        <p:spPr>
          <a:xfrm>
            <a:off x="7903328" y="3944883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Shape 1862"/>
          <p:cNvSpPr/>
          <p:nvPr/>
        </p:nvSpPr>
        <p:spPr>
          <a:xfrm>
            <a:off x="8196543" y="4222218"/>
            <a:ext cx="363260" cy="324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Shape 1864"/>
          <p:cNvSpPr/>
          <p:nvPr/>
        </p:nvSpPr>
        <p:spPr>
          <a:xfrm>
            <a:off x="9199136" y="3379785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Shape 1865"/>
          <p:cNvSpPr/>
          <p:nvPr/>
        </p:nvSpPr>
        <p:spPr>
          <a:xfrm>
            <a:off x="9310696" y="307677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Shape 1866"/>
          <p:cNvSpPr/>
          <p:nvPr/>
        </p:nvSpPr>
        <p:spPr>
          <a:xfrm>
            <a:off x="9611121" y="1791952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Shape 1857"/>
          <p:cNvSpPr/>
          <p:nvPr/>
        </p:nvSpPr>
        <p:spPr>
          <a:xfrm>
            <a:off x="3940501" y="3917655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Shape 1858"/>
          <p:cNvSpPr/>
          <p:nvPr/>
        </p:nvSpPr>
        <p:spPr>
          <a:xfrm>
            <a:off x="4301622" y="4182942"/>
            <a:ext cx="231830" cy="422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867"/>
          <p:cNvSpPr/>
          <p:nvPr/>
        </p:nvSpPr>
        <p:spPr>
          <a:xfrm>
            <a:off x="9918245" y="2091274"/>
            <a:ext cx="335443" cy="351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标题 4"/>
          <p:cNvSpPr txBox="1">
            <a:spLocks/>
          </p:cNvSpPr>
          <p:nvPr/>
        </p:nvSpPr>
        <p:spPr>
          <a:xfrm>
            <a:off x="886763" y="139598"/>
            <a:ext cx="2950324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7928128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2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3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build="p"/>
      <p:bldP spid="5" grpId="0" build="p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 animBg="1"/>
      <p:bldP spid="21" grpId="0" animBg="1"/>
      <p:bldP spid="23" grpId="0"/>
      <p:bldP spid="24" grpId="0"/>
      <p:bldP spid="25" grpId="0" animBg="1"/>
      <p:bldP spid="28" grpId="0" animBg="1"/>
      <p:bldP spid="28" grpId="1" animBg="1"/>
      <p:bldP spid="16" grpId="0" animBg="1"/>
      <p:bldP spid="2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13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2860"/>
      </a:accent1>
      <a:accent2>
        <a:srgbClr val="662692"/>
      </a:accent2>
      <a:accent3>
        <a:srgbClr val="FF2860"/>
      </a:accent3>
      <a:accent4>
        <a:srgbClr val="662692"/>
      </a:accent4>
      <a:accent5>
        <a:srgbClr val="FF2860"/>
      </a:accent5>
      <a:accent6>
        <a:srgbClr val="662692"/>
      </a:accent6>
      <a:hlink>
        <a:srgbClr val="FF2860"/>
      </a:hlink>
      <a:folHlink>
        <a:srgbClr val="66269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3725</Words>
  <Application>Microsoft Office PowerPoint</Application>
  <PresentationFormat>自定义</PresentationFormat>
  <Paragraphs>194</Paragraphs>
  <Slides>23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健身模板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2018-01-04T02:44:17Z</dcterms:modified>
</cp:coreProperties>
</file>