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46" r:id="rId4"/>
    <p:sldId id="3147" r:id="rId5"/>
    <p:sldId id="3144" r:id="rId6"/>
    <p:sldId id="3134" r:id="rId7"/>
    <p:sldId id="3132" r:id="rId8"/>
    <p:sldId id="3128" r:id="rId9"/>
    <p:sldId id="3148" r:id="rId10"/>
    <p:sldId id="3136" r:id="rId11"/>
    <p:sldId id="3143" r:id="rId12"/>
    <p:sldId id="3129" r:id="rId13"/>
    <p:sldId id="3133" r:id="rId14"/>
    <p:sldId id="3149" r:id="rId15"/>
    <p:sldId id="3145" r:id="rId16"/>
    <p:sldId id="3130" r:id="rId17"/>
    <p:sldId id="3135" r:id="rId18"/>
    <p:sldId id="3123" r:id="rId19"/>
    <p:sldId id="3150" r:id="rId20"/>
    <p:sldId id="3127" r:id="rId21"/>
    <p:sldId id="3131" r:id="rId22"/>
    <p:sldId id="3137" r:id="rId23"/>
    <p:sldId id="3151" r:id="rId24"/>
    <p:sldId id="315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95" autoAdjust="0"/>
    <p:restoredTop sz="93001" autoAdjust="0"/>
  </p:normalViewPr>
  <p:slideViewPr>
    <p:cSldViewPr>
      <p:cViewPr varScale="1">
        <p:scale>
          <a:sx n="57" d="100"/>
          <a:sy n="57" d="100"/>
        </p:scale>
        <p:origin x="-102" y="-132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8052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3812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48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622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711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799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469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15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5235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888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83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108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301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565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3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13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214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961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90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62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323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847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5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04042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429375" y="5837275"/>
            <a:ext cx="482453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茶艺文化茶叶产品宣传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6429374" y="6325138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适用于绿色茶叶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茶艺文化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产品推介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简约大气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6429375" y="4645815"/>
            <a:ext cx="367240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8000" cap="all" dirty="0" smtClean="0">
                <a:solidFill>
                  <a:schemeClr val="bg1"/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  <a:cs typeface="Arial" panose="020B0604020202020204" pitchFamily="34" charset="0"/>
              </a:rPr>
              <a:t>茶文化</a:t>
            </a:r>
            <a:endParaRPr lang="zh-CN" altLang="en-US" sz="8000" cap="all" dirty="0">
              <a:solidFill>
                <a:schemeClr val="bg1"/>
              </a:solidFill>
              <a:latin typeface="叶根友毛笔行书2.0版" panose="02010601030101010101" pitchFamily="2" charset="-122"/>
              <a:ea typeface="叶根友毛笔行书2.0版" panose="02010601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75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880237" y="4705502"/>
            <a:ext cx="2043356" cy="1769966"/>
            <a:chOff x="5097085" y="4489719"/>
            <a:chExt cx="2125426" cy="1841056"/>
          </a:xfrm>
        </p:grpSpPr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948757" y="1741744"/>
            <a:ext cx="3906316" cy="368511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9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2"/>
              <a:ext cx="2155982" cy="13534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9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96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7" y="4770929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8" y="7235534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601022" y="3218227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93006" y="2013833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60841" y="4939839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01785" y="6561848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336621" y="2230708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336621" y="3773135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336621" y="5313746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6434028" y="2301876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6434028" y="3858023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6434028" y="5391379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7507592" y="2226416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7507592" y="2651290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7507592" y="3767935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7507592" y="4175976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507592" y="5309454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507592" y="5700661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42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542525" y="1719429"/>
            <a:ext cx="3765330" cy="3797141"/>
            <a:chOff x="4306165" y="1925649"/>
            <a:chExt cx="3570288" cy="3600000"/>
          </a:xfrm>
        </p:grpSpPr>
        <p:grpSp>
          <p:nvGrpSpPr>
            <p:cNvPr id="50191" name="Group 1"/>
            <p:cNvGrpSpPr>
              <a:grpSpLocks noChangeAspect="1"/>
            </p:cNvGrpSpPr>
            <p:nvPr/>
          </p:nvGrpSpPr>
          <p:grpSpPr bwMode="auto">
            <a:xfrm rot="-2700000">
              <a:off x="4306165" y="1925649"/>
              <a:ext cx="3570288" cy="3600000"/>
              <a:chOff x="8022565" y="1756836"/>
              <a:chExt cx="3057586" cy="3083031"/>
            </a:xfrm>
          </p:grpSpPr>
          <p:grpSp>
            <p:nvGrpSpPr>
              <p:cNvPr id="50196" name="Group 33"/>
              <p:cNvGrpSpPr>
                <a:grpSpLocks/>
              </p:cNvGrpSpPr>
              <p:nvPr/>
            </p:nvGrpSpPr>
            <p:grpSpPr bwMode="auto">
              <a:xfrm>
                <a:off x="8022565" y="1783300"/>
                <a:ext cx="3057585" cy="3056567"/>
                <a:chOff x="1911669" y="890908"/>
                <a:chExt cx="4768056" cy="4767263"/>
              </a:xfrm>
            </p:grpSpPr>
            <p:sp>
              <p:nvSpPr>
                <p:cNvPr id="34" name="Block Arc 33"/>
                <p:cNvSpPr/>
                <p:nvPr/>
              </p:nvSpPr>
              <p:spPr>
                <a:xfrm>
                  <a:off x="1912418" y="890013"/>
                  <a:ext cx="4768059" cy="4768254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14" name="Group 31"/>
                <p:cNvGrpSpPr>
                  <a:grpSpLocks/>
                </p:cNvGrpSpPr>
                <p:nvPr/>
              </p:nvGrpSpPr>
              <p:grpSpPr bwMode="auto">
                <a:xfrm>
                  <a:off x="2834801" y="1789433"/>
                  <a:ext cx="2921794" cy="2928938"/>
                  <a:chOff x="2429847" y="1482792"/>
                  <a:chExt cx="3877375" cy="3886854"/>
                </a:xfrm>
              </p:grpSpPr>
              <p:sp>
                <p:nvSpPr>
                  <p:cNvPr id="36" name="Block Arc 35"/>
                  <p:cNvSpPr/>
                  <p:nvPr/>
                </p:nvSpPr>
                <p:spPr>
                  <a:xfrm>
                    <a:off x="2426425" y="1456759"/>
                    <a:ext cx="3888198" cy="3891170"/>
                  </a:xfrm>
                  <a:prstGeom prst="blockArc">
                    <a:avLst>
                      <a:gd name="adj1" fmla="val 10792808"/>
                      <a:gd name="adj2" fmla="val 16214982"/>
                      <a:gd name="adj3" fmla="val 15945"/>
                    </a:avLst>
                  </a:prstGeom>
                  <a:solidFill>
                    <a:schemeClr val="accent2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37" name="Block Arc 36"/>
                  <p:cNvSpPr/>
                  <p:nvPr/>
                </p:nvSpPr>
                <p:spPr>
                  <a:xfrm>
                    <a:off x="3538753" y="2528417"/>
                    <a:ext cx="1780918" cy="1769738"/>
                  </a:xfrm>
                  <a:prstGeom prst="blockArc">
                    <a:avLst>
                      <a:gd name="adj1" fmla="val 10792808"/>
                      <a:gd name="adj2" fmla="val 16040204"/>
                      <a:gd name="adj3" fmla="val 25863"/>
                    </a:avLst>
                  </a:prstGeom>
                  <a:solidFill>
                    <a:schemeClr val="accent3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9" name="Block Arc 8"/>
              <p:cNvSpPr/>
              <p:nvPr/>
            </p:nvSpPr>
            <p:spPr bwMode="auto">
              <a:xfrm flipH="1">
                <a:off x="8322740" y="2082664"/>
                <a:ext cx="2455314" cy="2456366"/>
              </a:xfrm>
              <a:prstGeom prst="blockArc">
                <a:avLst>
                  <a:gd name="adj1" fmla="val 10802836"/>
                  <a:gd name="adj2" fmla="val 16193992"/>
                  <a:gd name="adj3" fmla="val 1223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Block Arc 9"/>
              <p:cNvSpPr/>
              <p:nvPr/>
            </p:nvSpPr>
            <p:spPr bwMode="auto">
              <a:xfrm flipH="1">
                <a:off x="8883630" y="2639260"/>
                <a:ext cx="1336419" cy="1317220"/>
              </a:xfrm>
              <a:prstGeom prst="blockArc">
                <a:avLst>
                  <a:gd name="adj1" fmla="val 10792808"/>
                  <a:gd name="adj2" fmla="val 16167251"/>
                  <a:gd name="adj3" fmla="val 1780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50199" name="Group 18"/>
              <p:cNvGrpSpPr>
                <a:grpSpLocks/>
              </p:cNvGrpSpPr>
              <p:nvPr/>
            </p:nvGrpSpPr>
            <p:grpSpPr bwMode="auto">
              <a:xfrm>
                <a:off x="8386890" y="2096104"/>
                <a:ext cx="984431" cy="1406067"/>
                <a:chOff x="2479504" y="1378466"/>
                <a:chExt cx="1535140" cy="2193013"/>
              </a:xfrm>
            </p:grpSpPr>
            <p:sp>
              <p:nvSpPr>
                <p:cNvPr id="31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44392" y="1713578"/>
                  <a:ext cx="1009951" cy="3397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1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792415" y="2355399"/>
                  <a:ext cx="1009949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2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3339752" y="2896587"/>
                  <a:ext cx="1010116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3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 flipV="1">
                <a:off x="8322878" y="2057098"/>
                <a:ext cx="2456452" cy="2456043"/>
                <a:chOff x="2379982" y="1359220"/>
                <a:chExt cx="3830637" cy="3830639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9" name="Block Arc 28"/>
                <p:cNvSpPr/>
                <p:nvPr/>
              </p:nvSpPr>
              <p:spPr>
                <a:xfrm>
                  <a:off x="2379903" y="1359220"/>
                  <a:ext cx="3830000" cy="3830639"/>
                </a:xfrm>
                <a:prstGeom prst="blockArc">
                  <a:avLst>
                    <a:gd name="adj1" fmla="val 10802836"/>
                    <a:gd name="adj2" fmla="val 16207129"/>
                    <a:gd name="adj3" fmla="val 11613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Block Arc 29"/>
                <p:cNvSpPr/>
                <p:nvPr/>
              </p:nvSpPr>
              <p:spPr bwMode="auto">
                <a:xfrm>
                  <a:off x="3295738" y="2225995"/>
                  <a:ext cx="2041185" cy="2055814"/>
                </a:xfrm>
                <a:prstGeom prst="blockArc">
                  <a:avLst>
                    <a:gd name="adj1" fmla="val 10792808"/>
                    <a:gd name="adj2" fmla="val 16140419"/>
                    <a:gd name="adj3" fmla="val 18385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201" name="Group 36"/>
              <p:cNvGrpSpPr>
                <a:grpSpLocks/>
              </p:cNvGrpSpPr>
              <p:nvPr/>
            </p:nvGrpSpPr>
            <p:grpSpPr bwMode="auto">
              <a:xfrm flipV="1">
                <a:off x="8023074" y="1756836"/>
                <a:ext cx="3057077" cy="3056567"/>
                <a:chOff x="1911350" y="2526690"/>
                <a:chExt cx="4767263" cy="4767262"/>
              </a:xfrm>
            </p:grpSpPr>
            <p:sp>
              <p:nvSpPr>
                <p:cNvPr id="25" name="Block Arc 24"/>
                <p:cNvSpPr/>
                <p:nvPr/>
              </p:nvSpPr>
              <p:spPr bwMode="auto">
                <a:xfrm flipH="1">
                  <a:off x="1911305" y="2537169"/>
                  <a:ext cx="4768058" cy="4772495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07" name="Group 31"/>
                <p:cNvGrpSpPr>
                  <a:grpSpLocks/>
                </p:cNvGrpSpPr>
                <p:nvPr/>
              </p:nvGrpSpPr>
              <p:grpSpPr bwMode="auto">
                <a:xfrm flipH="1">
                  <a:off x="2833688" y="3449027"/>
                  <a:ext cx="2905125" cy="2905125"/>
                  <a:chOff x="2451966" y="1514392"/>
                  <a:chExt cx="3855254" cy="3855254"/>
                </a:xfrm>
              </p:grpSpPr>
              <p:sp>
                <p:nvSpPr>
                  <p:cNvPr id="27" name="Block Arc 26"/>
                  <p:cNvSpPr/>
                  <p:nvPr/>
                </p:nvSpPr>
                <p:spPr>
                  <a:xfrm>
                    <a:off x="2437265" y="1528695"/>
                    <a:ext cx="3868503" cy="3868662"/>
                  </a:xfrm>
                  <a:prstGeom prst="blockArc">
                    <a:avLst>
                      <a:gd name="adj1" fmla="val 10792808"/>
                      <a:gd name="adj2" fmla="val 16118087"/>
                      <a:gd name="adj3" fmla="val 14300"/>
                    </a:avLst>
                  </a:prstGeom>
                  <a:solidFill>
                    <a:schemeClr val="accent5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8" name="Block Arc 27"/>
                  <p:cNvSpPr/>
                  <p:nvPr/>
                </p:nvSpPr>
                <p:spPr>
                  <a:xfrm>
                    <a:off x="3415083" y="2576751"/>
                    <a:ext cx="1885016" cy="1772551"/>
                  </a:xfrm>
                  <a:prstGeom prst="blockArc">
                    <a:avLst>
                      <a:gd name="adj1" fmla="val 10792808"/>
                      <a:gd name="adj2" fmla="val 16132623"/>
                      <a:gd name="adj3" fmla="val 24443"/>
                    </a:avLst>
                  </a:prstGeom>
                  <a:solidFill>
                    <a:schemeClr val="accent4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0202" name="Group 49"/>
              <p:cNvGrpSpPr>
                <a:grpSpLocks/>
              </p:cNvGrpSpPr>
              <p:nvPr/>
            </p:nvGrpSpPr>
            <p:grpSpPr bwMode="auto">
              <a:xfrm rot="10800000">
                <a:off x="9576135" y="3289367"/>
                <a:ext cx="957525" cy="1383187"/>
                <a:chOff x="2827519" y="1107924"/>
                <a:chExt cx="1493180" cy="2157329"/>
              </a:xfrm>
            </p:grpSpPr>
            <p:sp>
              <p:nvSpPr>
                <p:cNvPr id="20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2492406" y="1443037"/>
                  <a:ext cx="1009951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6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126609" y="2092366"/>
                  <a:ext cx="1009951" cy="3397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5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645806" y="2590360"/>
                  <a:ext cx="1010118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4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0192" name="TextBox 2"/>
            <p:cNvSpPr txBox="1">
              <a:spLocks noChangeArrowheads="1"/>
            </p:cNvSpPr>
            <p:nvPr/>
          </p:nvSpPr>
          <p:spPr bwMode="auto">
            <a:xfrm>
              <a:off x="5722338" y="423452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3" name="TextBox 38"/>
            <p:cNvSpPr txBox="1">
              <a:spLocks noChangeArrowheads="1"/>
            </p:cNvSpPr>
            <p:nvPr/>
          </p:nvSpPr>
          <p:spPr bwMode="auto">
            <a:xfrm>
              <a:off x="5707170" y="4878734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4" name="TextBox 39"/>
            <p:cNvSpPr txBox="1">
              <a:spLocks noChangeArrowheads="1"/>
            </p:cNvSpPr>
            <p:nvPr/>
          </p:nvSpPr>
          <p:spPr bwMode="auto">
            <a:xfrm>
              <a:off x="5729020" y="2980313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5" name="TextBox 40"/>
            <p:cNvSpPr txBox="1">
              <a:spLocks noChangeArrowheads="1"/>
            </p:cNvSpPr>
            <p:nvPr/>
          </p:nvSpPr>
          <p:spPr bwMode="auto">
            <a:xfrm>
              <a:off x="5707169" y="235019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41"/>
          <p:cNvGrpSpPr>
            <a:grpSpLocks/>
          </p:cNvGrpSpPr>
          <p:nvPr/>
        </p:nvGrpSpPr>
        <p:grpSpPr bwMode="auto">
          <a:xfrm>
            <a:off x="8505846" y="2350228"/>
            <a:ext cx="2962254" cy="2472645"/>
            <a:chOff x="7045224" y="1714382"/>
            <a:chExt cx="4137667" cy="2346157"/>
          </a:xfrm>
        </p:grpSpPr>
        <p:sp>
          <p:nvSpPr>
            <p:cNvPr id="50188" name="TextBox 42"/>
            <p:cNvSpPr txBox="1">
              <a:spLocks noChangeArrowheads="1"/>
            </p:cNvSpPr>
            <p:nvPr/>
          </p:nvSpPr>
          <p:spPr bwMode="auto">
            <a:xfrm>
              <a:off x="7045224" y="171438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9" name="TextBox 43"/>
            <p:cNvSpPr txBox="1">
              <a:spLocks noChangeArrowheads="1"/>
            </p:cNvSpPr>
            <p:nvPr/>
          </p:nvSpPr>
          <p:spPr bwMode="auto">
            <a:xfrm>
              <a:off x="7045224" y="3534881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0" name="TextBox 45"/>
            <p:cNvSpPr txBox="1">
              <a:spLocks noChangeArrowheads="1"/>
            </p:cNvSpPr>
            <p:nvPr/>
          </p:nvSpPr>
          <p:spPr bwMode="auto">
            <a:xfrm>
              <a:off x="7045224" y="262463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1336454" y="2350228"/>
            <a:ext cx="3015354" cy="2470970"/>
            <a:chOff x="7045224" y="1717841"/>
            <a:chExt cx="4137667" cy="2342744"/>
          </a:xfrm>
        </p:grpSpPr>
        <p:sp>
          <p:nvSpPr>
            <p:cNvPr id="50185" name="TextBox 47"/>
            <p:cNvSpPr txBox="1">
              <a:spLocks noChangeArrowheads="1"/>
            </p:cNvSpPr>
            <p:nvPr/>
          </p:nvSpPr>
          <p:spPr bwMode="auto">
            <a:xfrm>
              <a:off x="7045224" y="1717841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6" name="TextBox 48"/>
            <p:cNvSpPr txBox="1">
              <a:spLocks noChangeArrowheads="1"/>
            </p:cNvSpPr>
            <p:nvPr/>
          </p:nvSpPr>
          <p:spPr bwMode="auto">
            <a:xfrm>
              <a:off x="7045224" y="3535336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7" name="TextBox 50"/>
            <p:cNvSpPr txBox="1">
              <a:spLocks noChangeArrowheads="1"/>
            </p:cNvSpPr>
            <p:nvPr/>
          </p:nvSpPr>
          <p:spPr bwMode="auto">
            <a:xfrm>
              <a:off x="7045224" y="2626588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859231" y="5548380"/>
            <a:ext cx="11186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84238" y="5730871"/>
            <a:ext cx="11165510" cy="295466"/>
          </a:xfrm>
          <a:prstGeom prst="rect">
            <a:avLst/>
          </a:prstGeom>
          <a:noFill/>
        </p:spPr>
        <p:txBody>
          <a:bodyPr wrap="square" lIns="0" tIns="0" rIns="0" bIns="0" spcCol="36000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591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99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183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174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158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42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229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438876" y="2483165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7998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3521234"/>
            <a:ext cx="2496052" cy="68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1723569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1816348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1785103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2494903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2587682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2556437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3266238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3359017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3327771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047096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139874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108629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92" name="圆角矩形 91"/>
          <p:cNvSpPr/>
          <p:nvPr/>
        </p:nvSpPr>
        <p:spPr>
          <a:xfrm>
            <a:off x="4439653" y="4846998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5307268" y="4939777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4655624" y="4908531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0832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  <p:bldP spid="92" grpId="0" animBg="1"/>
      <p:bldP spid="92" grpId="1" animBg="1"/>
      <p:bldP spid="93" grpId="0"/>
      <p:bldP spid="9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65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223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429375" y="5837275"/>
            <a:ext cx="482453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茶艺文化茶叶产品宣传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6429374" y="6325138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适用于绿色茶叶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茶艺文化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产品推介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简约大气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6429375" y="4645815"/>
            <a:ext cx="367240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8000" cap="all" dirty="0" smtClean="0">
                <a:solidFill>
                  <a:schemeClr val="bg1"/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  <a:cs typeface="Arial" panose="020B0604020202020204" pitchFamily="34" charset="0"/>
              </a:rPr>
              <a:t>茶文化</a:t>
            </a:r>
            <a:endParaRPr lang="zh-CN" altLang="en-US" sz="8000" cap="all" dirty="0">
              <a:solidFill>
                <a:schemeClr val="bg1"/>
              </a:solidFill>
              <a:latin typeface="叶根友毛笔行书2.0版" panose="02010601030101010101" pitchFamily="2" charset="-122"/>
              <a:ea typeface="叶根友毛笔行书2.0版" panose="02010601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8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764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3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810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713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169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482958" y="2351414"/>
            <a:ext cx="1933961" cy="1725045"/>
            <a:chOff x="3019011" y="1562514"/>
            <a:chExt cx="1543050" cy="1376363"/>
          </a:xfrm>
        </p:grpSpPr>
        <p:sp>
          <p:nvSpPr>
            <p:cNvPr id="4" name="Rectangle 3"/>
            <p:cNvSpPr/>
            <p:nvPr/>
          </p:nvSpPr>
          <p:spPr>
            <a:xfrm>
              <a:off x="3019011" y="1562514"/>
              <a:ext cx="13716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flipH="1">
              <a:off x="4390611" y="1562515"/>
              <a:ext cx="171450" cy="1376362"/>
              <a:chOff x="1447799" y="1047750"/>
              <a:chExt cx="609602" cy="33528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Flowchart: Manual Input 23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lowchart: Manual Input 24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482958" y="4068933"/>
            <a:ext cx="1933961" cy="1727434"/>
            <a:chOff x="3019011" y="2932872"/>
            <a:chExt cx="1543050" cy="1378268"/>
          </a:xfrm>
        </p:grpSpPr>
        <p:sp>
          <p:nvSpPr>
            <p:cNvPr id="7" name="Rectangle 6"/>
            <p:cNvSpPr/>
            <p:nvPr/>
          </p:nvSpPr>
          <p:spPr>
            <a:xfrm>
              <a:off x="3019011" y="2932872"/>
              <a:ext cx="1371600" cy="1371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 flipH="1">
              <a:off x="4390611" y="2934778"/>
              <a:ext cx="171450" cy="1376362"/>
              <a:chOff x="1447799" y="1047750"/>
              <a:chExt cx="609602" cy="33528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7" name="Flowchart: Manual Input 26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lowchart: Manual Input 27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416919" y="2351414"/>
            <a:ext cx="1933961" cy="1725045"/>
            <a:chOff x="4562061" y="1562514"/>
            <a:chExt cx="1543050" cy="1376363"/>
          </a:xfrm>
        </p:grpSpPr>
        <p:sp>
          <p:nvSpPr>
            <p:cNvPr id="9" name="Rectangle 8"/>
            <p:cNvSpPr/>
            <p:nvPr/>
          </p:nvSpPr>
          <p:spPr>
            <a:xfrm flipH="1">
              <a:off x="4733511" y="1562514"/>
              <a:ext cx="1371600" cy="1371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562061" y="1562515"/>
              <a:ext cx="171450" cy="1376362"/>
              <a:chOff x="1447799" y="1047750"/>
              <a:chExt cx="609602" cy="3352800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30" name="Flowchart: Manual Input 29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lowchart: Manual Input 30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6416919" y="4068933"/>
            <a:ext cx="1933961" cy="1727434"/>
            <a:chOff x="4562061" y="2932872"/>
            <a:chExt cx="1543050" cy="1378268"/>
          </a:xfrm>
        </p:grpSpPr>
        <p:sp>
          <p:nvSpPr>
            <p:cNvPr id="11" name="Rectangle 10"/>
            <p:cNvSpPr/>
            <p:nvPr/>
          </p:nvSpPr>
          <p:spPr>
            <a:xfrm flipH="1">
              <a:off x="4733511" y="2932872"/>
              <a:ext cx="1371600" cy="1371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562061" y="2934778"/>
              <a:ext cx="171450" cy="1376362"/>
              <a:chOff x="1447799" y="1047750"/>
              <a:chExt cx="609602" cy="335280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33" name="Flowchart: Manual Input 32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lowchart: Manual Input 33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" name="Round Same Side Corner Rectangle 4"/>
          <p:cNvSpPr/>
          <p:nvPr/>
        </p:nvSpPr>
        <p:spPr>
          <a:xfrm rot="5400000">
            <a:off x="4231135" y="2282541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24"/>
          <p:cNvSpPr>
            <a:spLocks noEditPoints="1"/>
          </p:cNvSpPr>
          <p:nvPr/>
        </p:nvSpPr>
        <p:spPr bwMode="auto">
          <a:xfrm>
            <a:off x="4960480" y="2943029"/>
            <a:ext cx="493438" cy="535846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 rot="5400000">
            <a:off x="4231135" y="4000062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 Same Side Corner Rectangle 9"/>
          <p:cNvSpPr/>
          <p:nvPr/>
        </p:nvSpPr>
        <p:spPr>
          <a:xfrm rot="16200000" flipH="1">
            <a:off x="7695002" y="228254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 rot="16200000" flipH="1">
            <a:off x="7695002" y="400006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947793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947793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8404280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8404280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9" name="Freeform 144"/>
          <p:cNvSpPr>
            <a:spLocks noEditPoints="1"/>
          </p:cNvSpPr>
          <p:nvPr/>
        </p:nvSpPr>
        <p:spPr bwMode="auto">
          <a:xfrm>
            <a:off x="4817223" y="4690364"/>
            <a:ext cx="549149" cy="476216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66"/>
          <p:cNvSpPr>
            <a:spLocks noEditPoints="1"/>
          </p:cNvSpPr>
          <p:nvPr/>
        </p:nvSpPr>
        <p:spPr bwMode="auto">
          <a:xfrm>
            <a:off x="7395839" y="2965224"/>
            <a:ext cx="487862" cy="491451"/>
          </a:xfrm>
          <a:custGeom>
            <a:avLst/>
            <a:gdLst/>
            <a:ahLst/>
            <a:cxnLst>
              <a:cxn ang="0">
                <a:pos x="1" y="42"/>
              </a:cxn>
              <a:cxn ang="0">
                <a:pos x="1" y="40"/>
              </a:cxn>
              <a:cxn ang="0">
                <a:pos x="14" y="41"/>
              </a:cxn>
              <a:cxn ang="0">
                <a:pos x="30" y="19"/>
              </a:cxn>
              <a:cxn ang="0">
                <a:pos x="17" y="8"/>
              </a:cxn>
              <a:cxn ang="0">
                <a:pos x="9" y="14"/>
              </a:cxn>
              <a:cxn ang="0">
                <a:pos x="9" y="19"/>
              </a:cxn>
              <a:cxn ang="0">
                <a:pos x="18" y="39"/>
              </a:cxn>
              <a:cxn ang="0">
                <a:pos x="4" y="24"/>
              </a:cxn>
              <a:cxn ang="0">
                <a:pos x="4" y="9"/>
              </a:cxn>
              <a:cxn ang="0">
                <a:pos x="17" y="0"/>
              </a:cxn>
              <a:cxn ang="0">
                <a:pos x="37" y="16"/>
              </a:cxn>
              <a:cxn ang="0">
                <a:pos x="30" y="19"/>
              </a:cxn>
              <a:cxn ang="0">
                <a:pos x="6" y="58"/>
              </a:cxn>
              <a:cxn ang="0">
                <a:pos x="5" y="56"/>
              </a:cxn>
              <a:cxn ang="0">
                <a:pos x="16" y="46"/>
              </a:cxn>
              <a:cxn ang="0">
                <a:pos x="7" y="58"/>
              </a:cxn>
              <a:cxn ang="0">
                <a:pos x="22" y="63"/>
              </a:cxn>
              <a:cxn ang="0">
                <a:pos x="20" y="49"/>
              </a:cxn>
              <a:cxn ang="0">
                <a:pos x="23" y="49"/>
              </a:cxn>
              <a:cxn ang="0">
                <a:pos x="59" y="54"/>
              </a:cxn>
              <a:cxn ang="0">
                <a:pos x="46" y="62"/>
              </a:cxn>
              <a:cxn ang="0">
                <a:pos x="25" y="46"/>
              </a:cxn>
              <a:cxn ang="0">
                <a:pos x="33" y="43"/>
              </a:cxn>
              <a:cxn ang="0">
                <a:pos x="48" y="54"/>
              </a:cxn>
              <a:cxn ang="0">
                <a:pos x="55" y="46"/>
              </a:cxn>
              <a:cxn ang="0">
                <a:pos x="44" y="33"/>
              </a:cxn>
              <a:cxn ang="0">
                <a:pos x="46" y="25"/>
              </a:cxn>
              <a:cxn ang="0">
                <a:pos x="62" y="46"/>
              </a:cxn>
              <a:cxn ang="0">
                <a:pos x="42" y="13"/>
              </a:cxn>
              <a:cxn ang="0">
                <a:pos x="40" y="13"/>
              </a:cxn>
              <a:cxn ang="0">
                <a:pos x="41" y="0"/>
              </a:cxn>
              <a:cxn ang="0">
                <a:pos x="42" y="13"/>
              </a:cxn>
              <a:cxn ang="0">
                <a:pos x="47" y="17"/>
              </a:cxn>
              <a:cxn ang="0">
                <a:pos x="46" y="15"/>
              </a:cxn>
              <a:cxn ang="0">
                <a:pos x="58" y="5"/>
              </a:cxn>
              <a:cxn ang="0">
                <a:pos x="48" y="16"/>
              </a:cxn>
              <a:cxn ang="0">
                <a:pos x="50" y="23"/>
              </a:cxn>
              <a:cxn ang="0">
                <a:pos x="50" y="20"/>
              </a:cxn>
              <a:cxn ang="0">
                <a:pos x="63" y="22"/>
              </a:cxn>
            </a:cxnLst>
            <a:rect l="0" t="0" r="r" b="b"/>
            <a:pathLst>
              <a:path w="63" h="63">
                <a:moveTo>
                  <a:pt x="13" y="42"/>
                </a:move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0"/>
                  <a:pt x="0" y="40"/>
                  <a:pt x="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1"/>
                </a:cubicBezTo>
                <a:cubicBezTo>
                  <a:pt x="14" y="42"/>
                  <a:pt x="14" y="42"/>
                  <a:pt x="13" y="42"/>
                </a:cubicBezTo>
                <a:close/>
                <a:moveTo>
                  <a:pt x="30" y="19"/>
                </a:move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8" y="8"/>
                  <a:pt x="17" y="8"/>
                </a:cubicBezTo>
                <a:cubicBezTo>
                  <a:pt x="16" y="8"/>
                  <a:pt x="15" y="8"/>
                  <a:pt x="14" y="9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19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7" y="38"/>
                  <a:pt x="16" y="37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2"/>
                  <a:pt x="0" y="20"/>
                  <a:pt x="0" y="17"/>
                </a:cubicBezTo>
                <a:cubicBezTo>
                  <a:pt x="0" y="14"/>
                  <a:pt x="2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1" y="1"/>
                  <a:pt x="14" y="0"/>
                  <a:pt x="17" y="0"/>
                </a:cubicBezTo>
                <a:cubicBezTo>
                  <a:pt x="20" y="0"/>
                  <a:pt x="23" y="1"/>
                  <a:pt x="25" y="4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8"/>
                  <a:pt x="39" y="18"/>
                </a:cubicBezTo>
                <a:lnTo>
                  <a:pt x="30" y="19"/>
                </a:lnTo>
                <a:close/>
                <a:moveTo>
                  <a:pt x="7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5" y="58"/>
                  <a:pt x="5" y="58"/>
                </a:cubicBezTo>
                <a:cubicBezTo>
                  <a:pt x="5" y="57"/>
                  <a:pt x="5" y="56"/>
                  <a:pt x="5" y="5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7"/>
                  <a:pt x="17" y="47"/>
                  <a:pt x="16" y="48"/>
                </a:cubicBezTo>
                <a:lnTo>
                  <a:pt x="7" y="58"/>
                </a:lnTo>
                <a:close/>
                <a:moveTo>
                  <a:pt x="23" y="62"/>
                </a:moveTo>
                <a:cubicBezTo>
                  <a:pt x="23" y="62"/>
                  <a:pt x="22" y="63"/>
                  <a:pt x="22" y="63"/>
                </a:cubicBezTo>
                <a:cubicBezTo>
                  <a:pt x="21" y="63"/>
                  <a:pt x="20" y="62"/>
                  <a:pt x="20" y="62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1" y="48"/>
                  <a:pt x="22" y="48"/>
                </a:cubicBezTo>
                <a:cubicBezTo>
                  <a:pt x="22" y="48"/>
                  <a:pt x="23" y="49"/>
                  <a:pt x="23" y="49"/>
                </a:cubicBezTo>
                <a:lnTo>
                  <a:pt x="23" y="62"/>
                </a:lnTo>
                <a:close/>
                <a:moveTo>
                  <a:pt x="59" y="54"/>
                </a:moveTo>
                <a:cubicBezTo>
                  <a:pt x="54" y="59"/>
                  <a:pt x="54" y="59"/>
                  <a:pt x="54" y="59"/>
                </a:cubicBezTo>
                <a:cubicBezTo>
                  <a:pt x="51" y="61"/>
                  <a:pt x="49" y="62"/>
                  <a:pt x="46" y="62"/>
                </a:cubicBezTo>
                <a:cubicBezTo>
                  <a:pt x="43" y="62"/>
                  <a:pt x="40" y="61"/>
                  <a:pt x="38" y="59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55"/>
                  <a:pt x="47" y="55"/>
                  <a:pt x="48" y="54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7"/>
                  <a:pt x="55" y="46"/>
                </a:cubicBezTo>
                <a:cubicBezTo>
                  <a:pt x="55" y="45"/>
                  <a:pt x="55" y="44"/>
                  <a:pt x="54" y="4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5"/>
                  <a:pt x="46" y="25"/>
                </a:cubicBezTo>
                <a:cubicBezTo>
                  <a:pt x="59" y="38"/>
                  <a:pt x="59" y="38"/>
                  <a:pt x="59" y="38"/>
                </a:cubicBezTo>
                <a:cubicBezTo>
                  <a:pt x="61" y="40"/>
                  <a:pt x="62" y="43"/>
                  <a:pt x="62" y="46"/>
                </a:cubicBezTo>
                <a:cubicBezTo>
                  <a:pt x="62" y="49"/>
                  <a:pt x="61" y="52"/>
                  <a:pt x="59" y="54"/>
                </a:cubicBezTo>
                <a:close/>
                <a:moveTo>
                  <a:pt x="42" y="13"/>
                </a:moveTo>
                <a:cubicBezTo>
                  <a:pt x="42" y="14"/>
                  <a:pt x="42" y="14"/>
                  <a:pt x="41" y="14"/>
                </a:cubicBezTo>
                <a:cubicBezTo>
                  <a:pt x="40" y="14"/>
                  <a:pt x="40" y="14"/>
                  <a:pt x="40" y="13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0" y="0"/>
                  <a:pt x="41" y="0"/>
                </a:cubicBezTo>
                <a:cubicBezTo>
                  <a:pt x="42" y="0"/>
                  <a:pt x="42" y="0"/>
                  <a:pt x="42" y="1"/>
                </a:cubicBezTo>
                <a:lnTo>
                  <a:pt x="42" y="13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7" y="17"/>
                </a:cubicBezTo>
                <a:cubicBezTo>
                  <a:pt x="47" y="17"/>
                  <a:pt x="47" y="17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7" y="4"/>
                  <a:pt x="58" y="5"/>
                </a:cubicBezTo>
                <a:cubicBezTo>
                  <a:pt x="58" y="5"/>
                  <a:pt x="58" y="6"/>
                  <a:pt x="58" y="7"/>
                </a:cubicBezTo>
                <a:lnTo>
                  <a:pt x="48" y="16"/>
                </a:lnTo>
                <a:close/>
                <a:moveTo>
                  <a:pt x="62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8" y="22"/>
                  <a:pt x="48" y="22"/>
                </a:cubicBezTo>
                <a:cubicBezTo>
                  <a:pt x="48" y="21"/>
                  <a:pt x="49" y="20"/>
                  <a:pt x="50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3" y="21"/>
                  <a:pt x="63" y="22"/>
                </a:cubicBezTo>
                <a:cubicBezTo>
                  <a:pt x="63" y="22"/>
                  <a:pt x="62" y="23"/>
                  <a:pt x="62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34"/>
          <p:cNvSpPr>
            <a:spLocks/>
          </p:cNvSpPr>
          <p:nvPr/>
        </p:nvSpPr>
        <p:spPr bwMode="auto">
          <a:xfrm>
            <a:off x="7395837" y="4656881"/>
            <a:ext cx="535892" cy="543182"/>
          </a:xfrm>
          <a:custGeom>
            <a:avLst/>
            <a:gdLst/>
            <a:ahLst/>
            <a:cxnLst>
              <a:cxn ang="0">
                <a:pos x="66" y="25"/>
              </a:cxn>
              <a:cxn ang="0">
                <a:pos x="51" y="40"/>
              </a:cxn>
              <a:cxn ang="0">
                <a:pos x="57" y="46"/>
              </a:cxn>
              <a:cxn ang="0">
                <a:pos x="51" y="52"/>
              </a:cxn>
              <a:cxn ang="0">
                <a:pos x="20" y="55"/>
              </a:cxn>
              <a:cxn ang="0">
                <a:pos x="7" y="69"/>
              </a:cxn>
              <a:cxn ang="0">
                <a:pos x="0" y="69"/>
              </a:cxn>
              <a:cxn ang="0">
                <a:pos x="0" y="62"/>
              </a:cxn>
              <a:cxn ang="0">
                <a:pos x="14" y="48"/>
              </a:cxn>
              <a:cxn ang="0">
                <a:pos x="17" y="18"/>
              </a:cxn>
              <a:cxn ang="0">
                <a:pos x="23" y="12"/>
              </a:cxn>
              <a:cxn ang="0">
                <a:pos x="29" y="17"/>
              </a:cxn>
              <a:cxn ang="0">
                <a:pos x="44" y="2"/>
              </a:cxn>
              <a:cxn ang="0">
                <a:pos x="51" y="2"/>
              </a:cxn>
              <a:cxn ang="0">
                <a:pos x="51" y="9"/>
              </a:cxn>
              <a:cxn ang="0">
                <a:pos x="35" y="24"/>
              </a:cxn>
              <a:cxn ang="0">
                <a:pos x="44" y="33"/>
              </a:cxn>
              <a:cxn ang="0">
                <a:pos x="60" y="18"/>
              </a:cxn>
              <a:cxn ang="0">
                <a:pos x="66" y="18"/>
              </a:cxn>
              <a:cxn ang="0">
                <a:pos x="66" y="25"/>
              </a:cxn>
            </a:cxnLst>
            <a:rect l="0" t="0" r="r" b="b"/>
            <a:pathLst>
              <a:path w="68" h="69">
                <a:moveTo>
                  <a:pt x="66" y="25"/>
                </a:moveTo>
                <a:cubicBezTo>
                  <a:pt x="51" y="40"/>
                  <a:pt x="51" y="40"/>
                  <a:pt x="51" y="40"/>
                </a:cubicBezTo>
                <a:cubicBezTo>
                  <a:pt x="57" y="46"/>
                  <a:pt x="57" y="46"/>
                  <a:pt x="57" y="46"/>
                </a:cubicBezTo>
                <a:cubicBezTo>
                  <a:pt x="51" y="52"/>
                  <a:pt x="51" y="52"/>
                  <a:pt x="51" y="52"/>
                </a:cubicBezTo>
                <a:cubicBezTo>
                  <a:pt x="42" y="60"/>
                  <a:pt x="30" y="61"/>
                  <a:pt x="20" y="55"/>
                </a:cubicBezTo>
                <a:cubicBezTo>
                  <a:pt x="7" y="69"/>
                  <a:pt x="7" y="69"/>
                  <a:pt x="7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48"/>
                  <a:pt x="14" y="48"/>
                  <a:pt x="14" y="48"/>
                </a:cubicBezTo>
                <a:cubicBezTo>
                  <a:pt x="7" y="39"/>
                  <a:pt x="8" y="26"/>
                  <a:pt x="17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29" y="17"/>
                  <a:pt x="29" y="17"/>
                  <a:pt x="29" y="17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9" y="0"/>
                  <a:pt x="51" y="2"/>
                </a:cubicBezTo>
                <a:cubicBezTo>
                  <a:pt x="52" y="4"/>
                  <a:pt x="52" y="7"/>
                  <a:pt x="51" y="9"/>
                </a:cubicBezTo>
                <a:cubicBezTo>
                  <a:pt x="35" y="24"/>
                  <a:pt x="35" y="24"/>
                  <a:pt x="35" y="24"/>
                </a:cubicBezTo>
                <a:cubicBezTo>
                  <a:pt x="44" y="33"/>
                  <a:pt x="44" y="33"/>
                  <a:pt x="44" y="33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6"/>
                  <a:pt x="64" y="16"/>
                  <a:pt x="66" y="18"/>
                </a:cubicBezTo>
                <a:cubicBezTo>
                  <a:pt x="68" y="20"/>
                  <a:pt x="68" y="23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83437" y="4555132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19250" y="2859161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19837" y="285572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219837" y="456796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03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35" grpId="0"/>
      <p:bldP spid="36" grpId="0"/>
      <p:bldP spid="38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94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851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3346</Words>
  <Application>Microsoft Office PowerPoint</Application>
  <PresentationFormat>自定义</PresentationFormat>
  <Paragraphs>235</Paragraphs>
  <Slides>23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茶叶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2018-01-04T02:12:11Z</dcterms:modified>
</cp:coreProperties>
</file>