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7" r:id="rId4"/>
    <p:sldId id="3128" r:id="rId5"/>
    <p:sldId id="3123" r:id="rId6"/>
    <p:sldId id="3106" r:id="rId7"/>
    <p:sldId id="3113" r:id="rId8"/>
    <p:sldId id="3125" r:id="rId9"/>
    <p:sldId id="3129" r:id="rId10"/>
    <p:sldId id="3112" r:id="rId11"/>
    <p:sldId id="3104" r:id="rId12"/>
    <p:sldId id="3114" r:id="rId13"/>
    <p:sldId id="3124" r:id="rId14"/>
    <p:sldId id="3130" r:id="rId15"/>
    <p:sldId id="3110" r:id="rId16"/>
    <p:sldId id="3107" r:id="rId17"/>
    <p:sldId id="3126" r:id="rId18"/>
    <p:sldId id="3109" r:id="rId19"/>
    <p:sldId id="3131" r:id="rId20"/>
    <p:sldId id="3108" r:id="rId21"/>
    <p:sldId id="3111" r:id="rId22"/>
    <p:sldId id="3105" r:id="rId23"/>
    <p:sldId id="3132" r:id="rId24"/>
    <p:sldId id="313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399488"/>
        <c:axId val="52401280"/>
      </c:barChart>
      <c:catAx>
        <c:axId val="52399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52401280"/>
        <c:crosses val="autoZero"/>
        <c:auto val="1"/>
        <c:lblAlgn val="ctr"/>
        <c:lblOffset val="100"/>
        <c:noMultiLvlLbl val="0"/>
      </c:catAx>
      <c:valAx>
        <c:axId val="52401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52399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272640"/>
        <c:axId val="194275584"/>
      </c:lineChart>
      <c:catAx>
        <c:axId val="194272640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194275584"/>
        <c:crosses val="autoZero"/>
        <c:auto val="1"/>
        <c:lblAlgn val="ctr"/>
        <c:lblOffset val="100"/>
        <c:noMultiLvlLbl val="0"/>
      </c:catAx>
      <c:valAx>
        <c:axId val="1942755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94272640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635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219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5317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756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750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851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60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6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103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619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29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08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14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92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646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777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9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1366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2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2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0" y="4408414"/>
            <a:ext cx="12858750" cy="2825204"/>
          </a:xfrm>
          <a:custGeom>
            <a:avLst/>
            <a:gdLst>
              <a:gd name="connsiteX0" fmla="*/ 468061 w 12858750"/>
              <a:gd name="connsiteY0" fmla="*/ 0 h 2318305"/>
              <a:gd name="connsiteX1" fmla="*/ 12390689 w 12858750"/>
              <a:gd name="connsiteY1" fmla="*/ 0 h 2318305"/>
              <a:gd name="connsiteX2" fmla="*/ 12858750 w 12858750"/>
              <a:gd name="connsiteY2" fmla="*/ 468061 h 2318305"/>
              <a:gd name="connsiteX3" fmla="*/ 12858750 w 12858750"/>
              <a:gd name="connsiteY3" fmla="*/ 2318305 h 2318305"/>
              <a:gd name="connsiteX4" fmla="*/ 0 w 12858750"/>
              <a:gd name="connsiteY4" fmla="*/ 2318305 h 2318305"/>
              <a:gd name="connsiteX5" fmla="*/ 0 w 12858750"/>
              <a:gd name="connsiteY5" fmla="*/ 468061 h 2318305"/>
              <a:gd name="connsiteX6" fmla="*/ 468061 w 12858750"/>
              <a:gd name="connsiteY6" fmla="*/ 0 h 231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750" h="2318305">
                <a:moveTo>
                  <a:pt x="468061" y="0"/>
                </a:moveTo>
                <a:lnTo>
                  <a:pt x="12390689" y="0"/>
                </a:lnTo>
                <a:cubicBezTo>
                  <a:pt x="12649192" y="0"/>
                  <a:pt x="12858750" y="209558"/>
                  <a:pt x="12858750" y="468061"/>
                </a:cubicBezTo>
                <a:lnTo>
                  <a:pt x="12858750" y="2318305"/>
                </a:lnTo>
                <a:lnTo>
                  <a:pt x="0" y="2318305"/>
                </a:lnTo>
                <a:lnTo>
                  <a:pt x="0" y="468061"/>
                </a:lnTo>
                <a:cubicBezTo>
                  <a:pt x="0" y="209558"/>
                  <a:pt x="209558" y="0"/>
                  <a:pt x="468061" y="0"/>
                </a:cubicBez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783081" y="6012166"/>
            <a:ext cx="5292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EDUCATION TEACHING CLASS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633298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适合远程教育、教学、网络教学、精美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477047" y="5104201"/>
            <a:ext cx="59046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在线</a:t>
            </a:r>
            <a:r>
              <a:rPr lang="zh-CN" altLang="en-US" sz="6000" cap="all" dirty="0" smtClean="0">
                <a:solidFill>
                  <a:schemeClr val="accent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教育</a:t>
            </a: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教学类</a:t>
            </a:r>
            <a:endParaRPr lang="zh-CN" altLang="en-US" sz="6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1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6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9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605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470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2008914" y="554441"/>
            <a:ext cx="11475671" cy="1072734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553" y="2602458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3995" y="3539137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904" y="4476822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200" y="5416506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71" y="2614237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13" y="3554207"/>
            <a:ext cx="485948" cy="525963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53" y="4494172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279" y="5434142"/>
            <a:ext cx="486171" cy="524119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7762" y="767643"/>
            <a:ext cx="11348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3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593" y="783032"/>
            <a:ext cx="2818079" cy="61555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</a:t>
            </a:r>
            <a:r>
              <a:rPr lang="en-US" altLang="zh-CN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5441" y="554441"/>
            <a:ext cx="3424464" cy="1072734"/>
          </a:xfrm>
          <a:prstGeom prst="parallelogram">
            <a:avLst>
              <a:gd name="adj" fmla="val 44396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825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0" y="4408414"/>
            <a:ext cx="12858750" cy="2825204"/>
          </a:xfrm>
          <a:custGeom>
            <a:avLst/>
            <a:gdLst>
              <a:gd name="connsiteX0" fmla="*/ 468061 w 12858750"/>
              <a:gd name="connsiteY0" fmla="*/ 0 h 2318305"/>
              <a:gd name="connsiteX1" fmla="*/ 12390689 w 12858750"/>
              <a:gd name="connsiteY1" fmla="*/ 0 h 2318305"/>
              <a:gd name="connsiteX2" fmla="*/ 12858750 w 12858750"/>
              <a:gd name="connsiteY2" fmla="*/ 468061 h 2318305"/>
              <a:gd name="connsiteX3" fmla="*/ 12858750 w 12858750"/>
              <a:gd name="connsiteY3" fmla="*/ 2318305 h 2318305"/>
              <a:gd name="connsiteX4" fmla="*/ 0 w 12858750"/>
              <a:gd name="connsiteY4" fmla="*/ 2318305 h 2318305"/>
              <a:gd name="connsiteX5" fmla="*/ 0 w 12858750"/>
              <a:gd name="connsiteY5" fmla="*/ 468061 h 2318305"/>
              <a:gd name="connsiteX6" fmla="*/ 468061 w 12858750"/>
              <a:gd name="connsiteY6" fmla="*/ 0 h 231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750" h="2318305">
                <a:moveTo>
                  <a:pt x="468061" y="0"/>
                </a:moveTo>
                <a:lnTo>
                  <a:pt x="12390689" y="0"/>
                </a:lnTo>
                <a:cubicBezTo>
                  <a:pt x="12649192" y="0"/>
                  <a:pt x="12858750" y="209558"/>
                  <a:pt x="12858750" y="468061"/>
                </a:cubicBezTo>
                <a:lnTo>
                  <a:pt x="12858750" y="2318305"/>
                </a:lnTo>
                <a:lnTo>
                  <a:pt x="0" y="2318305"/>
                </a:lnTo>
                <a:lnTo>
                  <a:pt x="0" y="468061"/>
                </a:lnTo>
                <a:cubicBezTo>
                  <a:pt x="0" y="209558"/>
                  <a:pt x="209558" y="0"/>
                  <a:pt x="468061" y="0"/>
                </a:cubicBez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783081" y="6012166"/>
            <a:ext cx="5292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EDUCATION TEACHING CLASS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633298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适合远程教育、教学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、网络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教学、精美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044999" y="5104201"/>
            <a:ext cx="676875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6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92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6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9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53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978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853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2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E9B"/>
      </a:accent1>
      <a:accent2>
        <a:srgbClr val="93D845"/>
      </a:accent2>
      <a:accent3>
        <a:srgbClr val="00BE9B"/>
      </a:accent3>
      <a:accent4>
        <a:srgbClr val="93D845"/>
      </a:accent4>
      <a:accent5>
        <a:srgbClr val="00BE9B"/>
      </a:accent5>
      <a:accent6>
        <a:srgbClr val="93D845"/>
      </a:accent6>
      <a:hlink>
        <a:srgbClr val="00BE9B"/>
      </a:hlink>
      <a:folHlink>
        <a:srgbClr val="93D8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3542</Words>
  <Application>Microsoft Office PowerPoint</Application>
  <PresentationFormat>自定义</PresentationFormat>
  <Paragraphs>256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国外在线教育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2018-01-04T02:02:47Z</dcterms:modified>
</cp:coreProperties>
</file>