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8" r:id="rId4"/>
    <p:sldId id="3102" r:id="rId5"/>
    <p:sldId id="3088" r:id="rId6"/>
    <p:sldId id="3089" r:id="rId7"/>
    <p:sldId id="3098" r:id="rId8"/>
    <p:sldId id="3100" r:id="rId9"/>
    <p:sldId id="3109" r:id="rId10"/>
    <p:sldId id="3090" r:id="rId11"/>
    <p:sldId id="3101" r:id="rId12"/>
    <p:sldId id="3091" r:id="rId13"/>
    <p:sldId id="3097" r:id="rId14"/>
    <p:sldId id="3110" r:id="rId15"/>
    <p:sldId id="3092" r:id="rId16"/>
    <p:sldId id="3096" r:id="rId17"/>
    <p:sldId id="3093" r:id="rId18"/>
    <p:sldId id="3087" r:id="rId19"/>
    <p:sldId id="3111" r:id="rId20"/>
    <p:sldId id="3099" r:id="rId21"/>
    <p:sldId id="3095" r:id="rId22"/>
    <p:sldId id="3094" r:id="rId23"/>
    <p:sldId id="3112" r:id="rId24"/>
    <p:sldId id="311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33" d="100"/>
          <a:sy n="33" d="100"/>
        </p:scale>
        <p:origin x="-1062" y="-207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34249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6019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7EFFEE-2121-4C4A-AA6A-67396F874B3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1537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5516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41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44071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351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4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815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834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63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64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10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972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989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98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645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667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26162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2684959" y="6136605"/>
            <a:ext cx="729261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Medical nursing quality control circles case report</a:t>
            </a:r>
            <a:endParaRPr lang="zh-CN" altLang="en-US" sz="2000" dirty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49664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rgbClr val="FF0000"/>
                </a:solidFill>
                <a:cs typeface="Arial" panose="020B0604020202020204" pitchFamily="34" charset="0"/>
              </a:rPr>
              <a:t>汇报人：您的医院或科室</a:t>
            </a:r>
            <a:endParaRPr lang="zh-CN" altLang="en-US" sz="1600" cap="all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46977" y="5416525"/>
            <a:ext cx="71647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cap="all" dirty="0" smtClean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医疗护理品管圈案例汇报</a:t>
            </a:r>
            <a:endParaRPr lang="zh-CN" altLang="en-US" sz="4800" cap="all" dirty="0">
              <a:solidFill>
                <a:srgbClr val="FF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20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5352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985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 Placeholder 10"/>
          <p:cNvSpPr txBox="1">
            <a:spLocks/>
          </p:cNvSpPr>
          <p:nvPr/>
        </p:nvSpPr>
        <p:spPr>
          <a:xfrm>
            <a:off x="872555" y="4715494"/>
            <a:ext cx="2483214" cy="497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en-US" altLang="zh-CN" dirty="0">
                <a:solidFill>
                  <a:schemeClr val="accent1"/>
                </a:solidFill>
                <a:latin typeface="Agency FB" panose="020B0503020202020204" pitchFamily="34" charset="0"/>
              </a:rPr>
              <a:t>PART 01</a:t>
            </a:r>
            <a:endParaRPr lang="zh-CN" altLang="en-US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5" name="Text Placeholder 11"/>
          <p:cNvSpPr txBox="1">
            <a:spLocks/>
          </p:cNvSpPr>
          <p:nvPr/>
        </p:nvSpPr>
        <p:spPr>
          <a:xfrm>
            <a:off x="872556" y="5228803"/>
            <a:ext cx="2483213" cy="33125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6" name="Title 9"/>
          <p:cNvSpPr txBox="1">
            <a:spLocks/>
          </p:cNvSpPr>
          <p:nvPr/>
        </p:nvSpPr>
        <p:spPr>
          <a:xfrm>
            <a:off x="677126" y="525716"/>
            <a:ext cx="1437036" cy="735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zh-CN" altLang="en-US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endParaRPr lang="en-AU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Subtitle 10"/>
          <p:cNvSpPr txBox="1">
            <a:spLocks/>
          </p:cNvSpPr>
          <p:nvPr/>
        </p:nvSpPr>
        <p:spPr>
          <a:xfrm>
            <a:off x="690986" y="1129526"/>
            <a:ext cx="1409319" cy="3945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altLang="zh-CN" dirty="0">
                <a:solidFill>
                  <a:schemeClr val="accent1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CONTENTS</a:t>
            </a:r>
          </a:p>
        </p:txBody>
      </p:sp>
      <p:sp>
        <p:nvSpPr>
          <p:cNvPr id="8" name="Text Placeholder 10"/>
          <p:cNvSpPr txBox="1">
            <a:spLocks/>
          </p:cNvSpPr>
          <p:nvPr/>
        </p:nvSpPr>
        <p:spPr>
          <a:xfrm>
            <a:off x="3750069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02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3750069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0" name="Text Placeholder 10"/>
          <p:cNvSpPr txBox="1">
            <a:spLocks/>
          </p:cNvSpPr>
          <p:nvPr/>
        </p:nvSpPr>
        <p:spPr>
          <a:xfrm>
            <a:off x="6627581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1"/>
                </a:solidFill>
                <a:latin typeface="Agency FB" panose="020B0503020202020204" pitchFamily="34" charset="0"/>
              </a:rPr>
              <a:t>PART 03</a:t>
            </a:r>
            <a:endParaRPr lang="zh-CN" altLang="en-US" sz="2800" dirty="0">
              <a:solidFill>
                <a:schemeClr val="accent1"/>
              </a:solidFill>
              <a:latin typeface="Agency FB" panose="020B0503020202020204" pitchFamily="34" charset="0"/>
            </a:endParaRPr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6627582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2" name="Text Placeholder 10"/>
          <p:cNvSpPr txBox="1">
            <a:spLocks/>
          </p:cNvSpPr>
          <p:nvPr/>
        </p:nvSpPr>
        <p:spPr>
          <a:xfrm>
            <a:off x="9505094" y="4715494"/>
            <a:ext cx="2483214" cy="497241"/>
          </a:xfrm>
          <a:prstGeom prst="rect">
            <a:avLst/>
          </a:prstGeom>
        </p:spPr>
        <p:txBody>
          <a:bodyPr vert="horz" lIns="96411" tIns="48206" rIns="96411" bIns="48206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altLang="zh-CN" sz="2800" dirty="0">
                <a:solidFill>
                  <a:schemeClr val="accent2"/>
                </a:solidFill>
                <a:latin typeface="Agency FB" panose="020B0503020202020204" pitchFamily="34" charset="0"/>
              </a:rPr>
              <a:t>PART 04</a:t>
            </a:r>
            <a:endParaRPr lang="zh-CN" altLang="en-US" sz="2800" dirty="0">
              <a:solidFill>
                <a:schemeClr val="accent2"/>
              </a:solidFill>
              <a:latin typeface="Agency FB" panose="020B0503020202020204" pitchFamily="34" charset="0"/>
            </a:endParaRPr>
          </a:p>
        </p:txBody>
      </p:sp>
      <p:sp>
        <p:nvSpPr>
          <p:cNvPr id="13" name="Text Placeholder 11"/>
          <p:cNvSpPr txBox="1">
            <a:spLocks/>
          </p:cNvSpPr>
          <p:nvPr/>
        </p:nvSpPr>
        <p:spPr>
          <a:xfrm>
            <a:off x="9505094" y="5228803"/>
            <a:ext cx="2483213" cy="331259"/>
          </a:xfrm>
          <a:prstGeom prst="rect">
            <a:avLst/>
          </a:prstGeom>
        </p:spPr>
        <p:txBody>
          <a:bodyPr vert="horz" lIns="96411" tIns="48206" rIns="96411" bIns="48206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bg1">
                    <a:lumMod val="50000"/>
                  </a:schemeClr>
                </a:solidFill>
                <a:latin typeface="Lato Light" panose="020F0302020204030203" pitchFamily="34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>
                    <a:lumMod val="50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16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5" name="Oval 25"/>
          <p:cNvSpPr/>
          <p:nvPr/>
        </p:nvSpPr>
        <p:spPr>
          <a:xfrm>
            <a:off x="1295825" y="2784321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01</a:t>
            </a:r>
          </a:p>
        </p:txBody>
      </p:sp>
      <p:grpSp>
        <p:nvGrpSpPr>
          <p:cNvPr id="17" name="Group 42"/>
          <p:cNvGrpSpPr/>
          <p:nvPr/>
        </p:nvGrpSpPr>
        <p:grpSpPr>
          <a:xfrm>
            <a:off x="4173339" y="2784321"/>
            <a:ext cx="1636670" cy="1636670"/>
            <a:chOff x="3956297" y="2639898"/>
            <a:chExt cx="1552274" cy="1552274"/>
          </a:xfrm>
          <a:solidFill>
            <a:srgbClr val="1CB7F1"/>
          </a:solidFill>
        </p:grpSpPr>
        <p:sp>
          <p:nvSpPr>
            <p:cNvPr id="18" name="Oval 26"/>
            <p:cNvSpPr/>
            <p:nvPr/>
          </p:nvSpPr>
          <p:spPr>
            <a:xfrm>
              <a:off x="3956297" y="2639898"/>
              <a:ext cx="1552274" cy="155227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4400" dirty="0">
                  <a:latin typeface="Arial" panose="020B0604020202020204" pitchFamily="34" charset="0"/>
                  <a:cs typeface="Arial" panose="020B0604020202020204" pitchFamily="34" charset="0"/>
                  <a:sym typeface="+mn-lt"/>
                </a:rPr>
                <a:t>02</a:t>
              </a:r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4874627" y="3277303"/>
              <a:ext cx="48760" cy="100230"/>
            </a:xfrm>
            <a:custGeom>
              <a:avLst/>
              <a:gdLst>
                <a:gd name="T0" fmla="*/ 18 w 18"/>
                <a:gd name="T1" fmla="*/ 37 h 37"/>
                <a:gd name="T2" fmla="*/ 18 w 18"/>
                <a:gd name="T3" fmla="*/ 0 h 37"/>
                <a:gd name="T4" fmla="*/ 0 w 18"/>
                <a:gd name="T5" fmla="*/ 0 h 37"/>
                <a:gd name="T6" fmla="*/ 0 w 18"/>
                <a:gd name="T7" fmla="*/ 21 h 37"/>
                <a:gd name="T8" fmla="*/ 18 w 18"/>
                <a:gd name="T9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37">
                  <a:moveTo>
                    <a:pt x="18" y="37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8" y="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48" tIns="64274" rIns="128548" bIns="64274" numCol="1" anchor="t" anchorCtr="0" compatLnSpc="1">
              <a:prstTxWarp prst="textNoShape">
                <a:avLst/>
              </a:prstTxWarp>
            </a:bodyPr>
            <a:lstStyle/>
            <a:p>
              <a:endParaRPr lang="en-US" sz="4400">
                <a:latin typeface="Arial" panose="020B0604020202020204" pitchFamily="34" charset="0"/>
                <a:cs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24" name="Oval 27"/>
          <p:cNvSpPr/>
          <p:nvPr/>
        </p:nvSpPr>
        <p:spPr>
          <a:xfrm>
            <a:off x="7050850" y="2797990"/>
            <a:ext cx="1636670" cy="163667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03</a:t>
            </a:r>
          </a:p>
        </p:txBody>
      </p:sp>
      <p:sp>
        <p:nvSpPr>
          <p:cNvPr id="27" name="Oval 28"/>
          <p:cNvSpPr/>
          <p:nvPr/>
        </p:nvSpPr>
        <p:spPr>
          <a:xfrm>
            <a:off x="9928364" y="2797990"/>
            <a:ext cx="1636670" cy="16366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155984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500"/>
                            </p:stCondLst>
                            <p:childTnLst>
                              <p:par>
                                <p:cTn id="7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build="p"/>
      <p:bldP spid="5" grpId="0" build="p"/>
      <p:bldP spid="6" grpId="0"/>
      <p:bldP spid="7" grpId="0" build="p"/>
      <p:bldP spid="8" grpId="0"/>
      <p:bldP spid="9" grpId="0"/>
      <p:bldP spid="11" grpId="0"/>
      <p:bldP spid="12" grpId="0"/>
      <p:bldP spid="13" grpId="0"/>
      <p:bldP spid="15" grpId="0" animBg="1"/>
      <p:bldP spid="24" grpId="0" animBg="1"/>
      <p:bldP spid="2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3529245" y="6280621"/>
            <a:ext cx="621249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>
                <a:solidFill>
                  <a:srgbClr val="FF0000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Medical nursing quality control circles case report</a:t>
            </a:r>
            <a:endParaRPr lang="zh-CN" altLang="en-US" sz="2000" dirty="0">
              <a:solidFill>
                <a:srgbClr val="FF0000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6700320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rgbClr val="FF0000"/>
                </a:solidFill>
                <a:cs typeface="Arial" panose="020B0604020202020204" pitchFamily="34" charset="0"/>
              </a:rPr>
              <a:t>汇报人：您的医院或科室</a:t>
            </a:r>
            <a:endParaRPr lang="zh-CN" altLang="en-US" sz="1600" cap="all" dirty="0">
              <a:solidFill>
                <a:srgbClr val="FF0000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846977" y="5146596"/>
            <a:ext cx="71647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200" cap="all" dirty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thank you</a:t>
            </a:r>
            <a:endParaRPr lang="zh-CN" altLang="en-US" sz="7200" cap="all" dirty="0">
              <a:solidFill>
                <a:srgbClr val="FF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78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50"/>
                            </p:stCondLst>
                            <p:childTnLst>
                              <p:par>
                                <p:cTn id="4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8" grpId="0"/>
      <p:bldP spid="18" grpId="1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979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4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34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3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DFE7"/>
      </a:accent1>
      <a:accent2>
        <a:srgbClr val="6E6D74"/>
      </a:accent2>
      <a:accent3>
        <a:srgbClr val="39DFE7"/>
      </a:accent3>
      <a:accent4>
        <a:srgbClr val="6E6D74"/>
      </a:accent4>
      <a:accent5>
        <a:srgbClr val="39DFE7"/>
      </a:accent5>
      <a:accent6>
        <a:srgbClr val="6E6D74"/>
      </a:accent6>
      <a:hlink>
        <a:srgbClr val="39DFE7"/>
      </a:hlink>
      <a:folHlink>
        <a:srgbClr val="6E6D7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2669</Words>
  <Application>Microsoft Office PowerPoint</Application>
  <PresentationFormat>自定义</PresentationFormat>
  <Paragraphs>254</Paragraphs>
  <Slides>23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疾病防治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2018-01-03T09:19:07Z</dcterms:modified>
</cp:coreProperties>
</file>