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155" r:id="rId3"/>
    <p:sldId id="3162" r:id="rId4"/>
    <p:sldId id="3157" r:id="rId5"/>
    <p:sldId id="3133" r:id="rId6"/>
    <p:sldId id="3122" r:id="rId7"/>
    <p:sldId id="3130" r:id="rId8"/>
    <p:sldId id="3123" r:id="rId9"/>
    <p:sldId id="3163" r:id="rId10"/>
    <p:sldId id="3150" r:id="rId11"/>
    <p:sldId id="3146" r:id="rId12"/>
    <p:sldId id="3129" r:id="rId13"/>
    <p:sldId id="3124" r:id="rId14"/>
    <p:sldId id="3164" r:id="rId15"/>
    <p:sldId id="3148" r:id="rId16"/>
    <p:sldId id="3125" r:id="rId17"/>
    <p:sldId id="3149" r:id="rId18"/>
    <p:sldId id="3147" r:id="rId19"/>
    <p:sldId id="3165" r:id="rId20"/>
    <p:sldId id="3128" r:id="rId21"/>
    <p:sldId id="3126" r:id="rId22"/>
    <p:sldId id="3127" r:id="rId23"/>
    <p:sldId id="3166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7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754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46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910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393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046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600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681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48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61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9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60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21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290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24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146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3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69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2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95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  <p:sldLayoutId id="21474839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589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473784" y="5679688"/>
            <a:ext cx="6909374" cy="3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388780" y="5601438"/>
            <a:ext cx="5079383" cy="51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复旦大学土木工程系    </a:t>
            </a:r>
            <a:r>
              <a:rPr lang="en-US" altLang="zh-CN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2020</a:t>
            </a:r>
            <a:r>
              <a:rPr lang="zh-CN" altLang="en-US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级</a:t>
            </a:r>
            <a:r>
              <a:rPr lang="en-US" altLang="zh-CN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r>
              <a:rPr lang="zh-CN" altLang="en-US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班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133231" y="4596698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彩色</a:t>
            </a:r>
            <a:r>
              <a:rPr lang="zh-CN" altLang="en-US" sz="65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教</a:t>
            </a:r>
            <a:r>
              <a:rPr lang="zh-CN" altLang="en-US" sz="6599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育培训</a:t>
            </a:r>
            <a:r>
              <a:rPr lang="en-US" altLang="zh-CN" sz="65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5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6269546" y="6078382"/>
            <a:ext cx="531785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答辩人：您的名字   指导老师：您老师名字</a:t>
            </a:r>
            <a:endParaRPr lang="en-US" altLang="zh-CN" sz="210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3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 animBg="1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7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 flipV="1">
            <a:off x="1816656" y="-163321"/>
            <a:ext cx="2046326" cy="4290996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5551" y="-1046660"/>
            <a:ext cx="2619400" cy="5492688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90170" y="2938303"/>
            <a:ext cx="1060931" cy="31385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4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2769" y="1308103"/>
            <a:ext cx="1573290" cy="1573290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621" y="1138575"/>
            <a:ext cx="6063613" cy="1252792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626" y="2348803"/>
            <a:ext cx="6063613" cy="1252792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632" y="3708854"/>
            <a:ext cx="6063613" cy="1252792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638" y="5012799"/>
            <a:ext cx="6063613" cy="1252792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4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3195" y="2622344"/>
            <a:ext cx="888947" cy="922257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1700" y="3484977"/>
            <a:ext cx="4007300" cy="840301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1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473784" y="5679688"/>
            <a:ext cx="6909374" cy="3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388780" y="5601438"/>
            <a:ext cx="5079383" cy="51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复旦大学土木工程系    </a:t>
            </a:r>
            <a:r>
              <a:rPr lang="en-US" altLang="zh-CN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2020</a:t>
            </a:r>
            <a:r>
              <a:rPr lang="zh-CN" altLang="en-US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级</a:t>
            </a:r>
            <a:r>
              <a:rPr lang="en-US" altLang="zh-CN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r>
              <a:rPr lang="zh-CN" altLang="en-US" sz="2109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班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133231" y="4596698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5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6269546" y="6078382"/>
            <a:ext cx="531785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答辩人：您的名字   指导老师：您老师名字</a:t>
            </a:r>
            <a:endParaRPr lang="en-US" altLang="zh-CN" sz="210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62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 animBg="1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2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22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4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95921"/>
      </a:accent1>
      <a:accent2>
        <a:srgbClr val="00471F"/>
      </a:accent2>
      <a:accent3>
        <a:srgbClr val="B95921"/>
      </a:accent3>
      <a:accent4>
        <a:srgbClr val="00471F"/>
      </a:accent4>
      <a:accent5>
        <a:srgbClr val="B95921"/>
      </a:accent5>
      <a:accent6>
        <a:srgbClr val="00471F"/>
      </a:accent6>
      <a:hlink>
        <a:srgbClr val="B95921"/>
      </a:hlink>
      <a:folHlink>
        <a:srgbClr val="00471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3291</Words>
  <Application>Microsoft Office PowerPoint</Application>
  <PresentationFormat>自定义</PresentationFormat>
  <Paragraphs>208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彩色油画棒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2018-01-03T08:34:50Z</dcterms:modified>
</cp:coreProperties>
</file>