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1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33" r:id="rId4"/>
    <p:sldId id="3135" r:id="rId5"/>
    <p:sldId id="3117" r:id="rId6"/>
    <p:sldId id="3097" r:id="rId7"/>
    <p:sldId id="3119" r:id="rId8"/>
    <p:sldId id="3095" r:id="rId9"/>
    <p:sldId id="3136" r:id="rId10"/>
    <p:sldId id="3091" r:id="rId11"/>
    <p:sldId id="3118" r:id="rId12"/>
    <p:sldId id="3116" r:id="rId13"/>
    <p:sldId id="3090" r:id="rId14"/>
    <p:sldId id="3137" r:id="rId15"/>
    <p:sldId id="3096" r:id="rId16"/>
    <p:sldId id="3094" r:id="rId17"/>
    <p:sldId id="3115" r:id="rId18"/>
    <p:sldId id="3092" r:id="rId19"/>
    <p:sldId id="3138" r:id="rId20"/>
    <p:sldId id="3087" r:id="rId21"/>
    <p:sldId id="3114" r:id="rId22"/>
    <p:sldId id="3093" r:id="rId23"/>
    <p:sldId id="3139" r:id="rId24"/>
    <p:sldId id="314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5AE"/>
    <a:srgbClr val="A78357"/>
    <a:srgbClr val="28C7D4"/>
    <a:srgbClr val="F94D4D"/>
    <a:srgbClr val="FEFEFE"/>
    <a:srgbClr val="FFFFFF"/>
    <a:srgbClr val="8F1A12"/>
    <a:srgbClr val="F84E4B"/>
    <a:srgbClr val="26C8D2"/>
    <a:srgbClr val="1CB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04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662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712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08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3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45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66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03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80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83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018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" y="272340"/>
            <a:ext cx="397371" cy="558500"/>
          </a:xfrm>
          <a:prstGeom prst="rect">
            <a:avLst/>
          </a:prstGeom>
          <a:solidFill>
            <a:srgbClr val="00B5AE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75014" y="272340"/>
            <a:ext cx="132732" cy="5585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67323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38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353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864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71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43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938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348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7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94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57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7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13132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264"/>
          <p:cNvSpPr>
            <a:spLocks/>
          </p:cNvSpPr>
          <p:nvPr/>
        </p:nvSpPr>
        <p:spPr bwMode="auto">
          <a:xfrm>
            <a:off x="0" y="0"/>
            <a:ext cx="12858749" cy="4741637"/>
          </a:xfrm>
          <a:custGeom>
            <a:avLst/>
            <a:gdLst>
              <a:gd name="T0" fmla="*/ 0 w 5702"/>
              <a:gd name="T1" fmla="*/ 0 h 2109"/>
              <a:gd name="T2" fmla="*/ 5702 w 5702"/>
              <a:gd name="T3" fmla="*/ 0 h 2109"/>
              <a:gd name="T4" fmla="*/ 5702 w 5702"/>
              <a:gd name="T5" fmla="*/ 862 h 2109"/>
              <a:gd name="T6" fmla="*/ 5405 w 5702"/>
              <a:gd name="T7" fmla="*/ 989 h 2109"/>
              <a:gd name="T8" fmla="*/ 5112 w 5702"/>
              <a:gd name="T9" fmla="*/ 1109 h 2109"/>
              <a:gd name="T10" fmla="*/ 4827 w 5702"/>
              <a:gd name="T11" fmla="*/ 1223 h 2109"/>
              <a:gd name="T12" fmla="*/ 4548 w 5702"/>
              <a:gd name="T13" fmla="*/ 1329 h 2109"/>
              <a:gd name="T14" fmla="*/ 4275 w 5702"/>
              <a:gd name="T15" fmla="*/ 1428 h 2109"/>
              <a:gd name="T16" fmla="*/ 4008 w 5702"/>
              <a:gd name="T17" fmla="*/ 1522 h 2109"/>
              <a:gd name="T18" fmla="*/ 3749 w 5702"/>
              <a:gd name="T19" fmla="*/ 1607 h 2109"/>
              <a:gd name="T20" fmla="*/ 3495 w 5702"/>
              <a:gd name="T21" fmla="*/ 1687 h 2109"/>
              <a:gd name="T22" fmla="*/ 3247 w 5702"/>
              <a:gd name="T23" fmla="*/ 1759 h 2109"/>
              <a:gd name="T24" fmla="*/ 3005 w 5702"/>
              <a:gd name="T25" fmla="*/ 1825 h 2109"/>
              <a:gd name="T26" fmla="*/ 2770 w 5702"/>
              <a:gd name="T27" fmla="*/ 1884 h 2109"/>
              <a:gd name="T28" fmla="*/ 2542 w 5702"/>
              <a:gd name="T29" fmla="*/ 1934 h 2109"/>
              <a:gd name="T30" fmla="*/ 2319 w 5702"/>
              <a:gd name="T31" fmla="*/ 1980 h 2109"/>
              <a:gd name="T32" fmla="*/ 2104 w 5702"/>
              <a:gd name="T33" fmla="*/ 2018 h 2109"/>
              <a:gd name="T34" fmla="*/ 1893 w 5702"/>
              <a:gd name="T35" fmla="*/ 2051 h 2109"/>
              <a:gd name="T36" fmla="*/ 1689 w 5702"/>
              <a:gd name="T37" fmla="*/ 2075 h 2109"/>
              <a:gd name="T38" fmla="*/ 1492 w 5702"/>
              <a:gd name="T39" fmla="*/ 2093 h 2109"/>
              <a:gd name="T40" fmla="*/ 1301 w 5702"/>
              <a:gd name="T41" fmla="*/ 2105 h 2109"/>
              <a:gd name="T42" fmla="*/ 1116 w 5702"/>
              <a:gd name="T43" fmla="*/ 2109 h 2109"/>
              <a:gd name="T44" fmla="*/ 939 w 5702"/>
              <a:gd name="T45" fmla="*/ 2107 h 2109"/>
              <a:gd name="T46" fmla="*/ 766 w 5702"/>
              <a:gd name="T47" fmla="*/ 2096 h 2109"/>
              <a:gd name="T48" fmla="*/ 601 w 5702"/>
              <a:gd name="T49" fmla="*/ 2081 h 2109"/>
              <a:gd name="T50" fmla="*/ 441 w 5702"/>
              <a:gd name="T51" fmla="*/ 2058 h 2109"/>
              <a:gd name="T52" fmla="*/ 288 w 5702"/>
              <a:gd name="T53" fmla="*/ 2028 h 2109"/>
              <a:gd name="T54" fmla="*/ 141 w 5702"/>
              <a:gd name="T55" fmla="*/ 1992 h 2109"/>
              <a:gd name="T56" fmla="*/ 0 w 5702"/>
              <a:gd name="T57" fmla="*/ 1948 h 2109"/>
              <a:gd name="T58" fmla="*/ 0 w 5702"/>
              <a:gd name="T59" fmla="*/ 0 h 2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02" h="2109">
                <a:moveTo>
                  <a:pt x="0" y="0"/>
                </a:moveTo>
                <a:lnTo>
                  <a:pt x="5702" y="0"/>
                </a:lnTo>
                <a:lnTo>
                  <a:pt x="5702" y="862"/>
                </a:lnTo>
                <a:lnTo>
                  <a:pt x="5405" y="989"/>
                </a:lnTo>
                <a:lnTo>
                  <a:pt x="5112" y="1109"/>
                </a:lnTo>
                <a:lnTo>
                  <a:pt x="4827" y="1223"/>
                </a:lnTo>
                <a:lnTo>
                  <a:pt x="4548" y="1329"/>
                </a:lnTo>
                <a:lnTo>
                  <a:pt x="4275" y="1428"/>
                </a:lnTo>
                <a:lnTo>
                  <a:pt x="4008" y="1522"/>
                </a:lnTo>
                <a:lnTo>
                  <a:pt x="3749" y="1607"/>
                </a:lnTo>
                <a:lnTo>
                  <a:pt x="3495" y="1687"/>
                </a:lnTo>
                <a:lnTo>
                  <a:pt x="3247" y="1759"/>
                </a:lnTo>
                <a:lnTo>
                  <a:pt x="3005" y="1825"/>
                </a:lnTo>
                <a:lnTo>
                  <a:pt x="2770" y="1884"/>
                </a:lnTo>
                <a:lnTo>
                  <a:pt x="2542" y="1934"/>
                </a:lnTo>
                <a:lnTo>
                  <a:pt x="2319" y="1980"/>
                </a:lnTo>
                <a:lnTo>
                  <a:pt x="2104" y="2018"/>
                </a:lnTo>
                <a:lnTo>
                  <a:pt x="1893" y="2051"/>
                </a:lnTo>
                <a:lnTo>
                  <a:pt x="1689" y="2075"/>
                </a:lnTo>
                <a:lnTo>
                  <a:pt x="1492" y="2093"/>
                </a:lnTo>
                <a:lnTo>
                  <a:pt x="1301" y="2105"/>
                </a:lnTo>
                <a:lnTo>
                  <a:pt x="1116" y="2109"/>
                </a:lnTo>
                <a:lnTo>
                  <a:pt x="939" y="2107"/>
                </a:lnTo>
                <a:lnTo>
                  <a:pt x="766" y="2096"/>
                </a:lnTo>
                <a:lnTo>
                  <a:pt x="601" y="2081"/>
                </a:lnTo>
                <a:lnTo>
                  <a:pt x="441" y="2058"/>
                </a:lnTo>
                <a:lnTo>
                  <a:pt x="288" y="2028"/>
                </a:lnTo>
                <a:lnTo>
                  <a:pt x="141" y="1992"/>
                </a:lnTo>
                <a:lnTo>
                  <a:pt x="0" y="1948"/>
                </a:lnTo>
                <a:lnTo>
                  <a:pt x="0" y="0"/>
                </a:lnTo>
                <a:close/>
              </a:path>
            </a:pathLst>
          </a:custGeom>
          <a:solidFill>
            <a:srgbClr val="00B5AE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96900" y="1420928"/>
            <a:ext cx="5759411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团队建设</a:t>
            </a:r>
            <a:endParaRPr lang="zh-CN" altLang="en-US" sz="8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1456150" y="2667447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schedule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68380" y="3067508"/>
            <a:ext cx="56164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6" grpId="0" animBg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779984" y="1124830"/>
            <a:ext cx="2458876" cy="2452126"/>
          </a:xfrm>
          <a:custGeom>
            <a:avLst/>
            <a:gdLst>
              <a:gd name="T0" fmla="*/ 91 w 1093"/>
              <a:gd name="T1" fmla="*/ 0 h 1090"/>
              <a:gd name="T2" fmla="*/ 1004 w 1093"/>
              <a:gd name="T3" fmla="*/ 0 h 1090"/>
              <a:gd name="T4" fmla="*/ 1032 w 1093"/>
              <a:gd name="T5" fmla="*/ 3 h 1090"/>
              <a:gd name="T6" fmla="*/ 1057 w 1093"/>
              <a:gd name="T7" fmla="*/ 17 h 1090"/>
              <a:gd name="T8" fmla="*/ 1076 w 1093"/>
              <a:gd name="T9" fmla="*/ 36 h 1090"/>
              <a:gd name="T10" fmla="*/ 1088 w 1093"/>
              <a:gd name="T11" fmla="*/ 61 h 1090"/>
              <a:gd name="T12" fmla="*/ 1093 w 1093"/>
              <a:gd name="T13" fmla="*/ 89 h 1090"/>
              <a:gd name="T14" fmla="*/ 1093 w 1093"/>
              <a:gd name="T15" fmla="*/ 1001 h 1090"/>
              <a:gd name="T16" fmla="*/ 1088 w 1093"/>
              <a:gd name="T17" fmla="*/ 1029 h 1090"/>
              <a:gd name="T18" fmla="*/ 1076 w 1093"/>
              <a:gd name="T19" fmla="*/ 1054 h 1090"/>
              <a:gd name="T20" fmla="*/ 1057 w 1093"/>
              <a:gd name="T21" fmla="*/ 1073 h 1090"/>
              <a:gd name="T22" fmla="*/ 1032 w 1093"/>
              <a:gd name="T23" fmla="*/ 1085 h 1090"/>
              <a:gd name="T24" fmla="*/ 1004 w 1093"/>
              <a:gd name="T25" fmla="*/ 1090 h 1090"/>
              <a:gd name="T26" fmla="*/ 91 w 1093"/>
              <a:gd name="T27" fmla="*/ 1090 h 1090"/>
              <a:gd name="T28" fmla="*/ 62 w 1093"/>
              <a:gd name="T29" fmla="*/ 1085 h 1090"/>
              <a:gd name="T30" fmla="*/ 37 w 1093"/>
              <a:gd name="T31" fmla="*/ 1073 h 1090"/>
              <a:gd name="T32" fmla="*/ 18 w 1093"/>
              <a:gd name="T33" fmla="*/ 1054 h 1090"/>
              <a:gd name="T34" fmla="*/ 6 w 1093"/>
              <a:gd name="T35" fmla="*/ 1029 h 1090"/>
              <a:gd name="T36" fmla="*/ 0 w 1093"/>
              <a:gd name="T37" fmla="*/ 1001 h 1090"/>
              <a:gd name="T38" fmla="*/ 0 w 1093"/>
              <a:gd name="T39" fmla="*/ 89 h 1090"/>
              <a:gd name="T40" fmla="*/ 6 w 1093"/>
              <a:gd name="T41" fmla="*/ 61 h 1090"/>
              <a:gd name="T42" fmla="*/ 18 w 1093"/>
              <a:gd name="T43" fmla="*/ 36 h 1090"/>
              <a:gd name="T44" fmla="*/ 37 w 1093"/>
              <a:gd name="T45" fmla="*/ 17 h 1090"/>
              <a:gd name="T46" fmla="*/ 62 w 1093"/>
              <a:gd name="T47" fmla="*/ 3 h 1090"/>
              <a:gd name="T48" fmla="*/ 91 w 1093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0">
                <a:moveTo>
                  <a:pt x="91" y="0"/>
                </a:moveTo>
                <a:lnTo>
                  <a:pt x="1004" y="0"/>
                </a:lnTo>
                <a:lnTo>
                  <a:pt x="1032" y="3"/>
                </a:lnTo>
                <a:lnTo>
                  <a:pt x="1057" y="17"/>
                </a:lnTo>
                <a:lnTo>
                  <a:pt x="1076" y="36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1"/>
                </a:lnTo>
                <a:lnTo>
                  <a:pt x="1088" y="1029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5"/>
                </a:lnTo>
                <a:lnTo>
                  <a:pt x="1004" y="1090"/>
                </a:lnTo>
                <a:lnTo>
                  <a:pt x="91" y="1090"/>
                </a:lnTo>
                <a:lnTo>
                  <a:pt x="62" y="1085"/>
                </a:lnTo>
                <a:lnTo>
                  <a:pt x="37" y="1073"/>
                </a:lnTo>
                <a:lnTo>
                  <a:pt x="18" y="1054"/>
                </a:lnTo>
                <a:lnTo>
                  <a:pt x="6" y="1029"/>
                </a:lnTo>
                <a:lnTo>
                  <a:pt x="0" y="1001"/>
                </a:lnTo>
                <a:lnTo>
                  <a:pt x="0" y="89"/>
                </a:lnTo>
                <a:lnTo>
                  <a:pt x="6" y="61"/>
                </a:lnTo>
                <a:lnTo>
                  <a:pt x="18" y="36"/>
                </a:lnTo>
                <a:lnTo>
                  <a:pt x="37" y="17"/>
                </a:lnTo>
                <a:lnTo>
                  <a:pt x="62" y="3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358093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4 w 1091"/>
              <a:gd name="T7" fmla="*/ 17 h 1090"/>
              <a:gd name="T8" fmla="*/ 1075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5 w 1091"/>
              <a:gd name="T19" fmla="*/ 1054 h 1090"/>
              <a:gd name="T20" fmla="*/ 1054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6 w 1091"/>
              <a:gd name="T31" fmla="*/ 1073 h 1090"/>
              <a:gd name="T32" fmla="*/ 17 w 1091"/>
              <a:gd name="T33" fmla="*/ 1054 h 1090"/>
              <a:gd name="T34" fmla="*/ 5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5 w 1091"/>
              <a:gd name="T41" fmla="*/ 61 h 1090"/>
              <a:gd name="T42" fmla="*/ 17 w 1091"/>
              <a:gd name="T43" fmla="*/ 36 h 1090"/>
              <a:gd name="T44" fmla="*/ 36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4" y="17"/>
                </a:lnTo>
                <a:lnTo>
                  <a:pt x="1075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6" y="1073"/>
                </a:lnTo>
                <a:lnTo>
                  <a:pt x="17" y="1054"/>
                </a:lnTo>
                <a:lnTo>
                  <a:pt x="5" y="1029"/>
                </a:lnTo>
                <a:lnTo>
                  <a:pt x="0" y="1001"/>
                </a:lnTo>
                <a:lnTo>
                  <a:pt x="0" y="89"/>
                </a:lnTo>
                <a:lnTo>
                  <a:pt x="5" y="61"/>
                </a:lnTo>
                <a:lnTo>
                  <a:pt x="17" y="36"/>
                </a:lnTo>
                <a:lnTo>
                  <a:pt x="36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33950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5 w 1091"/>
              <a:gd name="T7" fmla="*/ 17 h 1090"/>
              <a:gd name="T8" fmla="*/ 1074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4 w 1091"/>
              <a:gd name="T19" fmla="*/ 1054 h 1090"/>
              <a:gd name="T20" fmla="*/ 1055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7 w 1091"/>
              <a:gd name="T31" fmla="*/ 1073 h 1090"/>
              <a:gd name="T32" fmla="*/ 18 w 1091"/>
              <a:gd name="T33" fmla="*/ 1054 h 1090"/>
              <a:gd name="T34" fmla="*/ 4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4 w 1091"/>
              <a:gd name="T41" fmla="*/ 61 h 1090"/>
              <a:gd name="T42" fmla="*/ 18 w 1091"/>
              <a:gd name="T43" fmla="*/ 36 h 1090"/>
              <a:gd name="T44" fmla="*/ 37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5" y="17"/>
                </a:lnTo>
                <a:lnTo>
                  <a:pt x="1074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7" y="1073"/>
                </a:lnTo>
                <a:lnTo>
                  <a:pt x="18" y="1054"/>
                </a:lnTo>
                <a:lnTo>
                  <a:pt x="4" y="1029"/>
                </a:lnTo>
                <a:lnTo>
                  <a:pt x="0" y="1001"/>
                </a:lnTo>
                <a:lnTo>
                  <a:pt x="0" y="89"/>
                </a:lnTo>
                <a:lnTo>
                  <a:pt x="4" y="61"/>
                </a:lnTo>
                <a:lnTo>
                  <a:pt x="18" y="36"/>
                </a:lnTo>
                <a:lnTo>
                  <a:pt x="37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79984" y="3655696"/>
            <a:ext cx="2458876" cy="2454378"/>
          </a:xfrm>
          <a:custGeom>
            <a:avLst/>
            <a:gdLst>
              <a:gd name="T0" fmla="*/ 91 w 1093"/>
              <a:gd name="T1" fmla="*/ 0 h 1091"/>
              <a:gd name="T2" fmla="*/ 1004 w 1093"/>
              <a:gd name="T3" fmla="*/ 0 h 1091"/>
              <a:gd name="T4" fmla="*/ 1032 w 1093"/>
              <a:gd name="T5" fmla="*/ 4 h 1091"/>
              <a:gd name="T6" fmla="*/ 1057 w 1093"/>
              <a:gd name="T7" fmla="*/ 16 h 1091"/>
              <a:gd name="T8" fmla="*/ 1076 w 1093"/>
              <a:gd name="T9" fmla="*/ 35 h 1091"/>
              <a:gd name="T10" fmla="*/ 1088 w 1093"/>
              <a:gd name="T11" fmla="*/ 61 h 1091"/>
              <a:gd name="T12" fmla="*/ 1093 w 1093"/>
              <a:gd name="T13" fmla="*/ 89 h 1091"/>
              <a:gd name="T14" fmla="*/ 1093 w 1093"/>
              <a:gd name="T15" fmla="*/ 1002 h 1091"/>
              <a:gd name="T16" fmla="*/ 1088 w 1093"/>
              <a:gd name="T17" fmla="*/ 1030 h 1091"/>
              <a:gd name="T18" fmla="*/ 1076 w 1093"/>
              <a:gd name="T19" fmla="*/ 1054 h 1091"/>
              <a:gd name="T20" fmla="*/ 1057 w 1093"/>
              <a:gd name="T21" fmla="*/ 1073 h 1091"/>
              <a:gd name="T22" fmla="*/ 1032 w 1093"/>
              <a:gd name="T23" fmla="*/ 1086 h 1091"/>
              <a:gd name="T24" fmla="*/ 1004 w 1093"/>
              <a:gd name="T25" fmla="*/ 1091 h 1091"/>
              <a:gd name="T26" fmla="*/ 91 w 1093"/>
              <a:gd name="T27" fmla="*/ 1091 h 1091"/>
              <a:gd name="T28" fmla="*/ 62 w 1093"/>
              <a:gd name="T29" fmla="*/ 1086 h 1091"/>
              <a:gd name="T30" fmla="*/ 37 w 1093"/>
              <a:gd name="T31" fmla="*/ 1073 h 1091"/>
              <a:gd name="T32" fmla="*/ 18 w 1093"/>
              <a:gd name="T33" fmla="*/ 1054 h 1091"/>
              <a:gd name="T34" fmla="*/ 6 w 1093"/>
              <a:gd name="T35" fmla="*/ 1030 h 1091"/>
              <a:gd name="T36" fmla="*/ 0 w 1093"/>
              <a:gd name="T37" fmla="*/ 1002 h 1091"/>
              <a:gd name="T38" fmla="*/ 0 w 1093"/>
              <a:gd name="T39" fmla="*/ 89 h 1091"/>
              <a:gd name="T40" fmla="*/ 6 w 1093"/>
              <a:gd name="T41" fmla="*/ 61 h 1091"/>
              <a:gd name="T42" fmla="*/ 18 w 1093"/>
              <a:gd name="T43" fmla="*/ 35 h 1091"/>
              <a:gd name="T44" fmla="*/ 37 w 1093"/>
              <a:gd name="T45" fmla="*/ 16 h 1091"/>
              <a:gd name="T46" fmla="*/ 62 w 1093"/>
              <a:gd name="T47" fmla="*/ 4 h 1091"/>
              <a:gd name="T48" fmla="*/ 91 w 1093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1">
                <a:moveTo>
                  <a:pt x="91" y="0"/>
                </a:moveTo>
                <a:lnTo>
                  <a:pt x="1004" y="0"/>
                </a:lnTo>
                <a:lnTo>
                  <a:pt x="1032" y="4"/>
                </a:lnTo>
                <a:lnTo>
                  <a:pt x="1057" y="16"/>
                </a:lnTo>
                <a:lnTo>
                  <a:pt x="1076" y="35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2"/>
                </a:lnTo>
                <a:lnTo>
                  <a:pt x="1088" y="1030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6"/>
                </a:lnTo>
                <a:lnTo>
                  <a:pt x="1004" y="1091"/>
                </a:lnTo>
                <a:lnTo>
                  <a:pt x="91" y="1091"/>
                </a:lnTo>
                <a:lnTo>
                  <a:pt x="62" y="1086"/>
                </a:lnTo>
                <a:lnTo>
                  <a:pt x="37" y="1073"/>
                </a:lnTo>
                <a:lnTo>
                  <a:pt x="18" y="1054"/>
                </a:lnTo>
                <a:lnTo>
                  <a:pt x="6" y="1030"/>
                </a:lnTo>
                <a:lnTo>
                  <a:pt x="0" y="1002"/>
                </a:lnTo>
                <a:lnTo>
                  <a:pt x="0" y="89"/>
                </a:lnTo>
                <a:lnTo>
                  <a:pt x="6" y="61"/>
                </a:lnTo>
                <a:lnTo>
                  <a:pt x="18" y="35"/>
                </a:lnTo>
                <a:lnTo>
                  <a:pt x="37" y="16"/>
                </a:lnTo>
                <a:lnTo>
                  <a:pt x="62" y="4"/>
                </a:lnTo>
                <a:lnTo>
                  <a:pt x="9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358093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4 w 1091"/>
              <a:gd name="T7" fmla="*/ 16 h 1091"/>
              <a:gd name="T8" fmla="*/ 1075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5 w 1091"/>
              <a:gd name="T19" fmla="*/ 1054 h 1091"/>
              <a:gd name="T20" fmla="*/ 1054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6 w 1091"/>
              <a:gd name="T31" fmla="*/ 1073 h 1091"/>
              <a:gd name="T32" fmla="*/ 17 w 1091"/>
              <a:gd name="T33" fmla="*/ 1054 h 1091"/>
              <a:gd name="T34" fmla="*/ 5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5 w 1091"/>
              <a:gd name="T41" fmla="*/ 61 h 1091"/>
              <a:gd name="T42" fmla="*/ 17 w 1091"/>
              <a:gd name="T43" fmla="*/ 35 h 1091"/>
              <a:gd name="T44" fmla="*/ 36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4" y="16"/>
                </a:lnTo>
                <a:lnTo>
                  <a:pt x="1075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6" y="1073"/>
                </a:lnTo>
                <a:lnTo>
                  <a:pt x="17" y="1054"/>
                </a:lnTo>
                <a:lnTo>
                  <a:pt x="5" y="1030"/>
                </a:lnTo>
                <a:lnTo>
                  <a:pt x="0" y="1002"/>
                </a:lnTo>
                <a:lnTo>
                  <a:pt x="0" y="89"/>
                </a:lnTo>
                <a:lnTo>
                  <a:pt x="5" y="61"/>
                </a:lnTo>
                <a:lnTo>
                  <a:pt x="17" y="35"/>
                </a:lnTo>
                <a:lnTo>
                  <a:pt x="36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33950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5 w 1091"/>
              <a:gd name="T7" fmla="*/ 16 h 1091"/>
              <a:gd name="T8" fmla="*/ 1074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4 w 1091"/>
              <a:gd name="T19" fmla="*/ 1054 h 1091"/>
              <a:gd name="T20" fmla="*/ 1055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7 w 1091"/>
              <a:gd name="T31" fmla="*/ 1073 h 1091"/>
              <a:gd name="T32" fmla="*/ 18 w 1091"/>
              <a:gd name="T33" fmla="*/ 1054 h 1091"/>
              <a:gd name="T34" fmla="*/ 4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4 w 1091"/>
              <a:gd name="T41" fmla="*/ 61 h 1091"/>
              <a:gd name="T42" fmla="*/ 18 w 1091"/>
              <a:gd name="T43" fmla="*/ 35 h 1091"/>
              <a:gd name="T44" fmla="*/ 37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5" y="16"/>
                </a:lnTo>
                <a:lnTo>
                  <a:pt x="1074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7" y="1073"/>
                </a:lnTo>
                <a:lnTo>
                  <a:pt x="18" y="1054"/>
                </a:lnTo>
                <a:lnTo>
                  <a:pt x="4" y="1030"/>
                </a:lnTo>
                <a:lnTo>
                  <a:pt x="0" y="1002"/>
                </a:lnTo>
                <a:lnTo>
                  <a:pt x="0" y="89"/>
                </a:lnTo>
                <a:lnTo>
                  <a:pt x="4" y="61"/>
                </a:lnTo>
                <a:lnTo>
                  <a:pt x="18" y="35"/>
                </a:lnTo>
                <a:lnTo>
                  <a:pt x="37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820262" y="-42863"/>
            <a:ext cx="4038136" cy="7275514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TextBox 32"/>
          <p:cNvSpPr txBox="1"/>
          <p:nvPr/>
        </p:nvSpPr>
        <p:spPr>
          <a:xfrm rot="5400000">
            <a:off x="8225521" y="2561293"/>
            <a:ext cx="6336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454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952029"/>
            <a:ext cx="12896850" cy="4245888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13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746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89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8917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4348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028"/>
            <a:ext cx="6429375" cy="628062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原创设计师QQ598969553          _2"/>
          <p:cNvSpPr txBox="1"/>
          <p:nvPr/>
        </p:nvSpPr>
        <p:spPr>
          <a:xfrm>
            <a:off x="6645399" y="1321028"/>
            <a:ext cx="3416320" cy="66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原创设计师QQ598969553          _3"/>
          <p:cNvSpPr txBox="1"/>
          <p:nvPr/>
        </p:nvSpPr>
        <p:spPr>
          <a:xfrm>
            <a:off x="6645399" y="1937749"/>
            <a:ext cx="360294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原创设计师QQ598969553          _5"/>
          <p:cNvSpPr/>
          <p:nvPr/>
        </p:nvSpPr>
        <p:spPr>
          <a:xfrm>
            <a:off x="7389990" y="3427411"/>
            <a:ext cx="386862" cy="386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9" name="原创设计师QQ598969553          _7"/>
          <p:cNvSpPr/>
          <p:nvPr/>
        </p:nvSpPr>
        <p:spPr>
          <a:xfrm>
            <a:off x="7389991" y="4448271"/>
            <a:ext cx="386862" cy="386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2</a:t>
            </a:r>
          </a:p>
        </p:txBody>
      </p:sp>
      <p:sp>
        <p:nvSpPr>
          <p:cNvPr id="41" name="原创设计师QQ598969553          _9"/>
          <p:cNvSpPr/>
          <p:nvPr/>
        </p:nvSpPr>
        <p:spPr>
          <a:xfrm>
            <a:off x="7389991" y="5473649"/>
            <a:ext cx="386862" cy="386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3</a:t>
            </a:r>
          </a:p>
        </p:txBody>
      </p:sp>
      <p:cxnSp>
        <p:nvCxnSpPr>
          <p:cNvPr id="43" name="原创设计师QQ598969553          _11"/>
          <p:cNvCxnSpPr/>
          <p:nvPr/>
        </p:nvCxnSpPr>
        <p:spPr>
          <a:xfrm>
            <a:off x="6429375" y="3616325"/>
            <a:ext cx="96435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原创设计师QQ598969553          _12"/>
          <p:cNvCxnSpPr/>
          <p:nvPr/>
        </p:nvCxnSpPr>
        <p:spPr>
          <a:xfrm>
            <a:off x="6425637" y="4625533"/>
            <a:ext cx="96435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原创设计师QQ598969553          _13"/>
          <p:cNvCxnSpPr/>
          <p:nvPr/>
        </p:nvCxnSpPr>
        <p:spPr>
          <a:xfrm>
            <a:off x="6429375" y="5668380"/>
            <a:ext cx="96435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7801969" y="341798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39"/>
          <p:cNvSpPr txBox="1"/>
          <p:nvPr/>
        </p:nvSpPr>
        <p:spPr>
          <a:xfrm>
            <a:off x="7801969" y="4412768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7801969" y="542765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834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/>
      <p:bldP spid="35" grpId="0"/>
      <p:bldP spid="37" grpId="0" animBg="1"/>
      <p:bldP spid="39" grpId="0" animBg="1"/>
      <p:bldP spid="41" grpId="0" animBg="1"/>
      <p:bldP spid="46" grpId="0"/>
      <p:bldP spid="47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994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555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文本占位符 2"/>
          <p:cNvSpPr txBox="1">
            <a:spLocks/>
          </p:cNvSpPr>
          <p:nvPr/>
        </p:nvSpPr>
        <p:spPr>
          <a:xfrm>
            <a:off x="12008199" y="272339"/>
            <a:ext cx="850552" cy="558075"/>
          </a:xfrm>
          <a:prstGeom prst="rect">
            <a:avLst/>
          </a:prstGeom>
        </p:spPr>
        <p:txBody>
          <a:bodyPr anchor="ctr"/>
          <a:lstStyle>
            <a:lvl1pPr marL="0" indent="0" algn="ctr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531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9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3924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04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42075" y="3619029"/>
            <a:ext cx="5616575" cy="266429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    _7"/>
          <p:cNvSpPr/>
          <p:nvPr/>
        </p:nvSpPr>
        <p:spPr>
          <a:xfrm>
            <a:off x="6429375" y="4747557"/>
            <a:ext cx="991978" cy="3895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221423" y="4690930"/>
            <a:ext cx="2275272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12800" y="952029"/>
            <a:ext cx="5616575" cy="266429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原创设计师QQ598969553          _4"/>
          <p:cNvSpPr/>
          <p:nvPr/>
        </p:nvSpPr>
        <p:spPr>
          <a:xfrm>
            <a:off x="5375131" y="2095585"/>
            <a:ext cx="1054244" cy="3895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7" name="原创设计师QQ598969553          _5"/>
          <p:cNvSpPr txBox="1"/>
          <p:nvPr/>
        </p:nvSpPr>
        <p:spPr>
          <a:xfrm>
            <a:off x="5463361" y="2026634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换文字内容</a:t>
            </a:r>
          </a:p>
        </p:txBody>
      </p:sp>
      <p:sp>
        <p:nvSpPr>
          <p:cNvPr id="21" name="原创设计师QQ598969553          _6"/>
          <p:cNvSpPr txBox="1"/>
          <p:nvPr/>
        </p:nvSpPr>
        <p:spPr>
          <a:xfrm>
            <a:off x="6429375" y="2555036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3112605" y="5207008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53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/>
      <p:bldP spid="12" grpId="0" animBg="1"/>
      <p:bldP spid="15" grpId="0" animBg="1"/>
      <p:bldP spid="17" grpId="0"/>
      <p:bldP spid="21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等腰三角形 21"/>
          <p:cNvSpPr/>
          <p:nvPr/>
        </p:nvSpPr>
        <p:spPr bwMode="auto">
          <a:xfrm rot="16200000" flipH="1">
            <a:off x="6378103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355999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3322852" y="2020790"/>
            <a:ext cx="3847368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624911" y="2020790"/>
            <a:ext cx="3849043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4379288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057835" y="3828952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flipV="1">
            <a:off x="4379287" y="4391492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7893484" y="4378099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>
            <a:off x="8204890" y="3825604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7913576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grpSp>
        <p:nvGrpSpPr>
          <p:cNvPr id="38" name="组合 37"/>
          <p:cNvGrpSpPr/>
          <p:nvPr/>
        </p:nvGrpSpPr>
        <p:grpSpPr>
          <a:xfrm>
            <a:off x="5290065" y="2725638"/>
            <a:ext cx="2220022" cy="2220022"/>
            <a:chOff x="5014912" y="2584450"/>
            <a:chExt cx="2105025" cy="2105025"/>
          </a:xfrm>
          <a:solidFill>
            <a:srgbClr val="0170C1"/>
          </a:solidFill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66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341269" y="2111198"/>
            <a:ext cx="1046391" cy="104639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8462721" y="2127941"/>
            <a:ext cx="1046390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8938202" y="3343428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8514623" y="4545521"/>
            <a:ext cx="1048065" cy="104806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872486" y="3303247"/>
            <a:ext cx="1048065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301087" y="4538825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146" y="2142945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1345" y="214294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0743" y="3398552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34287" y="352339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68561" y="4725488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4104" y="4725488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653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3" grpId="0" animBg="1"/>
      <p:bldP spid="4" grpId="0" animBg="1"/>
      <p:bldP spid="33" grpId="0" animBg="1"/>
      <p:bldP spid="31" grpId="0" animBg="1"/>
      <p:bldP spid="29" grpId="0" animBg="1"/>
      <p:bldP spid="27" grpId="0" animBg="1"/>
      <p:bldP spid="25" grpId="0" animBg="1"/>
      <p:bldP spid="23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613951" y="67126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264"/>
          <p:cNvSpPr>
            <a:spLocks/>
          </p:cNvSpPr>
          <p:nvPr/>
        </p:nvSpPr>
        <p:spPr bwMode="auto">
          <a:xfrm>
            <a:off x="0" y="0"/>
            <a:ext cx="12858749" cy="4741637"/>
          </a:xfrm>
          <a:custGeom>
            <a:avLst/>
            <a:gdLst>
              <a:gd name="T0" fmla="*/ 0 w 5702"/>
              <a:gd name="T1" fmla="*/ 0 h 2109"/>
              <a:gd name="T2" fmla="*/ 5702 w 5702"/>
              <a:gd name="T3" fmla="*/ 0 h 2109"/>
              <a:gd name="T4" fmla="*/ 5702 w 5702"/>
              <a:gd name="T5" fmla="*/ 862 h 2109"/>
              <a:gd name="T6" fmla="*/ 5405 w 5702"/>
              <a:gd name="T7" fmla="*/ 989 h 2109"/>
              <a:gd name="T8" fmla="*/ 5112 w 5702"/>
              <a:gd name="T9" fmla="*/ 1109 h 2109"/>
              <a:gd name="T10" fmla="*/ 4827 w 5702"/>
              <a:gd name="T11" fmla="*/ 1223 h 2109"/>
              <a:gd name="T12" fmla="*/ 4548 w 5702"/>
              <a:gd name="T13" fmla="*/ 1329 h 2109"/>
              <a:gd name="T14" fmla="*/ 4275 w 5702"/>
              <a:gd name="T15" fmla="*/ 1428 h 2109"/>
              <a:gd name="T16" fmla="*/ 4008 w 5702"/>
              <a:gd name="T17" fmla="*/ 1522 h 2109"/>
              <a:gd name="T18" fmla="*/ 3749 w 5702"/>
              <a:gd name="T19" fmla="*/ 1607 h 2109"/>
              <a:gd name="T20" fmla="*/ 3495 w 5702"/>
              <a:gd name="T21" fmla="*/ 1687 h 2109"/>
              <a:gd name="T22" fmla="*/ 3247 w 5702"/>
              <a:gd name="T23" fmla="*/ 1759 h 2109"/>
              <a:gd name="T24" fmla="*/ 3005 w 5702"/>
              <a:gd name="T25" fmla="*/ 1825 h 2109"/>
              <a:gd name="T26" fmla="*/ 2770 w 5702"/>
              <a:gd name="T27" fmla="*/ 1884 h 2109"/>
              <a:gd name="T28" fmla="*/ 2542 w 5702"/>
              <a:gd name="T29" fmla="*/ 1934 h 2109"/>
              <a:gd name="T30" fmla="*/ 2319 w 5702"/>
              <a:gd name="T31" fmla="*/ 1980 h 2109"/>
              <a:gd name="T32" fmla="*/ 2104 w 5702"/>
              <a:gd name="T33" fmla="*/ 2018 h 2109"/>
              <a:gd name="T34" fmla="*/ 1893 w 5702"/>
              <a:gd name="T35" fmla="*/ 2051 h 2109"/>
              <a:gd name="T36" fmla="*/ 1689 w 5702"/>
              <a:gd name="T37" fmla="*/ 2075 h 2109"/>
              <a:gd name="T38" fmla="*/ 1492 w 5702"/>
              <a:gd name="T39" fmla="*/ 2093 h 2109"/>
              <a:gd name="T40" fmla="*/ 1301 w 5702"/>
              <a:gd name="T41" fmla="*/ 2105 h 2109"/>
              <a:gd name="T42" fmla="*/ 1116 w 5702"/>
              <a:gd name="T43" fmla="*/ 2109 h 2109"/>
              <a:gd name="T44" fmla="*/ 939 w 5702"/>
              <a:gd name="T45" fmla="*/ 2107 h 2109"/>
              <a:gd name="T46" fmla="*/ 766 w 5702"/>
              <a:gd name="T47" fmla="*/ 2096 h 2109"/>
              <a:gd name="T48" fmla="*/ 601 w 5702"/>
              <a:gd name="T49" fmla="*/ 2081 h 2109"/>
              <a:gd name="T50" fmla="*/ 441 w 5702"/>
              <a:gd name="T51" fmla="*/ 2058 h 2109"/>
              <a:gd name="T52" fmla="*/ 288 w 5702"/>
              <a:gd name="T53" fmla="*/ 2028 h 2109"/>
              <a:gd name="T54" fmla="*/ 141 w 5702"/>
              <a:gd name="T55" fmla="*/ 1992 h 2109"/>
              <a:gd name="T56" fmla="*/ 0 w 5702"/>
              <a:gd name="T57" fmla="*/ 1948 h 2109"/>
              <a:gd name="T58" fmla="*/ 0 w 5702"/>
              <a:gd name="T59" fmla="*/ 0 h 2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02" h="2109">
                <a:moveTo>
                  <a:pt x="0" y="0"/>
                </a:moveTo>
                <a:lnTo>
                  <a:pt x="5702" y="0"/>
                </a:lnTo>
                <a:lnTo>
                  <a:pt x="5702" y="862"/>
                </a:lnTo>
                <a:lnTo>
                  <a:pt x="5405" y="989"/>
                </a:lnTo>
                <a:lnTo>
                  <a:pt x="5112" y="1109"/>
                </a:lnTo>
                <a:lnTo>
                  <a:pt x="4827" y="1223"/>
                </a:lnTo>
                <a:lnTo>
                  <a:pt x="4548" y="1329"/>
                </a:lnTo>
                <a:lnTo>
                  <a:pt x="4275" y="1428"/>
                </a:lnTo>
                <a:lnTo>
                  <a:pt x="4008" y="1522"/>
                </a:lnTo>
                <a:lnTo>
                  <a:pt x="3749" y="1607"/>
                </a:lnTo>
                <a:lnTo>
                  <a:pt x="3495" y="1687"/>
                </a:lnTo>
                <a:lnTo>
                  <a:pt x="3247" y="1759"/>
                </a:lnTo>
                <a:lnTo>
                  <a:pt x="3005" y="1825"/>
                </a:lnTo>
                <a:lnTo>
                  <a:pt x="2770" y="1884"/>
                </a:lnTo>
                <a:lnTo>
                  <a:pt x="2542" y="1934"/>
                </a:lnTo>
                <a:lnTo>
                  <a:pt x="2319" y="1980"/>
                </a:lnTo>
                <a:lnTo>
                  <a:pt x="2104" y="2018"/>
                </a:lnTo>
                <a:lnTo>
                  <a:pt x="1893" y="2051"/>
                </a:lnTo>
                <a:lnTo>
                  <a:pt x="1689" y="2075"/>
                </a:lnTo>
                <a:lnTo>
                  <a:pt x="1492" y="2093"/>
                </a:lnTo>
                <a:lnTo>
                  <a:pt x="1301" y="2105"/>
                </a:lnTo>
                <a:lnTo>
                  <a:pt x="1116" y="2109"/>
                </a:lnTo>
                <a:lnTo>
                  <a:pt x="939" y="2107"/>
                </a:lnTo>
                <a:lnTo>
                  <a:pt x="766" y="2096"/>
                </a:lnTo>
                <a:lnTo>
                  <a:pt x="601" y="2081"/>
                </a:lnTo>
                <a:lnTo>
                  <a:pt x="441" y="2058"/>
                </a:lnTo>
                <a:lnTo>
                  <a:pt x="288" y="2028"/>
                </a:lnTo>
                <a:lnTo>
                  <a:pt x="141" y="1992"/>
                </a:lnTo>
                <a:lnTo>
                  <a:pt x="0" y="1948"/>
                </a:lnTo>
                <a:lnTo>
                  <a:pt x="0" y="0"/>
                </a:lnTo>
                <a:close/>
              </a:path>
            </a:pathLst>
          </a:custGeom>
          <a:solidFill>
            <a:srgbClr val="00B5AE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96900" y="1986097"/>
            <a:ext cx="575941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1456150" y="2667447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schedule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68380" y="3067508"/>
            <a:ext cx="56164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01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4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6" grpId="0" animBg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715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234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917950"/>
            <a:ext cx="5282188" cy="3194414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1408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369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903 w 1073"/>
              <a:gd name="T3" fmla="*/ 0 h 1073"/>
              <a:gd name="T4" fmla="*/ 1073 w 1073"/>
              <a:gd name="T5" fmla="*/ 170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903" y="0"/>
                </a:lnTo>
                <a:lnTo>
                  <a:pt x="1073" y="170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11443" y="1430231"/>
            <a:ext cx="2411444" cy="2395258"/>
          </a:xfrm>
          <a:custGeom>
            <a:avLst/>
            <a:gdLst>
              <a:gd name="T0" fmla="*/ 182 w 1075"/>
              <a:gd name="T1" fmla="*/ 0 h 1073"/>
              <a:gd name="T2" fmla="*/ 1075 w 1075"/>
              <a:gd name="T3" fmla="*/ 0 h 1073"/>
              <a:gd name="T4" fmla="*/ 1075 w 1075"/>
              <a:gd name="T5" fmla="*/ 1073 h 1073"/>
              <a:gd name="T6" fmla="*/ 0 w 1075"/>
              <a:gd name="T7" fmla="*/ 1073 h 1073"/>
              <a:gd name="T8" fmla="*/ 0 w 1075"/>
              <a:gd name="T9" fmla="*/ 182 h 1073"/>
              <a:gd name="T10" fmla="*/ 182 w 1075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3">
                <a:moveTo>
                  <a:pt x="182" y="0"/>
                </a:moveTo>
                <a:lnTo>
                  <a:pt x="1075" y="0"/>
                </a:lnTo>
                <a:lnTo>
                  <a:pt x="1075" y="1073"/>
                </a:lnTo>
                <a:lnTo>
                  <a:pt x="0" y="1073"/>
                </a:lnTo>
                <a:lnTo>
                  <a:pt x="0" y="182"/>
                </a:lnTo>
                <a:lnTo>
                  <a:pt x="1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227018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896 w 1073"/>
              <a:gd name="T3" fmla="*/ 0 h 1073"/>
              <a:gd name="T4" fmla="*/ 1073 w 1073"/>
              <a:gd name="T5" fmla="*/ 179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896" y="0"/>
                </a:lnTo>
                <a:lnTo>
                  <a:pt x="1073" y="179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838108" y="1430231"/>
            <a:ext cx="2409200" cy="2395258"/>
          </a:xfrm>
          <a:custGeom>
            <a:avLst/>
            <a:gdLst>
              <a:gd name="T0" fmla="*/ 175 w 1074"/>
              <a:gd name="T1" fmla="*/ 0 h 1073"/>
              <a:gd name="T2" fmla="*/ 1074 w 1074"/>
              <a:gd name="T3" fmla="*/ 0 h 1073"/>
              <a:gd name="T4" fmla="*/ 1074 w 1074"/>
              <a:gd name="T5" fmla="*/ 1073 h 1073"/>
              <a:gd name="T6" fmla="*/ 0 w 1074"/>
              <a:gd name="T7" fmla="*/ 1073 h 1073"/>
              <a:gd name="T8" fmla="*/ 0 w 1074"/>
              <a:gd name="T9" fmla="*/ 174 h 1073"/>
              <a:gd name="T10" fmla="*/ 175 w 1074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3">
                <a:moveTo>
                  <a:pt x="175" y="0"/>
                </a:moveTo>
                <a:lnTo>
                  <a:pt x="1074" y="0"/>
                </a:lnTo>
                <a:lnTo>
                  <a:pt x="1074" y="1073"/>
                </a:lnTo>
                <a:lnTo>
                  <a:pt x="0" y="1073"/>
                </a:lnTo>
                <a:lnTo>
                  <a:pt x="0" y="174"/>
                </a:lnTo>
                <a:lnTo>
                  <a:pt x="17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451439" y="1430231"/>
            <a:ext cx="2406958" cy="2395258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54" y="4019698"/>
            <a:ext cx="2406958" cy="239749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11443" y="4019698"/>
            <a:ext cx="2411444" cy="2397490"/>
          </a:xfrm>
          <a:custGeom>
            <a:avLst/>
            <a:gdLst>
              <a:gd name="T0" fmla="*/ 0 w 1075"/>
              <a:gd name="T1" fmla="*/ 0 h 1074"/>
              <a:gd name="T2" fmla="*/ 1075 w 1075"/>
              <a:gd name="T3" fmla="*/ 0 h 1074"/>
              <a:gd name="T4" fmla="*/ 1075 w 1075"/>
              <a:gd name="T5" fmla="*/ 896 h 1074"/>
              <a:gd name="T6" fmla="*/ 898 w 1075"/>
              <a:gd name="T7" fmla="*/ 1074 h 1074"/>
              <a:gd name="T8" fmla="*/ 0 w 1075"/>
              <a:gd name="T9" fmla="*/ 1074 h 1074"/>
              <a:gd name="T10" fmla="*/ 0 w 1075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4">
                <a:moveTo>
                  <a:pt x="0" y="0"/>
                </a:moveTo>
                <a:lnTo>
                  <a:pt x="1075" y="0"/>
                </a:lnTo>
                <a:lnTo>
                  <a:pt x="1075" y="896"/>
                </a:lnTo>
                <a:lnTo>
                  <a:pt x="898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227018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80 w 1073"/>
              <a:gd name="T7" fmla="*/ 1074 h 1074"/>
              <a:gd name="T8" fmla="*/ 0 w 1073"/>
              <a:gd name="T9" fmla="*/ 892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80" y="1074"/>
                </a:lnTo>
                <a:lnTo>
                  <a:pt x="0" y="89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838108" y="4019698"/>
            <a:ext cx="2409200" cy="2397490"/>
          </a:xfrm>
          <a:custGeom>
            <a:avLst/>
            <a:gdLst>
              <a:gd name="T0" fmla="*/ 0 w 1074"/>
              <a:gd name="T1" fmla="*/ 0 h 1074"/>
              <a:gd name="T2" fmla="*/ 1074 w 1074"/>
              <a:gd name="T3" fmla="*/ 0 h 1074"/>
              <a:gd name="T4" fmla="*/ 1074 w 1074"/>
              <a:gd name="T5" fmla="*/ 889 h 1074"/>
              <a:gd name="T6" fmla="*/ 889 w 1074"/>
              <a:gd name="T7" fmla="*/ 1074 h 1074"/>
              <a:gd name="T8" fmla="*/ 0 w 1074"/>
              <a:gd name="T9" fmla="*/ 1074 h 1074"/>
              <a:gd name="T10" fmla="*/ 0 w 1074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4">
                <a:moveTo>
                  <a:pt x="0" y="0"/>
                </a:moveTo>
                <a:lnTo>
                  <a:pt x="1074" y="0"/>
                </a:lnTo>
                <a:lnTo>
                  <a:pt x="1074" y="889"/>
                </a:lnTo>
                <a:lnTo>
                  <a:pt x="889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10451439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74 w 1073"/>
              <a:gd name="T7" fmla="*/ 1074 h 1074"/>
              <a:gd name="T8" fmla="*/ 0 w 1073"/>
              <a:gd name="T9" fmla="*/ 901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74" y="1074"/>
                </a:lnTo>
                <a:lnTo>
                  <a:pt x="0" y="90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2662487" y="2320181"/>
            <a:ext cx="2360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32"/>
          <p:cNvSpPr txBox="1"/>
          <p:nvPr/>
        </p:nvSpPr>
        <p:spPr>
          <a:xfrm>
            <a:off x="7941543" y="449781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913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9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248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3478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79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00B5AE"/>
      </a:accent1>
      <a:accent2>
        <a:srgbClr val="4E3D67"/>
      </a:accent2>
      <a:accent3>
        <a:srgbClr val="FCA82C"/>
      </a:accent3>
      <a:accent4>
        <a:srgbClr val="EC2D49"/>
      </a:accent4>
      <a:accent5>
        <a:srgbClr val="00B5AE"/>
      </a:accent5>
      <a:accent6>
        <a:srgbClr val="4E3D67"/>
      </a:accent6>
      <a:hlink>
        <a:srgbClr val="FCA82C"/>
      </a:hlink>
      <a:folHlink>
        <a:srgbClr val="EC2D4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4222</Words>
  <Application>Microsoft Office PowerPoint</Application>
  <PresentationFormat>自定义</PresentationFormat>
  <Paragraphs>205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团队协作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2018-01-03T01:19:26Z</dcterms:modified>
</cp:coreProperties>
</file>