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heme/themeOverride1.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75" r:id="rId2"/>
  </p:sldMasterIdLst>
  <p:notesMasterIdLst>
    <p:notesMasterId r:id="rId26"/>
  </p:notesMasterIdLst>
  <p:handoutMasterIdLst>
    <p:handoutMasterId r:id="rId27"/>
  </p:handoutMasterIdLst>
  <p:sldIdLst>
    <p:sldId id="3086" r:id="rId3"/>
    <p:sldId id="3136" r:id="rId4"/>
    <p:sldId id="3135" r:id="rId5"/>
    <p:sldId id="3108" r:id="rId6"/>
    <p:sldId id="3105" r:id="rId7"/>
    <p:sldId id="3110" r:id="rId8"/>
    <p:sldId id="3104" r:id="rId9"/>
    <p:sldId id="3137" r:id="rId10"/>
    <p:sldId id="3115" r:id="rId11"/>
    <p:sldId id="3114" r:id="rId12"/>
    <p:sldId id="3117" r:id="rId13"/>
    <p:sldId id="3106" r:id="rId14"/>
    <p:sldId id="3138" r:id="rId15"/>
    <p:sldId id="3109" r:id="rId16"/>
    <p:sldId id="3116" r:id="rId17"/>
    <p:sldId id="3111" r:id="rId18"/>
    <p:sldId id="3103" r:id="rId19"/>
    <p:sldId id="3139" r:id="rId20"/>
    <p:sldId id="3112" r:id="rId21"/>
    <p:sldId id="3107" r:id="rId22"/>
    <p:sldId id="3113" r:id="rId23"/>
    <p:sldId id="3140" r:id="rId24"/>
    <p:sldId id="3141"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67BEC"/>
    <a:srgbClr val="F3C5BE"/>
    <a:srgbClr val="60AEA9"/>
    <a:srgbClr val="00B369"/>
    <a:srgbClr val="1A8CE1"/>
    <a:srgbClr val="FFFFFF"/>
    <a:srgbClr val="A78357"/>
    <a:srgbClr val="28C7D4"/>
    <a:srgbClr val="F94D4D"/>
    <a:srgbClr val="FEFE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41" autoAdjust="0"/>
    <p:restoredTop sz="92986" autoAdjust="0"/>
  </p:normalViewPr>
  <p:slideViewPr>
    <p:cSldViewPr>
      <p:cViewPr varScale="1">
        <p:scale>
          <a:sx n="57" d="100"/>
          <a:sy n="57" d="100"/>
        </p:scale>
        <p:origin x="-102" y="-1524"/>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86" d="100"/>
        <a:sy n="86"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___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1-8A3B-40C6-9199-3A9F2774D146}"/>
              </c:ext>
            </c:extLst>
          </c:dPt>
          <c:dPt>
            <c:idx val="1"/>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3-8A3B-40C6-9199-3A9F2774D146}"/>
              </c:ext>
            </c:extLst>
          </c:dPt>
          <c:dPt>
            <c:idx val="2"/>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5-8A3B-40C6-9199-3A9F2774D146}"/>
              </c:ext>
            </c:extLst>
          </c:dPt>
          <c:dPt>
            <c:idx val="3"/>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7-8A3B-40C6-9199-3A9F2774D146}"/>
              </c:ext>
            </c:extLst>
          </c:dPt>
          <c:dPt>
            <c:idx val="4"/>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9-8A3B-40C6-9199-3A9F2774D146}"/>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A-8A3B-40C6-9199-3A9F2774D146}"/>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1-9126-4BD7-8AC2-F911BD9DF0E9}"/>
              </c:ext>
            </c:extLst>
          </c:dPt>
          <c:dPt>
            <c:idx val="1"/>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3-9126-4BD7-8AC2-F911BD9DF0E9}"/>
              </c:ext>
            </c:extLst>
          </c:dPt>
          <c:dPt>
            <c:idx val="2"/>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5-9126-4BD7-8AC2-F911BD9DF0E9}"/>
              </c:ext>
            </c:extLst>
          </c:dPt>
          <c:dPt>
            <c:idx val="3"/>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7-9126-4BD7-8AC2-F911BD9DF0E9}"/>
              </c:ext>
            </c:extLst>
          </c:dPt>
          <c:dPt>
            <c:idx val="4"/>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9-9126-4BD7-8AC2-F911BD9DF0E9}"/>
              </c:ext>
            </c:extLst>
          </c:dPt>
          <c:dPt>
            <c:idx val="5"/>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B-9126-4BD7-8AC2-F911BD9DF0E9}"/>
              </c:ext>
            </c:extLst>
          </c:dPt>
          <c:dPt>
            <c:idx val="6"/>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D-9126-4BD7-8AC2-F911BD9DF0E9}"/>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E-9126-4BD7-8AC2-F911BD9DF0E9}"/>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1-89F6-4E67-A36B-67C3D55481A1}"/>
              </c:ext>
            </c:extLst>
          </c:dPt>
          <c:dPt>
            <c:idx val="1"/>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3-89F6-4E67-A36B-67C3D55481A1}"/>
              </c:ext>
            </c:extLst>
          </c:dPt>
          <c:dPt>
            <c:idx val="2"/>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5-89F6-4E67-A36B-67C3D55481A1}"/>
              </c:ext>
            </c:extLst>
          </c:dPt>
          <c:dPt>
            <c:idx val="3"/>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7-89F6-4E67-A36B-67C3D55481A1}"/>
              </c:ext>
            </c:extLst>
          </c:dPt>
          <c:dPt>
            <c:idx val="4"/>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9-89F6-4E67-A36B-67C3D55481A1}"/>
              </c:ext>
            </c:extLst>
          </c:dPt>
          <c:dPt>
            <c:idx val="5"/>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B-89F6-4E67-A36B-67C3D55481A1}"/>
              </c:ext>
            </c:extLst>
          </c:dPt>
          <c:dPt>
            <c:idx val="6"/>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D-89F6-4E67-A36B-67C3D55481A1}"/>
              </c:ext>
            </c:extLst>
          </c:dPt>
          <c:dPt>
            <c:idx val="7"/>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F-89F6-4E67-A36B-67C3D55481A1}"/>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10-89F6-4E67-A36B-67C3D55481A1}"/>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1"/>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1-01B7-498B-BBA6-FD70623FB02C}"/>
              </c:ext>
            </c:extLst>
          </c:dPt>
          <c:dPt>
            <c:idx val="2"/>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3-01B7-498B-BBA6-FD70623FB02C}"/>
              </c:ext>
            </c:extLst>
          </c:dPt>
          <c:dPt>
            <c:idx val="3"/>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5-01B7-498B-BBA6-FD70623FB02C}"/>
              </c:ext>
            </c:extLst>
          </c:dPt>
          <c:dPt>
            <c:idx val="4"/>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7-01B7-498B-BBA6-FD70623FB02C}"/>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8-01B7-498B-BBA6-FD70623FB02C}"/>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spPr>
            <a:solidFill>
              <a:schemeClr val="accent1"/>
            </a:solidFill>
          </c:spPr>
          <c:val>
            <c:numRef>
              <c:f>Sheet1!$B$2:$B$6</c:f>
              <c:numCache>
                <c:formatCode>General</c:formatCode>
                <c:ptCount val="5"/>
                <c:pt idx="0">
                  <c:v>28</c:v>
                </c:pt>
                <c:pt idx="1">
                  <c:v>30</c:v>
                </c:pt>
                <c:pt idx="2">
                  <c:v>25</c:v>
                </c:pt>
                <c:pt idx="3">
                  <c:v>30</c:v>
                </c:pt>
                <c:pt idx="4">
                  <c:v>32</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c:ext uri="{02D57815-91ED-43cb-92C2-25804820EDAC}">
                        <c15:formulaRef>
                          <c15:sqref>Sheet1!$A$2:$A$6</c15:sqref>
                        </c15:formulaRef>
                      </c:ext>
                    </c:extLst>
                    <c:numCache>
                      <c:formatCode>m/d/yyyy</c:formatCode>
                      <c:ptCount val="5"/>
                      <c:pt idx="0">
                        <c:v>37261</c:v>
                      </c:pt>
                      <c:pt idx="1">
                        <c:v>37262</c:v>
                      </c:pt>
                      <c:pt idx="2">
                        <c:v>37263</c:v>
                      </c:pt>
                      <c:pt idx="3">
                        <c:v>37264</c:v>
                      </c:pt>
                      <c:pt idx="4">
                        <c:v>37265</c:v>
                      </c:pt>
                    </c:numCache>
                  </c:numRef>
                </c15:cat>
              </c15:filteredCategoryTitle>
            </c:ext>
            <c:ext xmlns:c16="http://schemas.microsoft.com/office/drawing/2014/chart" uri="{C3380CC4-5D6E-409C-BE32-E72D297353CC}">
              <c16:uniqueId val="{00000000-DE53-4F46-8255-DC6DD1426593}"/>
            </c:ext>
          </c:extLst>
        </c:ser>
        <c:ser>
          <c:idx val="1"/>
          <c:order val="1"/>
          <c:spPr>
            <a:solidFill>
              <a:schemeClr val="accent2"/>
            </a:solidFill>
          </c:spPr>
          <c:val>
            <c:numRef>
              <c:f>Sheet1!$C$2:$C$6</c:f>
              <c:numCache>
                <c:formatCode>General</c:formatCode>
                <c:ptCount val="5"/>
                <c:pt idx="0">
                  <c:v>22</c:v>
                </c:pt>
                <c:pt idx="1">
                  <c:v>18</c:v>
                </c:pt>
                <c:pt idx="2">
                  <c:v>20</c:v>
                </c:pt>
                <c:pt idx="3">
                  <c:v>21</c:v>
                </c:pt>
                <c:pt idx="4">
                  <c:v>28</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numRef>
                    <c:extLst>
                      <c:ext uri="{02D57815-91ED-43cb-92C2-25804820EDAC}">
                        <c15:formulaRef>
                          <c15:sqref>Sheet1!$A$2:$A$6</c15:sqref>
                        </c15:formulaRef>
                      </c:ext>
                    </c:extLst>
                    <c:numCache>
                      <c:formatCode>m/d/yyyy</c:formatCode>
                      <c:ptCount val="5"/>
                      <c:pt idx="0">
                        <c:v>37261</c:v>
                      </c:pt>
                      <c:pt idx="1">
                        <c:v>37262</c:v>
                      </c:pt>
                      <c:pt idx="2">
                        <c:v>37263</c:v>
                      </c:pt>
                      <c:pt idx="3">
                        <c:v>37264</c:v>
                      </c:pt>
                      <c:pt idx="4">
                        <c:v>37265</c:v>
                      </c:pt>
                    </c:numCache>
                  </c:numRef>
                </c15:cat>
              </c15:filteredCategoryTitle>
            </c:ext>
            <c:ext xmlns:c16="http://schemas.microsoft.com/office/drawing/2014/chart" uri="{C3380CC4-5D6E-409C-BE32-E72D297353CC}">
              <c16:uniqueId val="{00000001-DE53-4F46-8255-DC6DD1426593}"/>
            </c:ext>
          </c:extLst>
        </c:ser>
        <c:ser>
          <c:idx val="2"/>
          <c:order val="2"/>
          <c:spPr>
            <a:solidFill>
              <a:schemeClr val="accent3"/>
            </a:solidFill>
            <a:ln w="25400">
              <a:noFill/>
            </a:ln>
          </c:spPr>
          <c:val>
            <c:numRef>
              <c:f>Sheet1!$D$2:$D$6</c:f>
              <c:numCache>
                <c:formatCode>General</c:formatCode>
                <c:ptCount val="5"/>
                <c:pt idx="0">
                  <c:v>15</c:v>
                </c:pt>
                <c:pt idx="1">
                  <c:v>15</c:v>
                </c:pt>
                <c:pt idx="2">
                  <c:v>15</c:v>
                </c:pt>
                <c:pt idx="3">
                  <c:v>19</c:v>
                </c:pt>
                <c:pt idx="4">
                  <c:v>18</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Series 12</c:v>
                      </c:pt>
                    </c:strCache>
                  </c:strRef>
                </c15:tx>
              </c15:filteredSeriesTitle>
            </c:ext>
            <c:ext xmlns:c15="http://schemas.microsoft.com/office/drawing/2012/chart" uri="{02D57815-91ED-43cb-92C2-25804820EDAC}">
              <c15:filteredCategoryTitle>
                <c15:cat>
                  <c:numRef>
                    <c:extLst>
                      <c:ext uri="{02D57815-91ED-43cb-92C2-25804820EDAC}">
                        <c15:formulaRef>
                          <c15:sqref>Sheet1!$A$2:$A$6</c15:sqref>
                        </c15:formulaRef>
                      </c:ext>
                    </c:extLst>
                    <c:numCache>
                      <c:formatCode>m/d/yyyy</c:formatCode>
                      <c:ptCount val="5"/>
                      <c:pt idx="0">
                        <c:v>37261</c:v>
                      </c:pt>
                      <c:pt idx="1">
                        <c:v>37262</c:v>
                      </c:pt>
                      <c:pt idx="2">
                        <c:v>37263</c:v>
                      </c:pt>
                      <c:pt idx="3">
                        <c:v>37264</c:v>
                      </c:pt>
                      <c:pt idx="4">
                        <c:v>37265</c:v>
                      </c:pt>
                    </c:numCache>
                  </c:numRef>
                </c15:cat>
              </c15:filteredCategoryTitle>
            </c:ext>
            <c:ext xmlns:c16="http://schemas.microsoft.com/office/drawing/2014/chart" uri="{C3380CC4-5D6E-409C-BE32-E72D297353CC}">
              <c16:uniqueId val="{00000002-DE53-4F46-8255-DC6DD1426593}"/>
            </c:ext>
          </c:extLst>
        </c:ser>
        <c:ser>
          <c:idx val="3"/>
          <c:order val="3"/>
          <c:spPr>
            <a:solidFill>
              <a:schemeClr val="accent4"/>
            </a:solidFill>
            <a:ln w="25400">
              <a:noFill/>
            </a:ln>
          </c:spPr>
          <c:val>
            <c:numRef>
              <c:f>Sheet1!$E$2:$E$6</c:f>
              <c:numCache>
                <c:formatCode>General</c:formatCode>
                <c:ptCount val="5"/>
                <c:pt idx="0">
                  <c:v>20</c:v>
                </c:pt>
                <c:pt idx="1">
                  <c:v>12</c:v>
                </c:pt>
                <c:pt idx="2">
                  <c:v>12</c:v>
                </c:pt>
                <c:pt idx="3">
                  <c:v>9</c:v>
                </c:pt>
                <c:pt idx="4">
                  <c:v>11</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Sheet1!$E$1</c15:sqref>
                        </c15:formulaRef>
                      </c:ext>
                    </c:extLst>
                    <c:strCache>
                      <c:ptCount val="1"/>
                      <c:pt idx="0">
                        <c:v>Series 23</c:v>
                      </c:pt>
                    </c:strCache>
                  </c:strRef>
                </c15:tx>
              </c15:filteredSeriesTitle>
            </c:ext>
            <c:ext xmlns:c15="http://schemas.microsoft.com/office/drawing/2012/chart" uri="{02D57815-91ED-43cb-92C2-25804820EDAC}">
              <c15:filteredCategoryTitle>
                <c15:cat>
                  <c:numRef>
                    <c:extLst>
                      <c:ext uri="{02D57815-91ED-43cb-92C2-25804820EDAC}">
                        <c15:formulaRef>
                          <c15:sqref>Sheet1!$A$2:$A$6</c15:sqref>
                        </c15:formulaRef>
                      </c:ext>
                    </c:extLst>
                    <c:numCache>
                      <c:formatCode>m/d/yyyy</c:formatCode>
                      <c:ptCount val="5"/>
                      <c:pt idx="0">
                        <c:v>37261</c:v>
                      </c:pt>
                      <c:pt idx="1">
                        <c:v>37262</c:v>
                      </c:pt>
                      <c:pt idx="2">
                        <c:v>37263</c:v>
                      </c:pt>
                      <c:pt idx="3">
                        <c:v>37264</c:v>
                      </c:pt>
                      <c:pt idx="4">
                        <c:v>37265</c:v>
                      </c:pt>
                    </c:numCache>
                  </c:numRef>
                </c15:cat>
              </c15:filteredCategoryTitle>
            </c:ext>
            <c:ext xmlns:c16="http://schemas.microsoft.com/office/drawing/2014/chart" uri="{C3380CC4-5D6E-409C-BE32-E72D297353CC}">
              <c16:uniqueId val="{00000003-DE53-4F46-8255-DC6DD1426593}"/>
            </c:ext>
          </c:extLst>
        </c:ser>
        <c:dLbls>
          <c:showLegendKey val="0"/>
          <c:showVal val="0"/>
          <c:showCatName val="0"/>
          <c:showSerName val="0"/>
          <c:showPercent val="0"/>
          <c:showBubbleSize val="0"/>
        </c:dLbls>
        <c:axId val="116423296"/>
        <c:axId val="116437376"/>
      </c:areaChart>
      <c:catAx>
        <c:axId val="116423296"/>
        <c:scaling>
          <c:orientation val="minMax"/>
        </c:scaling>
        <c:delete val="1"/>
        <c:axPos val="b"/>
        <c:numFmt formatCode="m/d/yyyy" sourceLinked="1"/>
        <c:majorTickMark val="out"/>
        <c:minorTickMark val="none"/>
        <c:tickLblPos val="none"/>
        <c:crossAx val="116437376"/>
        <c:crosses val="autoZero"/>
        <c:auto val="1"/>
        <c:lblAlgn val="ctr"/>
        <c:lblOffset val="100"/>
        <c:noMultiLvlLbl val="1"/>
      </c:catAx>
      <c:valAx>
        <c:axId val="116437376"/>
        <c:scaling>
          <c:orientation val="minMax"/>
        </c:scaling>
        <c:delete val="1"/>
        <c:axPos val="l"/>
        <c:numFmt formatCode="General" sourceLinked="1"/>
        <c:majorTickMark val="out"/>
        <c:minorTickMark val="none"/>
        <c:tickLblPos val="none"/>
        <c:crossAx val="116423296"/>
        <c:crosses val="autoZero"/>
        <c:crossBetween val="midCat"/>
      </c:valAx>
    </c:plotArea>
    <c:plotVisOnly val="1"/>
    <c:dispBlanksAs val="zero"/>
    <c:showDLblsOverMax val="0"/>
  </c:chart>
  <c:txPr>
    <a:bodyPr/>
    <a:lstStyle/>
    <a:p>
      <a:pPr>
        <a:defRPr sz="18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2018/1/2</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slide" Target="../slides/slide17.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6788234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14</a:t>
            </a:fld>
            <a:endParaRPr lang="en-GB"/>
          </a:p>
        </p:txBody>
      </p:sp>
    </p:spTree>
    <p:extLst>
      <p:ext uri="{BB962C8B-B14F-4D97-AF65-F5344CB8AC3E}">
        <p14:creationId xmlns:p14="http://schemas.microsoft.com/office/powerpoint/2010/main" val="33463152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9992566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76802" name="幻灯片图像占位符 1"/>
          <p:cNvSpPr>
            <a:spLocks noGrp="1" noRot="1" noChangeAspect="1" noTextEdit="1"/>
          </p:cNvSpPr>
          <p:nvPr>
            <p:ph type="sldImg"/>
          </p:nvPr>
        </p:nvSpPr>
        <p:spPr bwMode="auto">
          <a:noFill/>
          <a:ln>
            <a:solidFill>
              <a:srgbClr val="000000"/>
            </a:solidFill>
            <a:miter lim="800000"/>
            <a:headEnd/>
            <a:tailEnd/>
          </a:ln>
        </p:spPr>
      </p:sp>
      <p:sp>
        <p:nvSpPr>
          <p:cNvPr id="76803"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76804" name="灯片编号占位符 3"/>
          <p:cNvSpPr txBox="1">
            <a:spLocks noGrp="1" noChangeArrowheads="1"/>
          </p:cNvSpPr>
          <p:nvPr/>
        </p:nvSpPr>
        <p:spPr bwMode="auto">
          <a:xfrm>
            <a:off x="3884613" y="8685213"/>
            <a:ext cx="2971800" cy="458787"/>
          </a:xfrm>
          <a:prstGeom prst="rect">
            <a:avLst/>
          </a:prstGeom>
          <a:noFill/>
          <a:ln w="9525">
            <a:noFill/>
            <a:miter lim="800000"/>
            <a:headEnd/>
            <a:tailEnd/>
          </a:ln>
        </p:spPr>
        <p:txBody>
          <a:bodyPr anchor="b"/>
          <a:lstStyle/>
          <a:p>
            <a:pPr algn="r">
              <a:buFont typeface="Arial" charset="0"/>
              <a:buNone/>
            </a:pPr>
            <a:fld id="{CEDA688F-47F3-434D-A3A7-906655BCDF8A}" type="slidenum">
              <a:rPr lang="zh-CN" altLang="en-US" sz="1200">
                <a:latin typeface="Calibri" pitchFamily="34" charset="0"/>
              </a:rPr>
              <a:pPr algn="r">
                <a:buFont typeface="Arial" charset="0"/>
                <a:buNone/>
              </a:pPr>
              <a:t>17</a:t>
            </a:fld>
            <a:endParaRPr lang="en-US" altLang="zh-CN" sz="1200">
              <a:latin typeface="Calibri" pitchFamily="34" charset="0"/>
            </a:endParaRPr>
          </a:p>
        </p:txBody>
      </p:sp>
    </p:spTree>
    <p:extLst>
      <p:ext uri="{BB962C8B-B14F-4D97-AF65-F5344CB8AC3E}">
        <p14:creationId xmlns:p14="http://schemas.microsoft.com/office/powerpoint/2010/main" val="1422830407"/>
      </p:ext>
    </p:extLst>
  </p:cSld>
  <p:clrMapOvr>
    <a:overrideClrMapping bg1="lt1" tx1="dk1" bg2="lt2" tx2="dk2" accent1="accent1" accent2="accent2" accent3="accent3" accent4="accent4" accent5="accent5" accent6="accent6" hlink="hlink" folHlink="folHlink"/>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18</a:t>
            </a:fld>
            <a:endParaRPr lang="en-US" dirty="0"/>
          </a:p>
        </p:txBody>
      </p:sp>
    </p:spTree>
    <p:extLst>
      <p:ext uri="{BB962C8B-B14F-4D97-AF65-F5344CB8AC3E}">
        <p14:creationId xmlns:p14="http://schemas.microsoft.com/office/powerpoint/2010/main" val="17845782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37550587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6050" y="514350"/>
            <a:ext cx="4573588"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7391067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9376951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19374556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3</a:t>
            </a:fld>
            <a:endParaRPr lang="en-US" dirty="0"/>
          </a:p>
        </p:txBody>
      </p:sp>
    </p:spTree>
    <p:extLst>
      <p:ext uri="{BB962C8B-B14F-4D97-AF65-F5344CB8AC3E}">
        <p14:creationId xmlns:p14="http://schemas.microsoft.com/office/powerpoint/2010/main" val="1016859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4</a:t>
            </a:fld>
            <a:endParaRPr lang="en-GB"/>
          </a:p>
        </p:txBody>
      </p:sp>
    </p:spTree>
    <p:extLst>
      <p:ext uri="{BB962C8B-B14F-4D97-AF65-F5344CB8AC3E}">
        <p14:creationId xmlns:p14="http://schemas.microsoft.com/office/powerpoint/2010/main" val="3501299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6</a:t>
            </a:fld>
            <a:endParaRPr lang="en-GB"/>
          </a:p>
        </p:txBody>
      </p:sp>
    </p:spTree>
    <p:extLst>
      <p:ext uri="{BB962C8B-B14F-4D97-AF65-F5344CB8AC3E}">
        <p14:creationId xmlns:p14="http://schemas.microsoft.com/office/powerpoint/2010/main" val="42905982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058DE2-74AF-4D07-BDC1-29FF74FBF8F3}" type="slidenum">
              <a:rPr lang="zh-CN" altLang="en-US" smtClean="0"/>
              <a:t>7</a:t>
            </a:fld>
            <a:endParaRPr lang="zh-CN" altLang="en-US"/>
          </a:p>
        </p:txBody>
      </p:sp>
    </p:spTree>
    <p:extLst>
      <p:ext uri="{BB962C8B-B14F-4D97-AF65-F5344CB8AC3E}">
        <p14:creationId xmlns:p14="http://schemas.microsoft.com/office/powerpoint/2010/main" val="19714383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8</a:t>
            </a:fld>
            <a:endParaRPr lang="en-US" dirty="0"/>
          </a:p>
        </p:txBody>
      </p:sp>
    </p:spTree>
    <p:extLst>
      <p:ext uri="{BB962C8B-B14F-4D97-AF65-F5344CB8AC3E}">
        <p14:creationId xmlns:p14="http://schemas.microsoft.com/office/powerpoint/2010/main" val="29707805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9801D8-EECC-45AB-9063-1BC64BFC2A90}" type="slidenum">
              <a:rPr lang="zh-CN" altLang="en-US" smtClean="0"/>
              <a:t>12</a:t>
            </a:fld>
            <a:endParaRPr lang="zh-CN" altLang="en-US"/>
          </a:p>
        </p:txBody>
      </p:sp>
    </p:spTree>
    <p:extLst>
      <p:ext uri="{BB962C8B-B14F-4D97-AF65-F5344CB8AC3E}">
        <p14:creationId xmlns:p14="http://schemas.microsoft.com/office/powerpoint/2010/main" val="17749917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13</a:t>
            </a:fld>
            <a:endParaRPr lang="en-US" dirty="0"/>
          </a:p>
        </p:txBody>
      </p:sp>
    </p:spTree>
    <p:extLst>
      <p:ext uri="{BB962C8B-B14F-4D97-AF65-F5344CB8AC3E}">
        <p14:creationId xmlns:p14="http://schemas.microsoft.com/office/powerpoint/2010/main" val="26389611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85432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2083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13955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34408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50277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84354"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3" name="页脚占位符 2"/>
          <p:cNvSpPr>
            <a:spLocks noGrp="1"/>
          </p:cNvSpPr>
          <p:nvPr>
            <p:ph type="ftr" sz="quarter" idx="11"/>
          </p:nvPr>
        </p:nvSpPr>
        <p:spPr>
          <a:xfrm>
            <a:off x="4259789" y="6704023"/>
            <a:ext cx="433917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4" name="灯片编号占位符 3"/>
          <p:cNvSpPr>
            <a:spLocks noGrp="1"/>
          </p:cNvSpPr>
          <p:nvPr>
            <p:ph type="sldNum" sz="quarter" idx="12"/>
          </p:nvPr>
        </p:nvSpPr>
        <p:spPr>
          <a:xfrm>
            <a:off x="9081627"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fld id="{8C92ADDF-ABC6-4EEC-846D-A1AE2D410679}" type="slidenum">
              <a:rPr lang="zh-CN" altLang="en-US" smtClean="0"/>
              <a:pPr/>
              <a:t>‹#›</a:t>
            </a:fld>
            <a:endParaRPr lang="zh-CN" altLang="en-US" dirty="0"/>
          </a:p>
        </p:txBody>
      </p:sp>
    </p:spTree>
    <p:extLst>
      <p:ext uri="{BB962C8B-B14F-4D97-AF65-F5344CB8AC3E}">
        <p14:creationId xmlns:p14="http://schemas.microsoft.com/office/powerpoint/2010/main" val="342078337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00094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9859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80885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52557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0418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357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89732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2018/1/2</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73" r:id="rId1"/>
    <p:sldLayoutId id="2147483974"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2018/1/2</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798675472"/>
      </p:ext>
    </p:extLst>
  </p:cSld>
  <p:clrMap bg1="lt1" tx1="dk1" bg2="lt2" tx2="dk2" accent1="accent1" accent2="accent2" accent3="accent3" accent4="accent4" accent5="accent5" accent6="accent6" hlink="hlink" folHlink="folHlink"/>
  <p:sldLayoutIdLst>
    <p:sldLayoutId id="2147483976" r:id="rId1"/>
    <p:sldLayoutId id="2147483977" r:id="rId2"/>
    <p:sldLayoutId id="2147483978" r:id="rId3"/>
    <p:sldLayoutId id="2147483979" r:id="rId4"/>
    <p:sldLayoutId id="2147483980" r:id="rId5"/>
    <p:sldLayoutId id="2147483981" r:id="rId6"/>
    <p:sldLayoutId id="2147483982" r:id="rId7"/>
    <p:sldLayoutId id="2147483983" r:id="rId8"/>
    <p:sldLayoutId id="2147483984" r:id="rId9"/>
    <p:sldLayoutId id="2147483985" r:id="rId10"/>
    <p:sldLayoutId id="2147483986"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6"/>
          <p:cNvSpPr>
            <a:spLocks/>
          </p:cNvSpPr>
          <p:nvPr/>
        </p:nvSpPr>
        <p:spPr bwMode="auto">
          <a:xfrm>
            <a:off x="-15875" y="3760341"/>
            <a:ext cx="12794298" cy="3472309"/>
          </a:xfrm>
          <a:custGeom>
            <a:avLst/>
            <a:gdLst>
              <a:gd name="T0" fmla="*/ 0 w 5734"/>
              <a:gd name="T1" fmla="*/ 0 h 886"/>
              <a:gd name="T2" fmla="*/ 123 w 5734"/>
              <a:gd name="T3" fmla="*/ 88 h 886"/>
              <a:gd name="T4" fmla="*/ 249 w 5734"/>
              <a:gd name="T5" fmla="*/ 165 h 886"/>
              <a:gd name="T6" fmla="*/ 377 w 5734"/>
              <a:gd name="T7" fmla="*/ 233 h 886"/>
              <a:gd name="T8" fmla="*/ 510 w 5734"/>
              <a:gd name="T9" fmla="*/ 293 h 886"/>
              <a:gd name="T10" fmla="*/ 646 w 5734"/>
              <a:gd name="T11" fmla="*/ 343 h 886"/>
              <a:gd name="T12" fmla="*/ 785 w 5734"/>
              <a:gd name="T13" fmla="*/ 387 h 886"/>
              <a:gd name="T14" fmla="*/ 926 w 5734"/>
              <a:gd name="T15" fmla="*/ 422 h 886"/>
              <a:gd name="T16" fmla="*/ 1072 w 5734"/>
              <a:gd name="T17" fmla="*/ 452 h 886"/>
              <a:gd name="T18" fmla="*/ 1219 w 5734"/>
              <a:gd name="T19" fmla="*/ 473 h 886"/>
              <a:gd name="T20" fmla="*/ 1368 w 5734"/>
              <a:gd name="T21" fmla="*/ 490 h 886"/>
              <a:gd name="T22" fmla="*/ 1520 w 5734"/>
              <a:gd name="T23" fmla="*/ 501 h 886"/>
              <a:gd name="T24" fmla="*/ 1674 w 5734"/>
              <a:gd name="T25" fmla="*/ 506 h 886"/>
              <a:gd name="T26" fmla="*/ 1830 w 5734"/>
              <a:gd name="T27" fmla="*/ 506 h 886"/>
              <a:gd name="T28" fmla="*/ 1987 w 5734"/>
              <a:gd name="T29" fmla="*/ 503 h 886"/>
              <a:gd name="T30" fmla="*/ 2147 w 5734"/>
              <a:gd name="T31" fmla="*/ 494 h 886"/>
              <a:gd name="T32" fmla="*/ 2306 w 5734"/>
              <a:gd name="T33" fmla="*/ 483 h 886"/>
              <a:gd name="T34" fmla="*/ 2469 w 5734"/>
              <a:gd name="T35" fmla="*/ 469 h 886"/>
              <a:gd name="T36" fmla="*/ 2632 w 5734"/>
              <a:gd name="T37" fmla="*/ 454 h 886"/>
              <a:gd name="T38" fmla="*/ 2796 w 5734"/>
              <a:gd name="T39" fmla="*/ 434 h 886"/>
              <a:gd name="T40" fmla="*/ 2961 w 5734"/>
              <a:gd name="T41" fmla="*/ 415 h 886"/>
              <a:gd name="T42" fmla="*/ 3125 w 5734"/>
              <a:gd name="T43" fmla="*/ 394 h 886"/>
              <a:gd name="T44" fmla="*/ 3292 w 5734"/>
              <a:gd name="T45" fmla="*/ 371 h 886"/>
              <a:gd name="T46" fmla="*/ 3458 w 5734"/>
              <a:gd name="T47" fmla="*/ 350 h 886"/>
              <a:gd name="T48" fmla="*/ 3624 w 5734"/>
              <a:gd name="T49" fmla="*/ 328 h 886"/>
              <a:gd name="T50" fmla="*/ 3793 w 5734"/>
              <a:gd name="T51" fmla="*/ 307 h 886"/>
              <a:gd name="T52" fmla="*/ 3959 w 5734"/>
              <a:gd name="T53" fmla="*/ 287 h 886"/>
              <a:gd name="T54" fmla="*/ 4125 w 5734"/>
              <a:gd name="T55" fmla="*/ 268 h 886"/>
              <a:gd name="T56" fmla="*/ 4290 w 5734"/>
              <a:gd name="T57" fmla="*/ 252 h 886"/>
              <a:gd name="T58" fmla="*/ 4454 w 5734"/>
              <a:gd name="T59" fmla="*/ 238 h 886"/>
              <a:gd name="T60" fmla="*/ 4619 w 5734"/>
              <a:gd name="T61" fmla="*/ 228 h 886"/>
              <a:gd name="T62" fmla="*/ 4784 w 5734"/>
              <a:gd name="T63" fmla="*/ 221 h 886"/>
              <a:gd name="T64" fmla="*/ 4945 w 5734"/>
              <a:gd name="T65" fmla="*/ 217 h 886"/>
              <a:gd name="T66" fmla="*/ 5106 w 5734"/>
              <a:gd name="T67" fmla="*/ 217 h 886"/>
              <a:gd name="T68" fmla="*/ 5265 w 5734"/>
              <a:gd name="T69" fmla="*/ 223 h 886"/>
              <a:gd name="T70" fmla="*/ 5424 w 5734"/>
              <a:gd name="T71" fmla="*/ 233 h 886"/>
              <a:gd name="T72" fmla="*/ 5580 w 5734"/>
              <a:gd name="T73" fmla="*/ 249 h 886"/>
              <a:gd name="T74" fmla="*/ 5734 w 5734"/>
              <a:gd name="T75" fmla="*/ 272 h 886"/>
              <a:gd name="T76" fmla="*/ 5734 w 5734"/>
              <a:gd name="T77" fmla="*/ 886 h 886"/>
              <a:gd name="T78" fmla="*/ 0 w 5734"/>
              <a:gd name="T79" fmla="*/ 886 h 886"/>
              <a:gd name="T80" fmla="*/ 0 w 5734"/>
              <a:gd name="T81" fmla="*/ 0 h 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734" h="886">
                <a:moveTo>
                  <a:pt x="0" y="0"/>
                </a:moveTo>
                <a:lnTo>
                  <a:pt x="123" y="88"/>
                </a:lnTo>
                <a:lnTo>
                  <a:pt x="249" y="165"/>
                </a:lnTo>
                <a:lnTo>
                  <a:pt x="377" y="233"/>
                </a:lnTo>
                <a:lnTo>
                  <a:pt x="510" y="293"/>
                </a:lnTo>
                <a:lnTo>
                  <a:pt x="646" y="343"/>
                </a:lnTo>
                <a:lnTo>
                  <a:pt x="785" y="387"/>
                </a:lnTo>
                <a:lnTo>
                  <a:pt x="926" y="422"/>
                </a:lnTo>
                <a:lnTo>
                  <a:pt x="1072" y="452"/>
                </a:lnTo>
                <a:lnTo>
                  <a:pt x="1219" y="473"/>
                </a:lnTo>
                <a:lnTo>
                  <a:pt x="1368" y="490"/>
                </a:lnTo>
                <a:lnTo>
                  <a:pt x="1520" y="501"/>
                </a:lnTo>
                <a:lnTo>
                  <a:pt x="1674" y="506"/>
                </a:lnTo>
                <a:lnTo>
                  <a:pt x="1830" y="506"/>
                </a:lnTo>
                <a:lnTo>
                  <a:pt x="1987" y="503"/>
                </a:lnTo>
                <a:lnTo>
                  <a:pt x="2147" y="494"/>
                </a:lnTo>
                <a:lnTo>
                  <a:pt x="2306" y="483"/>
                </a:lnTo>
                <a:lnTo>
                  <a:pt x="2469" y="469"/>
                </a:lnTo>
                <a:lnTo>
                  <a:pt x="2632" y="454"/>
                </a:lnTo>
                <a:lnTo>
                  <a:pt x="2796" y="434"/>
                </a:lnTo>
                <a:lnTo>
                  <a:pt x="2961" y="415"/>
                </a:lnTo>
                <a:lnTo>
                  <a:pt x="3125" y="394"/>
                </a:lnTo>
                <a:lnTo>
                  <a:pt x="3292" y="371"/>
                </a:lnTo>
                <a:lnTo>
                  <a:pt x="3458" y="350"/>
                </a:lnTo>
                <a:lnTo>
                  <a:pt x="3624" y="328"/>
                </a:lnTo>
                <a:lnTo>
                  <a:pt x="3793" y="307"/>
                </a:lnTo>
                <a:lnTo>
                  <a:pt x="3959" y="287"/>
                </a:lnTo>
                <a:lnTo>
                  <a:pt x="4125" y="268"/>
                </a:lnTo>
                <a:lnTo>
                  <a:pt x="4290" y="252"/>
                </a:lnTo>
                <a:lnTo>
                  <a:pt x="4454" y="238"/>
                </a:lnTo>
                <a:lnTo>
                  <a:pt x="4619" y="228"/>
                </a:lnTo>
                <a:lnTo>
                  <a:pt x="4784" y="221"/>
                </a:lnTo>
                <a:lnTo>
                  <a:pt x="4945" y="217"/>
                </a:lnTo>
                <a:lnTo>
                  <a:pt x="5106" y="217"/>
                </a:lnTo>
                <a:lnTo>
                  <a:pt x="5265" y="223"/>
                </a:lnTo>
                <a:lnTo>
                  <a:pt x="5424" y="233"/>
                </a:lnTo>
                <a:lnTo>
                  <a:pt x="5580" y="249"/>
                </a:lnTo>
                <a:lnTo>
                  <a:pt x="5734" y="272"/>
                </a:lnTo>
                <a:lnTo>
                  <a:pt x="5734" y="886"/>
                </a:lnTo>
                <a:lnTo>
                  <a:pt x="0" y="886"/>
                </a:lnTo>
                <a:lnTo>
                  <a:pt x="0"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7"/>
          <p:cNvSpPr>
            <a:spLocks/>
          </p:cNvSpPr>
          <p:nvPr/>
        </p:nvSpPr>
        <p:spPr bwMode="auto">
          <a:xfrm>
            <a:off x="-15875" y="4670517"/>
            <a:ext cx="12874625" cy="2578758"/>
          </a:xfrm>
          <a:custGeom>
            <a:avLst/>
            <a:gdLst>
              <a:gd name="T0" fmla="*/ 5044 w 5734"/>
              <a:gd name="T1" fmla="*/ 0 h 658"/>
              <a:gd name="T2" fmla="*/ 5272 w 5734"/>
              <a:gd name="T3" fmla="*/ 7 h 658"/>
              <a:gd name="T4" fmla="*/ 5503 w 5734"/>
              <a:gd name="T5" fmla="*/ 21 h 658"/>
              <a:gd name="T6" fmla="*/ 5734 w 5734"/>
              <a:gd name="T7" fmla="*/ 44 h 658"/>
              <a:gd name="T8" fmla="*/ 5734 w 5734"/>
              <a:gd name="T9" fmla="*/ 658 h 658"/>
              <a:gd name="T10" fmla="*/ 0 w 5734"/>
              <a:gd name="T11" fmla="*/ 658 h 658"/>
              <a:gd name="T12" fmla="*/ 0 w 5734"/>
              <a:gd name="T13" fmla="*/ 355 h 658"/>
              <a:gd name="T14" fmla="*/ 179 w 5734"/>
              <a:gd name="T15" fmla="*/ 399 h 658"/>
              <a:gd name="T16" fmla="*/ 359 w 5734"/>
              <a:gd name="T17" fmla="*/ 430 h 658"/>
              <a:gd name="T18" fmla="*/ 541 w 5734"/>
              <a:gd name="T19" fmla="*/ 453 h 658"/>
              <a:gd name="T20" fmla="*/ 725 w 5734"/>
              <a:gd name="T21" fmla="*/ 467 h 658"/>
              <a:gd name="T22" fmla="*/ 911 w 5734"/>
              <a:gd name="T23" fmla="*/ 472 h 658"/>
              <a:gd name="T24" fmla="*/ 1100 w 5734"/>
              <a:gd name="T25" fmla="*/ 471 h 658"/>
              <a:gd name="T26" fmla="*/ 1289 w 5734"/>
              <a:gd name="T27" fmla="*/ 462 h 658"/>
              <a:gd name="T28" fmla="*/ 1481 w 5734"/>
              <a:gd name="T29" fmla="*/ 446 h 658"/>
              <a:gd name="T30" fmla="*/ 1674 w 5734"/>
              <a:gd name="T31" fmla="*/ 427 h 658"/>
              <a:gd name="T32" fmla="*/ 1870 w 5734"/>
              <a:gd name="T33" fmla="*/ 402 h 658"/>
              <a:gd name="T34" fmla="*/ 2068 w 5734"/>
              <a:gd name="T35" fmla="*/ 373 h 658"/>
              <a:gd name="T36" fmla="*/ 2268 w 5734"/>
              <a:gd name="T37" fmla="*/ 341 h 658"/>
              <a:gd name="T38" fmla="*/ 2469 w 5734"/>
              <a:gd name="T39" fmla="*/ 308 h 658"/>
              <a:gd name="T40" fmla="*/ 2672 w 5734"/>
              <a:gd name="T41" fmla="*/ 271 h 658"/>
              <a:gd name="T42" fmla="*/ 2879 w 5734"/>
              <a:gd name="T43" fmla="*/ 236 h 658"/>
              <a:gd name="T44" fmla="*/ 3085 w 5734"/>
              <a:gd name="T45" fmla="*/ 199 h 658"/>
              <a:gd name="T46" fmla="*/ 3295 w 5734"/>
              <a:gd name="T47" fmla="*/ 164 h 658"/>
              <a:gd name="T48" fmla="*/ 3507 w 5734"/>
              <a:gd name="T49" fmla="*/ 131 h 658"/>
              <a:gd name="T50" fmla="*/ 3721 w 5734"/>
              <a:gd name="T51" fmla="*/ 100 h 658"/>
              <a:gd name="T52" fmla="*/ 3936 w 5734"/>
              <a:gd name="T53" fmla="*/ 70 h 658"/>
              <a:gd name="T54" fmla="*/ 4153 w 5734"/>
              <a:gd name="T55" fmla="*/ 45 h 658"/>
              <a:gd name="T56" fmla="*/ 4374 w 5734"/>
              <a:gd name="T57" fmla="*/ 26 h 658"/>
              <a:gd name="T58" fmla="*/ 4594 w 5734"/>
              <a:gd name="T59" fmla="*/ 10 h 658"/>
              <a:gd name="T60" fmla="*/ 4819 w 5734"/>
              <a:gd name="T61" fmla="*/ 2 h 658"/>
              <a:gd name="T62" fmla="*/ 5044 w 5734"/>
              <a:gd name="T63" fmla="*/ 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34" h="658">
                <a:moveTo>
                  <a:pt x="5044" y="0"/>
                </a:moveTo>
                <a:lnTo>
                  <a:pt x="5272" y="7"/>
                </a:lnTo>
                <a:lnTo>
                  <a:pt x="5503" y="21"/>
                </a:lnTo>
                <a:lnTo>
                  <a:pt x="5734" y="44"/>
                </a:lnTo>
                <a:lnTo>
                  <a:pt x="5734" y="658"/>
                </a:lnTo>
                <a:lnTo>
                  <a:pt x="0" y="658"/>
                </a:lnTo>
                <a:lnTo>
                  <a:pt x="0" y="355"/>
                </a:lnTo>
                <a:lnTo>
                  <a:pt x="179" y="399"/>
                </a:lnTo>
                <a:lnTo>
                  <a:pt x="359" y="430"/>
                </a:lnTo>
                <a:lnTo>
                  <a:pt x="541" y="453"/>
                </a:lnTo>
                <a:lnTo>
                  <a:pt x="725" y="467"/>
                </a:lnTo>
                <a:lnTo>
                  <a:pt x="911" y="472"/>
                </a:lnTo>
                <a:lnTo>
                  <a:pt x="1100" y="471"/>
                </a:lnTo>
                <a:lnTo>
                  <a:pt x="1289" y="462"/>
                </a:lnTo>
                <a:lnTo>
                  <a:pt x="1481" y="446"/>
                </a:lnTo>
                <a:lnTo>
                  <a:pt x="1674" y="427"/>
                </a:lnTo>
                <a:lnTo>
                  <a:pt x="1870" y="402"/>
                </a:lnTo>
                <a:lnTo>
                  <a:pt x="2068" y="373"/>
                </a:lnTo>
                <a:lnTo>
                  <a:pt x="2268" y="341"/>
                </a:lnTo>
                <a:lnTo>
                  <a:pt x="2469" y="308"/>
                </a:lnTo>
                <a:lnTo>
                  <a:pt x="2672" y="271"/>
                </a:lnTo>
                <a:lnTo>
                  <a:pt x="2879" y="236"/>
                </a:lnTo>
                <a:lnTo>
                  <a:pt x="3085" y="199"/>
                </a:lnTo>
                <a:lnTo>
                  <a:pt x="3295" y="164"/>
                </a:lnTo>
                <a:lnTo>
                  <a:pt x="3507" y="131"/>
                </a:lnTo>
                <a:lnTo>
                  <a:pt x="3721" y="100"/>
                </a:lnTo>
                <a:lnTo>
                  <a:pt x="3936" y="70"/>
                </a:lnTo>
                <a:lnTo>
                  <a:pt x="4153" y="45"/>
                </a:lnTo>
                <a:lnTo>
                  <a:pt x="4374" y="26"/>
                </a:lnTo>
                <a:lnTo>
                  <a:pt x="4594" y="10"/>
                </a:lnTo>
                <a:lnTo>
                  <a:pt x="4819" y="2"/>
                </a:lnTo>
                <a:lnTo>
                  <a:pt x="5044"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 name="矩形 259"/>
          <p:cNvSpPr>
            <a:spLocks noChangeArrowheads="1"/>
          </p:cNvSpPr>
          <p:nvPr/>
        </p:nvSpPr>
        <p:spPr bwMode="auto">
          <a:xfrm>
            <a:off x="6400797" y="6562313"/>
            <a:ext cx="552976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en-US" altLang="zh-CN" sz="900" dirty="0">
                <a:solidFill>
                  <a:schemeClr val="bg1"/>
                </a:solidFill>
                <a:latin typeface="Arial" panose="020B0604020202020204" pitchFamily="34" charset="0"/>
                <a:cs typeface="Arial" panose="020B0604020202020204" pitchFamily="34" charset="0"/>
              </a:rPr>
              <a:t>Click on add related title words Click on add related title words Click on add related title words Click on add related title words Click on add related title words Click on add related title words</a:t>
            </a:r>
            <a:endParaRPr lang="zh-CN" altLang="en-US" sz="900" dirty="0">
              <a:solidFill>
                <a:schemeClr val="bg1"/>
              </a:solidFill>
              <a:latin typeface="Arial" panose="020B0604020202020204" pitchFamily="34" charset="0"/>
              <a:cs typeface="Arial" panose="020B0604020202020204" pitchFamily="34" charset="0"/>
            </a:endParaRPr>
          </a:p>
        </p:txBody>
      </p:sp>
      <p:sp>
        <p:nvSpPr>
          <p:cNvPr id="9" name="矩形 259"/>
          <p:cNvSpPr>
            <a:spLocks noChangeArrowheads="1"/>
          </p:cNvSpPr>
          <p:nvPr/>
        </p:nvSpPr>
        <p:spPr bwMode="auto">
          <a:xfrm>
            <a:off x="6213351" y="5488533"/>
            <a:ext cx="567378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7200" cap="all" dirty="0" smtClean="0">
                <a:solidFill>
                  <a:schemeClr val="bg1"/>
                </a:solidFill>
                <a:latin typeface="方正正准黑简体" panose="02000000000000000000" pitchFamily="2" charset="-122"/>
                <a:ea typeface="方正正准黑简体" panose="02000000000000000000" pitchFamily="2" charset="-122"/>
                <a:cs typeface="Arial" panose="020B0604020202020204" pitchFamily="34" charset="0"/>
              </a:rPr>
              <a:t>香甜水果盛宴</a:t>
            </a:r>
            <a:endParaRPr lang="zh-CN" altLang="en-US" sz="7200" cap="all" dirty="0">
              <a:solidFill>
                <a:schemeClr val="bg1"/>
              </a:solidFill>
              <a:latin typeface="方正正准黑简体" panose="02000000000000000000" pitchFamily="2" charset="-122"/>
              <a:ea typeface="方正正准黑简体" panose="02000000000000000000" pitchFamily="2" charset="-122"/>
              <a:cs typeface="Arial" panose="020B0604020202020204" pitchFamily="34" charset="0"/>
            </a:endParaRPr>
          </a:p>
        </p:txBody>
      </p:sp>
    </p:spTree>
    <p:extLst>
      <p:ext uri="{BB962C8B-B14F-4D97-AF65-F5344CB8AC3E}">
        <p14:creationId xmlns:p14="http://schemas.microsoft.com/office/powerpoint/2010/main" val="243076485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par>
                                <p:cTn id="13" presetID="22" presetClass="entr" presetSubtype="2" fill="hold" grpId="0" nodeType="withEffect">
                                  <p:stCondLst>
                                    <p:cond delay="250"/>
                                  </p:stCondLst>
                                  <p:childTnLst>
                                    <p:set>
                                      <p:cBhvr>
                                        <p:cTn id="14" dur="1" fill="hold">
                                          <p:stCondLst>
                                            <p:cond delay="0"/>
                                          </p:stCondLst>
                                        </p:cTn>
                                        <p:tgtEl>
                                          <p:spTgt spid="11"/>
                                        </p:tgtEl>
                                        <p:attrNameLst>
                                          <p:attrName>style.visibility</p:attrName>
                                        </p:attrNameLst>
                                      </p:cBhvr>
                                      <p:to>
                                        <p:strVal val="visible"/>
                                      </p:to>
                                    </p:set>
                                    <p:animEffect transition="in" filter="wipe(right)">
                                      <p:cBhvr>
                                        <p:cTn id="15" dur="500"/>
                                        <p:tgtEl>
                                          <p:spTgt spid="11"/>
                                        </p:tgtEl>
                                      </p:cBhvr>
                                    </p:animEffect>
                                  </p:childTnLst>
                                </p:cTn>
                              </p:par>
                            </p:childTnLst>
                          </p:cTn>
                        </p:par>
                        <p:par>
                          <p:cTn id="16" fill="hold">
                            <p:stCondLst>
                              <p:cond delay="12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9"/>
                                        </p:tgtEl>
                                        <p:attrNameLst>
                                          <p:attrName>ppt_y</p:attrName>
                                        </p:attrNameLst>
                                      </p:cBhvr>
                                      <p:tavLst>
                                        <p:tav tm="0">
                                          <p:val>
                                            <p:strVal val="#ppt_y"/>
                                          </p:val>
                                        </p:tav>
                                        <p:tav tm="100000">
                                          <p:val>
                                            <p:strVal val="#ppt_y"/>
                                          </p:val>
                                        </p:tav>
                                      </p:tavLst>
                                    </p:anim>
                                    <p:anim calcmode="lin" valueType="num">
                                      <p:cBhvr>
                                        <p:cTn id="21"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9"/>
                                        </p:tgtEl>
                                      </p:cBhvr>
                                    </p:animEffect>
                                  </p:childTnLst>
                                </p:cTn>
                              </p:par>
                            </p:childTnLst>
                          </p:cTn>
                        </p:par>
                        <p:par>
                          <p:cTn id="24" fill="hold">
                            <p:stCondLst>
                              <p:cond delay="200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9"/>
                                        </p:tgtEl>
                                      </p:cBhvr>
                                    </p:animEffect>
                                    <p:animScale>
                                      <p:cBhvr>
                                        <p:cTn id="27" dur="250" autoRev="1" fill="hold"/>
                                        <p:tgtEl>
                                          <p:spTgt spid="9"/>
                                        </p:tgtEl>
                                      </p:cBhvr>
                                      <p:by x="105000" y="105000"/>
                                    </p:animScale>
                                  </p:childTnLst>
                                </p:cTn>
                              </p:par>
                            </p:childTnLst>
                          </p:cTn>
                        </p:par>
                        <p:par>
                          <p:cTn id="28" fill="hold">
                            <p:stCondLst>
                              <p:cond delay="25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6"/>
                                        </p:tgtEl>
                                        <p:attrNameLst>
                                          <p:attrName>ppt_y</p:attrName>
                                        </p:attrNameLst>
                                      </p:cBhvr>
                                      <p:tavLst>
                                        <p:tav tm="0">
                                          <p:val>
                                            <p:strVal val="#ppt_y"/>
                                          </p:val>
                                        </p:tav>
                                        <p:tav tm="100000">
                                          <p:val>
                                            <p:strVal val="#ppt_y"/>
                                          </p:val>
                                        </p:tav>
                                      </p:tavLst>
                                    </p:anim>
                                    <p:anim calcmode="lin" valueType="num">
                                      <p:cBhvr>
                                        <p:cTn id="33"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6"/>
                                        </p:tgtEl>
                                      </p:cBhvr>
                                    </p:animEffect>
                                  </p:childTnLst>
                                </p:cTn>
                              </p:par>
                            </p:childTnLst>
                          </p:cTn>
                        </p:par>
                        <p:par>
                          <p:cTn id="36" fill="hold">
                            <p:stCondLst>
                              <p:cond delay="11050"/>
                            </p:stCondLst>
                            <p:childTnLst>
                              <p:par>
                                <p:cTn id="37" presetID="26" presetClass="emph" presetSubtype="0" fill="hold" grpId="1" nodeType="afterEffect">
                                  <p:stCondLst>
                                    <p:cond delay="0"/>
                                  </p:stCondLst>
                                  <p:iterate type="lt">
                                    <p:tmPct val="0"/>
                                  </p:iterate>
                                  <p:childTnLst>
                                    <p:animEffect transition="out" filter="fade">
                                      <p:cBhvr>
                                        <p:cTn id="38" dur="500" tmFilter="0, 0; .2, .5; .8, .5; 1, 0"/>
                                        <p:tgtEl>
                                          <p:spTgt spid="6"/>
                                        </p:tgtEl>
                                      </p:cBhvr>
                                    </p:animEffect>
                                    <p:animScale>
                                      <p:cBhvr>
                                        <p:cTn id="39"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10" grpId="0" animBg="1"/>
      <p:bldP spid="11" grpId="0" animBg="1"/>
      <p:bldP spid="6" grpId="0"/>
      <p:bldP spid="6" grpId="1"/>
      <p:bldP spid="9" grpId="0"/>
      <p:bldP spid="9"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p:cNvGrpSpPr/>
          <p:nvPr/>
        </p:nvGrpSpPr>
        <p:grpSpPr>
          <a:xfrm>
            <a:off x="4780192" y="2351314"/>
            <a:ext cx="3298368" cy="4118306"/>
            <a:chOff x="4731074" y="3558159"/>
            <a:chExt cx="2569838" cy="3208672"/>
          </a:xfrm>
        </p:grpSpPr>
        <p:grpSp>
          <p:nvGrpSpPr>
            <p:cNvPr id="28" name="组合 72"/>
            <p:cNvGrpSpPr/>
            <p:nvPr/>
          </p:nvGrpSpPr>
          <p:grpSpPr>
            <a:xfrm>
              <a:off x="6096000" y="4175841"/>
              <a:ext cx="1204912" cy="2428808"/>
              <a:chOff x="4281488" y="2009843"/>
              <a:chExt cx="1204912" cy="2428808"/>
            </a:xfrm>
          </p:grpSpPr>
          <p:sp>
            <p:nvSpPr>
              <p:cNvPr id="29" name="Freeform 59"/>
              <p:cNvSpPr>
                <a:spLocks/>
              </p:cNvSpPr>
              <p:nvPr/>
            </p:nvSpPr>
            <p:spPr bwMode="auto">
              <a:xfrm>
                <a:off x="4728043" y="2583169"/>
                <a:ext cx="378730" cy="448633"/>
              </a:xfrm>
              <a:custGeom>
                <a:avLst/>
                <a:gdLst>
                  <a:gd name="T0" fmla="*/ 102 w 154"/>
                  <a:gd name="T1" fmla="*/ 109 h 182"/>
                  <a:gd name="T2" fmla="*/ 154 w 154"/>
                  <a:gd name="T3" fmla="*/ 46 h 182"/>
                  <a:gd name="T4" fmla="*/ 69 w 154"/>
                  <a:gd name="T5" fmla="*/ 0 h 182"/>
                  <a:gd name="T6" fmla="*/ 18 w 154"/>
                  <a:gd name="T7" fmla="*/ 63 h 182"/>
                  <a:gd name="T8" fmla="*/ 17 w 154"/>
                  <a:gd name="T9" fmla="*/ 131 h 182"/>
                  <a:gd name="T10" fmla="*/ 25 w 154"/>
                  <a:gd name="T11" fmla="*/ 136 h 182"/>
                  <a:gd name="T12" fmla="*/ 110 w 154"/>
                  <a:gd name="T13" fmla="*/ 182 h 182"/>
                  <a:gd name="T14" fmla="*/ 102 w 154"/>
                  <a:gd name="T15" fmla="*/ 177 h 182"/>
                  <a:gd name="T16" fmla="*/ 102 w 154"/>
                  <a:gd name="T17" fmla="*/ 109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182">
                    <a:moveTo>
                      <a:pt x="102" y="109"/>
                    </a:moveTo>
                    <a:cubicBezTo>
                      <a:pt x="154" y="46"/>
                      <a:pt x="154" y="46"/>
                      <a:pt x="154" y="46"/>
                    </a:cubicBezTo>
                    <a:cubicBezTo>
                      <a:pt x="69" y="0"/>
                      <a:pt x="69" y="0"/>
                      <a:pt x="69" y="0"/>
                    </a:cubicBezTo>
                    <a:cubicBezTo>
                      <a:pt x="18" y="63"/>
                      <a:pt x="18" y="63"/>
                      <a:pt x="18" y="63"/>
                    </a:cubicBezTo>
                    <a:cubicBezTo>
                      <a:pt x="0" y="84"/>
                      <a:pt x="0" y="114"/>
                      <a:pt x="17" y="131"/>
                    </a:cubicBezTo>
                    <a:cubicBezTo>
                      <a:pt x="20" y="133"/>
                      <a:pt x="22" y="135"/>
                      <a:pt x="25" y="136"/>
                    </a:cubicBezTo>
                    <a:cubicBezTo>
                      <a:pt x="110" y="182"/>
                      <a:pt x="110" y="182"/>
                      <a:pt x="110" y="182"/>
                    </a:cubicBezTo>
                    <a:cubicBezTo>
                      <a:pt x="107" y="181"/>
                      <a:pt x="105" y="179"/>
                      <a:pt x="102" y="177"/>
                    </a:cubicBezTo>
                    <a:cubicBezTo>
                      <a:pt x="85" y="160"/>
                      <a:pt x="85" y="130"/>
                      <a:pt x="102" y="109"/>
                    </a:cubicBezTo>
                    <a:close/>
                  </a:path>
                </a:pathLst>
              </a:custGeom>
              <a:solidFill>
                <a:schemeClr val="accent2">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54"/>
              <p:cNvSpPr>
                <a:spLocks/>
              </p:cNvSpPr>
              <p:nvPr/>
            </p:nvSpPr>
            <p:spPr bwMode="auto">
              <a:xfrm>
                <a:off x="4755829" y="2009843"/>
                <a:ext cx="387076" cy="450720"/>
              </a:xfrm>
              <a:custGeom>
                <a:avLst/>
                <a:gdLst>
                  <a:gd name="T0" fmla="*/ 102 w 157"/>
                  <a:gd name="T1" fmla="*/ 65 h 183"/>
                  <a:gd name="T2" fmla="*/ 133 w 157"/>
                  <a:gd name="T3" fmla="*/ 47 h 183"/>
                  <a:gd name="T4" fmla="*/ 157 w 157"/>
                  <a:gd name="T5" fmla="*/ 51 h 183"/>
                  <a:gd name="T6" fmla="*/ 72 w 157"/>
                  <a:gd name="T7" fmla="*/ 5 h 183"/>
                  <a:gd name="T8" fmla="*/ 49 w 157"/>
                  <a:gd name="T9" fmla="*/ 1 h 183"/>
                  <a:gd name="T10" fmla="*/ 17 w 157"/>
                  <a:gd name="T11" fmla="*/ 19 h 183"/>
                  <a:gd name="T12" fmla="*/ 17 w 157"/>
                  <a:gd name="T13" fmla="*/ 87 h 183"/>
                  <a:gd name="T14" fmla="*/ 70 w 157"/>
                  <a:gd name="T15" fmla="*/ 137 h 183"/>
                  <a:gd name="T16" fmla="*/ 155 w 157"/>
                  <a:gd name="T17" fmla="*/ 183 h 183"/>
                  <a:gd name="T18" fmla="*/ 102 w 157"/>
                  <a:gd name="T19" fmla="*/ 133 h 183"/>
                  <a:gd name="T20" fmla="*/ 102 w 157"/>
                  <a:gd name="T21" fmla="*/ 6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7" h="183">
                    <a:moveTo>
                      <a:pt x="102" y="65"/>
                    </a:moveTo>
                    <a:cubicBezTo>
                      <a:pt x="111" y="55"/>
                      <a:pt x="122" y="48"/>
                      <a:pt x="133" y="47"/>
                    </a:cubicBezTo>
                    <a:cubicBezTo>
                      <a:pt x="142" y="46"/>
                      <a:pt x="150" y="47"/>
                      <a:pt x="157" y="51"/>
                    </a:cubicBezTo>
                    <a:cubicBezTo>
                      <a:pt x="129" y="36"/>
                      <a:pt x="101" y="20"/>
                      <a:pt x="72" y="5"/>
                    </a:cubicBezTo>
                    <a:cubicBezTo>
                      <a:pt x="65" y="1"/>
                      <a:pt x="57" y="0"/>
                      <a:pt x="49" y="1"/>
                    </a:cubicBezTo>
                    <a:cubicBezTo>
                      <a:pt x="37" y="2"/>
                      <a:pt x="26" y="9"/>
                      <a:pt x="17" y="19"/>
                    </a:cubicBezTo>
                    <a:cubicBezTo>
                      <a:pt x="0" y="40"/>
                      <a:pt x="0" y="71"/>
                      <a:pt x="17" y="87"/>
                    </a:cubicBezTo>
                    <a:cubicBezTo>
                      <a:pt x="70" y="137"/>
                      <a:pt x="70" y="137"/>
                      <a:pt x="70" y="137"/>
                    </a:cubicBezTo>
                    <a:cubicBezTo>
                      <a:pt x="155" y="183"/>
                      <a:pt x="155" y="183"/>
                      <a:pt x="155" y="183"/>
                    </a:cubicBezTo>
                    <a:cubicBezTo>
                      <a:pt x="102" y="133"/>
                      <a:pt x="102" y="133"/>
                      <a:pt x="102" y="133"/>
                    </a:cubicBezTo>
                    <a:cubicBezTo>
                      <a:pt x="85" y="117"/>
                      <a:pt x="85" y="86"/>
                      <a:pt x="102" y="65"/>
                    </a:cubicBezTo>
                    <a:close/>
                  </a:path>
                </a:pathLst>
              </a:custGeom>
              <a:solidFill>
                <a:schemeClr val="accent2">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71"/>
              <p:cNvSpPr>
                <a:spLocks/>
              </p:cNvSpPr>
              <p:nvPr/>
            </p:nvSpPr>
            <p:spPr bwMode="auto">
              <a:xfrm>
                <a:off x="4475163" y="2103438"/>
                <a:ext cx="1011237" cy="2335213"/>
              </a:xfrm>
              <a:custGeom>
                <a:avLst/>
                <a:gdLst>
                  <a:gd name="T0" fmla="*/ 232 w 410"/>
                  <a:gd name="T1" fmla="*/ 1 h 948"/>
                  <a:gd name="T2" fmla="*/ 264 w 410"/>
                  <a:gd name="T3" fmla="*/ 11 h 948"/>
                  <a:gd name="T4" fmla="*/ 394 w 410"/>
                  <a:gd name="T5" fmla="*/ 134 h 948"/>
                  <a:gd name="T6" fmla="*/ 399 w 410"/>
                  <a:gd name="T7" fmla="*/ 139 h 948"/>
                  <a:gd name="T8" fmla="*/ 402 w 410"/>
                  <a:gd name="T9" fmla="*/ 188 h 948"/>
                  <a:gd name="T10" fmla="*/ 394 w 410"/>
                  <a:gd name="T11" fmla="*/ 201 h 948"/>
                  <a:gd name="T12" fmla="*/ 263 w 410"/>
                  <a:gd name="T13" fmla="*/ 361 h 948"/>
                  <a:gd name="T14" fmla="*/ 232 w 410"/>
                  <a:gd name="T15" fmla="*/ 380 h 948"/>
                  <a:gd name="T16" fmla="*/ 200 w 410"/>
                  <a:gd name="T17" fmla="*/ 370 h 948"/>
                  <a:gd name="T18" fmla="*/ 200 w 410"/>
                  <a:gd name="T19" fmla="*/ 302 h 948"/>
                  <a:gd name="T20" fmla="*/ 252 w 410"/>
                  <a:gd name="T21" fmla="*/ 240 h 948"/>
                  <a:gd name="T22" fmla="*/ 223 w 410"/>
                  <a:gd name="T23" fmla="*/ 244 h 948"/>
                  <a:gd name="T24" fmla="*/ 96 w 410"/>
                  <a:gd name="T25" fmla="*/ 398 h 948"/>
                  <a:gd name="T26" fmla="*/ 95 w 410"/>
                  <a:gd name="T27" fmla="*/ 887 h 948"/>
                  <a:gd name="T28" fmla="*/ 48 w 410"/>
                  <a:gd name="T29" fmla="*/ 945 h 948"/>
                  <a:gd name="T30" fmla="*/ 0 w 410"/>
                  <a:gd name="T31" fmla="*/ 900 h 948"/>
                  <a:gd name="T32" fmla="*/ 1 w 410"/>
                  <a:gd name="T33" fmla="*/ 411 h 948"/>
                  <a:gd name="T34" fmla="*/ 223 w 410"/>
                  <a:gd name="T35" fmla="*/ 141 h 948"/>
                  <a:gd name="T36" fmla="*/ 254 w 410"/>
                  <a:gd name="T37" fmla="*/ 137 h 948"/>
                  <a:gd name="T38" fmla="*/ 201 w 410"/>
                  <a:gd name="T39" fmla="*/ 87 h 948"/>
                  <a:gd name="T40" fmla="*/ 201 w 410"/>
                  <a:gd name="T41" fmla="*/ 20 h 948"/>
                  <a:gd name="T42" fmla="*/ 232 w 410"/>
                  <a:gd name="T43" fmla="*/ 1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0" h="948">
                    <a:moveTo>
                      <a:pt x="232" y="1"/>
                    </a:moveTo>
                    <a:cubicBezTo>
                      <a:pt x="244" y="0"/>
                      <a:pt x="255" y="3"/>
                      <a:pt x="264" y="11"/>
                    </a:cubicBezTo>
                    <a:cubicBezTo>
                      <a:pt x="394" y="134"/>
                      <a:pt x="394" y="134"/>
                      <a:pt x="394" y="134"/>
                    </a:cubicBezTo>
                    <a:cubicBezTo>
                      <a:pt x="396" y="135"/>
                      <a:pt x="398" y="137"/>
                      <a:pt x="399" y="139"/>
                    </a:cubicBezTo>
                    <a:cubicBezTo>
                      <a:pt x="409" y="154"/>
                      <a:pt x="410" y="172"/>
                      <a:pt x="402" y="188"/>
                    </a:cubicBezTo>
                    <a:cubicBezTo>
                      <a:pt x="400" y="193"/>
                      <a:pt x="398" y="198"/>
                      <a:pt x="394" y="201"/>
                    </a:cubicBezTo>
                    <a:cubicBezTo>
                      <a:pt x="263" y="361"/>
                      <a:pt x="263" y="361"/>
                      <a:pt x="263" y="361"/>
                    </a:cubicBezTo>
                    <a:cubicBezTo>
                      <a:pt x="254" y="372"/>
                      <a:pt x="243" y="378"/>
                      <a:pt x="232" y="380"/>
                    </a:cubicBezTo>
                    <a:cubicBezTo>
                      <a:pt x="220" y="381"/>
                      <a:pt x="209" y="378"/>
                      <a:pt x="200" y="370"/>
                    </a:cubicBezTo>
                    <a:cubicBezTo>
                      <a:pt x="183" y="354"/>
                      <a:pt x="183" y="323"/>
                      <a:pt x="200" y="302"/>
                    </a:cubicBezTo>
                    <a:cubicBezTo>
                      <a:pt x="252" y="240"/>
                      <a:pt x="252" y="240"/>
                      <a:pt x="252" y="240"/>
                    </a:cubicBezTo>
                    <a:cubicBezTo>
                      <a:pt x="223" y="244"/>
                      <a:pt x="223" y="244"/>
                      <a:pt x="223" y="244"/>
                    </a:cubicBezTo>
                    <a:cubicBezTo>
                      <a:pt x="153" y="254"/>
                      <a:pt x="96" y="323"/>
                      <a:pt x="96" y="398"/>
                    </a:cubicBezTo>
                    <a:cubicBezTo>
                      <a:pt x="95" y="887"/>
                      <a:pt x="95" y="887"/>
                      <a:pt x="95" y="887"/>
                    </a:cubicBezTo>
                    <a:cubicBezTo>
                      <a:pt x="95" y="915"/>
                      <a:pt x="74" y="941"/>
                      <a:pt x="48" y="945"/>
                    </a:cubicBezTo>
                    <a:cubicBezTo>
                      <a:pt x="22" y="948"/>
                      <a:pt x="0" y="929"/>
                      <a:pt x="0" y="900"/>
                    </a:cubicBezTo>
                    <a:cubicBezTo>
                      <a:pt x="1" y="411"/>
                      <a:pt x="1" y="411"/>
                      <a:pt x="1" y="411"/>
                    </a:cubicBezTo>
                    <a:cubicBezTo>
                      <a:pt x="2" y="279"/>
                      <a:pt x="101" y="159"/>
                      <a:pt x="223" y="141"/>
                    </a:cubicBezTo>
                    <a:cubicBezTo>
                      <a:pt x="254" y="137"/>
                      <a:pt x="254" y="137"/>
                      <a:pt x="254" y="137"/>
                    </a:cubicBezTo>
                    <a:cubicBezTo>
                      <a:pt x="201" y="87"/>
                      <a:pt x="201" y="87"/>
                      <a:pt x="201" y="87"/>
                    </a:cubicBezTo>
                    <a:cubicBezTo>
                      <a:pt x="184" y="71"/>
                      <a:pt x="184" y="41"/>
                      <a:pt x="201" y="20"/>
                    </a:cubicBezTo>
                    <a:cubicBezTo>
                      <a:pt x="210" y="9"/>
                      <a:pt x="221" y="3"/>
                      <a:pt x="232" y="1"/>
                    </a:cubicBezTo>
                    <a:close/>
                  </a:path>
                </a:pathLst>
              </a:custGeom>
              <a:solidFill>
                <a:schemeClr val="accent2"/>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75"/>
              <p:cNvSpPr>
                <a:spLocks/>
              </p:cNvSpPr>
              <p:nvPr/>
            </p:nvSpPr>
            <p:spPr bwMode="auto">
              <a:xfrm>
                <a:off x="4281488" y="2332038"/>
                <a:ext cx="831850" cy="2093912"/>
              </a:xfrm>
              <a:custGeom>
                <a:avLst/>
                <a:gdLst>
                  <a:gd name="T0" fmla="*/ 253 w 338"/>
                  <a:gd name="T1" fmla="*/ 0 h 849"/>
                  <a:gd name="T2" fmla="*/ 222 w 338"/>
                  <a:gd name="T3" fmla="*/ 4 h 849"/>
                  <a:gd name="T4" fmla="*/ 0 w 338"/>
                  <a:gd name="T5" fmla="*/ 273 h 849"/>
                  <a:gd name="T6" fmla="*/ 0 w 338"/>
                  <a:gd name="T7" fmla="*/ 763 h 849"/>
                  <a:gd name="T8" fmla="*/ 22 w 338"/>
                  <a:gd name="T9" fmla="*/ 803 h 849"/>
                  <a:gd name="T10" fmla="*/ 106 w 338"/>
                  <a:gd name="T11" fmla="*/ 849 h 849"/>
                  <a:gd name="T12" fmla="*/ 84 w 338"/>
                  <a:gd name="T13" fmla="*/ 809 h 849"/>
                  <a:gd name="T14" fmla="*/ 85 w 338"/>
                  <a:gd name="T15" fmla="*/ 320 h 849"/>
                  <a:gd name="T16" fmla="*/ 307 w 338"/>
                  <a:gd name="T17" fmla="*/ 50 h 849"/>
                  <a:gd name="T18" fmla="*/ 338 w 338"/>
                  <a:gd name="T19" fmla="*/ 46 h 849"/>
                  <a:gd name="T20" fmla="*/ 253 w 338"/>
                  <a:gd name="T21" fmla="*/ 0 h 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8" h="849">
                    <a:moveTo>
                      <a:pt x="253" y="0"/>
                    </a:moveTo>
                    <a:cubicBezTo>
                      <a:pt x="222" y="4"/>
                      <a:pt x="222" y="4"/>
                      <a:pt x="222" y="4"/>
                    </a:cubicBezTo>
                    <a:cubicBezTo>
                      <a:pt x="100" y="21"/>
                      <a:pt x="1" y="142"/>
                      <a:pt x="0" y="273"/>
                    </a:cubicBezTo>
                    <a:cubicBezTo>
                      <a:pt x="0" y="763"/>
                      <a:pt x="0" y="763"/>
                      <a:pt x="0" y="763"/>
                    </a:cubicBezTo>
                    <a:cubicBezTo>
                      <a:pt x="0" y="781"/>
                      <a:pt x="8" y="796"/>
                      <a:pt x="22" y="803"/>
                    </a:cubicBezTo>
                    <a:cubicBezTo>
                      <a:pt x="106" y="849"/>
                      <a:pt x="106" y="849"/>
                      <a:pt x="106" y="849"/>
                    </a:cubicBezTo>
                    <a:cubicBezTo>
                      <a:pt x="93" y="842"/>
                      <a:pt x="84" y="827"/>
                      <a:pt x="84" y="809"/>
                    </a:cubicBezTo>
                    <a:cubicBezTo>
                      <a:pt x="85" y="320"/>
                      <a:pt x="85" y="320"/>
                      <a:pt x="85" y="320"/>
                    </a:cubicBezTo>
                    <a:cubicBezTo>
                      <a:pt x="86" y="188"/>
                      <a:pt x="185" y="67"/>
                      <a:pt x="307" y="50"/>
                    </a:cubicBezTo>
                    <a:cubicBezTo>
                      <a:pt x="338" y="46"/>
                      <a:pt x="338" y="46"/>
                      <a:pt x="338" y="46"/>
                    </a:cubicBezTo>
                    <a:lnTo>
                      <a:pt x="253" y="0"/>
                    </a:lnTo>
                    <a:close/>
                  </a:path>
                </a:pathLst>
              </a:custGeom>
              <a:solidFill>
                <a:schemeClr val="accent2">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组合 207"/>
            <p:cNvGrpSpPr/>
            <p:nvPr/>
          </p:nvGrpSpPr>
          <p:grpSpPr>
            <a:xfrm>
              <a:off x="5472339" y="3558159"/>
              <a:ext cx="1084733" cy="3208672"/>
              <a:chOff x="4089129" y="1275606"/>
              <a:chExt cx="1084733" cy="3208672"/>
            </a:xfrm>
          </p:grpSpPr>
          <p:sp>
            <p:nvSpPr>
              <p:cNvPr id="34" name="Freeform 27"/>
              <p:cNvSpPr>
                <a:spLocks/>
              </p:cNvSpPr>
              <p:nvPr/>
            </p:nvSpPr>
            <p:spPr bwMode="auto">
              <a:xfrm>
                <a:off x="4402839" y="1717360"/>
                <a:ext cx="263963" cy="2752310"/>
              </a:xfrm>
              <a:custGeom>
                <a:avLst/>
                <a:gdLst>
                  <a:gd name="T0" fmla="*/ 85 w 107"/>
                  <a:gd name="T1" fmla="*/ 1077 h 1117"/>
                  <a:gd name="T2" fmla="*/ 87 w 107"/>
                  <a:gd name="T3" fmla="*/ 46 h 1117"/>
                  <a:gd name="T4" fmla="*/ 2 w 107"/>
                  <a:gd name="T5" fmla="*/ 0 h 1117"/>
                  <a:gd name="T6" fmla="*/ 0 w 107"/>
                  <a:gd name="T7" fmla="*/ 1031 h 1117"/>
                  <a:gd name="T8" fmla="*/ 22 w 107"/>
                  <a:gd name="T9" fmla="*/ 1071 h 1117"/>
                  <a:gd name="T10" fmla="*/ 107 w 107"/>
                  <a:gd name="T11" fmla="*/ 1117 h 1117"/>
                  <a:gd name="T12" fmla="*/ 85 w 107"/>
                  <a:gd name="T13" fmla="*/ 1077 h 1117"/>
                </a:gdLst>
                <a:ahLst/>
                <a:cxnLst>
                  <a:cxn ang="0">
                    <a:pos x="T0" y="T1"/>
                  </a:cxn>
                  <a:cxn ang="0">
                    <a:pos x="T2" y="T3"/>
                  </a:cxn>
                  <a:cxn ang="0">
                    <a:pos x="T4" y="T5"/>
                  </a:cxn>
                  <a:cxn ang="0">
                    <a:pos x="T6" y="T7"/>
                  </a:cxn>
                  <a:cxn ang="0">
                    <a:pos x="T8" y="T9"/>
                  </a:cxn>
                  <a:cxn ang="0">
                    <a:pos x="T10" y="T11"/>
                  </a:cxn>
                  <a:cxn ang="0">
                    <a:pos x="T12" y="T13"/>
                  </a:cxn>
                </a:cxnLst>
                <a:rect l="0" t="0" r="r" b="b"/>
                <a:pathLst>
                  <a:path w="107" h="1117">
                    <a:moveTo>
                      <a:pt x="85" y="1077"/>
                    </a:moveTo>
                    <a:cubicBezTo>
                      <a:pt x="87" y="46"/>
                      <a:pt x="87" y="46"/>
                      <a:pt x="87" y="46"/>
                    </a:cubicBezTo>
                    <a:cubicBezTo>
                      <a:pt x="2" y="0"/>
                      <a:pt x="2" y="0"/>
                      <a:pt x="2" y="0"/>
                    </a:cubicBezTo>
                    <a:cubicBezTo>
                      <a:pt x="0" y="1031"/>
                      <a:pt x="0" y="1031"/>
                      <a:pt x="0" y="1031"/>
                    </a:cubicBezTo>
                    <a:cubicBezTo>
                      <a:pt x="0" y="1049"/>
                      <a:pt x="9" y="1064"/>
                      <a:pt x="22" y="1071"/>
                    </a:cubicBezTo>
                    <a:cubicBezTo>
                      <a:pt x="107" y="1117"/>
                      <a:pt x="107" y="1117"/>
                      <a:pt x="107" y="1117"/>
                    </a:cubicBezTo>
                    <a:cubicBezTo>
                      <a:pt x="94" y="1110"/>
                      <a:pt x="85" y="1095"/>
                      <a:pt x="85" y="1077"/>
                    </a:cubicBezTo>
                    <a:close/>
                  </a:path>
                </a:pathLst>
              </a:custGeom>
              <a:solidFill>
                <a:schemeClr val="accent1">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23"/>
              <p:cNvSpPr>
                <a:spLocks/>
              </p:cNvSpPr>
              <p:nvPr/>
            </p:nvSpPr>
            <p:spPr bwMode="auto">
              <a:xfrm>
                <a:off x="4290160" y="1381408"/>
                <a:ext cx="883702" cy="3102870"/>
              </a:xfrm>
              <a:custGeom>
                <a:avLst/>
                <a:gdLst>
                  <a:gd name="T0" fmla="*/ 180 w 359"/>
                  <a:gd name="T1" fmla="*/ 1 h 1259"/>
                  <a:gd name="T2" fmla="*/ 205 w 359"/>
                  <a:gd name="T3" fmla="*/ 5 h 1259"/>
                  <a:gd name="T4" fmla="*/ 212 w 359"/>
                  <a:gd name="T5" fmla="*/ 11 h 1259"/>
                  <a:gd name="T6" fmla="*/ 342 w 359"/>
                  <a:gd name="T7" fmla="*/ 134 h 1259"/>
                  <a:gd name="T8" fmla="*/ 342 w 359"/>
                  <a:gd name="T9" fmla="*/ 201 h 1259"/>
                  <a:gd name="T10" fmla="*/ 311 w 359"/>
                  <a:gd name="T11" fmla="*/ 220 h 1259"/>
                  <a:gd name="T12" fmla="*/ 279 w 359"/>
                  <a:gd name="T13" fmla="*/ 210 h 1259"/>
                  <a:gd name="T14" fmla="*/ 223 w 359"/>
                  <a:gd name="T15" fmla="*/ 157 h 1259"/>
                  <a:gd name="T16" fmla="*/ 221 w 359"/>
                  <a:gd name="T17" fmla="*/ 1198 h 1259"/>
                  <a:gd name="T18" fmla="*/ 173 w 359"/>
                  <a:gd name="T19" fmla="*/ 1256 h 1259"/>
                  <a:gd name="T20" fmla="*/ 126 w 359"/>
                  <a:gd name="T21" fmla="*/ 1211 h 1259"/>
                  <a:gd name="T22" fmla="*/ 128 w 359"/>
                  <a:gd name="T23" fmla="*/ 180 h 1259"/>
                  <a:gd name="T24" fmla="*/ 80 w 359"/>
                  <a:gd name="T25" fmla="*/ 238 h 1259"/>
                  <a:gd name="T26" fmla="*/ 49 w 359"/>
                  <a:gd name="T27" fmla="*/ 257 h 1259"/>
                  <a:gd name="T28" fmla="*/ 17 w 359"/>
                  <a:gd name="T29" fmla="*/ 247 h 1259"/>
                  <a:gd name="T30" fmla="*/ 18 w 359"/>
                  <a:gd name="T31" fmla="*/ 179 h 1259"/>
                  <a:gd name="T32" fmla="*/ 149 w 359"/>
                  <a:gd name="T33" fmla="*/ 19 h 1259"/>
                  <a:gd name="T34" fmla="*/ 160 w 359"/>
                  <a:gd name="T35" fmla="*/ 9 h 1259"/>
                  <a:gd name="T36" fmla="*/ 180 w 359"/>
                  <a:gd name="T37" fmla="*/ 1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59" h="1259">
                    <a:moveTo>
                      <a:pt x="180" y="1"/>
                    </a:moveTo>
                    <a:cubicBezTo>
                      <a:pt x="189" y="0"/>
                      <a:pt x="197" y="1"/>
                      <a:pt x="205" y="5"/>
                    </a:cubicBezTo>
                    <a:cubicBezTo>
                      <a:pt x="208" y="8"/>
                      <a:pt x="210" y="9"/>
                      <a:pt x="212" y="11"/>
                    </a:cubicBezTo>
                    <a:cubicBezTo>
                      <a:pt x="342" y="134"/>
                      <a:pt x="342" y="134"/>
                      <a:pt x="342" y="134"/>
                    </a:cubicBezTo>
                    <a:cubicBezTo>
                      <a:pt x="359" y="150"/>
                      <a:pt x="359" y="180"/>
                      <a:pt x="342" y="201"/>
                    </a:cubicBezTo>
                    <a:cubicBezTo>
                      <a:pt x="333" y="212"/>
                      <a:pt x="322" y="218"/>
                      <a:pt x="311" y="220"/>
                    </a:cubicBezTo>
                    <a:cubicBezTo>
                      <a:pt x="299" y="221"/>
                      <a:pt x="288" y="218"/>
                      <a:pt x="279" y="210"/>
                    </a:cubicBezTo>
                    <a:cubicBezTo>
                      <a:pt x="223" y="157"/>
                      <a:pt x="223" y="157"/>
                      <a:pt x="223" y="157"/>
                    </a:cubicBezTo>
                    <a:cubicBezTo>
                      <a:pt x="221" y="1198"/>
                      <a:pt x="221" y="1198"/>
                      <a:pt x="221" y="1198"/>
                    </a:cubicBezTo>
                    <a:cubicBezTo>
                      <a:pt x="221" y="1226"/>
                      <a:pt x="200" y="1252"/>
                      <a:pt x="173" y="1256"/>
                    </a:cubicBezTo>
                    <a:cubicBezTo>
                      <a:pt x="147" y="1259"/>
                      <a:pt x="126" y="1239"/>
                      <a:pt x="126" y="1211"/>
                    </a:cubicBezTo>
                    <a:cubicBezTo>
                      <a:pt x="128" y="180"/>
                      <a:pt x="128" y="180"/>
                      <a:pt x="128" y="180"/>
                    </a:cubicBezTo>
                    <a:cubicBezTo>
                      <a:pt x="80" y="238"/>
                      <a:pt x="80" y="238"/>
                      <a:pt x="80" y="238"/>
                    </a:cubicBezTo>
                    <a:cubicBezTo>
                      <a:pt x="72" y="249"/>
                      <a:pt x="60" y="255"/>
                      <a:pt x="49" y="257"/>
                    </a:cubicBezTo>
                    <a:cubicBezTo>
                      <a:pt x="37" y="258"/>
                      <a:pt x="26" y="255"/>
                      <a:pt x="17" y="247"/>
                    </a:cubicBezTo>
                    <a:cubicBezTo>
                      <a:pt x="0" y="231"/>
                      <a:pt x="0" y="200"/>
                      <a:pt x="18" y="179"/>
                    </a:cubicBezTo>
                    <a:cubicBezTo>
                      <a:pt x="149" y="19"/>
                      <a:pt x="149" y="19"/>
                      <a:pt x="149" y="19"/>
                    </a:cubicBezTo>
                    <a:cubicBezTo>
                      <a:pt x="152" y="15"/>
                      <a:pt x="156" y="12"/>
                      <a:pt x="160" y="9"/>
                    </a:cubicBezTo>
                    <a:cubicBezTo>
                      <a:pt x="166" y="5"/>
                      <a:pt x="173" y="2"/>
                      <a:pt x="180" y="1"/>
                    </a:cubicBezTo>
                    <a:close/>
                  </a:path>
                </a:pathLst>
              </a:custGeom>
              <a:solidFill>
                <a:schemeClr val="accent1"/>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32"/>
              <p:cNvSpPr>
                <a:spLocks/>
              </p:cNvSpPr>
              <p:nvPr/>
            </p:nvSpPr>
            <p:spPr bwMode="auto">
              <a:xfrm>
                <a:off x="4089129" y="1275606"/>
                <a:ext cx="712595" cy="734506"/>
              </a:xfrm>
              <a:custGeom>
                <a:avLst/>
                <a:gdLst>
                  <a:gd name="T0" fmla="*/ 204 w 289"/>
                  <a:gd name="T1" fmla="*/ 5 h 298"/>
                  <a:gd name="T2" fmla="*/ 180 w 289"/>
                  <a:gd name="T3" fmla="*/ 1 h 298"/>
                  <a:gd name="T4" fmla="*/ 160 w 289"/>
                  <a:gd name="T5" fmla="*/ 9 h 298"/>
                  <a:gd name="T6" fmla="*/ 149 w 289"/>
                  <a:gd name="T7" fmla="*/ 19 h 298"/>
                  <a:gd name="T8" fmla="*/ 18 w 289"/>
                  <a:gd name="T9" fmla="*/ 179 h 298"/>
                  <a:gd name="T10" fmla="*/ 18 w 289"/>
                  <a:gd name="T11" fmla="*/ 247 h 298"/>
                  <a:gd name="T12" fmla="*/ 25 w 289"/>
                  <a:gd name="T13" fmla="*/ 252 h 298"/>
                  <a:gd name="T14" fmla="*/ 106 w 289"/>
                  <a:gd name="T15" fmla="*/ 296 h 298"/>
                  <a:gd name="T16" fmla="*/ 110 w 289"/>
                  <a:gd name="T17" fmla="*/ 298 h 298"/>
                  <a:gd name="T18" fmla="*/ 102 w 289"/>
                  <a:gd name="T19" fmla="*/ 293 h 298"/>
                  <a:gd name="T20" fmla="*/ 103 w 289"/>
                  <a:gd name="T21" fmla="*/ 225 h 298"/>
                  <a:gd name="T22" fmla="*/ 234 w 289"/>
                  <a:gd name="T23" fmla="*/ 65 h 298"/>
                  <a:gd name="T24" fmla="*/ 245 w 289"/>
                  <a:gd name="T25" fmla="*/ 55 h 298"/>
                  <a:gd name="T26" fmla="*/ 265 w 289"/>
                  <a:gd name="T27" fmla="*/ 47 h 298"/>
                  <a:gd name="T28" fmla="*/ 289 w 289"/>
                  <a:gd name="T29" fmla="*/ 51 h 298"/>
                  <a:gd name="T30" fmla="*/ 204 w 289"/>
                  <a:gd name="T31" fmla="*/ 5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298">
                    <a:moveTo>
                      <a:pt x="204" y="5"/>
                    </a:moveTo>
                    <a:cubicBezTo>
                      <a:pt x="197" y="1"/>
                      <a:pt x="189" y="0"/>
                      <a:pt x="180" y="1"/>
                    </a:cubicBezTo>
                    <a:cubicBezTo>
                      <a:pt x="173" y="2"/>
                      <a:pt x="166" y="5"/>
                      <a:pt x="160" y="9"/>
                    </a:cubicBezTo>
                    <a:cubicBezTo>
                      <a:pt x="156" y="12"/>
                      <a:pt x="152" y="15"/>
                      <a:pt x="149" y="19"/>
                    </a:cubicBezTo>
                    <a:cubicBezTo>
                      <a:pt x="18" y="179"/>
                      <a:pt x="18" y="179"/>
                      <a:pt x="18" y="179"/>
                    </a:cubicBezTo>
                    <a:cubicBezTo>
                      <a:pt x="0" y="200"/>
                      <a:pt x="0" y="230"/>
                      <a:pt x="18" y="247"/>
                    </a:cubicBezTo>
                    <a:cubicBezTo>
                      <a:pt x="20" y="249"/>
                      <a:pt x="23" y="251"/>
                      <a:pt x="25" y="252"/>
                    </a:cubicBezTo>
                    <a:cubicBezTo>
                      <a:pt x="52" y="267"/>
                      <a:pt x="79" y="282"/>
                      <a:pt x="106" y="296"/>
                    </a:cubicBezTo>
                    <a:cubicBezTo>
                      <a:pt x="107" y="297"/>
                      <a:pt x="109" y="298"/>
                      <a:pt x="110" y="298"/>
                    </a:cubicBezTo>
                    <a:cubicBezTo>
                      <a:pt x="107" y="297"/>
                      <a:pt x="105" y="295"/>
                      <a:pt x="102" y="293"/>
                    </a:cubicBezTo>
                    <a:cubicBezTo>
                      <a:pt x="85" y="277"/>
                      <a:pt x="85" y="246"/>
                      <a:pt x="103" y="225"/>
                    </a:cubicBezTo>
                    <a:cubicBezTo>
                      <a:pt x="234" y="65"/>
                      <a:pt x="234" y="65"/>
                      <a:pt x="234" y="65"/>
                    </a:cubicBezTo>
                    <a:cubicBezTo>
                      <a:pt x="237" y="61"/>
                      <a:pt x="241" y="58"/>
                      <a:pt x="245" y="55"/>
                    </a:cubicBezTo>
                    <a:cubicBezTo>
                      <a:pt x="251" y="51"/>
                      <a:pt x="258" y="48"/>
                      <a:pt x="265" y="47"/>
                    </a:cubicBezTo>
                    <a:cubicBezTo>
                      <a:pt x="273" y="46"/>
                      <a:pt x="282" y="47"/>
                      <a:pt x="289" y="51"/>
                    </a:cubicBezTo>
                    <a:lnTo>
                      <a:pt x="204" y="5"/>
                    </a:lnTo>
                    <a:close/>
                  </a:path>
                </a:pathLst>
              </a:custGeom>
              <a:solidFill>
                <a:schemeClr val="accent1">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组合 208"/>
            <p:cNvGrpSpPr/>
            <p:nvPr/>
          </p:nvGrpSpPr>
          <p:grpSpPr>
            <a:xfrm>
              <a:off x="4731074" y="4973788"/>
              <a:ext cx="1185392" cy="1769046"/>
              <a:chOff x="3347864" y="2691235"/>
              <a:chExt cx="1185392" cy="1769046"/>
            </a:xfrm>
          </p:grpSpPr>
          <p:sp>
            <p:nvSpPr>
              <p:cNvPr id="38" name="Freeform 67"/>
              <p:cNvSpPr>
                <a:spLocks/>
              </p:cNvSpPr>
              <p:nvPr/>
            </p:nvSpPr>
            <p:spPr bwMode="auto">
              <a:xfrm>
                <a:off x="3732038" y="3029373"/>
                <a:ext cx="552450" cy="166687"/>
              </a:xfrm>
              <a:custGeom>
                <a:avLst/>
                <a:gdLst>
                  <a:gd name="T0" fmla="*/ 22 w 224"/>
                  <a:gd name="T1" fmla="*/ 0 h 67"/>
                  <a:gd name="T2" fmla="*/ 0 w 224"/>
                  <a:gd name="T3" fmla="*/ 3 h 67"/>
                  <a:gd name="T4" fmla="*/ 85 w 224"/>
                  <a:gd name="T5" fmla="*/ 49 h 67"/>
                  <a:gd name="T6" fmla="*/ 107 w 224"/>
                  <a:gd name="T7" fmla="*/ 46 h 67"/>
                  <a:gd name="T8" fmla="*/ 224 w 224"/>
                  <a:gd name="T9" fmla="*/ 67 h 67"/>
                </a:gdLst>
                <a:ahLst/>
                <a:cxnLst>
                  <a:cxn ang="0">
                    <a:pos x="T0" y="T1"/>
                  </a:cxn>
                  <a:cxn ang="0">
                    <a:pos x="T2" y="T3"/>
                  </a:cxn>
                  <a:cxn ang="0">
                    <a:pos x="T4" y="T5"/>
                  </a:cxn>
                  <a:cxn ang="0">
                    <a:pos x="T6" y="T7"/>
                  </a:cxn>
                  <a:cxn ang="0">
                    <a:pos x="T8" y="T9"/>
                  </a:cxn>
                </a:cxnLst>
                <a:rect l="0" t="0" r="r" b="b"/>
                <a:pathLst>
                  <a:path w="224" h="67">
                    <a:moveTo>
                      <a:pt x="22" y="0"/>
                    </a:moveTo>
                    <a:cubicBezTo>
                      <a:pt x="0" y="3"/>
                      <a:pt x="0" y="3"/>
                      <a:pt x="0" y="3"/>
                    </a:cubicBezTo>
                    <a:cubicBezTo>
                      <a:pt x="85" y="49"/>
                      <a:pt x="85" y="49"/>
                      <a:pt x="85" y="49"/>
                    </a:cubicBezTo>
                    <a:cubicBezTo>
                      <a:pt x="107" y="46"/>
                      <a:pt x="107" y="46"/>
                      <a:pt x="107" y="46"/>
                    </a:cubicBezTo>
                    <a:cubicBezTo>
                      <a:pt x="150" y="40"/>
                      <a:pt x="190" y="48"/>
                      <a:pt x="224" y="67"/>
                    </a:cubicBezTo>
                  </a:path>
                </a:pathLst>
              </a:custGeom>
              <a:gradFill flip="none" rotWithShape="1">
                <a:gsLst>
                  <a:gs pos="37000">
                    <a:srgbClr val="FECE02"/>
                  </a:gs>
                  <a:gs pos="98000">
                    <a:srgbClr val="C73E01"/>
                  </a:gs>
                </a:gsLst>
                <a:lin ang="19800000" scaled="0"/>
                <a:tileRect/>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42"/>
              <p:cNvSpPr>
                <a:spLocks/>
              </p:cNvSpPr>
              <p:nvPr/>
            </p:nvSpPr>
            <p:spPr bwMode="auto">
              <a:xfrm>
                <a:off x="3947947" y="3309811"/>
                <a:ext cx="404813" cy="1130972"/>
              </a:xfrm>
              <a:custGeom>
                <a:avLst/>
                <a:gdLst>
                  <a:gd name="T0" fmla="*/ 142 w 164"/>
                  <a:gd name="T1" fmla="*/ 419 h 459"/>
                  <a:gd name="T2" fmla="*/ 143 w 164"/>
                  <a:gd name="T3" fmla="*/ 153 h 459"/>
                  <a:gd name="T4" fmla="*/ 84 w 164"/>
                  <a:gd name="T5" fmla="*/ 46 h 459"/>
                  <a:gd name="T6" fmla="*/ 0 w 164"/>
                  <a:gd name="T7" fmla="*/ 0 h 459"/>
                  <a:gd name="T8" fmla="*/ 58 w 164"/>
                  <a:gd name="T9" fmla="*/ 107 h 459"/>
                  <a:gd name="T10" fmla="*/ 58 w 164"/>
                  <a:gd name="T11" fmla="*/ 373 h 459"/>
                  <a:gd name="T12" fmla="*/ 80 w 164"/>
                  <a:gd name="T13" fmla="*/ 413 h 459"/>
                  <a:gd name="T14" fmla="*/ 122 w 164"/>
                  <a:gd name="T15" fmla="*/ 436 h 459"/>
                  <a:gd name="T16" fmla="*/ 164 w 164"/>
                  <a:gd name="T17" fmla="*/ 459 h 459"/>
                  <a:gd name="T18" fmla="*/ 142 w 164"/>
                  <a:gd name="T19" fmla="*/ 41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459">
                    <a:moveTo>
                      <a:pt x="142" y="419"/>
                    </a:moveTo>
                    <a:cubicBezTo>
                      <a:pt x="143" y="153"/>
                      <a:pt x="143" y="153"/>
                      <a:pt x="143" y="153"/>
                    </a:cubicBezTo>
                    <a:cubicBezTo>
                      <a:pt x="143" y="104"/>
                      <a:pt x="120" y="65"/>
                      <a:pt x="84" y="46"/>
                    </a:cubicBezTo>
                    <a:cubicBezTo>
                      <a:pt x="56" y="31"/>
                      <a:pt x="28" y="15"/>
                      <a:pt x="0" y="0"/>
                    </a:cubicBezTo>
                    <a:cubicBezTo>
                      <a:pt x="35" y="19"/>
                      <a:pt x="58" y="58"/>
                      <a:pt x="58" y="107"/>
                    </a:cubicBezTo>
                    <a:cubicBezTo>
                      <a:pt x="58" y="373"/>
                      <a:pt x="58" y="373"/>
                      <a:pt x="58" y="373"/>
                    </a:cubicBezTo>
                    <a:cubicBezTo>
                      <a:pt x="58" y="391"/>
                      <a:pt x="66" y="406"/>
                      <a:pt x="80" y="413"/>
                    </a:cubicBezTo>
                    <a:cubicBezTo>
                      <a:pt x="94" y="421"/>
                      <a:pt x="108" y="428"/>
                      <a:pt x="122" y="436"/>
                    </a:cubicBezTo>
                    <a:cubicBezTo>
                      <a:pt x="136" y="444"/>
                      <a:pt x="150" y="452"/>
                      <a:pt x="164" y="459"/>
                    </a:cubicBezTo>
                    <a:cubicBezTo>
                      <a:pt x="151" y="452"/>
                      <a:pt x="142" y="437"/>
                      <a:pt x="142" y="419"/>
                    </a:cubicBezTo>
                    <a:close/>
                  </a:path>
                </a:pathLst>
              </a:custGeom>
              <a:solidFill>
                <a:schemeClr val="accent3">
                  <a:lumMod val="60000"/>
                  <a:lumOff val="40000"/>
                </a:schemeClr>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38"/>
              <p:cNvSpPr>
                <a:spLocks/>
              </p:cNvSpPr>
              <p:nvPr/>
            </p:nvSpPr>
            <p:spPr bwMode="auto">
              <a:xfrm>
                <a:off x="3548351" y="2795123"/>
                <a:ext cx="984905" cy="1665158"/>
              </a:xfrm>
              <a:custGeom>
                <a:avLst/>
                <a:gdLst>
                  <a:gd name="T0" fmla="*/ 178 w 399"/>
                  <a:gd name="T1" fmla="*/ 2 h 676"/>
                  <a:gd name="T2" fmla="*/ 210 w 399"/>
                  <a:gd name="T3" fmla="*/ 12 h 676"/>
                  <a:gd name="T4" fmla="*/ 210 w 399"/>
                  <a:gd name="T5" fmla="*/ 79 h 676"/>
                  <a:gd name="T6" fmla="*/ 157 w 399"/>
                  <a:gd name="T7" fmla="*/ 144 h 676"/>
                  <a:gd name="T8" fmla="*/ 178 w 399"/>
                  <a:gd name="T9" fmla="*/ 141 h 676"/>
                  <a:gd name="T10" fmla="*/ 399 w 399"/>
                  <a:gd name="T11" fmla="*/ 348 h 676"/>
                  <a:gd name="T12" fmla="*/ 398 w 399"/>
                  <a:gd name="T13" fmla="*/ 615 h 676"/>
                  <a:gd name="T14" fmla="*/ 351 w 399"/>
                  <a:gd name="T15" fmla="*/ 673 h 676"/>
                  <a:gd name="T16" fmla="*/ 303 w 399"/>
                  <a:gd name="T17" fmla="*/ 628 h 676"/>
                  <a:gd name="T18" fmla="*/ 304 w 399"/>
                  <a:gd name="T19" fmla="*/ 362 h 676"/>
                  <a:gd name="T20" fmla="*/ 178 w 399"/>
                  <a:gd name="T21" fmla="*/ 243 h 676"/>
                  <a:gd name="T22" fmla="*/ 158 w 399"/>
                  <a:gd name="T23" fmla="*/ 246 h 676"/>
                  <a:gd name="T24" fmla="*/ 209 w 399"/>
                  <a:gd name="T25" fmla="*/ 294 h 676"/>
                  <a:gd name="T26" fmla="*/ 209 w 399"/>
                  <a:gd name="T27" fmla="*/ 362 h 676"/>
                  <a:gd name="T28" fmla="*/ 178 w 399"/>
                  <a:gd name="T29" fmla="*/ 381 h 676"/>
                  <a:gd name="T30" fmla="*/ 146 w 399"/>
                  <a:gd name="T31" fmla="*/ 371 h 676"/>
                  <a:gd name="T32" fmla="*/ 16 w 399"/>
                  <a:gd name="T33" fmla="*/ 248 h 676"/>
                  <a:gd name="T34" fmla="*/ 8 w 399"/>
                  <a:gd name="T35" fmla="*/ 238 h 676"/>
                  <a:gd name="T36" fmla="*/ 10 w 399"/>
                  <a:gd name="T37" fmla="*/ 189 h 676"/>
                  <a:gd name="T38" fmla="*/ 11 w 399"/>
                  <a:gd name="T39" fmla="*/ 187 h 676"/>
                  <a:gd name="T40" fmla="*/ 16 w 399"/>
                  <a:gd name="T41" fmla="*/ 180 h 676"/>
                  <a:gd name="T42" fmla="*/ 147 w 399"/>
                  <a:gd name="T43" fmla="*/ 21 h 676"/>
                  <a:gd name="T44" fmla="*/ 178 w 399"/>
                  <a:gd name="T45" fmla="*/ 2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9" h="676">
                    <a:moveTo>
                      <a:pt x="178" y="2"/>
                    </a:moveTo>
                    <a:cubicBezTo>
                      <a:pt x="190" y="0"/>
                      <a:pt x="201" y="4"/>
                      <a:pt x="210" y="12"/>
                    </a:cubicBezTo>
                    <a:cubicBezTo>
                      <a:pt x="227" y="28"/>
                      <a:pt x="227" y="58"/>
                      <a:pt x="210" y="79"/>
                    </a:cubicBezTo>
                    <a:cubicBezTo>
                      <a:pt x="157" y="144"/>
                      <a:pt x="157" y="144"/>
                      <a:pt x="157" y="144"/>
                    </a:cubicBezTo>
                    <a:cubicBezTo>
                      <a:pt x="178" y="141"/>
                      <a:pt x="178" y="141"/>
                      <a:pt x="178" y="141"/>
                    </a:cubicBezTo>
                    <a:cubicBezTo>
                      <a:pt x="300" y="124"/>
                      <a:pt x="399" y="217"/>
                      <a:pt x="399" y="348"/>
                    </a:cubicBezTo>
                    <a:cubicBezTo>
                      <a:pt x="398" y="615"/>
                      <a:pt x="398" y="615"/>
                      <a:pt x="398" y="615"/>
                    </a:cubicBezTo>
                    <a:cubicBezTo>
                      <a:pt x="398" y="643"/>
                      <a:pt x="377" y="669"/>
                      <a:pt x="351" y="673"/>
                    </a:cubicBezTo>
                    <a:cubicBezTo>
                      <a:pt x="325" y="676"/>
                      <a:pt x="303" y="656"/>
                      <a:pt x="303" y="628"/>
                    </a:cubicBezTo>
                    <a:cubicBezTo>
                      <a:pt x="304" y="362"/>
                      <a:pt x="304" y="362"/>
                      <a:pt x="304" y="362"/>
                    </a:cubicBezTo>
                    <a:cubicBezTo>
                      <a:pt x="304" y="287"/>
                      <a:pt x="248" y="234"/>
                      <a:pt x="178" y="243"/>
                    </a:cubicBezTo>
                    <a:cubicBezTo>
                      <a:pt x="158" y="246"/>
                      <a:pt x="158" y="246"/>
                      <a:pt x="158" y="246"/>
                    </a:cubicBezTo>
                    <a:cubicBezTo>
                      <a:pt x="209" y="294"/>
                      <a:pt x="209" y="294"/>
                      <a:pt x="209" y="294"/>
                    </a:cubicBezTo>
                    <a:cubicBezTo>
                      <a:pt x="227" y="311"/>
                      <a:pt x="226" y="341"/>
                      <a:pt x="209" y="362"/>
                    </a:cubicBezTo>
                    <a:cubicBezTo>
                      <a:pt x="200" y="373"/>
                      <a:pt x="189" y="379"/>
                      <a:pt x="178" y="381"/>
                    </a:cubicBezTo>
                    <a:cubicBezTo>
                      <a:pt x="166" y="382"/>
                      <a:pt x="155" y="379"/>
                      <a:pt x="146" y="371"/>
                    </a:cubicBezTo>
                    <a:cubicBezTo>
                      <a:pt x="16" y="248"/>
                      <a:pt x="16" y="248"/>
                      <a:pt x="16" y="248"/>
                    </a:cubicBezTo>
                    <a:cubicBezTo>
                      <a:pt x="12" y="245"/>
                      <a:pt x="10" y="241"/>
                      <a:pt x="8" y="238"/>
                    </a:cubicBezTo>
                    <a:cubicBezTo>
                      <a:pt x="0" y="223"/>
                      <a:pt x="1" y="204"/>
                      <a:pt x="10" y="189"/>
                    </a:cubicBezTo>
                    <a:cubicBezTo>
                      <a:pt x="10" y="188"/>
                      <a:pt x="11" y="187"/>
                      <a:pt x="11" y="187"/>
                    </a:cubicBezTo>
                    <a:cubicBezTo>
                      <a:pt x="13" y="184"/>
                      <a:pt x="14" y="182"/>
                      <a:pt x="16" y="180"/>
                    </a:cubicBezTo>
                    <a:cubicBezTo>
                      <a:pt x="147" y="21"/>
                      <a:pt x="147" y="21"/>
                      <a:pt x="147" y="21"/>
                    </a:cubicBezTo>
                    <a:cubicBezTo>
                      <a:pt x="156" y="10"/>
                      <a:pt x="167" y="4"/>
                      <a:pt x="178" y="2"/>
                    </a:cubicBezTo>
                    <a:close/>
                  </a:path>
                </a:pathLst>
              </a:custGeom>
              <a:solidFill>
                <a:schemeClr val="accent3"/>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63"/>
              <p:cNvSpPr>
                <a:spLocks/>
              </p:cNvSpPr>
              <p:nvPr/>
            </p:nvSpPr>
            <p:spPr bwMode="auto">
              <a:xfrm>
                <a:off x="3347864" y="2691235"/>
                <a:ext cx="706438" cy="1038225"/>
              </a:xfrm>
              <a:custGeom>
                <a:avLst/>
                <a:gdLst>
                  <a:gd name="T0" fmla="*/ 202 w 287"/>
                  <a:gd name="T1" fmla="*/ 5 h 421"/>
                  <a:gd name="T2" fmla="*/ 179 w 287"/>
                  <a:gd name="T3" fmla="*/ 1 h 421"/>
                  <a:gd name="T4" fmla="*/ 147 w 287"/>
                  <a:gd name="T5" fmla="*/ 19 h 421"/>
                  <a:gd name="T6" fmla="*/ 16 w 287"/>
                  <a:gd name="T7" fmla="*/ 179 h 421"/>
                  <a:gd name="T8" fmla="*/ 11 w 287"/>
                  <a:gd name="T9" fmla="*/ 185 h 421"/>
                  <a:gd name="T10" fmla="*/ 10 w 287"/>
                  <a:gd name="T11" fmla="*/ 187 h 421"/>
                  <a:gd name="T12" fmla="*/ 8 w 287"/>
                  <a:gd name="T13" fmla="*/ 236 h 421"/>
                  <a:gd name="T14" fmla="*/ 16 w 287"/>
                  <a:gd name="T15" fmla="*/ 247 h 421"/>
                  <a:gd name="T16" fmla="*/ 146 w 287"/>
                  <a:gd name="T17" fmla="*/ 370 h 421"/>
                  <a:gd name="T18" fmla="*/ 154 w 287"/>
                  <a:gd name="T19" fmla="*/ 375 h 421"/>
                  <a:gd name="T20" fmla="*/ 235 w 287"/>
                  <a:gd name="T21" fmla="*/ 419 h 421"/>
                  <a:gd name="T22" fmla="*/ 239 w 287"/>
                  <a:gd name="T23" fmla="*/ 421 h 421"/>
                  <a:gd name="T24" fmla="*/ 231 w 287"/>
                  <a:gd name="T25" fmla="*/ 416 h 421"/>
                  <a:gd name="T26" fmla="*/ 101 w 287"/>
                  <a:gd name="T27" fmla="*/ 293 h 421"/>
                  <a:gd name="T28" fmla="*/ 93 w 287"/>
                  <a:gd name="T29" fmla="*/ 283 h 421"/>
                  <a:gd name="T30" fmla="*/ 95 w 287"/>
                  <a:gd name="T31" fmla="*/ 234 h 421"/>
                  <a:gd name="T32" fmla="*/ 96 w 287"/>
                  <a:gd name="T33" fmla="*/ 232 h 421"/>
                  <a:gd name="T34" fmla="*/ 101 w 287"/>
                  <a:gd name="T35" fmla="*/ 225 h 421"/>
                  <a:gd name="T36" fmla="*/ 232 w 287"/>
                  <a:gd name="T37" fmla="*/ 66 h 421"/>
                  <a:gd name="T38" fmla="*/ 263 w 287"/>
                  <a:gd name="T39" fmla="*/ 47 h 421"/>
                  <a:gd name="T40" fmla="*/ 287 w 287"/>
                  <a:gd name="T41" fmla="*/ 51 h 421"/>
                  <a:gd name="T42" fmla="*/ 202 w 287"/>
                  <a:gd name="T43" fmla="*/ 5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7" h="421">
                    <a:moveTo>
                      <a:pt x="202" y="5"/>
                    </a:moveTo>
                    <a:cubicBezTo>
                      <a:pt x="195" y="1"/>
                      <a:pt x="187" y="0"/>
                      <a:pt x="179" y="1"/>
                    </a:cubicBezTo>
                    <a:cubicBezTo>
                      <a:pt x="167" y="3"/>
                      <a:pt x="156" y="9"/>
                      <a:pt x="147" y="19"/>
                    </a:cubicBezTo>
                    <a:cubicBezTo>
                      <a:pt x="16" y="179"/>
                      <a:pt x="16" y="179"/>
                      <a:pt x="16" y="179"/>
                    </a:cubicBezTo>
                    <a:cubicBezTo>
                      <a:pt x="14" y="181"/>
                      <a:pt x="13" y="183"/>
                      <a:pt x="11" y="185"/>
                    </a:cubicBezTo>
                    <a:cubicBezTo>
                      <a:pt x="11" y="186"/>
                      <a:pt x="11" y="187"/>
                      <a:pt x="10" y="187"/>
                    </a:cubicBezTo>
                    <a:cubicBezTo>
                      <a:pt x="1" y="203"/>
                      <a:pt x="0" y="222"/>
                      <a:pt x="8" y="236"/>
                    </a:cubicBezTo>
                    <a:cubicBezTo>
                      <a:pt x="10" y="240"/>
                      <a:pt x="13" y="244"/>
                      <a:pt x="16" y="247"/>
                    </a:cubicBezTo>
                    <a:cubicBezTo>
                      <a:pt x="146" y="370"/>
                      <a:pt x="146" y="370"/>
                      <a:pt x="146" y="370"/>
                    </a:cubicBezTo>
                    <a:cubicBezTo>
                      <a:pt x="149" y="372"/>
                      <a:pt x="151" y="374"/>
                      <a:pt x="154" y="375"/>
                    </a:cubicBezTo>
                    <a:cubicBezTo>
                      <a:pt x="181" y="390"/>
                      <a:pt x="208" y="405"/>
                      <a:pt x="235" y="419"/>
                    </a:cubicBezTo>
                    <a:cubicBezTo>
                      <a:pt x="236" y="420"/>
                      <a:pt x="238" y="421"/>
                      <a:pt x="239" y="421"/>
                    </a:cubicBezTo>
                    <a:cubicBezTo>
                      <a:pt x="236" y="420"/>
                      <a:pt x="234" y="418"/>
                      <a:pt x="231" y="416"/>
                    </a:cubicBezTo>
                    <a:cubicBezTo>
                      <a:pt x="101" y="293"/>
                      <a:pt x="101" y="293"/>
                      <a:pt x="101" y="293"/>
                    </a:cubicBezTo>
                    <a:cubicBezTo>
                      <a:pt x="97" y="290"/>
                      <a:pt x="95" y="286"/>
                      <a:pt x="93" y="283"/>
                    </a:cubicBezTo>
                    <a:cubicBezTo>
                      <a:pt x="85" y="268"/>
                      <a:pt x="86" y="249"/>
                      <a:pt x="95" y="234"/>
                    </a:cubicBezTo>
                    <a:cubicBezTo>
                      <a:pt x="95" y="233"/>
                      <a:pt x="96" y="232"/>
                      <a:pt x="96" y="232"/>
                    </a:cubicBezTo>
                    <a:cubicBezTo>
                      <a:pt x="98" y="229"/>
                      <a:pt x="99" y="227"/>
                      <a:pt x="101" y="225"/>
                    </a:cubicBezTo>
                    <a:cubicBezTo>
                      <a:pt x="232" y="66"/>
                      <a:pt x="232" y="66"/>
                      <a:pt x="232" y="66"/>
                    </a:cubicBezTo>
                    <a:cubicBezTo>
                      <a:pt x="241" y="55"/>
                      <a:pt x="252" y="49"/>
                      <a:pt x="263" y="47"/>
                    </a:cubicBezTo>
                    <a:cubicBezTo>
                      <a:pt x="272" y="46"/>
                      <a:pt x="280" y="47"/>
                      <a:pt x="287" y="51"/>
                    </a:cubicBezTo>
                    <a:lnTo>
                      <a:pt x="202" y="5"/>
                    </a:lnTo>
                    <a:close/>
                  </a:path>
                </a:pathLst>
              </a:custGeom>
              <a:solidFill>
                <a:schemeClr val="accent3">
                  <a:lumMod val="60000"/>
                  <a:lumOff val="40000"/>
                </a:schemeClr>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4" name="Group 3"/>
          <p:cNvGrpSpPr/>
          <p:nvPr/>
        </p:nvGrpSpPr>
        <p:grpSpPr>
          <a:xfrm>
            <a:off x="8230728" y="3124666"/>
            <a:ext cx="2862461" cy="739953"/>
            <a:chOff x="8130600" y="2810798"/>
            <a:chExt cx="3856715" cy="701626"/>
          </a:xfrm>
        </p:grpSpPr>
        <p:sp>
          <p:nvSpPr>
            <p:cNvPr id="47" name="TextBox 46"/>
            <p:cNvSpPr txBox="1"/>
            <p:nvPr/>
          </p:nvSpPr>
          <p:spPr>
            <a:xfrm>
              <a:off x="8130600" y="2810798"/>
              <a:ext cx="1942086" cy="311533"/>
            </a:xfrm>
            <a:prstGeom prst="rect">
              <a:avLst/>
            </a:prstGeom>
            <a:noFill/>
          </p:spPr>
          <p:txBody>
            <a:bodyPr wrap="non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ectangle 47"/>
            <p:cNvSpPr/>
            <p:nvPr/>
          </p:nvSpPr>
          <p:spPr>
            <a:xfrm>
              <a:off x="8130600" y="3156750"/>
              <a:ext cx="3856715" cy="355674"/>
            </a:xfrm>
            <a:prstGeom prst="rect">
              <a:avLst/>
            </a:prstGeom>
          </p:spPr>
          <p:txBody>
            <a:bodyPr wrap="square">
              <a:spAutoFit/>
            </a:bodyPr>
            <a:lstStyle/>
            <a:p>
              <a:pPr>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1756705" y="4111295"/>
            <a:ext cx="2880524" cy="739953"/>
            <a:chOff x="163141" y="3887744"/>
            <a:chExt cx="3881053" cy="701626"/>
          </a:xfrm>
        </p:grpSpPr>
        <p:sp>
          <p:nvSpPr>
            <p:cNvPr id="49" name="TextBox 48"/>
            <p:cNvSpPr txBox="1"/>
            <p:nvPr/>
          </p:nvSpPr>
          <p:spPr>
            <a:xfrm>
              <a:off x="163141" y="3887744"/>
              <a:ext cx="1942087" cy="311533"/>
            </a:xfrm>
            <a:prstGeom prst="rect">
              <a:avLst/>
            </a:prstGeom>
            <a:noFill/>
          </p:spPr>
          <p:txBody>
            <a:bodyPr wrap="non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Rectangle 49"/>
            <p:cNvSpPr/>
            <p:nvPr/>
          </p:nvSpPr>
          <p:spPr>
            <a:xfrm>
              <a:off x="187479" y="4233696"/>
              <a:ext cx="3856715" cy="355674"/>
            </a:xfrm>
            <a:prstGeom prst="rect">
              <a:avLst/>
            </a:prstGeom>
          </p:spPr>
          <p:txBody>
            <a:bodyPr wrap="square">
              <a:spAutoFit/>
            </a:bodyPr>
            <a:lstStyle/>
            <a:p>
              <a:pPr>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2851062" y="1835480"/>
            <a:ext cx="2862459" cy="739954"/>
            <a:chOff x="1251208" y="1633722"/>
            <a:chExt cx="3856715" cy="701623"/>
          </a:xfrm>
        </p:grpSpPr>
        <p:sp>
          <p:nvSpPr>
            <p:cNvPr id="52" name="TextBox 51"/>
            <p:cNvSpPr txBox="1"/>
            <p:nvPr/>
          </p:nvSpPr>
          <p:spPr>
            <a:xfrm>
              <a:off x="1251208" y="1633722"/>
              <a:ext cx="1942088" cy="311532"/>
            </a:xfrm>
            <a:prstGeom prst="rect">
              <a:avLst/>
            </a:prstGeom>
            <a:noFill/>
          </p:spPr>
          <p:txBody>
            <a:bodyPr wrap="none" rtlCol="0">
              <a:spAutoFit/>
            </a:bodyPr>
            <a:lstStyle/>
            <a:p>
              <a:pPr algn="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1251208" y="1979673"/>
              <a:ext cx="3856715" cy="355672"/>
            </a:xfrm>
            <a:prstGeom prst="rect">
              <a:avLst/>
            </a:prstGeom>
          </p:spPr>
          <p:txBody>
            <a:bodyPr wrap="square">
              <a:spAutoFit/>
            </a:bodyPr>
            <a:lstStyle/>
            <a:p>
              <a:pPr>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6" name="文本框 25"/>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7" name="文本框 26"/>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63649849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fade">
                                      <p:cBhvr>
                                        <p:cTn id="12" dur="500"/>
                                        <p:tgtEl>
                                          <p:spTgt spid="54"/>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Straight Connector 65"/>
          <p:cNvCxnSpPr/>
          <p:nvPr/>
        </p:nvCxnSpPr>
        <p:spPr>
          <a:xfrm>
            <a:off x="4330592" y="5609377"/>
            <a:ext cx="1803237"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4962062" y="4491890"/>
            <a:ext cx="2163886"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4430334" y="3394026"/>
            <a:ext cx="1803237"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3807225" y="2196210"/>
            <a:ext cx="1803237"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5" name="Group 4"/>
          <p:cNvGrpSpPr/>
          <p:nvPr/>
        </p:nvGrpSpPr>
        <p:grpSpPr>
          <a:xfrm>
            <a:off x="3627275" y="5153230"/>
            <a:ext cx="1194815" cy="1124575"/>
            <a:chOff x="6139503" y="4871969"/>
            <a:chExt cx="1192668" cy="1122553"/>
          </a:xfrm>
          <a:effectLst/>
        </p:grpSpPr>
        <p:sp>
          <p:nvSpPr>
            <p:cNvPr id="6" name="Rounded Rectangle 5"/>
            <p:cNvSpPr>
              <a:spLocks noChangeArrowheads="1"/>
            </p:cNvSpPr>
            <p:nvPr/>
          </p:nvSpPr>
          <p:spPr bwMode="auto">
            <a:xfrm>
              <a:off x="6139503" y="4871969"/>
              <a:ext cx="1192668" cy="1122553"/>
            </a:xfrm>
            <a:prstGeom prst="roundRect">
              <a:avLst>
                <a:gd name="adj" fmla="val 9375"/>
              </a:avLst>
            </a:prstGeom>
            <a:solidFill>
              <a:schemeClr val="accent4"/>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77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21"/>
            <p:cNvSpPr txBox="1">
              <a:spLocks noChangeArrowheads="1"/>
            </p:cNvSpPr>
            <p:nvPr/>
          </p:nvSpPr>
          <p:spPr bwMode="auto">
            <a:xfrm>
              <a:off x="6356737" y="5179787"/>
              <a:ext cx="771727" cy="604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77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p>
          </p:txBody>
        </p:sp>
      </p:grpSp>
      <p:grpSp>
        <p:nvGrpSpPr>
          <p:cNvPr id="8" name="Group 7"/>
          <p:cNvGrpSpPr/>
          <p:nvPr/>
        </p:nvGrpSpPr>
        <p:grpSpPr>
          <a:xfrm>
            <a:off x="3908406" y="4028662"/>
            <a:ext cx="1194815" cy="1124576"/>
            <a:chOff x="6420131" y="3749417"/>
            <a:chExt cx="1192668" cy="1122553"/>
          </a:xfrm>
          <a:effectLst/>
        </p:grpSpPr>
        <p:sp>
          <p:nvSpPr>
            <p:cNvPr id="9" name="Rounded Rectangle 8"/>
            <p:cNvSpPr>
              <a:spLocks noChangeArrowheads="1"/>
            </p:cNvSpPr>
            <p:nvPr/>
          </p:nvSpPr>
          <p:spPr bwMode="auto">
            <a:xfrm>
              <a:off x="6420131" y="3749417"/>
              <a:ext cx="1192668" cy="1122553"/>
            </a:xfrm>
            <a:prstGeom prst="roundRect">
              <a:avLst>
                <a:gd name="adj" fmla="val 9375"/>
              </a:avLst>
            </a:prstGeom>
            <a:solidFill>
              <a:schemeClr val="accent3"/>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77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22"/>
            <p:cNvSpPr txBox="1">
              <a:spLocks noChangeArrowheads="1"/>
            </p:cNvSpPr>
            <p:nvPr/>
          </p:nvSpPr>
          <p:spPr bwMode="auto">
            <a:xfrm>
              <a:off x="6672041" y="4034885"/>
              <a:ext cx="771727" cy="604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77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p>
          </p:txBody>
        </p:sp>
      </p:grpSp>
      <p:grpSp>
        <p:nvGrpSpPr>
          <p:cNvPr id="11" name="Group 10"/>
          <p:cNvGrpSpPr/>
          <p:nvPr/>
        </p:nvGrpSpPr>
        <p:grpSpPr>
          <a:xfrm>
            <a:off x="3486708" y="2904099"/>
            <a:ext cx="1194815" cy="1124573"/>
            <a:chOff x="5999190" y="2626865"/>
            <a:chExt cx="1192668" cy="1122553"/>
          </a:xfrm>
          <a:effectLst/>
        </p:grpSpPr>
        <p:sp>
          <p:nvSpPr>
            <p:cNvPr id="12" name="Rounded Rectangle 11"/>
            <p:cNvSpPr>
              <a:spLocks noChangeArrowheads="1"/>
            </p:cNvSpPr>
            <p:nvPr/>
          </p:nvSpPr>
          <p:spPr bwMode="auto">
            <a:xfrm>
              <a:off x="5999190" y="2626865"/>
              <a:ext cx="1192668" cy="1122553"/>
            </a:xfrm>
            <a:prstGeom prst="roundRect">
              <a:avLst>
                <a:gd name="adj" fmla="val 9375"/>
              </a:avLst>
            </a:prstGeom>
            <a:solidFill>
              <a:schemeClr val="accent2"/>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77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23"/>
            <p:cNvSpPr txBox="1">
              <a:spLocks noChangeArrowheads="1"/>
            </p:cNvSpPr>
            <p:nvPr/>
          </p:nvSpPr>
          <p:spPr bwMode="auto">
            <a:xfrm>
              <a:off x="6231728" y="2895663"/>
              <a:ext cx="771727" cy="60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77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p>
          </p:txBody>
        </p:sp>
      </p:grpSp>
      <p:grpSp>
        <p:nvGrpSpPr>
          <p:cNvPr id="14" name="Group 13"/>
          <p:cNvGrpSpPr/>
          <p:nvPr/>
        </p:nvGrpSpPr>
        <p:grpSpPr>
          <a:xfrm>
            <a:off x="2889307" y="1842193"/>
            <a:ext cx="1194815" cy="1124575"/>
            <a:chOff x="5402860" y="1566869"/>
            <a:chExt cx="1192668" cy="1122553"/>
          </a:xfrm>
          <a:effectLst/>
        </p:grpSpPr>
        <p:sp>
          <p:nvSpPr>
            <p:cNvPr id="15" name="Rounded Rectangle 14"/>
            <p:cNvSpPr>
              <a:spLocks noChangeArrowheads="1"/>
            </p:cNvSpPr>
            <p:nvPr/>
          </p:nvSpPr>
          <p:spPr bwMode="auto">
            <a:xfrm rot="20684149">
              <a:off x="5402860" y="1566869"/>
              <a:ext cx="1192668" cy="1122553"/>
            </a:xfrm>
            <a:prstGeom prst="roundRect">
              <a:avLst>
                <a:gd name="adj" fmla="val 9375"/>
              </a:avLst>
            </a:prstGeom>
            <a:solidFill>
              <a:schemeClr val="accent1"/>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77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24"/>
            <p:cNvSpPr txBox="1">
              <a:spLocks noChangeArrowheads="1"/>
            </p:cNvSpPr>
            <p:nvPr/>
          </p:nvSpPr>
          <p:spPr bwMode="auto">
            <a:xfrm rot="20681241">
              <a:off x="5613324" y="1778750"/>
              <a:ext cx="771727" cy="604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77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04</a:t>
              </a:r>
            </a:p>
          </p:txBody>
        </p:sp>
      </p:grpSp>
      <p:grpSp>
        <p:nvGrpSpPr>
          <p:cNvPr id="27" name="Group 26"/>
          <p:cNvGrpSpPr>
            <a:grpSpLocks noChangeAspect="1"/>
          </p:cNvGrpSpPr>
          <p:nvPr/>
        </p:nvGrpSpPr>
        <p:grpSpPr>
          <a:xfrm>
            <a:off x="5030321" y="1802601"/>
            <a:ext cx="901620" cy="901620"/>
            <a:chOff x="5385173" y="1917525"/>
            <a:chExt cx="1440000" cy="1440000"/>
          </a:xfrm>
        </p:grpSpPr>
        <p:sp>
          <p:nvSpPr>
            <p:cNvPr id="28" name="Oval 27"/>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Oval 28"/>
            <p:cNvSpPr/>
            <p:nvPr/>
          </p:nvSpPr>
          <p:spPr>
            <a:xfrm>
              <a:off x="5475173" y="2007525"/>
              <a:ext cx="1260000" cy="1260000"/>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29"/>
          <p:cNvGrpSpPr>
            <a:grpSpLocks noChangeAspect="1"/>
          </p:cNvGrpSpPr>
          <p:nvPr/>
        </p:nvGrpSpPr>
        <p:grpSpPr>
          <a:xfrm>
            <a:off x="6011260" y="5140260"/>
            <a:ext cx="901619" cy="901620"/>
            <a:chOff x="5385173" y="1917525"/>
            <a:chExt cx="1440000" cy="1440000"/>
          </a:xfrm>
        </p:grpSpPr>
        <p:sp>
          <p:nvSpPr>
            <p:cNvPr id="31" name="Oval 30"/>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Oval 31"/>
            <p:cNvSpPr/>
            <p:nvPr/>
          </p:nvSpPr>
          <p:spPr>
            <a:xfrm>
              <a:off x="5475175" y="2007525"/>
              <a:ext cx="1260001" cy="1260000"/>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2"/>
          <p:cNvGrpSpPr>
            <a:grpSpLocks noChangeAspect="1"/>
          </p:cNvGrpSpPr>
          <p:nvPr/>
        </p:nvGrpSpPr>
        <p:grpSpPr>
          <a:xfrm>
            <a:off x="6912184" y="4039223"/>
            <a:ext cx="901620" cy="901620"/>
            <a:chOff x="5385173" y="1917525"/>
            <a:chExt cx="1440000" cy="1440000"/>
          </a:xfrm>
        </p:grpSpPr>
        <p:sp>
          <p:nvSpPr>
            <p:cNvPr id="34" name="Oval 33"/>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Oval 34"/>
            <p:cNvSpPr/>
            <p:nvPr/>
          </p:nvSpPr>
          <p:spPr>
            <a:xfrm>
              <a:off x="5475173" y="2007525"/>
              <a:ext cx="1260000" cy="1260000"/>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a:grpSpLocks noChangeAspect="1"/>
          </p:cNvGrpSpPr>
          <p:nvPr/>
        </p:nvGrpSpPr>
        <p:grpSpPr>
          <a:xfrm>
            <a:off x="5826516" y="2873633"/>
            <a:ext cx="901620" cy="901620"/>
            <a:chOff x="5385173" y="1917525"/>
            <a:chExt cx="1440000" cy="1440000"/>
          </a:xfrm>
        </p:grpSpPr>
        <p:sp>
          <p:nvSpPr>
            <p:cNvPr id="37" name="Oval 36"/>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Oval 37"/>
            <p:cNvSpPr/>
            <p:nvPr/>
          </p:nvSpPr>
          <p:spPr>
            <a:xfrm>
              <a:off x="5475173" y="2007525"/>
              <a:ext cx="1260000" cy="126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a:grpSpLocks noChangeAspect="1"/>
          </p:cNvGrpSpPr>
          <p:nvPr/>
        </p:nvGrpSpPr>
        <p:grpSpPr>
          <a:xfrm>
            <a:off x="5232576" y="1999830"/>
            <a:ext cx="488379" cy="488379"/>
            <a:chOff x="-2771775" y="66675"/>
            <a:chExt cx="827087" cy="827088"/>
          </a:xfrm>
          <a:solidFill>
            <a:schemeClr val="bg1"/>
          </a:solidFill>
        </p:grpSpPr>
        <p:sp>
          <p:nvSpPr>
            <p:cNvPr id="40" name="Freeform 19"/>
            <p:cNvSpPr>
              <a:spLocks noEditPoints="1"/>
            </p:cNvSpPr>
            <p:nvPr/>
          </p:nvSpPr>
          <p:spPr bwMode="auto">
            <a:xfrm>
              <a:off x="-2771775" y="66675"/>
              <a:ext cx="827087" cy="827088"/>
            </a:xfrm>
            <a:custGeom>
              <a:avLst/>
              <a:gdLst>
                <a:gd name="T0" fmla="*/ 188 w 220"/>
                <a:gd name="T1" fmla="*/ 83 h 220"/>
                <a:gd name="T2" fmla="*/ 196 w 220"/>
                <a:gd name="T3" fmla="*/ 56 h 220"/>
                <a:gd name="T4" fmla="*/ 181 w 220"/>
                <a:gd name="T5" fmla="*/ 26 h 220"/>
                <a:gd name="T6" fmla="*/ 164 w 220"/>
                <a:gd name="T7" fmla="*/ 24 h 220"/>
                <a:gd name="T8" fmla="*/ 137 w 220"/>
                <a:gd name="T9" fmla="*/ 32 h 220"/>
                <a:gd name="T10" fmla="*/ 119 w 220"/>
                <a:gd name="T11" fmla="*/ 0 h 220"/>
                <a:gd name="T12" fmla="*/ 87 w 220"/>
                <a:gd name="T13" fmla="*/ 11 h 220"/>
                <a:gd name="T14" fmla="*/ 74 w 220"/>
                <a:gd name="T15" fmla="*/ 36 h 220"/>
                <a:gd name="T16" fmla="*/ 49 w 220"/>
                <a:gd name="T17" fmla="*/ 22 h 220"/>
                <a:gd name="T18" fmla="*/ 26 w 220"/>
                <a:gd name="T19" fmla="*/ 39 h 220"/>
                <a:gd name="T20" fmla="*/ 36 w 220"/>
                <a:gd name="T21" fmla="*/ 74 h 220"/>
                <a:gd name="T22" fmla="*/ 11 w 220"/>
                <a:gd name="T23" fmla="*/ 87 h 220"/>
                <a:gd name="T24" fmla="*/ 0 w 220"/>
                <a:gd name="T25" fmla="*/ 119 h 220"/>
                <a:gd name="T26" fmla="*/ 32 w 220"/>
                <a:gd name="T27" fmla="*/ 137 h 220"/>
                <a:gd name="T28" fmla="*/ 24 w 220"/>
                <a:gd name="T29" fmla="*/ 164 h 220"/>
                <a:gd name="T30" fmla="*/ 39 w 220"/>
                <a:gd name="T31" fmla="*/ 194 h 220"/>
                <a:gd name="T32" fmla="*/ 56 w 220"/>
                <a:gd name="T33" fmla="*/ 196 h 220"/>
                <a:gd name="T34" fmla="*/ 83 w 220"/>
                <a:gd name="T35" fmla="*/ 188 h 220"/>
                <a:gd name="T36" fmla="*/ 101 w 220"/>
                <a:gd name="T37" fmla="*/ 220 h 220"/>
                <a:gd name="T38" fmla="*/ 133 w 220"/>
                <a:gd name="T39" fmla="*/ 209 h 220"/>
                <a:gd name="T40" fmla="*/ 146 w 220"/>
                <a:gd name="T41" fmla="*/ 184 h 220"/>
                <a:gd name="T42" fmla="*/ 171 w 220"/>
                <a:gd name="T43" fmla="*/ 198 h 220"/>
                <a:gd name="T44" fmla="*/ 194 w 220"/>
                <a:gd name="T45" fmla="*/ 181 h 220"/>
                <a:gd name="T46" fmla="*/ 184 w 220"/>
                <a:gd name="T47" fmla="*/ 146 h 220"/>
                <a:gd name="T48" fmla="*/ 209 w 220"/>
                <a:gd name="T49" fmla="*/ 133 h 220"/>
                <a:gd name="T50" fmla="*/ 220 w 220"/>
                <a:gd name="T51" fmla="*/ 101 h 220"/>
                <a:gd name="T52" fmla="*/ 185 w 220"/>
                <a:gd name="T53" fmla="*/ 124 h 220"/>
                <a:gd name="T54" fmla="*/ 172 w 220"/>
                <a:gd name="T55" fmla="*/ 140 h 220"/>
                <a:gd name="T56" fmla="*/ 185 w 220"/>
                <a:gd name="T57" fmla="*/ 171 h 220"/>
                <a:gd name="T58" fmla="*/ 154 w 220"/>
                <a:gd name="T59" fmla="*/ 173 h 220"/>
                <a:gd name="T60" fmla="*/ 140 w 220"/>
                <a:gd name="T61" fmla="*/ 172 h 220"/>
                <a:gd name="T62" fmla="*/ 124 w 220"/>
                <a:gd name="T63" fmla="*/ 185 h 220"/>
                <a:gd name="T64" fmla="*/ 101 w 220"/>
                <a:gd name="T65" fmla="*/ 206 h 220"/>
                <a:gd name="T66" fmla="*/ 87 w 220"/>
                <a:gd name="T67" fmla="*/ 175 h 220"/>
                <a:gd name="T68" fmla="*/ 74 w 220"/>
                <a:gd name="T69" fmla="*/ 170 h 220"/>
                <a:gd name="T70" fmla="*/ 49 w 220"/>
                <a:gd name="T71" fmla="*/ 185 h 220"/>
                <a:gd name="T72" fmla="*/ 47 w 220"/>
                <a:gd name="T73" fmla="*/ 154 h 220"/>
                <a:gd name="T74" fmla="*/ 45 w 220"/>
                <a:gd name="T75" fmla="*/ 133 h 220"/>
                <a:gd name="T76" fmla="*/ 14 w 220"/>
                <a:gd name="T77" fmla="*/ 119 h 220"/>
                <a:gd name="T78" fmla="*/ 35 w 220"/>
                <a:gd name="T79" fmla="*/ 96 h 220"/>
                <a:gd name="T80" fmla="*/ 48 w 220"/>
                <a:gd name="T81" fmla="*/ 80 h 220"/>
                <a:gd name="T82" fmla="*/ 35 w 220"/>
                <a:gd name="T83" fmla="*/ 49 h 220"/>
                <a:gd name="T84" fmla="*/ 66 w 220"/>
                <a:gd name="T85" fmla="*/ 47 h 220"/>
                <a:gd name="T86" fmla="*/ 80 w 220"/>
                <a:gd name="T87" fmla="*/ 48 h 220"/>
                <a:gd name="T88" fmla="*/ 96 w 220"/>
                <a:gd name="T89" fmla="*/ 35 h 220"/>
                <a:gd name="T90" fmla="*/ 119 w 220"/>
                <a:gd name="T91" fmla="*/ 14 h 220"/>
                <a:gd name="T92" fmla="*/ 133 w 220"/>
                <a:gd name="T93" fmla="*/ 45 h 220"/>
                <a:gd name="T94" fmla="*/ 146 w 220"/>
                <a:gd name="T95" fmla="*/ 50 h 220"/>
                <a:gd name="T96" fmla="*/ 171 w 220"/>
                <a:gd name="T97" fmla="*/ 35 h 220"/>
                <a:gd name="T98" fmla="*/ 173 w 220"/>
                <a:gd name="T99" fmla="*/ 66 h 220"/>
                <a:gd name="T100" fmla="*/ 175 w 220"/>
                <a:gd name="T101" fmla="*/ 87 h 220"/>
                <a:gd name="T102" fmla="*/ 206 w 220"/>
                <a:gd name="T103" fmla="*/ 101 h 220"/>
                <a:gd name="T104" fmla="*/ 185 w 220"/>
                <a:gd name="T105"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0" h="220">
                  <a:moveTo>
                    <a:pt x="209" y="87"/>
                  </a:moveTo>
                  <a:cubicBezTo>
                    <a:pt x="188" y="83"/>
                    <a:pt x="188" y="83"/>
                    <a:pt x="188" y="83"/>
                  </a:cubicBezTo>
                  <a:cubicBezTo>
                    <a:pt x="187" y="80"/>
                    <a:pt x="186" y="77"/>
                    <a:pt x="184" y="74"/>
                  </a:cubicBezTo>
                  <a:cubicBezTo>
                    <a:pt x="196" y="56"/>
                    <a:pt x="196" y="56"/>
                    <a:pt x="196" y="56"/>
                  </a:cubicBezTo>
                  <a:cubicBezTo>
                    <a:pt x="200" y="51"/>
                    <a:pt x="199" y="43"/>
                    <a:pt x="194" y="39"/>
                  </a:cubicBezTo>
                  <a:cubicBezTo>
                    <a:pt x="181" y="26"/>
                    <a:pt x="181" y="26"/>
                    <a:pt x="181" y="26"/>
                  </a:cubicBezTo>
                  <a:cubicBezTo>
                    <a:pt x="179" y="23"/>
                    <a:pt x="175" y="22"/>
                    <a:pt x="171" y="22"/>
                  </a:cubicBezTo>
                  <a:cubicBezTo>
                    <a:pt x="169" y="22"/>
                    <a:pt x="166" y="22"/>
                    <a:pt x="164" y="24"/>
                  </a:cubicBezTo>
                  <a:cubicBezTo>
                    <a:pt x="146" y="36"/>
                    <a:pt x="146" y="36"/>
                    <a:pt x="146" y="36"/>
                  </a:cubicBezTo>
                  <a:cubicBezTo>
                    <a:pt x="143" y="34"/>
                    <a:pt x="140" y="33"/>
                    <a:pt x="137" y="32"/>
                  </a:cubicBezTo>
                  <a:cubicBezTo>
                    <a:pt x="133" y="11"/>
                    <a:pt x="133" y="11"/>
                    <a:pt x="133" y="11"/>
                  </a:cubicBezTo>
                  <a:cubicBezTo>
                    <a:pt x="132" y="5"/>
                    <a:pt x="126" y="0"/>
                    <a:pt x="119" y="0"/>
                  </a:cubicBezTo>
                  <a:cubicBezTo>
                    <a:pt x="101" y="0"/>
                    <a:pt x="101" y="0"/>
                    <a:pt x="101" y="0"/>
                  </a:cubicBezTo>
                  <a:cubicBezTo>
                    <a:pt x="94" y="0"/>
                    <a:pt x="88" y="5"/>
                    <a:pt x="87" y="11"/>
                  </a:cubicBezTo>
                  <a:cubicBezTo>
                    <a:pt x="83" y="32"/>
                    <a:pt x="83" y="32"/>
                    <a:pt x="83" y="32"/>
                  </a:cubicBezTo>
                  <a:cubicBezTo>
                    <a:pt x="80" y="33"/>
                    <a:pt x="77" y="34"/>
                    <a:pt x="74" y="36"/>
                  </a:cubicBezTo>
                  <a:cubicBezTo>
                    <a:pt x="56" y="24"/>
                    <a:pt x="56" y="24"/>
                    <a:pt x="56" y="24"/>
                  </a:cubicBezTo>
                  <a:cubicBezTo>
                    <a:pt x="54" y="22"/>
                    <a:pt x="51" y="22"/>
                    <a:pt x="49" y="22"/>
                  </a:cubicBezTo>
                  <a:cubicBezTo>
                    <a:pt x="45" y="22"/>
                    <a:pt x="41" y="23"/>
                    <a:pt x="39" y="26"/>
                  </a:cubicBezTo>
                  <a:cubicBezTo>
                    <a:pt x="26" y="39"/>
                    <a:pt x="26" y="39"/>
                    <a:pt x="26" y="39"/>
                  </a:cubicBezTo>
                  <a:cubicBezTo>
                    <a:pt x="21" y="43"/>
                    <a:pt x="20" y="51"/>
                    <a:pt x="24" y="56"/>
                  </a:cubicBezTo>
                  <a:cubicBezTo>
                    <a:pt x="36" y="74"/>
                    <a:pt x="36" y="74"/>
                    <a:pt x="36" y="74"/>
                  </a:cubicBezTo>
                  <a:cubicBezTo>
                    <a:pt x="34" y="77"/>
                    <a:pt x="33" y="80"/>
                    <a:pt x="32" y="83"/>
                  </a:cubicBezTo>
                  <a:cubicBezTo>
                    <a:pt x="11" y="87"/>
                    <a:pt x="11" y="87"/>
                    <a:pt x="11" y="87"/>
                  </a:cubicBezTo>
                  <a:cubicBezTo>
                    <a:pt x="5" y="88"/>
                    <a:pt x="0" y="94"/>
                    <a:pt x="0" y="101"/>
                  </a:cubicBezTo>
                  <a:cubicBezTo>
                    <a:pt x="0" y="119"/>
                    <a:pt x="0" y="119"/>
                    <a:pt x="0" y="119"/>
                  </a:cubicBezTo>
                  <a:cubicBezTo>
                    <a:pt x="0" y="126"/>
                    <a:pt x="5" y="132"/>
                    <a:pt x="11" y="133"/>
                  </a:cubicBezTo>
                  <a:cubicBezTo>
                    <a:pt x="32" y="137"/>
                    <a:pt x="32" y="137"/>
                    <a:pt x="32" y="137"/>
                  </a:cubicBezTo>
                  <a:cubicBezTo>
                    <a:pt x="33" y="140"/>
                    <a:pt x="34" y="143"/>
                    <a:pt x="36" y="146"/>
                  </a:cubicBezTo>
                  <a:cubicBezTo>
                    <a:pt x="24" y="164"/>
                    <a:pt x="24" y="164"/>
                    <a:pt x="24" y="164"/>
                  </a:cubicBezTo>
                  <a:cubicBezTo>
                    <a:pt x="20" y="169"/>
                    <a:pt x="21" y="177"/>
                    <a:pt x="26" y="181"/>
                  </a:cubicBezTo>
                  <a:cubicBezTo>
                    <a:pt x="39" y="194"/>
                    <a:pt x="39" y="194"/>
                    <a:pt x="39" y="194"/>
                  </a:cubicBezTo>
                  <a:cubicBezTo>
                    <a:pt x="41" y="197"/>
                    <a:pt x="45" y="198"/>
                    <a:pt x="49" y="198"/>
                  </a:cubicBezTo>
                  <a:cubicBezTo>
                    <a:pt x="51" y="198"/>
                    <a:pt x="54" y="198"/>
                    <a:pt x="56" y="196"/>
                  </a:cubicBezTo>
                  <a:cubicBezTo>
                    <a:pt x="74" y="184"/>
                    <a:pt x="74" y="184"/>
                    <a:pt x="74" y="184"/>
                  </a:cubicBezTo>
                  <a:cubicBezTo>
                    <a:pt x="77" y="186"/>
                    <a:pt x="80" y="187"/>
                    <a:pt x="83" y="188"/>
                  </a:cubicBezTo>
                  <a:cubicBezTo>
                    <a:pt x="87" y="209"/>
                    <a:pt x="87" y="209"/>
                    <a:pt x="87" y="209"/>
                  </a:cubicBezTo>
                  <a:cubicBezTo>
                    <a:pt x="88" y="215"/>
                    <a:pt x="94" y="220"/>
                    <a:pt x="101" y="220"/>
                  </a:cubicBezTo>
                  <a:cubicBezTo>
                    <a:pt x="119" y="220"/>
                    <a:pt x="119" y="220"/>
                    <a:pt x="119" y="220"/>
                  </a:cubicBezTo>
                  <a:cubicBezTo>
                    <a:pt x="126" y="220"/>
                    <a:pt x="132" y="215"/>
                    <a:pt x="133" y="209"/>
                  </a:cubicBezTo>
                  <a:cubicBezTo>
                    <a:pt x="137" y="188"/>
                    <a:pt x="137" y="188"/>
                    <a:pt x="137" y="188"/>
                  </a:cubicBezTo>
                  <a:cubicBezTo>
                    <a:pt x="140" y="187"/>
                    <a:pt x="143" y="186"/>
                    <a:pt x="146" y="184"/>
                  </a:cubicBezTo>
                  <a:cubicBezTo>
                    <a:pt x="164" y="196"/>
                    <a:pt x="164" y="196"/>
                    <a:pt x="164" y="196"/>
                  </a:cubicBezTo>
                  <a:cubicBezTo>
                    <a:pt x="166" y="198"/>
                    <a:pt x="169" y="198"/>
                    <a:pt x="171" y="198"/>
                  </a:cubicBezTo>
                  <a:cubicBezTo>
                    <a:pt x="175" y="198"/>
                    <a:pt x="179" y="197"/>
                    <a:pt x="181" y="194"/>
                  </a:cubicBezTo>
                  <a:cubicBezTo>
                    <a:pt x="194" y="181"/>
                    <a:pt x="194" y="181"/>
                    <a:pt x="194" y="181"/>
                  </a:cubicBezTo>
                  <a:cubicBezTo>
                    <a:pt x="199" y="177"/>
                    <a:pt x="200" y="169"/>
                    <a:pt x="196" y="164"/>
                  </a:cubicBezTo>
                  <a:cubicBezTo>
                    <a:pt x="184" y="146"/>
                    <a:pt x="184" y="146"/>
                    <a:pt x="184" y="146"/>
                  </a:cubicBezTo>
                  <a:cubicBezTo>
                    <a:pt x="186" y="143"/>
                    <a:pt x="187" y="140"/>
                    <a:pt x="188" y="137"/>
                  </a:cubicBezTo>
                  <a:cubicBezTo>
                    <a:pt x="209" y="133"/>
                    <a:pt x="209" y="133"/>
                    <a:pt x="209" y="133"/>
                  </a:cubicBezTo>
                  <a:cubicBezTo>
                    <a:pt x="215" y="132"/>
                    <a:pt x="220" y="126"/>
                    <a:pt x="220" y="119"/>
                  </a:cubicBezTo>
                  <a:cubicBezTo>
                    <a:pt x="220" y="101"/>
                    <a:pt x="220" y="101"/>
                    <a:pt x="220" y="101"/>
                  </a:cubicBezTo>
                  <a:cubicBezTo>
                    <a:pt x="220" y="94"/>
                    <a:pt x="215" y="88"/>
                    <a:pt x="209" y="87"/>
                  </a:cubicBezTo>
                  <a:close/>
                  <a:moveTo>
                    <a:pt x="185" y="124"/>
                  </a:moveTo>
                  <a:cubicBezTo>
                    <a:pt x="180" y="125"/>
                    <a:pt x="176" y="128"/>
                    <a:pt x="175" y="133"/>
                  </a:cubicBezTo>
                  <a:cubicBezTo>
                    <a:pt x="174" y="135"/>
                    <a:pt x="173" y="138"/>
                    <a:pt x="172" y="140"/>
                  </a:cubicBezTo>
                  <a:cubicBezTo>
                    <a:pt x="170" y="144"/>
                    <a:pt x="170" y="149"/>
                    <a:pt x="173" y="154"/>
                  </a:cubicBezTo>
                  <a:cubicBezTo>
                    <a:pt x="185" y="171"/>
                    <a:pt x="185" y="171"/>
                    <a:pt x="185" y="171"/>
                  </a:cubicBezTo>
                  <a:cubicBezTo>
                    <a:pt x="171" y="185"/>
                    <a:pt x="171" y="185"/>
                    <a:pt x="171" y="185"/>
                  </a:cubicBezTo>
                  <a:cubicBezTo>
                    <a:pt x="154" y="173"/>
                    <a:pt x="154" y="173"/>
                    <a:pt x="154" y="173"/>
                  </a:cubicBezTo>
                  <a:cubicBezTo>
                    <a:pt x="151" y="171"/>
                    <a:pt x="149" y="170"/>
                    <a:pt x="146" y="170"/>
                  </a:cubicBezTo>
                  <a:cubicBezTo>
                    <a:pt x="144" y="170"/>
                    <a:pt x="142" y="171"/>
                    <a:pt x="140" y="172"/>
                  </a:cubicBezTo>
                  <a:cubicBezTo>
                    <a:pt x="138" y="173"/>
                    <a:pt x="135" y="174"/>
                    <a:pt x="133" y="175"/>
                  </a:cubicBezTo>
                  <a:cubicBezTo>
                    <a:pt x="128" y="176"/>
                    <a:pt x="125" y="180"/>
                    <a:pt x="124" y="185"/>
                  </a:cubicBezTo>
                  <a:cubicBezTo>
                    <a:pt x="119" y="206"/>
                    <a:pt x="119" y="206"/>
                    <a:pt x="119" y="206"/>
                  </a:cubicBezTo>
                  <a:cubicBezTo>
                    <a:pt x="101" y="206"/>
                    <a:pt x="101" y="206"/>
                    <a:pt x="101" y="206"/>
                  </a:cubicBezTo>
                  <a:cubicBezTo>
                    <a:pt x="96" y="185"/>
                    <a:pt x="96" y="185"/>
                    <a:pt x="96" y="185"/>
                  </a:cubicBezTo>
                  <a:cubicBezTo>
                    <a:pt x="95" y="180"/>
                    <a:pt x="92" y="176"/>
                    <a:pt x="87" y="175"/>
                  </a:cubicBezTo>
                  <a:cubicBezTo>
                    <a:pt x="85" y="174"/>
                    <a:pt x="82" y="173"/>
                    <a:pt x="80" y="172"/>
                  </a:cubicBezTo>
                  <a:cubicBezTo>
                    <a:pt x="78" y="171"/>
                    <a:pt x="76" y="170"/>
                    <a:pt x="74" y="170"/>
                  </a:cubicBezTo>
                  <a:cubicBezTo>
                    <a:pt x="71" y="170"/>
                    <a:pt x="69" y="171"/>
                    <a:pt x="66" y="173"/>
                  </a:cubicBezTo>
                  <a:cubicBezTo>
                    <a:pt x="49" y="185"/>
                    <a:pt x="49" y="185"/>
                    <a:pt x="49" y="185"/>
                  </a:cubicBezTo>
                  <a:cubicBezTo>
                    <a:pt x="35" y="171"/>
                    <a:pt x="35" y="171"/>
                    <a:pt x="35" y="171"/>
                  </a:cubicBezTo>
                  <a:cubicBezTo>
                    <a:pt x="47" y="154"/>
                    <a:pt x="47" y="154"/>
                    <a:pt x="47" y="154"/>
                  </a:cubicBezTo>
                  <a:cubicBezTo>
                    <a:pt x="50" y="149"/>
                    <a:pt x="50" y="144"/>
                    <a:pt x="48" y="140"/>
                  </a:cubicBezTo>
                  <a:cubicBezTo>
                    <a:pt x="47" y="138"/>
                    <a:pt x="46" y="135"/>
                    <a:pt x="45" y="133"/>
                  </a:cubicBezTo>
                  <a:cubicBezTo>
                    <a:pt x="44" y="128"/>
                    <a:pt x="40" y="125"/>
                    <a:pt x="35" y="124"/>
                  </a:cubicBezTo>
                  <a:cubicBezTo>
                    <a:pt x="14" y="119"/>
                    <a:pt x="14" y="119"/>
                    <a:pt x="14" y="119"/>
                  </a:cubicBezTo>
                  <a:cubicBezTo>
                    <a:pt x="14" y="101"/>
                    <a:pt x="14" y="101"/>
                    <a:pt x="14" y="101"/>
                  </a:cubicBezTo>
                  <a:cubicBezTo>
                    <a:pt x="35" y="96"/>
                    <a:pt x="35" y="96"/>
                    <a:pt x="35" y="96"/>
                  </a:cubicBezTo>
                  <a:cubicBezTo>
                    <a:pt x="40" y="95"/>
                    <a:pt x="44" y="92"/>
                    <a:pt x="45" y="87"/>
                  </a:cubicBezTo>
                  <a:cubicBezTo>
                    <a:pt x="46" y="85"/>
                    <a:pt x="47" y="82"/>
                    <a:pt x="48" y="80"/>
                  </a:cubicBezTo>
                  <a:cubicBezTo>
                    <a:pt x="50" y="76"/>
                    <a:pt x="50" y="71"/>
                    <a:pt x="47" y="66"/>
                  </a:cubicBezTo>
                  <a:cubicBezTo>
                    <a:pt x="35" y="49"/>
                    <a:pt x="35" y="49"/>
                    <a:pt x="35" y="49"/>
                  </a:cubicBezTo>
                  <a:cubicBezTo>
                    <a:pt x="49" y="35"/>
                    <a:pt x="49" y="35"/>
                    <a:pt x="49" y="35"/>
                  </a:cubicBezTo>
                  <a:cubicBezTo>
                    <a:pt x="66" y="47"/>
                    <a:pt x="66" y="47"/>
                    <a:pt x="66" y="47"/>
                  </a:cubicBezTo>
                  <a:cubicBezTo>
                    <a:pt x="69" y="49"/>
                    <a:pt x="71" y="50"/>
                    <a:pt x="74" y="50"/>
                  </a:cubicBezTo>
                  <a:cubicBezTo>
                    <a:pt x="76" y="50"/>
                    <a:pt x="78" y="49"/>
                    <a:pt x="80" y="48"/>
                  </a:cubicBezTo>
                  <a:cubicBezTo>
                    <a:pt x="82" y="47"/>
                    <a:pt x="85" y="46"/>
                    <a:pt x="87" y="45"/>
                  </a:cubicBezTo>
                  <a:cubicBezTo>
                    <a:pt x="92" y="44"/>
                    <a:pt x="95" y="40"/>
                    <a:pt x="96" y="35"/>
                  </a:cubicBezTo>
                  <a:cubicBezTo>
                    <a:pt x="101" y="14"/>
                    <a:pt x="101" y="14"/>
                    <a:pt x="101" y="14"/>
                  </a:cubicBezTo>
                  <a:cubicBezTo>
                    <a:pt x="119" y="14"/>
                    <a:pt x="119" y="14"/>
                    <a:pt x="119" y="14"/>
                  </a:cubicBezTo>
                  <a:cubicBezTo>
                    <a:pt x="124" y="35"/>
                    <a:pt x="124" y="35"/>
                    <a:pt x="124" y="35"/>
                  </a:cubicBezTo>
                  <a:cubicBezTo>
                    <a:pt x="125" y="40"/>
                    <a:pt x="128" y="44"/>
                    <a:pt x="133" y="45"/>
                  </a:cubicBezTo>
                  <a:cubicBezTo>
                    <a:pt x="135" y="46"/>
                    <a:pt x="138" y="47"/>
                    <a:pt x="140" y="48"/>
                  </a:cubicBezTo>
                  <a:cubicBezTo>
                    <a:pt x="142" y="49"/>
                    <a:pt x="144" y="50"/>
                    <a:pt x="146" y="50"/>
                  </a:cubicBezTo>
                  <a:cubicBezTo>
                    <a:pt x="149" y="50"/>
                    <a:pt x="151" y="49"/>
                    <a:pt x="154" y="47"/>
                  </a:cubicBezTo>
                  <a:cubicBezTo>
                    <a:pt x="171" y="35"/>
                    <a:pt x="171" y="35"/>
                    <a:pt x="171" y="35"/>
                  </a:cubicBezTo>
                  <a:cubicBezTo>
                    <a:pt x="185" y="49"/>
                    <a:pt x="185" y="49"/>
                    <a:pt x="185" y="49"/>
                  </a:cubicBezTo>
                  <a:cubicBezTo>
                    <a:pt x="173" y="66"/>
                    <a:pt x="173" y="66"/>
                    <a:pt x="173" y="66"/>
                  </a:cubicBezTo>
                  <a:cubicBezTo>
                    <a:pt x="170" y="71"/>
                    <a:pt x="170" y="76"/>
                    <a:pt x="172" y="80"/>
                  </a:cubicBezTo>
                  <a:cubicBezTo>
                    <a:pt x="173" y="82"/>
                    <a:pt x="174" y="85"/>
                    <a:pt x="175" y="87"/>
                  </a:cubicBezTo>
                  <a:cubicBezTo>
                    <a:pt x="176" y="92"/>
                    <a:pt x="180" y="95"/>
                    <a:pt x="185" y="96"/>
                  </a:cubicBezTo>
                  <a:cubicBezTo>
                    <a:pt x="206" y="101"/>
                    <a:pt x="206" y="101"/>
                    <a:pt x="206" y="101"/>
                  </a:cubicBezTo>
                  <a:cubicBezTo>
                    <a:pt x="206" y="119"/>
                    <a:pt x="206" y="119"/>
                    <a:pt x="206" y="119"/>
                  </a:cubicBezTo>
                  <a:lnTo>
                    <a:pt x="185"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20"/>
            <p:cNvSpPr>
              <a:spLocks noEditPoints="1"/>
            </p:cNvSpPr>
            <p:nvPr/>
          </p:nvSpPr>
          <p:spPr bwMode="auto">
            <a:xfrm>
              <a:off x="-2538413" y="300038"/>
              <a:ext cx="360362" cy="360363"/>
            </a:xfrm>
            <a:custGeom>
              <a:avLst/>
              <a:gdLst>
                <a:gd name="T0" fmla="*/ 48 w 96"/>
                <a:gd name="T1" fmla="*/ 0 h 96"/>
                <a:gd name="T2" fmla="*/ 0 w 96"/>
                <a:gd name="T3" fmla="*/ 48 h 96"/>
                <a:gd name="T4" fmla="*/ 48 w 96"/>
                <a:gd name="T5" fmla="*/ 96 h 96"/>
                <a:gd name="T6" fmla="*/ 96 w 96"/>
                <a:gd name="T7" fmla="*/ 48 h 96"/>
                <a:gd name="T8" fmla="*/ 48 w 96"/>
                <a:gd name="T9" fmla="*/ 0 h 96"/>
                <a:gd name="T10" fmla="*/ 48 w 96"/>
                <a:gd name="T11" fmla="*/ 90 h 96"/>
                <a:gd name="T12" fmla="*/ 6 w 96"/>
                <a:gd name="T13" fmla="*/ 48 h 96"/>
                <a:gd name="T14" fmla="*/ 48 w 96"/>
                <a:gd name="T15" fmla="*/ 6 h 96"/>
                <a:gd name="T16" fmla="*/ 90 w 96"/>
                <a:gd name="T17" fmla="*/ 48 h 96"/>
                <a:gd name="T18" fmla="*/ 48 w 96"/>
                <a:gd name="T19" fmla="*/ 9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96">
                  <a:moveTo>
                    <a:pt x="48" y="0"/>
                  </a:moveTo>
                  <a:cubicBezTo>
                    <a:pt x="21" y="0"/>
                    <a:pt x="0" y="21"/>
                    <a:pt x="0" y="48"/>
                  </a:cubicBezTo>
                  <a:cubicBezTo>
                    <a:pt x="0" y="75"/>
                    <a:pt x="21" y="96"/>
                    <a:pt x="48" y="96"/>
                  </a:cubicBezTo>
                  <a:cubicBezTo>
                    <a:pt x="75" y="96"/>
                    <a:pt x="96" y="75"/>
                    <a:pt x="96" y="48"/>
                  </a:cubicBezTo>
                  <a:cubicBezTo>
                    <a:pt x="96" y="21"/>
                    <a:pt x="75" y="0"/>
                    <a:pt x="48" y="0"/>
                  </a:cubicBezTo>
                  <a:close/>
                  <a:moveTo>
                    <a:pt x="48" y="90"/>
                  </a:moveTo>
                  <a:cubicBezTo>
                    <a:pt x="25" y="90"/>
                    <a:pt x="6" y="71"/>
                    <a:pt x="6" y="48"/>
                  </a:cubicBezTo>
                  <a:cubicBezTo>
                    <a:pt x="6" y="25"/>
                    <a:pt x="25" y="6"/>
                    <a:pt x="48" y="6"/>
                  </a:cubicBezTo>
                  <a:cubicBezTo>
                    <a:pt x="71" y="6"/>
                    <a:pt x="90" y="25"/>
                    <a:pt x="90" y="48"/>
                  </a:cubicBezTo>
                  <a:cubicBezTo>
                    <a:pt x="90" y="71"/>
                    <a:pt x="71" y="90"/>
                    <a:pt x="48"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21"/>
            <p:cNvSpPr>
              <a:spLocks noEditPoints="1"/>
            </p:cNvSpPr>
            <p:nvPr/>
          </p:nvSpPr>
          <p:spPr bwMode="auto">
            <a:xfrm>
              <a:off x="-2460625" y="374650"/>
              <a:ext cx="207962" cy="206375"/>
            </a:xfrm>
            <a:custGeom>
              <a:avLst/>
              <a:gdLst>
                <a:gd name="T0" fmla="*/ 27 w 55"/>
                <a:gd name="T1" fmla="*/ 0 h 55"/>
                <a:gd name="T2" fmla="*/ 0 w 55"/>
                <a:gd name="T3" fmla="*/ 28 h 55"/>
                <a:gd name="T4" fmla="*/ 27 w 55"/>
                <a:gd name="T5" fmla="*/ 55 h 55"/>
                <a:gd name="T6" fmla="*/ 55 w 55"/>
                <a:gd name="T7" fmla="*/ 28 h 55"/>
                <a:gd name="T8" fmla="*/ 27 w 55"/>
                <a:gd name="T9" fmla="*/ 0 h 55"/>
                <a:gd name="T10" fmla="*/ 27 w 55"/>
                <a:gd name="T11" fmla="*/ 49 h 55"/>
                <a:gd name="T12" fmla="*/ 6 w 55"/>
                <a:gd name="T13" fmla="*/ 28 h 55"/>
                <a:gd name="T14" fmla="*/ 27 w 55"/>
                <a:gd name="T15" fmla="*/ 7 h 55"/>
                <a:gd name="T16" fmla="*/ 48 w 55"/>
                <a:gd name="T17" fmla="*/ 28 h 55"/>
                <a:gd name="T18" fmla="*/ 27 w 55"/>
                <a:gd name="T1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5">
                  <a:moveTo>
                    <a:pt x="27" y="0"/>
                  </a:moveTo>
                  <a:cubicBezTo>
                    <a:pt x="12" y="0"/>
                    <a:pt x="0" y="13"/>
                    <a:pt x="0" y="28"/>
                  </a:cubicBezTo>
                  <a:cubicBezTo>
                    <a:pt x="0" y="43"/>
                    <a:pt x="12" y="55"/>
                    <a:pt x="27" y="55"/>
                  </a:cubicBezTo>
                  <a:cubicBezTo>
                    <a:pt x="42" y="55"/>
                    <a:pt x="55" y="43"/>
                    <a:pt x="55" y="28"/>
                  </a:cubicBezTo>
                  <a:cubicBezTo>
                    <a:pt x="55" y="13"/>
                    <a:pt x="42" y="0"/>
                    <a:pt x="27" y="0"/>
                  </a:cubicBezTo>
                  <a:close/>
                  <a:moveTo>
                    <a:pt x="27" y="49"/>
                  </a:moveTo>
                  <a:cubicBezTo>
                    <a:pt x="16" y="49"/>
                    <a:pt x="6" y="39"/>
                    <a:pt x="6" y="28"/>
                  </a:cubicBezTo>
                  <a:cubicBezTo>
                    <a:pt x="6" y="17"/>
                    <a:pt x="16" y="7"/>
                    <a:pt x="27" y="7"/>
                  </a:cubicBezTo>
                  <a:cubicBezTo>
                    <a:pt x="38" y="7"/>
                    <a:pt x="48" y="17"/>
                    <a:pt x="48" y="28"/>
                  </a:cubicBezTo>
                  <a:cubicBezTo>
                    <a:pt x="48" y="39"/>
                    <a:pt x="38" y="49"/>
                    <a:pt x="27"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242020" y="5422854"/>
            <a:ext cx="433144" cy="331053"/>
            <a:chOff x="5516563" y="84138"/>
            <a:chExt cx="1414463" cy="1081087"/>
          </a:xfrm>
          <a:solidFill>
            <a:schemeClr val="bg1"/>
          </a:solidFill>
        </p:grpSpPr>
        <p:sp>
          <p:nvSpPr>
            <p:cNvPr id="44"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16"/>
            <p:cNvSpPr>
              <a:spLocks/>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17"/>
            <p:cNvSpPr>
              <a:spLocks/>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18"/>
            <p:cNvSpPr>
              <a:spLocks/>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19"/>
            <p:cNvSpPr>
              <a:spLocks/>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7129720" y="4293656"/>
            <a:ext cx="448210" cy="385986"/>
            <a:chOff x="2727325" y="-39687"/>
            <a:chExt cx="1463675" cy="1260475"/>
          </a:xfrm>
          <a:solidFill>
            <a:schemeClr val="bg1"/>
          </a:solidFill>
        </p:grpSpPr>
        <p:sp>
          <p:nvSpPr>
            <p:cNvPr id="52" name="Freeform 20"/>
            <p:cNvSpPr>
              <a:spLocks noEditPoints="1"/>
            </p:cNvSpPr>
            <p:nvPr/>
          </p:nvSpPr>
          <p:spPr bwMode="auto">
            <a:xfrm>
              <a:off x="2727325" y="-39687"/>
              <a:ext cx="1463675" cy="1260475"/>
            </a:xfrm>
            <a:custGeom>
              <a:avLst/>
              <a:gdLst>
                <a:gd name="T0" fmla="*/ 347 w 390"/>
                <a:gd name="T1" fmla="*/ 42 h 336"/>
                <a:gd name="T2" fmla="*/ 195 w 390"/>
                <a:gd name="T3" fmla="*/ 38 h 336"/>
                <a:gd name="T4" fmla="*/ 43 w 390"/>
                <a:gd name="T5" fmla="*/ 42 h 336"/>
                <a:gd name="T6" fmla="*/ 43 w 390"/>
                <a:gd name="T7" fmla="*/ 196 h 336"/>
                <a:gd name="T8" fmla="*/ 170 w 390"/>
                <a:gd name="T9" fmla="*/ 322 h 336"/>
                <a:gd name="T10" fmla="*/ 220 w 390"/>
                <a:gd name="T11" fmla="*/ 322 h 336"/>
                <a:gd name="T12" fmla="*/ 347 w 390"/>
                <a:gd name="T13" fmla="*/ 196 h 336"/>
                <a:gd name="T14" fmla="*/ 347 w 390"/>
                <a:gd name="T15" fmla="*/ 42 h 336"/>
                <a:gd name="T16" fmla="*/ 330 w 390"/>
                <a:gd name="T17" fmla="*/ 180 h 336"/>
                <a:gd name="T18" fmla="*/ 203 w 390"/>
                <a:gd name="T19" fmla="*/ 306 h 336"/>
                <a:gd name="T20" fmla="*/ 187 w 390"/>
                <a:gd name="T21" fmla="*/ 306 h 336"/>
                <a:gd name="T22" fmla="*/ 59 w 390"/>
                <a:gd name="T23" fmla="*/ 180 h 336"/>
                <a:gd name="T24" fmla="*/ 59 w 390"/>
                <a:gd name="T25" fmla="*/ 58 h 336"/>
                <a:gd name="T26" fmla="*/ 179 w 390"/>
                <a:gd name="T27" fmla="*/ 55 h 336"/>
                <a:gd name="T28" fmla="*/ 195 w 390"/>
                <a:gd name="T29" fmla="*/ 70 h 336"/>
                <a:gd name="T30" fmla="*/ 210 w 390"/>
                <a:gd name="T31" fmla="*/ 55 h 336"/>
                <a:gd name="T32" fmla="*/ 330 w 390"/>
                <a:gd name="T33" fmla="*/ 58 h 336"/>
                <a:gd name="T34" fmla="*/ 330 w 390"/>
                <a:gd name="T35" fmla="*/ 18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336">
                  <a:moveTo>
                    <a:pt x="347" y="42"/>
                  </a:moveTo>
                  <a:cubicBezTo>
                    <a:pt x="305" y="0"/>
                    <a:pt x="238" y="0"/>
                    <a:pt x="195" y="38"/>
                  </a:cubicBezTo>
                  <a:cubicBezTo>
                    <a:pt x="152" y="0"/>
                    <a:pt x="85" y="0"/>
                    <a:pt x="43" y="42"/>
                  </a:cubicBezTo>
                  <a:cubicBezTo>
                    <a:pt x="0" y="84"/>
                    <a:pt x="0" y="154"/>
                    <a:pt x="43" y="196"/>
                  </a:cubicBezTo>
                  <a:cubicBezTo>
                    <a:pt x="55" y="208"/>
                    <a:pt x="170" y="322"/>
                    <a:pt x="170" y="322"/>
                  </a:cubicBezTo>
                  <a:cubicBezTo>
                    <a:pt x="184" y="336"/>
                    <a:pt x="206" y="336"/>
                    <a:pt x="220" y="322"/>
                  </a:cubicBezTo>
                  <a:cubicBezTo>
                    <a:pt x="220" y="322"/>
                    <a:pt x="345" y="198"/>
                    <a:pt x="347" y="196"/>
                  </a:cubicBezTo>
                  <a:cubicBezTo>
                    <a:pt x="390" y="154"/>
                    <a:pt x="390" y="84"/>
                    <a:pt x="347" y="42"/>
                  </a:cubicBezTo>
                  <a:close/>
                  <a:moveTo>
                    <a:pt x="330" y="180"/>
                  </a:moveTo>
                  <a:cubicBezTo>
                    <a:pt x="203" y="306"/>
                    <a:pt x="203" y="306"/>
                    <a:pt x="203" y="306"/>
                  </a:cubicBezTo>
                  <a:cubicBezTo>
                    <a:pt x="199" y="310"/>
                    <a:pt x="191" y="310"/>
                    <a:pt x="187" y="306"/>
                  </a:cubicBezTo>
                  <a:cubicBezTo>
                    <a:pt x="59" y="180"/>
                    <a:pt x="59" y="180"/>
                    <a:pt x="59" y="180"/>
                  </a:cubicBezTo>
                  <a:cubicBezTo>
                    <a:pt x="25" y="146"/>
                    <a:pt x="25" y="92"/>
                    <a:pt x="59" y="58"/>
                  </a:cubicBezTo>
                  <a:cubicBezTo>
                    <a:pt x="92" y="26"/>
                    <a:pt x="145" y="25"/>
                    <a:pt x="179" y="55"/>
                  </a:cubicBezTo>
                  <a:cubicBezTo>
                    <a:pt x="195" y="70"/>
                    <a:pt x="195" y="70"/>
                    <a:pt x="195" y="70"/>
                  </a:cubicBezTo>
                  <a:cubicBezTo>
                    <a:pt x="210" y="55"/>
                    <a:pt x="210" y="55"/>
                    <a:pt x="210" y="55"/>
                  </a:cubicBezTo>
                  <a:cubicBezTo>
                    <a:pt x="245" y="25"/>
                    <a:pt x="298" y="26"/>
                    <a:pt x="330" y="58"/>
                  </a:cubicBezTo>
                  <a:cubicBezTo>
                    <a:pt x="364" y="92"/>
                    <a:pt x="364" y="146"/>
                    <a:pt x="330"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21"/>
            <p:cNvSpPr>
              <a:spLocks/>
            </p:cNvSpPr>
            <p:nvPr/>
          </p:nvSpPr>
          <p:spPr bwMode="auto">
            <a:xfrm>
              <a:off x="2982913" y="215900"/>
              <a:ext cx="206375" cy="201612"/>
            </a:xfrm>
            <a:custGeom>
              <a:avLst/>
              <a:gdLst>
                <a:gd name="T0" fmla="*/ 49 w 55"/>
                <a:gd name="T1" fmla="*/ 0 h 54"/>
                <a:gd name="T2" fmla="*/ 49 w 55"/>
                <a:gd name="T3" fmla="*/ 0 h 54"/>
                <a:gd name="T4" fmla="*/ 0 w 55"/>
                <a:gd name="T5" fmla="*/ 48 h 54"/>
                <a:gd name="T6" fmla="*/ 0 w 55"/>
                <a:gd name="T7" fmla="*/ 48 h 54"/>
                <a:gd name="T8" fmla="*/ 6 w 55"/>
                <a:gd name="T9" fmla="*/ 54 h 54"/>
                <a:gd name="T10" fmla="*/ 12 w 55"/>
                <a:gd name="T11" fmla="*/ 48 h 54"/>
                <a:gd name="T12" fmla="*/ 12 w 55"/>
                <a:gd name="T13" fmla="*/ 48 h 54"/>
                <a:gd name="T14" fmla="*/ 49 w 55"/>
                <a:gd name="T15" fmla="*/ 11 h 54"/>
                <a:gd name="T16" fmla="*/ 49 w 55"/>
                <a:gd name="T17" fmla="*/ 11 h 54"/>
                <a:gd name="T18" fmla="*/ 55 w 55"/>
                <a:gd name="T19" fmla="*/ 5 h 54"/>
                <a:gd name="T20" fmla="*/ 49 w 55"/>
                <a:gd name="T2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54">
                  <a:moveTo>
                    <a:pt x="49" y="0"/>
                  </a:moveTo>
                  <a:cubicBezTo>
                    <a:pt x="49" y="0"/>
                    <a:pt x="49" y="0"/>
                    <a:pt x="49" y="0"/>
                  </a:cubicBezTo>
                  <a:cubicBezTo>
                    <a:pt x="22" y="0"/>
                    <a:pt x="0" y="21"/>
                    <a:pt x="0" y="48"/>
                  </a:cubicBezTo>
                  <a:cubicBezTo>
                    <a:pt x="0" y="48"/>
                    <a:pt x="0" y="48"/>
                    <a:pt x="0" y="48"/>
                  </a:cubicBezTo>
                  <a:cubicBezTo>
                    <a:pt x="0" y="52"/>
                    <a:pt x="3" y="54"/>
                    <a:pt x="6" y="54"/>
                  </a:cubicBezTo>
                  <a:cubicBezTo>
                    <a:pt x="9" y="54"/>
                    <a:pt x="12" y="52"/>
                    <a:pt x="12" y="48"/>
                  </a:cubicBezTo>
                  <a:cubicBezTo>
                    <a:pt x="12" y="48"/>
                    <a:pt x="12" y="48"/>
                    <a:pt x="12" y="48"/>
                  </a:cubicBezTo>
                  <a:cubicBezTo>
                    <a:pt x="12" y="28"/>
                    <a:pt x="29" y="11"/>
                    <a:pt x="49" y="11"/>
                  </a:cubicBezTo>
                  <a:cubicBezTo>
                    <a:pt x="49" y="11"/>
                    <a:pt x="49" y="11"/>
                    <a:pt x="49" y="11"/>
                  </a:cubicBezTo>
                  <a:cubicBezTo>
                    <a:pt x="52" y="11"/>
                    <a:pt x="55" y="8"/>
                    <a:pt x="55" y="5"/>
                  </a:cubicBezTo>
                  <a:cubicBezTo>
                    <a:pt x="55" y="2"/>
                    <a:pt x="52" y="0"/>
                    <a:pt x="4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Freeform 13"/>
          <p:cNvSpPr>
            <a:spLocks noChangeAspect="1" noEditPoints="1"/>
          </p:cNvSpPr>
          <p:nvPr/>
        </p:nvSpPr>
        <p:spPr bwMode="auto">
          <a:xfrm>
            <a:off x="6079787" y="3099178"/>
            <a:ext cx="424142" cy="413042"/>
          </a:xfrm>
          <a:custGeom>
            <a:avLst/>
            <a:gdLst>
              <a:gd name="T0" fmla="*/ 161 w 226"/>
              <a:gd name="T1" fmla="*/ 0 h 220"/>
              <a:gd name="T2" fmla="*/ 96 w 226"/>
              <a:gd name="T3" fmla="*/ 47 h 220"/>
              <a:gd name="T4" fmla="*/ 95 w 226"/>
              <a:gd name="T5" fmla="*/ 47 h 220"/>
              <a:gd name="T6" fmla="*/ 24 w 226"/>
              <a:gd name="T7" fmla="*/ 119 h 220"/>
              <a:gd name="T8" fmla="*/ 1 w 226"/>
              <a:gd name="T9" fmla="*/ 189 h 220"/>
              <a:gd name="T10" fmla="*/ 24 w 226"/>
              <a:gd name="T11" fmla="*/ 220 h 220"/>
              <a:gd name="T12" fmla="*/ 90 w 226"/>
              <a:gd name="T13" fmla="*/ 203 h 220"/>
              <a:gd name="T14" fmla="*/ 207 w 226"/>
              <a:gd name="T15" fmla="*/ 91 h 220"/>
              <a:gd name="T16" fmla="*/ 110 w 226"/>
              <a:gd name="T17" fmla="*/ 164 h 220"/>
              <a:gd name="T18" fmla="*/ 170 w 226"/>
              <a:gd name="T19" fmla="*/ 81 h 220"/>
              <a:gd name="T20" fmla="*/ 163 w 226"/>
              <a:gd name="T21" fmla="*/ 115 h 220"/>
              <a:gd name="T22" fmla="*/ 110 w 226"/>
              <a:gd name="T23" fmla="*/ 169 h 220"/>
              <a:gd name="T24" fmla="*/ 102 w 226"/>
              <a:gd name="T25" fmla="*/ 139 h 220"/>
              <a:gd name="T26" fmla="*/ 79 w 226"/>
              <a:gd name="T27" fmla="*/ 117 h 220"/>
              <a:gd name="T28" fmla="*/ 159 w 226"/>
              <a:gd name="T29" fmla="*/ 61 h 220"/>
              <a:gd name="T30" fmla="*/ 102 w 226"/>
              <a:gd name="T31" fmla="*/ 139 h 220"/>
              <a:gd name="T32" fmla="*/ 52 w 226"/>
              <a:gd name="T33" fmla="*/ 110 h 220"/>
              <a:gd name="T34" fmla="*/ 137 w 226"/>
              <a:gd name="T35" fmla="*/ 49 h 220"/>
              <a:gd name="T36" fmla="*/ 29 w 226"/>
              <a:gd name="T37" fmla="*/ 205 h 220"/>
              <a:gd name="T38" fmla="*/ 14 w 226"/>
              <a:gd name="T39" fmla="*/ 196 h 220"/>
              <a:gd name="T40" fmla="*/ 22 w 226"/>
              <a:gd name="T41" fmla="*/ 166 h 220"/>
              <a:gd name="T42" fmla="*/ 54 w 226"/>
              <a:gd name="T43" fmla="*/ 199 h 220"/>
              <a:gd name="T44" fmla="*/ 61 w 226"/>
              <a:gd name="T45" fmla="*/ 197 h 220"/>
              <a:gd name="T46" fmla="*/ 24 w 226"/>
              <a:gd name="T47" fmla="*/ 159 h 220"/>
              <a:gd name="T48" fmla="*/ 33 w 226"/>
              <a:gd name="T49" fmla="*/ 129 h 220"/>
              <a:gd name="T50" fmla="*/ 89 w 226"/>
              <a:gd name="T51" fmla="*/ 189 h 220"/>
              <a:gd name="T52" fmla="*/ 61 w 226"/>
              <a:gd name="T53" fmla="*/ 197 h 220"/>
              <a:gd name="T54" fmla="*/ 186 w 226"/>
              <a:gd name="T55" fmla="*/ 93 h 220"/>
              <a:gd name="T56" fmla="*/ 168 w 226"/>
              <a:gd name="T57" fmla="*/ 52 h 220"/>
              <a:gd name="T58" fmla="*/ 139 w 226"/>
              <a:gd name="T59" fmla="*/ 23 h 220"/>
              <a:gd name="T60" fmla="*/ 192 w 226"/>
              <a:gd name="T61" fmla="*/ 27 h 220"/>
              <a:gd name="T62" fmla="*/ 197 w 226"/>
              <a:gd name="T63" fmla="*/ 81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6" h="220">
                <a:moveTo>
                  <a:pt x="202" y="18"/>
                </a:moveTo>
                <a:cubicBezTo>
                  <a:pt x="191" y="6"/>
                  <a:pt x="176" y="0"/>
                  <a:pt x="161" y="0"/>
                </a:cubicBezTo>
                <a:cubicBezTo>
                  <a:pt x="149" y="0"/>
                  <a:pt x="137" y="5"/>
                  <a:pt x="129" y="13"/>
                </a:cubicBezTo>
                <a:cubicBezTo>
                  <a:pt x="96" y="47"/>
                  <a:pt x="96" y="47"/>
                  <a:pt x="96" y="47"/>
                </a:cubicBezTo>
                <a:cubicBezTo>
                  <a:pt x="96" y="47"/>
                  <a:pt x="95" y="47"/>
                  <a:pt x="95" y="47"/>
                </a:cubicBezTo>
                <a:cubicBezTo>
                  <a:pt x="95" y="47"/>
                  <a:pt x="95" y="47"/>
                  <a:pt x="95" y="47"/>
                </a:cubicBezTo>
                <a:cubicBezTo>
                  <a:pt x="95" y="47"/>
                  <a:pt x="95" y="47"/>
                  <a:pt x="95" y="47"/>
                </a:cubicBezTo>
                <a:cubicBezTo>
                  <a:pt x="24" y="119"/>
                  <a:pt x="24" y="119"/>
                  <a:pt x="24" y="119"/>
                </a:cubicBezTo>
                <a:cubicBezTo>
                  <a:pt x="21" y="122"/>
                  <a:pt x="19" y="126"/>
                  <a:pt x="17" y="130"/>
                </a:cubicBezTo>
                <a:cubicBezTo>
                  <a:pt x="1" y="189"/>
                  <a:pt x="1" y="189"/>
                  <a:pt x="1" y="189"/>
                </a:cubicBezTo>
                <a:cubicBezTo>
                  <a:pt x="1" y="189"/>
                  <a:pt x="0" y="194"/>
                  <a:pt x="0" y="196"/>
                </a:cubicBezTo>
                <a:cubicBezTo>
                  <a:pt x="0" y="209"/>
                  <a:pt x="11" y="220"/>
                  <a:pt x="24" y="220"/>
                </a:cubicBezTo>
                <a:cubicBezTo>
                  <a:pt x="27" y="220"/>
                  <a:pt x="32" y="219"/>
                  <a:pt x="32" y="219"/>
                </a:cubicBezTo>
                <a:cubicBezTo>
                  <a:pt x="90" y="203"/>
                  <a:pt x="90" y="203"/>
                  <a:pt x="90" y="203"/>
                </a:cubicBezTo>
                <a:cubicBezTo>
                  <a:pt x="95" y="202"/>
                  <a:pt x="99" y="200"/>
                  <a:pt x="102" y="196"/>
                </a:cubicBezTo>
                <a:cubicBezTo>
                  <a:pt x="207" y="91"/>
                  <a:pt x="207" y="91"/>
                  <a:pt x="207" y="91"/>
                </a:cubicBezTo>
                <a:cubicBezTo>
                  <a:pt x="226" y="72"/>
                  <a:pt x="224" y="40"/>
                  <a:pt x="202" y="18"/>
                </a:cubicBezTo>
                <a:close/>
                <a:moveTo>
                  <a:pt x="110" y="164"/>
                </a:moveTo>
                <a:cubicBezTo>
                  <a:pt x="110" y="157"/>
                  <a:pt x="108" y="151"/>
                  <a:pt x="105" y="146"/>
                </a:cubicBezTo>
                <a:cubicBezTo>
                  <a:pt x="170" y="81"/>
                  <a:pt x="170" y="81"/>
                  <a:pt x="170" y="81"/>
                </a:cubicBezTo>
                <a:cubicBezTo>
                  <a:pt x="174" y="93"/>
                  <a:pt x="172" y="106"/>
                  <a:pt x="163" y="115"/>
                </a:cubicBezTo>
                <a:cubicBezTo>
                  <a:pt x="163" y="115"/>
                  <a:pt x="163" y="115"/>
                  <a:pt x="163" y="115"/>
                </a:cubicBezTo>
                <a:cubicBezTo>
                  <a:pt x="163" y="115"/>
                  <a:pt x="163" y="115"/>
                  <a:pt x="163" y="115"/>
                </a:cubicBezTo>
                <a:cubicBezTo>
                  <a:pt x="110" y="169"/>
                  <a:pt x="110" y="169"/>
                  <a:pt x="110" y="169"/>
                </a:cubicBezTo>
                <a:cubicBezTo>
                  <a:pt x="110" y="167"/>
                  <a:pt x="110" y="165"/>
                  <a:pt x="110" y="164"/>
                </a:cubicBezTo>
                <a:close/>
                <a:moveTo>
                  <a:pt x="102" y="139"/>
                </a:moveTo>
                <a:cubicBezTo>
                  <a:pt x="99" y="135"/>
                  <a:pt x="96" y="131"/>
                  <a:pt x="93" y="127"/>
                </a:cubicBezTo>
                <a:cubicBezTo>
                  <a:pt x="88" y="123"/>
                  <a:pt x="84" y="120"/>
                  <a:pt x="79" y="117"/>
                </a:cubicBezTo>
                <a:cubicBezTo>
                  <a:pt x="144" y="52"/>
                  <a:pt x="144" y="52"/>
                  <a:pt x="144" y="52"/>
                </a:cubicBezTo>
                <a:cubicBezTo>
                  <a:pt x="149" y="54"/>
                  <a:pt x="154" y="57"/>
                  <a:pt x="159" y="61"/>
                </a:cubicBezTo>
                <a:cubicBezTo>
                  <a:pt x="162" y="65"/>
                  <a:pt x="165" y="69"/>
                  <a:pt x="167" y="74"/>
                </a:cubicBezTo>
                <a:lnTo>
                  <a:pt x="102" y="139"/>
                </a:lnTo>
                <a:close/>
                <a:moveTo>
                  <a:pt x="72" y="114"/>
                </a:moveTo>
                <a:cubicBezTo>
                  <a:pt x="66" y="111"/>
                  <a:pt x="59" y="110"/>
                  <a:pt x="52" y="110"/>
                </a:cubicBezTo>
                <a:cubicBezTo>
                  <a:pt x="105" y="56"/>
                  <a:pt x="105" y="56"/>
                  <a:pt x="105" y="56"/>
                </a:cubicBezTo>
                <a:cubicBezTo>
                  <a:pt x="113" y="48"/>
                  <a:pt x="125" y="46"/>
                  <a:pt x="137" y="49"/>
                </a:cubicBezTo>
                <a:lnTo>
                  <a:pt x="72" y="114"/>
                </a:lnTo>
                <a:close/>
                <a:moveTo>
                  <a:pt x="29" y="205"/>
                </a:moveTo>
                <a:cubicBezTo>
                  <a:pt x="28" y="206"/>
                  <a:pt x="26" y="206"/>
                  <a:pt x="24" y="206"/>
                </a:cubicBezTo>
                <a:cubicBezTo>
                  <a:pt x="18" y="206"/>
                  <a:pt x="14" y="202"/>
                  <a:pt x="14" y="196"/>
                </a:cubicBezTo>
                <a:cubicBezTo>
                  <a:pt x="14" y="195"/>
                  <a:pt x="14" y="193"/>
                  <a:pt x="14" y="192"/>
                </a:cubicBezTo>
                <a:cubicBezTo>
                  <a:pt x="22" y="166"/>
                  <a:pt x="22" y="166"/>
                  <a:pt x="22" y="166"/>
                </a:cubicBezTo>
                <a:cubicBezTo>
                  <a:pt x="30" y="166"/>
                  <a:pt x="38" y="169"/>
                  <a:pt x="45" y="175"/>
                </a:cubicBezTo>
                <a:cubicBezTo>
                  <a:pt x="51" y="182"/>
                  <a:pt x="55" y="191"/>
                  <a:pt x="54" y="199"/>
                </a:cubicBezTo>
                <a:lnTo>
                  <a:pt x="29" y="205"/>
                </a:lnTo>
                <a:close/>
                <a:moveTo>
                  <a:pt x="61" y="197"/>
                </a:moveTo>
                <a:cubicBezTo>
                  <a:pt x="61" y="188"/>
                  <a:pt x="57" y="178"/>
                  <a:pt x="50" y="170"/>
                </a:cubicBezTo>
                <a:cubicBezTo>
                  <a:pt x="42" y="163"/>
                  <a:pt x="33" y="159"/>
                  <a:pt x="24" y="159"/>
                </a:cubicBezTo>
                <a:cubicBezTo>
                  <a:pt x="30" y="134"/>
                  <a:pt x="30" y="134"/>
                  <a:pt x="30" y="134"/>
                </a:cubicBezTo>
                <a:cubicBezTo>
                  <a:pt x="31" y="132"/>
                  <a:pt x="32" y="131"/>
                  <a:pt x="33" y="129"/>
                </a:cubicBezTo>
                <a:cubicBezTo>
                  <a:pt x="47" y="119"/>
                  <a:pt x="68" y="122"/>
                  <a:pt x="83" y="137"/>
                </a:cubicBezTo>
                <a:cubicBezTo>
                  <a:pt x="98" y="153"/>
                  <a:pt x="101" y="175"/>
                  <a:pt x="89" y="189"/>
                </a:cubicBezTo>
                <a:cubicBezTo>
                  <a:pt x="88" y="190"/>
                  <a:pt x="87" y="190"/>
                  <a:pt x="86" y="190"/>
                </a:cubicBezTo>
                <a:lnTo>
                  <a:pt x="61" y="197"/>
                </a:lnTo>
                <a:close/>
                <a:moveTo>
                  <a:pt x="197" y="81"/>
                </a:moveTo>
                <a:cubicBezTo>
                  <a:pt x="186" y="93"/>
                  <a:pt x="186" y="93"/>
                  <a:pt x="186" y="93"/>
                </a:cubicBezTo>
                <a:cubicBezTo>
                  <a:pt x="186" y="91"/>
                  <a:pt x="186" y="90"/>
                  <a:pt x="186" y="88"/>
                </a:cubicBezTo>
                <a:cubicBezTo>
                  <a:pt x="185" y="75"/>
                  <a:pt x="178" y="62"/>
                  <a:pt x="168" y="52"/>
                </a:cubicBezTo>
                <a:cubicBezTo>
                  <a:pt x="157" y="41"/>
                  <a:pt x="142" y="34"/>
                  <a:pt x="127" y="34"/>
                </a:cubicBezTo>
                <a:cubicBezTo>
                  <a:pt x="139" y="23"/>
                  <a:pt x="139" y="23"/>
                  <a:pt x="139" y="23"/>
                </a:cubicBezTo>
                <a:cubicBezTo>
                  <a:pt x="145" y="17"/>
                  <a:pt x="153" y="14"/>
                  <a:pt x="161" y="14"/>
                </a:cubicBezTo>
                <a:cubicBezTo>
                  <a:pt x="172" y="14"/>
                  <a:pt x="184" y="19"/>
                  <a:pt x="192" y="27"/>
                </a:cubicBezTo>
                <a:cubicBezTo>
                  <a:pt x="201" y="36"/>
                  <a:pt x="205" y="46"/>
                  <a:pt x="206" y="56"/>
                </a:cubicBezTo>
                <a:cubicBezTo>
                  <a:pt x="207" y="66"/>
                  <a:pt x="204" y="75"/>
                  <a:pt x="197" y="81"/>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7029621" y="5070355"/>
            <a:ext cx="1768573" cy="224357"/>
          </a:xfrm>
          <a:prstGeom prst="rect">
            <a:avLst/>
          </a:prstGeom>
          <a:noFill/>
        </p:spPr>
        <p:txBody>
          <a:bodyPr wrap="square" lIns="0" tIns="0" rIns="0" bIns="0" rtlCol="0">
            <a:spAutoFit/>
          </a:bodyPr>
          <a:lstStyle/>
          <a:p>
            <a:pPr algn="just">
              <a:lnSpc>
                <a:spcPct val="120000"/>
              </a:lnSpc>
            </a:pPr>
            <a:r>
              <a:rPr lang="zh-CN" altLang="en-US" sz="1215">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215"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5"/>
          <p:cNvSpPr txBox="1"/>
          <p:nvPr/>
        </p:nvSpPr>
        <p:spPr>
          <a:xfrm>
            <a:off x="7916974" y="4029336"/>
            <a:ext cx="1768573" cy="224357"/>
          </a:xfrm>
          <a:prstGeom prst="rect">
            <a:avLst/>
          </a:prstGeom>
          <a:noFill/>
        </p:spPr>
        <p:txBody>
          <a:bodyPr wrap="square" lIns="0" tIns="0" rIns="0" bIns="0" rtlCol="0">
            <a:spAutoFit/>
          </a:bodyPr>
          <a:lstStyle/>
          <a:p>
            <a:pPr algn="just">
              <a:lnSpc>
                <a:spcPct val="120000"/>
              </a:lnSpc>
            </a:pPr>
            <a:r>
              <a:rPr lang="zh-CN" altLang="en-US" sz="1215">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215"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6846002" y="2816461"/>
            <a:ext cx="1768573" cy="224357"/>
          </a:xfrm>
          <a:prstGeom prst="rect">
            <a:avLst/>
          </a:prstGeom>
          <a:noFill/>
        </p:spPr>
        <p:txBody>
          <a:bodyPr wrap="square" lIns="0" tIns="0" rIns="0" bIns="0" rtlCol="0">
            <a:spAutoFit/>
          </a:bodyPr>
          <a:lstStyle/>
          <a:p>
            <a:pPr algn="just">
              <a:lnSpc>
                <a:spcPct val="120000"/>
              </a:lnSpc>
            </a:pPr>
            <a:r>
              <a:rPr lang="zh-CN" altLang="en-US" sz="1215">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215"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Box 57"/>
          <p:cNvSpPr txBox="1"/>
          <p:nvPr/>
        </p:nvSpPr>
        <p:spPr>
          <a:xfrm>
            <a:off x="6084450" y="1699230"/>
            <a:ext cx="1768573" cy="224357"/>
          </a:xfrm>
          <a:prstGeom prst="rect">
            <a:avLst/>
          </a:prstGeom>
          <a:noFill/>
        </p:spPr>
        <p:txBody>
          <a:bodyPr wrap="square" lIns="0" tIns="0" rIns="0" bIns="0" rtlCol="0">
            <a:spAutoFit/>
          </a:bodyPr>
          <a:lstStyle/>
          <a:p>
            <a:pPr algn="just">
              <a:lnSpc>
                <a:spcPct val="120000"/>
              </a:lnSpc>
            </a:pPr>
            <a:r>
              <a:rPr lang="zh-CN" altLang="en-US" sz="1215">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215"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6090222" y="1937276"/>
            <a:ext cx="2707974" cy="245708"/>
          </a:xfrm>
          <a:prstGeom prst="rect">
            <a:avLst/>
          </a:prstGeom>
          <a:noFill/>
        </p:spPr>
        <p:txBody>
          <a:bodyPr wrap="square" lIns="0" tIns="0" rIns="0" bIns="0" numCol="1" spcCol="360000">
            <a:spAutoFit/>
          </a:bodyPr>
          <a:lstStyle/>
          <a:p>
            <a:pPr algn="just">
              <a:lnSpc>
                <a:spcPct val="120000"/>
              </a:lnSpc>
              <a:defRPr/>
            </a:pPr>
            <a:r>
              <a:rPr lang="en-US" altLang="zh-CN"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59"/>
          <p:cNvSpPr txBox="1"/>
          <p:nvPr/>
        </p:nvSpPr>
        <p:spPr>
          <a:xfrm>
            <a:off x="6869251" y="3035584"/>
            <a:ext cx="2707974" cy="245708"/>
          </a:xfrm>
          <a:prstGeom prst="rect">
            <a:avLst/>
          </a:prstGeom>
          <a:noFill/>
        </p:spPr>
        <p:txBody>
          <a:bodyPr wrap="square" lIns="0" tIns="0" rIns="0" bIns="0" numCol="1" spcCol="360000">
            <a:spAutoFit/>
          </a:bodyPr>
          <a:lstStyle/>
          <a:p>
            <a:pPr algn="just">
              <a:lnSpc>
                <a:spcPct val="120000"/>
              </a:lnSpc>
              <a:defRPr/>
            </a:pPr>
            <a:r>
              <a:rPr lang="en-US" altLang="zh-CN"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60"/>
          <p:cNvSpPr txBox="1"/>
          <p:nvPr/>
        </p:nvSpPr>
        <p:spPr>
          <a:xfrm>
            <a:off x="7916992" y="4254369"/>
            <a:ext cx="2644174" cy="245708"/>
          </a:xfrm>
          <a:prstGeom prst="rect">
            <a:avLst/>
          </a:prstGeom>
          <a:noFill/>
        </p:spPr>
        <p:txBody>
          <a:bodyPr wrap="square" lIns="0" tIns="0" rIns="0" bIns="0" numCol="1" spcCol="360000">
            <a:spAutoFit/>
          </a:bodyPr>
          <a:lstStyle/>
          <a:p>
            <a:pPr algn="just">
              <a:lnSpc>
                <a:spcPct val="120000"/>
              </a:lnSpc>
              <a:defRPr/>
            </a:pPr>
            <a:r>
              <a:rPr lang="en-US" altLang="zh-CN"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TextBox 61"/>
          <p:cNvSpPr txBox="1"/>
          <p:nvPr/>
        </p:nvSpPr>
        <p:spPr>
          <a:xfrm>
            <a:off x="7026722" y="5304510"/>
            <a:ext cx="2707974" cy="245708"/>
          </a:xfrm>
          <a:prstGeom prst="rect">
            <a:avLst/>
          </a:prstGeom>
          <a:noFill/>
        </p:spPr>
        <p:txBody>
          <a:bodyPr wrap="square" lIns="0" tIns="0" rIns="0" bIns="0" numCol="1" spcCol="360000">
            <a:spAutoFit/>
          </a:bodyPr>
          <a:lstStyle/>
          <a:p>
            <a:pPr algn="just">
              <a:lnSpc>
                <a:spcPct val="120000"/>
              </a:lnSpc>
              <a:defRPr/>
            </a:pPr>
            <a:r>
              <a:rPr lang="en-US" altLang="zh-CN"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文本框 66"/>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68" name="文本框 67"/>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7804141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ppt_x"/>
                                          </p:val>
                                        </p:tav>
                                        <p:tav tm="100000">
                                          <p:val>
                                            <p:strVal val="#ppt_x"/>
                                          </p:val>
                                        </p:tav>
                                      </p:tavLst>
                                    </p:anim>
                                    <p:anim calcmode="lin" valueType="num">
                                      <p:cBhvr additive="base">
                                        <p:cTn id="23" dur="500" fill="hold"/>
                                        <p:tgtEl>
                                          <p:spTgt spid="14"/>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16" presetClass="entr" presetSubtype="37"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barn(outVertical)">
                                      <p:cBhvr>
                                        <p:cTn id="27" dur="1000"/>
                                        <p:tgtEl>
                                          <p:spTgt spid="27"/>
                                        </p:tgtEl>
                                      </p:cBhvr>
                                    </p:animEffect>
                                  </p:childTnLst>
                                </p:cTn>
                              </p:par>
                            </p:childTnLst>
                          </p:cTn>
                        </p:par>
                        <p:par>
                          <p:cTn id="28" fill="hold">
                            <p:stCondLst>
                              <p:cond delay="3000"/>
                            </p:stCondLst>
                            <p:childTnLst>
                              <p:par>
                                <p:cTn id="29" presetID="16" presetClass="entr" presetSubtype="37"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barn(outVertical)">
                                      <p:cBhvr>
                                        <p:cTn id="31" dur="1000"/>
                                        <p:tgtEl>
                                          <p:spTgt spid="30"/>
                                        </p:tgtEl>
                                      </p:cBhvr>
                                    </p:animEffect>
                                  </p:childTnLst>
                                </p:cTn>
                              </p:par>
                            </p:childTnLst>
                          </p:cTn>
                        </p:par>
                        <p:par>
                          <p:cTn id="32" fill="hold">
                            <p:stCondLst>
                              <p:cond delay="4000"/>
                            </p:stCondLst>
                            <p:childTnLst>
                              <p:par>
                                <p:cTn id="33" presetID="16" presetClass="entr" presetSubtype="37" fill="hold"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barn(outVertical)">
                                      <p:cBhvr>
                                        <p:cTn id="35" dur="1000"/>
                                        <p:tgtEl>
                                          <p:spTgt spid="33"/>
                                        </p:tgtEl>
                                      </p:cBhvr>
                                    </p:animEffect>
                                  </p:childTnLst>
                                </p:cTn>
                              </p:par>
                            </p:childTnLst>
                          </p:cTn>
                        </p:par>
                        <p:par>
                          <p:cTn id="36" fill="hold">
                            <p:stCondLst>
                              <p:cond delay="5000"/>
                            </p:stCondLst>
                            <p:childTnLst>
                              <p:par>
                                <p:cTn id="37" presetID="16" presetClass="entr" presetSubtype="37" fill="hold"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barn(outVertical)">
                                      <p:cBhvr>
                                        <p:cTn id="39" dur="1000"/>
                                        <p:tgtEl>
                                          <p:spTgt spid="36"/>
                                        </p:tgtEl>
                                      </p:cBhvr>
                                    </p:animEffect>
                                  </p:childTnLst>
                                </p:cTn>
                              </p:par>
                            </p:childTnLst>
                          </p:cTn>
                        </p:par>
                        <p:par>
                          <p:cTn id="40" fill="hold">
                            <p:stCondLst>
                              <p:cond delay="6000"/>
                            </p:stCondLst>
                            <p:childTnLst>
                              <p:par>
                                <p:cTn id="41" presetID="53" presetClass="entr" presetSubtype="16" fill="hold" nodeType="after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p:cTn id="43" dur="500" fill="hold"/>
                                        <p:tgtEl>
                                          <p:spTgt spid="39"/>
                                        </p:tgtEl>
                                        <p:attrNameLst>
                                          <p:attrName>ppt_w</p:attrName>
                                        </p:attrNameLst>
                                      </p:cBhvr>
                                      <p:tavLst>
                                        <p:tav tm="0">
                                          <p:val>
                                            <p:fltVal val="0"/>
                                          </p:val>
                                        </p:tav>
                                        <p:tav tm="100000">
                                          <p:val>
                                            <p:strVal val="#ppt_w"/>
                                          </p:val>
                                        </p:tav>
                                      </p:tavLst>
                                    </p:anim>
                                    <p:anim calcmode="lin" valueType="num">
                                      <p:cBhvr>
                                        <p:cTn id="44" dur="500" fill="hold"/>
                                        <p:tgtEl>
                                          <p:spTgt spid="39"/>
                                        </p:tgtEl>
                                        <p:attrNameLst>
                                          <p:attrName>ppt_h</p:attrName>
                                        </p:attrNameLst>
                                      </p:cBhvr>
                                      <p:tavLst>
                                        <p:tav tm="0">
                                          <p:val>
                                            <p:fltVal val="0"/>
                                          </p:val>
                                        </p:tav>
                                        <p:tav tm="100000">
                                          <p:val>
                                            <p:strVal val="#ppt_h"/>
                                          </p:val>
                                        </p:tav>
                                      </p:tavLst>
                                    </p:anim>
                                    <p:animEffect transition="in" filter="fade">
                                      <p:cBhvr>
                                        <p:cTn id="45" dur="500"/>
                                        <p:tgtEl>
                                          <p:spTgt spid="39"/>
                                        </p:tgtEl>
                                      </p:cBhvr>
                                    </p:animEffect>
                                  </p:childTnLst>
                                </p:cTn>
                              </p:par>
                            </p:childTnLst>
                          </p:cTn>
                        </p:par>
                        <p:par>
                          <p:cTn id="46" fill="hold">
                            <p:stCondLst>
                              <p:cond delay="6500"/>
                            </p:stCondLst>
                            <p:childTnLst>
                              <p:par>
                                <p:cTn id="47" presetID="53" presetClass="entr" presetSubtype="16" fill="hold" nodeType="after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p:cTn id="49" dur="500" fill="hold"/>
                                        <p:tgtEl>
                                          <p:spTgt spid="43"/>
                                        </p:tgtEl>
                                        <p:attrNameLst>
                                          <p:attrName>ppt_w</p:attrName>
                                        </p:attrNameLst>
                                      </p:cBhvr>
                                      <p:tavLst>
                                        <p:tav tm="0">
                                          <p:val>
                                            <p:fltVal val="0"/>
                                          </p:val>
                                        </p:tav>
                                        <p:tav tm="100000">
                                          <p:val>
                                            <p:strVal val="#ppt_w"/>
                                          </p:val>
                                        </p:tav>
                                      </p:tavLst>
                                    </p:anim>
                                    <p:anim calcmode="lin" valueType="num">
                                      <p:cBhvr>
                                        <p:cTn id="50" dur="500" fill="hold"/>
                                        <p:tgtEl>
                                          <p:spTgt spid="43"/>
                                        </p:tgtEl>
                                        <p:attrNameLst>
                                          <p:attrName>ppt_h</p:attrName>
                                        </p:attrNameLst>
                                      </p:cBhvr>
                                      <p:tavLst>
                                        <p:tav tm="0">
                                          <p:val>
                                            <p:fltVal val="0"/>
                                          </p:val>
                                        </p:tav>
                                        <p:tav tm="100000">
                                          <p:val>
                                            <p:strVal val="#ppt_h"/>
                                          </p:val>
                                        </p:tav>
                                      </p:tavLst>
                                    </p:anim>
                                    <p:animEffect transition="in" filter="fade">
                                      <p:cBhvr>
                                        <p:cTn id="51" dur="500"/>
                                        <p:tgtEl>
                                          <p:spTgt spid="43"/>
                                        </p:tgtEl>
                                      </p:cBhvr>
                                    </p:animEffect>
                                  </p:childTnLst>
                                </p:cTn>
                              </p:par>
                            </p:childTnLst>
                          </p:cTn>
                        </p:par>
                        <p:par>
                          <p:cTn id="52" fill="hold">
                            <p:stCondLst>
                              <p:cond delay="7000"/>
                            </p:stCondLst>
                            <p:childTnLst>
                              <p:par>
                                <p:cTn id="53" presetID="53" presetClass="entr" presetSubtype="16" fill="hold" nodeType="afterEffect">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cBhvr>
                                        <p:cTn id="55" dur="500" fill="hold"/>
                                        <p:tgtEl>
                                          <p:spTgt spid="51"/>
                                        </p:tgtEl>
                                        <p:attrNameLst>
                                          <p:attrName>ppt_w</p:attrName>
                                        </p:attrNameLst>
                                      </p:cBhvr>
                                      <p:tavLst>
                                        <p:tav tm="0">
                                          <p:val>
                                            <p:fltVal val="0"/>
                                          </p:val>
                                        </p:tav>
                                        <p:tav tm="100000">
                                          <p:val>
                                            <p:strVal val="#ppt_w"/>
                                          </p:val>
                                        </p:tav>
                                      </p:tavLst>
                                    </p:anim>
                                    <p:anim calcmode="lin" valueType="num">
                                      <p:cBhvr>
                                        <p:cTn id="56" dur="500" fill="hold"/>
                                        <p:tgtEl>
                                          <p:spTgt spid="51"/>
                                        </p:tgtEl>
                                        <p:attrNameLst>
                                          <p:attrName>ppt_h</p:attrName>
                                        </p:attrNameLst>
                                      </p:cBhvr>
                                      <p:tavLst>
                                        <p:tav tm="0">
                                          <p:val>
                                            <p:fltVal val="0"/>
                                          </p:val>
                                        </p:tav>
                                        <p:tav tm="100000">
                                          <p:val>
                                            <p:strVal val="#ppt_h"/>
                                          </p:val>
                                        </p:tav>
                                      </p:tavLst>
                                    </p:anim>
                                    <p:animEffect transition="in" filter="fade">
                                      <p:cBhvr>
                                        <p:cTn id="57" dur="500"/>
                                        <p:tgtEl>
                                          <p:spTgt spid="51"/>
                                        </p:tgtEl>
                                      </p:cBhvr>
                                    </p:animEffect>
                                  </p:childTnLst>
                                </p:cTn>
                              </p:par>
                            </p:childTnLst>
                          </p:cTn>
                        </p:par>
                        <p:par>
                          <p:cTn id="58" fill="hold">
                            <p:stCondLst>
                              <p:cond delay="7500"/>
                            </p:stCondLst>
                            <p:childTnLst>
                              <p:par>
                                <p:cTn id="59" presetID="53" presetClass="entr" presetSubtype="16" fill="hold" grpId="0" nodeType="afterEffect">
                                  <p:stCondLst>
                                    <p:cond delay="0"/>
                                  </p:stCondLst>
                                  <p:childTnLst>
                                    <p:set>
                                      <p:cBhvr>
                                        <p:cTn id="60" dur="1" fill="hold">
                                          <p:stCondLst>
                                            <p:cond delay="0"/>
                                          </p:stCondLst>
                                        </p:cTn>
                                        <p:tgtEl>
                                          <p:spTgt spid="54"/>
                                        </p:tgtEl>
                                        <p:attrNameLst>
                                          <p:attrName>style.visibility</p:attrName>
                                        </p:attrNameLst>
                                      </p:cBhvr>
                                      <p:to>
                                        <p:strVal val="visible"/>
                                      </p:to>
                                    </p:set>
                                    <p:anim calcmode="lin" valueType="num">
                                      <p:cBhvr>
                                        <p:cTn id="61" dur="500" fill="hold"/>
                                        <p:tgtEl>
                                          <p:spTgt spid="54"/>
                                        </p:tgtEl>
                                        <p:attrNameLst>
                                          <p:attrName>ppt_w</p:attrName>
                                        </p:attrNameLst>
                                      </p:cBhvr>
                                      <p:tavLst>
                                        <p:tav tm="0">
                                          <p:val>
                                            <p:fltVal val="0"/>
                                          </p:val>
                                        </p:tav>
                                        <p:tav tm="100000">
                                          <p:val>
                                            <p:strVal val="#ppt_w"/>
                                          </p:val>
                                        </p:tav>
                                      </p:tavLst>
                                    </p:anim>
                                    <p:anim calcmode="lin" valueType="num">
                                      <p:cBhvr>
                                        <p:cTn id="62" dur="500" fill="hold"/>
                                        <p:tgtEl>
                                          <p:spTgt spid="54"/>
                                        </p:tgtEl>
                                        <p:attrNameLst>
                                          <p:attrName>ppt_h</p:attrName>
                                        </p:attrNameLst>
                                      </p:cBhvr>
                                      <p:tavLst>
                                        <p:tav tm="0">
                                          <p:val>
                                            <p:fltVal val="0"/>
                                          </p:val>
                                        </p:tav>
                                        <p:tav tm="100000">
                                          <p:val>
                                            <p:strVal val="#ppt_h"/>
                                          </p:val>
                                        </p:tav>
                                      </p:tavLst>
                                    </p:anim>
                                    <p:animEffect transition="in" filter="fade">
                                      <p:cBhvr>
                                        <p:cTn id="63" dur="500"/>
                                        <p:tgtEl>
                                          <p:spTgt spid="54"/>
                                        </p:tgtEl>
                                      </p:cBhvr>
                                    </p:animEffect>
                                  </p:childTnLst>
                                </p:cTn>
                              </p:par>
                            </p:childTnLst>
                          </p:cTn>
                        </p:par>
                        <p:par>
                          <p:cTn id="64" fill="hold">
                            <p:stCondLst>
                              <p:cond delay="8000"/>
                            </p:stCondLst>
                            <p:childTnLst>
                              <p:par>
                                <p:cTn id="65" presetID="22" presetClass="entr" presetSubtype="8"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wipe(left)">
                                      <p:cBhvr>
                                        <p:cTn id="67" dur="500"/>
                                        <p:tgtEl>
                                          <p:spTgt spid="55"/>
                                        </p:tgtEl>
                                      </p:cBhvr>
                                    </p:animEffect>
                                  </p:childTnLst>
                                </p:cTn>
                              </p:par>
                            </p:childTnLst>
                          </p:cTn>
                        </p:par>
                        <p:par>
                          <p:cTn id="68" fill="hold">
                            <p:stCondLst>
                              <p:cond delay="8500"/>
                            </p:stCondLst>
                            <p:childTnLst>
                              <p:par>
                                <p:cTn id="69" presetID="22" presetClass="entr" presetSubtype="8" fill="hold" grpId="0" nodeType="afterEffect">
                                  <p:stCondLst>
                                    <p:cond delay="0"/>
                                  </p:stCondLst>
                                  <p:childTnLst>
                                    <p:set>
                                      <p:cBhvr>
                                        <p:cTn id="70" dur="1" fill="hold">
                                          <p:stCondLst>
                                            <p:cond delay="0"/>
                                          </p:stCondLst>
                                        </p:cTn>
                                        <p:tgtEl>
                                          <p:spTgt spid="56"/>
                                        </p:tgtEl>
                                        <p:attrNameLst>
                                          <p:attrName>style.visibility</p:attrName>
                                        </p:attrNameLst>
                                      </p:cBhvr>
                                      <p:to>
                                        <p:strVal val="visible"/>
                                      </p:to>
                                    </p:set>
                                    <p:animEffect transition="in" filter="wipe(left)">
                                      <p:cBhvr>
                                        <p:cTn id="71" dur="500"/>
                                        <p:tgtEl>
                                          <p:spTgt spid="56"/>
                                        </p:tgtEl>
                                      </p:cBhvr>
                                    </p:animEffect>
                                  </p:childTnLst>
                                </p:cTn>
                              </p:par>
                            </p:childTnLst>
                          </p:cTn>
                        </p:par>
                        <p:par>
                          <p:cTn id="72" fill="hold">
                            <p:stCondLst>
                              <p:cond delay="9000"/>
                            </p:stCondLst>
                            <p:childTnLst>
                              <p:par>
                                <p:cTn id="73" presetID="22" presetClass="entr" presetSubtype="8" fill="hold" grpId="0" nodeType="afterEffect">
                                  <p:stCondLst>
                                    <p:cond delay="0"/>
                                  </p:stCondLst>
                                  <p:childTnLst>
                                    <p:set>
                                      <p:cBhvr>
                                        <p:cTn id="74" dur="1" fill="hold">
                                          <p:stCondLst>
                                            <p:cond delay="0"/>
                                          </p:stCondLst>
                                        </p:cTn>
                                        <p:tgtEl>
                                          <p:spTgt spid="57"/>
                                        </p:tgtEl>
                                        <p:attrNameLst>
                                          <p:attrName>style.visibility</p:attrName>
                                        </p:attrNameLst>
                                      </p:cBhvr>
                                      <p:to>
                                        <p:strVal val="visible"/>
                                      </p:to>
                                    </p:set>
                                    <p:animEffect transition="in" filter="wipe(left)">
                                      <p:cBhvr>
                                        <p:cTn id="75" dur="500"/>
                                        <p:tgtEl>
                                          <p:spTgt spid="57"/>
                                        </p:tgtEl>
                                      </p:cBhvr>
                                    </p:animEffect>
                                  </p:childTnLst>
                                </p:cTn>
                              </p:par>
                            </p:childTnLst>
                          </p:cTn>
                        </p:par>
                        <p:par>
                          <p:cTn id="76" fill="hold">
                            <p:stCondLst>
                              <p:cond delay="9500"/>
                            </p:stCondLst>
                            <p:childTnLst>
                              <p:par>
                                <p:cTn id="77" presetID="22" presetClass="entr" presetSubtype="8" fill="hold" grpId="0" nodeType="afterEffect">
                                  <p:stCondLst>
                                    <p:cond delay="0"/>
                                  </p:stCondLst>
                                  <p:childTnLst>
                                    <p:set>
                                      <p:cBhvr>
                                        <p:cTn id="78" dur="1" fill="hold">
                                          <p:stCondLst>
                                            <p:cond delay="0"/>
                                          </p:stCondLst>
                                        </p:cTn>
                                        <p:tgtEl>
                                          <p:spTgt spid="58"/>
                                        </p:tgtEl>
                                        <p:attrNameLst>
                                          <p:attrName>style.visibility</p:attrName>
                                        </p:attrNameLst>
                                      </p:cBhvr>
                                      <p:to>
                                        <p:strVal val="visible"/>
                                      </p:to>
                                    </p:set>
                                    <p:animEffect transition="in" filter="wipe(left)">
                                      <p:cBhvr>
                                        <p:cTn id="79" dur="500"/>
                                        <p:tgtEl>
                                          <p:spTgt spid="58"/>
                                        </p:tgtEl>
                                      </p:cBhvr>
                                    </p:animEffect>
                                  </p:childTnLst>
                                </p:cTn>
                              </p:par>
                            </p:childTnLst>
                          </p:cTn>
                        </p:par>
                        <p:par>
                          <p:cTn id="80" fill="hold">
                            <p:stCondLst>
                              <p:cond delay="10000"/>
                            </p:stCondLst>
                            <p:childTnLst>
                              <p:par>
                                <p:cTn id="81" presetID="2" presetClass="entr" presetSubtype="2" fill="hold" grpId="0" nodeType="afterEffect">
                                  <p:stCondLst>
                                    <p:cond delay="0"/>
                                  </p:stCondLst>
                                  <p:childTnLst>
                                    <p:set>
                                      <p:cBhvr>
                                        <p:cTn id="82" dur="1" fill="hold">
                                          <p:stCondLst>
                                            <p:cond delay="0"/>
                                          </p:stCondLst>
                                        </p:cTn>
                                        <p:tgtEl>
                                          <p:spTgt spid="59"/>
                                        </p:tgtEl>
                                        <p:attrNameLst>
                                          <p:attrName>style.visibility</p:attrName>
                                        </p:attrNameLst>
                                      </p:cBhvr>
                                      <p:to>
                                        <p:strVal val="visible"/>
                                      </p:to>
                                    </p:set>
                                    <p:anim calcmode="lin" valueType="num">
                                      <p:cBhvr additive="base">
                                        <p:cTn id="83" dur="500" fill="hold"/>
                                        <p:tgtEl>
                                          <p:spTgt spid="59"/>
                                        </p:tgtEl>
                                        <p:attrNameLst>
                                          <p:attrName>ppt_x</p:attrName>
                                        </p:attrNameLst>
                                      </p:cBhvr>
                                      <p:tavLst>
                                        <p:tav tm="0">
                                          <p:val>
                                            <p:strVal val="1+#ppt_w/2"/>
                                          </p:val>
                                        </p:tav>
                                        <p:tav tm="100000">
                                          <p:val>
                                            <p:strVal val="#ppt_x"/>
                                          </p:val>
                                        </p:tav>
                                      </p:tavLst>
                                    </p:anim>
                                    <p:anim calcmode="lin" valueType="num">
                                      <p:cBhvr additive="base">
                                        <p:cTn id="84" dur="500" fill="hold"/>
                                        <p:tgtEl>
                                          <p:spTgt spid="59"/>
                                        </p:tgtEl>
                                        <p:attrNameLst>
                                          <p:attrName>ppt_y</p:attrName>
                                        </p:attrNameLst>
                                      </p:cBhvr>
                                      <p:tavLst>
                                        <p:tav tm="0">
                                          <p:val>
                                            <p:strVal val="#ppt_y"/>
                                          </p:val>
                                        </p:tav>
                                        <p:tav tm="100000">
                                          <p:val>
                                            <p:strVal val="#ppt_y"/>
                                          </p:val>
                                        </p:tav>
                                      </p:tavLst>
                                    </p:anim>
                                  </p:childTnLst>
                                </p:cTn>
                              </p:par>
                            </p:childTnLst>
                          </p:cTn>
                        </p:par>
                        <p:par>
                          <p:cTn id="85" fill="hold">
                            <p:stCondLst>
                              <p:cond delay="10500"/>
                            </p:stCondLst>
                            <p:childTnLst>
                              <p:par>
                                <p:cTn id="86" presetID="2" presetClass="entr" presetSubtype="2" fill="hold" grpId="0" nodeType="afterEffect">
                                  <p:stCondLst>
                                    <p:cond delay="0"/>
                                  </p:stCondLst>
                                  <p:childTnLst>
                                    <p:set>
                                      <p:cBhvr>
                                        <p:cTn id="87" dur="1" fill="hold">
                                          <p:stCondLst>
                                            <p:cond delay="0"/>
                                          </p:stCondLst>
                                        </p:cTn>
                                        <p:tgtEl>
                                          <p:spTgt spid="60"/>
                                        </p:tgtEl>
                                        <p:attrNameLst>
                                          <p:attrName>style.visibility</p:attrName>
                                        </p:attrNameLst>
                                      </p:cBhvr>
                                      <p:to>
                                        <p:strVal val="visible"/>
                                      </p:to>
                                    </p:set>
                                    <p:anim calcmode="lin" valueType="num">
                                      <p:cBhvr additive="base">
                                        <p:cTn id="88" dur="500" fill="hold"/>
                                        <p:tgtEl>
                                          <p:spTgt spid="60"/>
                                        </p:tgtEl>
                                        <p:attrNameLst>
                                          <p:attrName>ppt_x</p:attrName>
                                        </p:attrNameLst>
                                      </p:cBhvr>
                                      <p:tavLst>
                                        <p:tav tm="0">
                                          <p:val>
                                            <p:strVal val="1+#ppt_w/2"/>
                                          </p:val>
                                        </p:tav>
                                        <p:tav tm="100000">
                                          <p:val>
                                            <p:strVal val="#ppt_x"/>
                                          </p:val>
                                        </p:tav>
                                      </p:tavLst>
                                    </p:anim>
                                    <p:anim calcmode="lin" valueType="num">
                                      <p:cBhvr additive="base">
                                        <p:cTn id="89" dur="500" fill="hold"/>
                                        <p:tgtEl>
                                          <p:spTgt spid="60"/>
                                        </p:tgtEl>
                                        <p:attrNameLst>
                                          <p:attrName>ppt_y</p:attrName>
                                        </p:attrNameLst>
                                      </p:cBhvr>
                                      <p:tavLst>
                                        <p:tav tm="0">
                                          <p:val>
                                            <p:strVal val="#ppt_y"/>
                                          </p:val>
                                        </p:tav>
                                        <p:tav tm="100000">
                                          <p:val>
                                            <p:strVal val="#ppt_y"/>
                                          </p:val>
                                        </p:tav>
                                      </p:tavLst>
                                    </p:anim>
                                  </p:childTnLst>
                                </p:cTn>
                              </p:par>
                            </p:childTnLst>
                          </p:cTn>
                        </p:par>
                        <p:par>
                          <p:cTn id="90" fill="hold">
                            <p:stCondLst>
                              <p:cond delay="11000"/>
                            </p:stCondLst>
                            <p:childTnLst>
                              <p:par>
                                <p:cTn id="91" presetID="2" presetClass="entr" presetSubtype="2" fill="hold" grpId="0" nodeType="afterEffect">
                                  <p:stCondLst>
                                    <p:cond delay="0"/>
                                  </p:stCondLst>
                                  <p:childTnLst>
                                    <p:set>
                                      <p:cBhvr>
                                        <p:cTn id="92" dur="1" fill="hold">
                                          <p:stCondLst>
                                            <p:cond delay="0"/>
                                          </p:stCondLst>
                                        </p:cTn>
                                        <p:tgtEl>
                                          <p:spTgt spid="61"/>
                                        </p:tgtEl>
                                        <p:attrNameLst>
                                          <p:attrName>style.visibility</p:attrName>
                                        </p:attrNameLst>
                                      </p:cBhvr>
                                      <p:to>
                                        <p:strVal val="visible"/>
                                      </p:to>
                                    </p:set>
                                    <p:anim calcmode="lin" valueType="num">
                                      <p:cBhvr additive="base">
                                        <p:cTn id="93" dur="500" fill="hold"/>
                                        <p:tgtEl>
                                          <p:spTgt spid="61"/>
                                        </p:tgtEl>
                                        <p:attrNameLst>
                                          <p:attrName>ppt_x</p:attrName>
                                        </p:attrNameLst>
                                      </p:cBhvr>
                                      <p:tavLst>
                                        <p:tav tm="0">
                                          <p:val>
                                            <p:strVal val="1+#ppt_w/2"/>
                                          </p:val>
                                        </p:tav>
                                        <p:tav tm="100000">
                                          <p:val>
                                            <p:strVal val="#ppt_x"/>
                                          </p:val>
                                        </p:tav>
                                      </p:tavLst>
                                    </p:anim>
                                    <p:anim calcmode="lin" valueType="num">
                                      <p:cBhvr additive="base">
                                        <p:cTn id="94" dur="500" fill="hold"/>
                                        <p:tgtEl>
                                          <p:spTgt spid="61"/>
                                        </p:tgtEl>
                                        <p:attrNameLst>
                                          <p:attrName>ppt_y</p:attrName>
                                        </p:attrNameLst>
                                      </p:cBhvr>
                                      <p:tavLst>
                                        <p:tav tm="0">
                                          <p:val>
                                            <p:strVal val="#ppt_y"/>
                                          </p:val>
                                        </p:tav>
                                        <p:tav tm="100000">
                                          <p:val>
                                            <p:strVal val="#ppt_y"/>
                                          </p:val>
                                        </p:tav>
                                      </p:tavLst>
                                    </p:anim>
                                  </p:childTnLst>
                                </p:cTn>
                              </p:par>
                            </p:childTnLst>
                          </p:cTn>
                        </p:par>
                        <p:par>
                          <p:cTn id="95" fill="hold">
                            <p:stCondLst>
                              <p:cond delay="11500"/>
                            </p:stCondLst>
                            <p:childTnLst>
                              <p:par>
                                <p:cTn id="96" presetID="2" presetClass="entr" presetSubtype="2" fill="hold" grpId="0" nodeType="afterEffect">
                                  <p:stCondLst>
                                    <p:cond delay="0"/>
                                  </p:stCondLst>
                                  <p:childTnLst>
                                    <p:set>
                                      <p:cBhvr>
                                        <p:cTn id="97" dur="1" fill="hold">
                                          <p:stCondLst>
                                            <p:cond delay="0"/>
                                          </p:stCondLst>
                                        </p:cTn>
                                        <p:tgtEl>
                                          <p:spTgt spid="62"/>
                                        </p:tgtEl>
                                        <p:attrNameLst>
                                          <p:attrName>style.visibility</p:attrName>
                                        </p:attrNameLst>
                                      </p:cBhvr>
                                      <p:to>
                                        <p:strVal val="visible"/>
                                      </p:to>
                                    </p:set>
                                    <p:anim calcmode="lin" valueType="num">
                                      <p:cBhvr additive="base">
                                        <p:cTn id="98" dur="500" fill="hold"/>
                                        <p:tgtEl>
                                          <p:spTgt spid="62"/>
                                        </p:tgtEl>
                                        <p:attrNameLst>
                                          <p:attrName>ppt_x</p:attrName>
                                        </p:attrNameLst>
                                      </p:cBhvr>
                                      <p:tavLst>
                                        <p:tav tm="0">
                                          <p:val>
                                            <p:strVal val="1+#ppt_w/2"/>
                                          </p:val>
                                        </p:tav>
                                        <p:tav tm="100000">
                                          <p:val>
                                            <p:strVal val="#ppt_x"/>
                                          </p:val>
                                        </p:tav>
                                      </p:tavLst>
                                    </p:anim>
                                    <p:anim calcmode="lin" valueType="num">
                                      <p:cBhvr additive="base">
                                        <p:cTn id="99" dur="500" fill="hold"/>
                                        <p:tgtEl>
                                          <p:spTgt spid="62"/>
                                        </p:tgtEl>
                                        <p:attrNameLst>
                                          <p:attrName>ppt_y</p:attrName>
                                        </p:attrNameLst>
                                      </p:cBhvr>
                                      <p:tavLst>
                                        <p:tav tm="0">
                                          <p:val>
                                            <p:strVal val="#ppt_y"/>
                                          </p:val>
                                        </p:tav>
                                        <p:tav tm="100000">
                                          <p:val>
                                            <p:strVal val="#ppt_y"/>
                                          </p:val>
                                        </p:tav>
                                      </p:tavLst>
                                    </p:anim>
                                  </p:childTnLst>
                                </p:cTn>
                              </p:par>
                              <p:par>
                                <p:cTn id="100" presetID="31" presetClass="entr" presetSubtype="0" fill="hold" nodeType="withEffect">
                                  <p:stCondLst>
                                    <p:cond delay="1000"/>
                                  </p:stCondLst>
                                  <p:childTnLst>
                                    <p:set>
                                      <p:cBhvr>
                                        <p:cTn id="101" dur="1" fill="hold">
                                          <p:stCondLst>
                                            <p:cond delay="0"/>
                                          </p:stCondLst>
                                        </p:cTn>
                                        <p:tgtEl>
                                          <p:spTgt spid="63"/>
                                        </p:tgtEl>
                                        <p:attrNameLst>
                                          <p:attrName>style.visibility</p:attrName>
                                        </p:attrNameLst>
                                      </p:cBhvr>
                                      <p:to>
                                        <p:strVal val="visible"/>
                                      </p:to>
                                    </p:set>
                                    <p:anim calcmode="lin" valueType="num">
                                      <p:cBhvr>
                                        <p:cTn id="102" dur="1000" fill="hold"/>
                                        <p:tgtEl>
                                          <p:spTgt spid="63"/>
                                        </p:tgtEl>
                                        <p:attrNameLst>
                                          <p:attrName>ppt_w</p:attrName>
                                        </p:attrNameLst>
                                      </p:cBhvr>
                                      <p:tavLst>
                                        <p:tav tm="0">
                                          <p:val>
                                            <p:fltVal val="0"/>
                                          </p:val>
                                        </p:tav>
                                        <p:tav tm="100000">
                                          <p:val>
                                            <p:strVal val="#ppt_w"/>
                                          </p:val>
                                        </p:tav>
                                      </p:tavLst>
                                    </p:anim>
                                    <p:anim calcmode="lin" valueType="num">
                                      <p:cBhvr>
                                        <p:cTn id="103" dur="1000" fill="hold"/>
                                        <p:tgtEl>
                                          <p:spTgt spid="63"/>
                                        </p:tgtEl>
                                        <p:attrNameLst>
                                          <p:attrName>ppt_h</p:attrName>
                                        </p:attrNameLst>
                                      </p:cBhvr>
                                      <p:tavLst>
                                        <p:tav tm="0">
                                          <p:val>
                                            <p:fltVal val="0"/>
                                          </p:val>
                                        </p:tav>
                                        <p:tav tm="100000">
                                          <p:val>
                                            <p:strVal val="#ppt_h"/>
                                          </p:val>
                                        </p:tav>
                                      </p:tavLst>
                                    </p:anim>
                                    <p:anim calcmode="lin" valueType="num">
                                      <p:cBhvr>
                                        <p:cTn id="104" dur="1000" fill="hold"/>
                                        <p:tgtEl>
                                          <p:spTgt spid="63"/>
                                        </p:tgtEl>
                                        <p:attrNameLst>
                                          <p:attrName>style.rotation</p:attrName>
                                        </p:attrNameLst>
                                      </p:cBhvr>
                                      <p:tavLst>
                                        <p:tav tm="0">
                                          <p:val>
                                            <p:fltVal val="90"/>
                                          </p:val>
                                        </p:tav>
                                        <p:tav tm="100000">
                                          <p:val>
                                            <p:fltVal val="0"/>
                                          </p:val>
                                        </p:tav>
                                      </p:tavLst>
                                    </p:anim>
                                    <p:animEffect transition="in" filter="fade">
                                      <p:cBhvr>
                                        <p:cTn id="105" dur="1000"/>
                                        <p:tgtEl>
                                          <p:spTgt spid="63"/>
                                        </p:tgtEl>
                                      </p:cBhvr>
                                    </p:animEffect>
                                  </p:childTnLst>
                                </p:cTn>
                              </p:par>
                              <p:par>
                                <p:cTn id="106" presetID="31" presetClass="entr" presetSubtype="0" fill="hold" nodeType="withEffect">
                                  <p:stCondLst>
                                    <p:cond delay="1000"/>
                                  </p:stCondLst>
                                  <p:childTnLst>
                                    <p:set>
                                      <p:cBhvr>
                                        <p:cTn id="107" dur="1" fill="hold">
                                          <p:stCondLst>
                                            <p:cond delay="0"/>
                                          </p:stCondLst>
                                        </p:cTn>
                                        <p:tgtEl>
                                          <p:spTgt spid="64"/>
                                        </p:tgtEl>
                                        <p:attrNameLst>
                                          <p:attrName>style.visibility</p:attrName>
                                        </p:attrNameLst>
                                      </p:cBhvr>
                                      <p:to>
                                        <p:strVal val="visible"/>
                                      </p:to>
                                    </p:set>
                                    <p:anim calcmode="lin" valueType="num">
                                      <p:cBhvr>
                                        <p:cTn id="108" dur="1000" fill="hold"/>
                                        <p:tgtEl>
                                          <p:spTgt spid="64"/>
                                        </p:tgtEl>
                                        <p:attrNameLst>
                                          <p:attrName>ppt_w</p:attrName>
                                        </p:attrNameLst>
                                      </p:cBhvr>
                                      <p:tavLst>
                                        <p:tav tm="0">
                                          <p:val>
                                            <p:fltVal val="0"/>
                                          </p:val>
                                        </p:tav>
                                        <p:tav tm="100000">
                                          <p:val>
                                            <p:strVal val="#ppt_w"/>
                                          </p:val>
                                        </p:tav>
                                      </p:tavLst>
                                    </p:anim>
                                    <p:anim calcmode="lin" valueType="num">
                                      <p:cBhvr>
                                        <p:cTn id="109" dur="1000" fill="hold"/>
                                        <p:tgtEl>
                                          <p:spTgt spid="64"/>
                                        </p:tgtEl>
                                        <p:attrNameLst>
                                          <p:attrName>ppt_h</p:attrName>
                                        </p:attrNameLst>
                                      </p:cBhvr>
                                      <p:tavLst>
                                        <p:tav tm="0">
                                          <p:val>
                                            <p:fltVal val="0"/>
                                          </p:val>
                                        </p:tav>
                                        <p:tav tm="100000">
                                          <p:val>
                                            <p:strVal val="#ppt_h"/>
                                          </p:val>
                                        </p:tav>
                                      </p:tavLst>
                                    </p:anim>
                                    <p:anim calcmode="lin" valueType="num">
                                      <p:cBhvr>
                                        <p:cTn id="110" dur="1000" fill="hold"/>
                                        <p:tgtEl>
                                          <p:spTgt spid="64"/>
                                        </p:tgtEl>
                                        <p:attrNameLst>
                                          <p:attrName>style.rotation</p:attrName>
                                        </p:attrNameLst>
                                      </p:cBhvr>
                                      <p:tavLst>
                                        <p:tav tm="0">
                                          <p:val>
                                            <p:fltVal val="90"/>
                                          </p:val>
                                        </p:tav>
                                        <p:tav tm="100000">
                                          <p:val>
                                            <p:fltVal val="0"/>
                                          </p:val>
                                        </p:tav>
                                      </p:tavLst>
                                    </p:anim>
                                    <p:animEffect transition="in" filter="fade">
                                      <p:cBhvr>
                                        <p:cTn id="111" dur="1000"/>
                                        <p:tgtEl>
                                          <p:spTgt spid="64"/>
                                        </p:tgtEl>
                                      </p:cBhvr>
                                    </p:animEffect>
                                  </p:childTnLst>
                                </p:cTn>
                              </p:par>
                              <p:par>
                                <p:cTn id="112" presetID="31" presetClass="entr" presetSubtype="0" fill="hold" nodeType="withEffect">
                                  <p:stCondLst>
                                    <p:cond delay="1000"/>
                                  </p:stCondLst>
                                  <p:childTnLst>
                                    <p:set>
                                      <p:cBhvr>
                                        <p:cTn id="113" dur="1" fill="hold">
                                          <p:stCondLst>
                                            <p:cond delay="0"/>
                                          </p:stCondLst>
                                        </p:cTn>
                                        <p:tgtEl>
                                          <p:spTgt spid="65"/>
                                        </p:tgtEl>
                                        <p:attrNameLst>
                                          <p:attrName>style.visibility</p:attrName>
                                        </p:attrNameLst>
                                      </p:cBhvr>
                                      <p:to>
                                        <p:strVal val="visible"/>
                                      </p:to>
                                    </p:set>
                                    <p:anim calcmode="lin" valueType="num">
                                      <p:cBhvr>
                                        <p:cTn id="114" dur="1000" fill="hold"/>
                                        <p:tgtEl>
                                          <p:spTgt spid="65"/>
                                        </p:tgtEl>
                                        <p:attrNameLst>
                                          <p:attrName>ppt_w</p:attrName>
                                        </p:attrNameLst>
                                      </p:cBhvr>
                                      <p:tavLst>
                                        <p:tav tm="0">
                                          <p:val>
                                            <p:fltVal val="0"/>
                                          </p:val>
                                        </p:tav>
                                        <p:tav tm="100000">
                                          <p:val>
                                            <p:strVal val="#ppt_w"/>
                                          </p:val>
                                        </p:tav>
                                      </p:tavLst>
                                    </p:anim>
                                    <p:anim calcmode="lin" valueType="num">
                                      <p:cBhvr>
                                        <p:cTn id="115" dur="1000" fill="hold"/>
                                        <p:tgtEl>
                                          <p:spTgt spid="65"/>
                                        </p:tgtEl>
                                        <p:attrNameLst>
                                          <p:attrName>ppt_h</p:attrName>
                                        </p:attrNameLst>
                                      </p:cBhvr>
                                      <p:tavLst>
                                        <p:tav tm="0">
                                          <p:val>
                                            <p:fltVal val="0"/>
                                          </p:val>
                                        </p:tav>
                                        <p:tav tm="100000">
                                          <p:val>
                                            <p:strVal val="#ppt_h"/>
                                          </p:val>
                                        </p:tav>
                                      </p:tavLst>
                                    </p:anim>
                                    <p:anim calcmode="lin" valueType="num">
                                      <p:cBhvr>
                                        <p:cTn id="116" dur="1000" fill="hold"/>
                                        <p:tgtEl>
                                          <p:spTgt spid="65"/>
                                        </p:tgtEl>
                                        <p:attrNameLst>
                                          <p:attrName>style.rotation</p:attrName>
                                        </p:attrNameLst>
                                      </p:cBhvr>
                                      <p:tavLst>
                                        <p:tav tm="0">
                                          <p:val>
                                            <p:fltVal val="90"/>
                                          </p:val>
                                        </p:tav>
                                        <p:tav tm="100000">
                                          <p:val>
                                            <p:fltVal val="0"/>
                                          </p:val>
                                        </p:tav>
                                      </p:tavLst>
                                    </p:anim>
                                    <p:animEffect transition="in" filter="fade">
                                      <p:cBhvr>
                                        <p:cTn id="117" dur="1000"/>
                                        <p:tgtEl>
                                          <p:spTgt spid="65"/>
                                        </p:tgtEl>
                                      </p:cBhvr>
                                    </p:animEffect>
                                  </p:childTnLst>
                                </p:cTn>
                              </p:par>
                              <p:par>
                                <p:cTn id="118" presetID="31" presetClass="entr" presetSubtype="0" fill="hold" nodeType="withEffect">
                                  <p:stCondLst>
                                    <p:cond delay="1000"/>
                                  </p:stCondLst>
                                  <p:childTnLst>
                                    <p:set>
                                      <p:cBhvr>
                                        <p:cTn id="119" dur="1" fill="hold">
                                          <p:stCondLst>
                                            <p:cond delay="0"/>
                                          </p:stCondLst>
                                        </p:cTn>
                                        <p:tgtEl>
                                          <p:spTgt spid="66"/>
                                        </p:tgtEl>
                                        <p:attrNameLst>
                                          <p:attrName>style.visibility</p:attrName>
                                        </p:attrNameLst>
                                      </p:cBhvr>
                                      <p:to>
                                        <p:strVal val="visible"/>
                                      </p:to>
                                    </p:set>
                                    <p:anim calcmode="lin" valueType="num">
                                      <p:cBhvr>
                                        <p:cTn id="120" dur="1000" fill="hold"/>
                                        <p:tgtEl>
                                          <p:spTgt spid="66"/>
                                        </p:tgtEl>
                                        <p:attrNameLst>
                                          <p:attrName>ppt_w</p:attrName>
                                        </p:attrNameLst>
                                      </p:cBhvr>
                                      <p:tavLst>
                                        <p:tav tm="0">
                                          <p:val>
                                            <p:fltVal val="0"/>
                                          </p:val>
                                        </p:tav>
                                        <p:tav tm="100000">
                                          <p:val>
                                            <p:strVal val="#ppt_w"/>
                                          </p:val>
                                        </p:tav>
                                      </p:tavLst>
                                    </p:anim>
                                    <p:anim calcmode="lin" valueType="num">
                                      <p:cBhvr>
                                        <p:cTn id="121" dur="1000" fill="hold"/>
                                        <p:tgtEl>
                                          <p:spTgt spid="66"/>
                                        </p:tgtEl>
                                        <p:attrNameLst>
                                          <p:attrName>ppt_h</p:attrName>
                                        </p:attrNameLst>
                                      </p:cBhvr>
                                      <p:tavLst>
                                        <p:tav tm="0">
                                          <p:val>
                                            <p:fltVal val="0"/>
                                          </p:val>
                                        </p:tav>
                                        <p:tav tm="100000">
                                          <p:val>
                                            <p:strVal val="#ppt_h"/>
                                          </p:val>
                                        </p:tav>
                                      </p:tavLst>
                                    </p:anim>
                                    <p:anim calcmode="lin" valueType="num">
                                      <p:cBhvr>
                                        <p:cTn id="122" dur="1000" fill="hold"/>
                                        <p:tgtEl>
                                          <p:spTgt spid="66"/>
                                        </p:tgtEl>
                                        <p:attrNameLst>
                                          <p:attrName>style.rotation</p:attrName>
                                        </p:attrNameLst>
                                      </p:cBhvr>
                                      <p:tavLst>
                                        <p:tav tm="0">
                                          <p:val>
                                            <p:fltVal val="90"/>
                                          </p:val>
                                        </p:tav>
                                        <p:tav tm="100000">
                                          <p:val>
                                            <p:fltVal val="0"/>
                                          </p:val>
                                        </p:tav>
                                      </p:tavLst>
                                    </p:anim>
                                    <p:animEffect transition="in" filter="fade">
                                      <p:cBhvr>
                                        <p:cTn id="123" dur="10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p:bldP spid="56" grpId="0"/>
      <p:bldP spid="57" grpId="0"/>
      <p:bldP spid="58" grpId="0"/>
      <p:bldP spid="59" grpId="0"/>
      <p:bldP spid="60" grpId="0"/>
      <p:bldP spid="61" grpId="0"/>
      <p:bldP spid="6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4"/>
          <p:cNvSpPr/>
          <p:nvPr/>
        </p:nvSpPr>
        <p:spPr>
          <a:xfrm>
            <a:off x="-26549" y="-29064"/>
            <a:ext cx="12884505" cy="7281428"/>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8048397"/>
              <a:gd name="connsiteY0" fmla="*/ 1987826 h 5134136"/>
              <a:gd name="connsiteX1" fmla="*/ 8048397 w 8048397"/>
              <a:gd name="connsiteY1" fmla="*/ 0 h 5134136"/>
              <a:gd name="connsiteX2" fmla="*/ 5584755 w 8048397"/>
              <a:gd name="connsiteY2" fmla="*/ 5134136 h 5134136"/>
              <a:gd name="connsiteX3" fmla="*/ 0 w 8048397"/>
              <a:gd name="connsiteY3" fmla="*/ 5119666 h 5134136"/>
              <a:gd name="connsiteX4" fmla="*/ 0 w 8048397"/>
              <a:gd name="connsiteY4" fmla="*/ 1987826 h 5134136"/>
              <a:gd name="connsiteX0" fmla="*/ 0 w 7075940"/>
              <a:gd name="connsiteY0" fmla="*/ 2016764 h 5163074"/>
              <a:gd name="connsiteX1" fmla="*/ 7075940 w 7075940"/>
              <a:gd name="connsiteY1" fmla="*/ 0 h 5163074"/>
              <a:gd name="connsiteX2" fmla="*/ 5584755 w 7075940"/>
              <a:gd name="connsiteY2" fmla="*/ 5163074 h 5163074"/>
              <a:gd name="connsiteX3" fmla="*/ 0 w 7075940"/>
              <a:gd name="connsiteY3" fmla="*/ 5148604 h 5163074"/>
              <a:gd name="connsiteX4" fmla="*/ 0 w 7075940"/>
              <a:gd name="connsiteY4" fmla="*/ 2016764 h 51630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5940" h="5163074">
                <a:moveTo>
                  <a:pt x="0" y="2016764"/>
                </a:moveTo>
                <a:lnTo>
                  <a:pt x="7075940" y="0"/>
                </a:lnTo>
                <a:lnTo>
                  <a:pt x="5584755" y="5163074"/>
                </a:lnTo>
                <a:lnTo>
                  <a:pt x="0" y="5148604"/>
                </a:lnTo>
                <a:lnTo>
                  <a:pt x="0" y="201676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6549" y="-29067"/>
            <a:ext cx="9948084" cy="7281429"/>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7075940"/>
              <a:gd name="connsiteY0" fmla="*/ 2016765 h 5163075"/>
              <a:gd name="connsiteX1" fmla="*/ 7075940 w 7075940"/>
              <a:gd name="connsiteY1" fmla="*/ 0 h 5163075"/>
              <a:gd name="connsiteX2" fmla="*/ 4176869 w 7075940"/>
              <a:gd name="connsiteY2" fmla="*/ 5163075 h 5163075"/>
              <a:gd name="connsiteX3" fmla="*/ 0 w 7075940"/>
              <a:gd name="connsiteY3" fmla="*/ 5148605 h 5163075"/>
              <a:gd name="connsiteX4" fmla="*/ 0 w 7075940"/>
              <a:gd name="connsiteY4" fmla="*/ 2016765 h 5163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5940" h="5163075">
                <a:moveTo>
                  <a:pt x="0" y="2016765"/>
                </a:moveTo>
                <a:lnTo>
                  <a:pt x="7075940" y="0"/>
                </a:lnTo>
                <a:lnTo>
                  <a:pt x="4176869" y="5163075"/>
                </a:lnTo>
                <a:lnTo>
                  <a:pt x="0" y="5148605"/>
                </a:lnTo>
                <a:lnTo>
                  <a:pt x="0" y="201676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589" y="1794075"/>
            <a:ext cx="5742660" cy="5429205"/>
          </a:xfrm>
          <a:custGeom>
            <a:avLst/>
            <a:gdLst>
              <a:gd name="connsiteX0" fmla="*/ 0 w 4139952"/>
              <a:gd name="connsiteY0" fmla="*/ 0 h 3141641"/>
              <a:gd name="connsiteX1" fmla="*/ 4139952 w 4139952"/>
              <a:gd name="connsiteY1" fmla="*/ 0 h 3141641"/>
              <a:gd name="connsiteX2" fmla="*/ 4139952 w 4139952"/>
              <a:gd name="connsiteY2" fmla="*/ 3141641 h 3141641"/>
              <a:gd name="connsiteX3" fmla="*/ 0 w 4139952"/>
              <a:gd name="connsiteY3" fmla="*/ 3141641 h 3141641"/>
              <a:gd name="connsiteX4" fmla="*/ 0 w 4139952"/>
              <a:gd name="connsiteY4" fmla="*/ 0 h 3141641"/>
              <a:gd name="connsiteX0" fmla="*/ 0 w 4546352"/>
              <a:gd name="connsiteY0" fmla="*/ 508000 h 3649641"/>
              <a:gd name="connsiteX1" fmla="*/ 4546352 w 4546352"/>
              <a:gd name="connsiteY1" fmla="*/ 0 h 3649641"/>
              <a:gd name="connsiteX2" fmla="*/ 4139952 w 4546352"/>
              <a:gd name="connsiteY2" fmla="*/ 3649641 h 3649641"/>
              <a:gd name="connsiteX3" fmla="*/ 0 w 4546352"/>
              <a:gd name="connsiteY3" fmla="*/ 3649641 h 3649641"/>
              <a:gd name="connsiteX4" fmla="*/ 0 w 4546352"/>
              <a:gd name="connsiteY4" fmla="*/ 508000 h 3649641"/>
              <a:gd name="connsiteX0" fmla="*/ 0 w 4641602"/>
              <a:gd name="connsiteY0" fmla="*/ 755650 h 3897291"/>
              <a:gd name="connsiteX1" fmla="*/ 4641602 w 4641602"/>
              <a:gd name="connsiteY1" fmla="*/ 0 h 3897291"/>
              <a:gd name="connsiteX2" fmla="*/ 4139952 w 4641602"/>
              <a:gd name="connsiteY2" fmla="*/ 3897291 h 3897291"/>
              <a:gd name="connsiteX3" fmla="*/ 0 w 4641602"/>
              <a:gd name="connsiteY3" fmla="*/ 3897291 h 3897291"/>
              <a:gd name="connsiteX4" fmla="*/ 0 w 4641602"/>
              <a:gd name="connsiteY4" fmla="*/ 755650 h 3897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41602" h="3897291">
                <a:moveTo>
                  <a:pt x="0" y="755650"/>
                </a:moveTo>
                <a:lnTo>
                  <a:pt x="4641602" y="0"/>
                </a:lnTo>
                <a:lnTo>
                  <a:pt x="4139952" y="3897291"/>
                </a:lnTo>
                <a:lnTo>
                  <a:pt x="0" y="3897291"/>
                </a:lnTo>
                <a:lnTo>
                  <a:pt x="0" y="75565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a:spLocks noChangeArrowheads="1"/>
          </p:cNvSpPr>
          <p:nvPr/>
        </p:nvSpPr>
        <p:spPr bwMode="auto">
          <a:xfrm>
            <a:off x="5725971" y="4398455"/>
            <a:ext cx="5235389" cy="809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3" name="矩形 12"/>
          <p:cNvSpPr/>
          <p:nvPr/>
        </p:nvSpPr>
        <p:spPr>
          <a:xfrm flipV="1">
            <a:off x="5803023" y="4365932"/>
            <a:ext cx="4938958" cy="4571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solidFill>
            </a:endParaRPr>
          </a:p>
        </p:txBody>
      </p:sp>
      <p:sp>
        <p:nvSpPr>
          <p:cNvPr id="14" name="文本框 13"/>
          <p:cNvSpPr txBox="1"/>
          <p:nvPr/>
        </p:nvSpPr>
        <p:spPr>
          <a:xfrm>
            <a:off x="5725971" y="3904322"/>
            <a:ext cx="2215572" cy="377026"/>
          </a:xfrm>
          <a:prstGeom prst="rect">
            <a:avLst/>
          </a:prstGeom>
          <a:noFill/>
        </p:spPr>
        <p:txBody>
          <a:bodyPr wrap="square">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9" name="文本框 8"/>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10" name="文本框 9"/>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66068807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Scale>
                                      <p:cBhvr>
                                        <p:cTn id="7" dur="5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500" decel="50000" fill="hold">
                                          <p:stCondLst>
                                            <p:cond delay="0"/>
                                          </p:stCondLst>
                                        </p:cTn>
                                        <p:tgtEl>
                                          <p:spTgt spid="8"/>
                                        </p:tgtEl>
                                        <p:attrNameLst>
                                          <p:attrName>ppt_x</p:attrName>
                                          <p:attrName>ppt_y</p:attrName>
                                        </p:attrNameLst>
                                      </p:cBhvr>
                                    </p:animMotion>
                                    <p:animEffect transition="in" filter="fade">
                                      <p:cBhvr>
                                        <p:cTn id="9" dur="500"/>
                                        <p:tgtEl>
                                          <p:spTgt spid="8"/>
                                        </p:tgtEl>
                                      </p:cBhvr>
                                    </p:animEffect>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Scale>
                                      <p:cBhvr>
                                        <p:cTn id="13" dur="5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500" decel="50000" fill="hold">
                                          <p:stCondLst>
                                            <p:cond delay="0"/>
                                          </p:stCondLst>
                                        </p:cTn>
                                        <p:tgtEl>
                                          <p:spTgt spid="5"/>
                                        </p:tgtEl>
                                        <p:attrNameLst>
                                          <p:attrName>ppt_x</p:attrName>
                                          <p:attrName>ppt_y</p:attrName>
                                        </p:attrNameLst>
                                      </p:cBhvr>
                                    </p:animMotion>
                                    <p:animEffect transition="in" filter="fade">
                                      <p:cBhvr>
                                        <p:cTn id="15" dur="500"/>
                                        <p:tgtEl>
                                          <p:spTgt spid="5"/>
                                        </p:tgtEl>
                                      </p:cBhvr>
                                    </p:animEffect>
                                  </p:childTnLst>
                                </p:cTn>
                              </p:par>
                            </p:childTnLst>
                          </p:cTn>
                        </p:par>
                        <p:par>
                          <p:cTn id="16" fill="hold">
                            <p:stCondLst>
                              <p:cond delay="1000"/>
                            </p:stCondLst>
                            <p:childTnLst>
                              <p:par>
                                <p:cTn id="17" presetID="5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Scale>
                                      <p:cBhvr>
                                        <p:cTn id="19" dur="5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500" decel="50000" fill="hold">
                                          <p:stCondLst>
                                            <p:cond delay="0"/>
                                          </p:stCondLst>
                                        </p:cTn>
                                        <p:tgtEl>
                                          <p:spTgt spid="6"/>
                                        </p:tgtEl>
                                        <p:attrNameLst>
                                          <p:attrName>ppt_x</p:attrName>
                                          <p:attrName>ppt_y</p:attrName>
                                        </p:attrNameLst>
                                      </p:cBhvr>
                                    </p:animMotion>
                                    <p:animEffect transition="in" filter="fade">
                                      <p:cBhvr>
                                        <p:cTn id="21" dur="500"/>
                                        <p:tgtEl>
                                          <p:spTgt spid="6"/>
                                        </p:tgtEl>
                                      </p:cBhvr>
                                    </p:animEffect>
                                  </p:childTnLst>
                                </p:cTn>
                              </p:par>
                            </p:childTnLst>
                          </p:cTn>
                        </p:par>
                        <p:par>
                          <p:cTn id="22" fill="hold">
                            <p:stCondLst>
                              <p:cond delay="1500"/>
                            </p:stCondLst>
                            <p:childTnLst>
                              <p:par>
                                <p:cTn id="23" presetID="22" presetClass="entr" presetSubtype="1"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up)">
                                      <p:cBhvr>
                                        <p:cTn id="25" dur="500"/>
                                        <p:tgtEl>
                                          <p:spTgt spid="14"/>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par>
                          <p:cTn id="30" fill="hold">
                            <p:stCondLst>
                              <p:cond delay="2500"/>
                            </p:stCondLst>
                            <p:childTnLst>
                              <p:par>
                                <p:cTn id="31" presetID="42"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anim calcmode="lin" valueType="num">
                                      <p:cBhvr>
                                        <p:cTn id="34" dur="500" fill="hold"/>
                                        <p:tgtEl>
                                          <p:spTgt spid="12"/>
                                        </p:tgtEl>
                                        <p:attrNameLst>
                                          <p:attrName>ppt_x</p:attrName>
                                        </p:attrNameLst>
                                      </p:cBhvr>
                                      <p:tavLst>
                                        <p:tav tm="0">
                                          <p:val>
                                            <p:strVal val="#ppt_x"/>
                                          </p:val>
                                        </p:tav>
                                        <p:tav tm="100000">
                                          <p:val>
                                            <p:strVal val="#ppt_x"/>
                                          </p:val>
                                        </p:tav>
                                      </p:tavLst>
                                    </p:anim>
                                    <p:anim calcmode="lin" valueType="num">
                                      <p:cBhvr>
                                        <p:cTn id="35" dur="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8" grpId="0" animBg="1"/>
      <p:bldP spid="12" grpId="0"/>
      <p:bldP spid="13" grpId="0" animBg="1"/>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733444" y="882422"/>
            <a:ext cx="3341438" cy="3948971"/>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9">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8" name="直接连接符 77"/>
          <p:cNvCxnSpPr/>
          <p:nvPr/>
        </p:nvCxnSpPr>
        <p:spPr>
          <a:xfrm>
            <a:off x="2355310" y="4288537"/>
            <a:ext cx="22170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2252911" y="1044627"/>
            <a:ext cx="1337226" cy="2580835"/>
          </a:xfrm>
          <a:prstGeom prst="rect">
            <a:avLst/>
          </a:prstGeom>
        </p:spPr>
        <p:txBody>
          <a:bodyPr wrap="none">
            <a:spAutoFit/>
          </a:bodyPr>
          <a:lstStyle/>
          <a:p>
            <a:r>
              <a:rPr lang="en-US" altLang="zh-CN" sz="16171" b="1"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endParaRPr lang="zh-CN" altLang="en-US" sz="266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itle 13"/>
          <p:cNvSpPr txBox="1">
            <a:spLocks/>
          </p:cNvSpPr>
          <p:nvPr/>
        </p:nvSpPr>
        <p:spPr>
          <a:xfrm>
            <a:off x="1915162" y="3503694"/>
            <a:ext cx="3097339" cy="755372"/>
          </a:xfrm>
          <a:prstGeom prst="rect">
            <a:avLst/>
          </a:prstGeom>
        </p:spPr>
        <p:txBody>
          <a:bodyPr vert="horz" lIns="96435" tIns="48218" rIns="96435" bIns="48218"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337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PART </a:t>
            </a:r>
            <a:r>
              <a:rPr lang="en-US" sz="3375" b="1"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THREE</a:t>
            </a:r>
            <a:endParaRPr lang="en-US" sz="337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Content Placeholder 2"/>
          <p:cNvSpPr txBox="1">
            <a:spLocks/>
          </p:cNvSpPr>
          <p:nvPr/>
        </p:nvSpPr>
        <p:spPr>
          <a:xfrm>
            <a:off x="6530632" y="3670140"/>
            <a:ext cx="5297822" cy="1314338"/>
          </a:xfrm>
          <a:prstGeom prst="rect">
            <a:avLst/>
          </a:prstGeom>
        </p:spPr>
        <p:txBody>
          <a:bodyPr vert="horz" lIns="96435" tIns="48218" rIns="96435" bIns="4821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en-US" sz="1050" dirty="0" smtClean="0">
                <a:latin typeface="Arial" panose="020B0604020202020204" pitchFamily="34" charset="0"/>
                <a:ea typeface="微软雅黑" panose="020B0503020204020204" pitchFamily="34" charset="-122"/>
                <a:cs typeface="+mn-ea"/>
                <a:sym typeface="Arial" panose="020B0604020202020204" pitchFamily="34" charset="0"/>
              </a:rPr>
              <a:t>dolor </a:t>
            </a:r>
            <a:r>
              <a:rPr lang="en-US" sz="1050" dirty="0">
                <a:latin typeface="Arial" panose="020B0604020202020204" pitchFamily="34" charset="0"/>
                <a:ea typeface="微软雅黑" panose="020B0503020204020204" pitchFamily="34" charset="-122"/>
                <a:cs typeface="+mn-ea"/>
                <a:sym typeface="Arial" panose="020B0604020202020204" pitchFamily="34" charset="0"/>
              </a:rPr>
              <a:t>sit amet, consectetur adipiscing elit. Curabitur elementum posuere pretium. Quisque nibh dolor, dignissim ac dignissim ut, luctus ac urna. Aliquam aliquet non massa quis tincidunt. </a:t>
            </a:r>
            <a:r>
              <a:rPr lang="en-US" sz="1050" dirty="0" err="1">
                <a:latin typeface="Arial" panose="020B0604020202020204" pitchFamily="34" charset="0"/>
                <a:ea typeface="微软雅黑" panose="020B0503020204020204" pitchFamily="34" charset="-122"/>
                <a:cs typeface="+mn-ea"/>
                <a:sym typeface="Arial" panose="020B0604020202020204" pitchFamily="34" charset="0"/>
              </a:rPr>
              <a:t>Mauris</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dolor sit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amet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consectetur</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adipiscing</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elit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Curabitur</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elementum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posuere</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pretium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Quisque</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nibh</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dolor,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dignissim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ac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dignissim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ut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luctus</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ac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urna</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Aliquam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aliquet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non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massa</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quis</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tincidunt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Mauris</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smtClean="0">
                <a:latin typeface="Arial" panose="020B0604020202020204" pitchFamily="34" charset="0"/>
                <a:ea typeface="微软雅黑" panose="020B0503020204020204" pitchFamily="34" charset="-122"/>
                <a:cs typeface="+mn-ea"/>
                <a:sym typeface="Arial" panose="020B0604020202020204" pitchFamily="34" charset="0"/>
              </a:rPr>
              <a:t> </a:t>
            </a:r>
            <a:endParaRPr lang="en-US" altLang="zh-CN" sz="1050" dirty="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3" name="直接连接符 2"/>
          <p:cNvCxnSpPr/>
          <p:nvPr/>
        </p:nvCxnSpPr>
        <p:spPr>
          <a:xfrm>
            <a:off x="6360645" y="3706205"/>
            <a:ext cx="0" cy="3526445"/>
          </a:xfrm>
          <a:prstGeom prst="line">
            <a:avLst/>
          </a:prstGeom>
          <a:ln>
            <a:solidFill>
              <a:schemeClr val="bg2">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780706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5">
                                            <p:txEl>
                                              <p:pRg st="0" end="0"/>
                                            </p:txEl>
                                          </p:spTgt>
                                        </p:tgtEl>
                                        <p:attrNameLst>
                                          <p:attrName>style.visibility</p:attrName>
                                        </p:attrNameLst>
                                      </p:cBhvr>
                                      <p:to>
                                        <p:strVal val="visible"/>
                                      </p:to>
                                    </p:set>
                                    <p:anim calcmode="lin" valueType="num">
                                      <p:cBhvr>
                                        <p:cTn id="13"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25">
                                            <p:txEl>
                                              <p:pRg st="0" end="0"/>
                                            </p:txEl>
                                          </p:spTgt>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wipe(left)">
                                      <p:cBhvr>
                                        <p:cTn id="25" dur="500"/>
                                        <p:tgtEl>
                                          <p:spTgt spid="78"/>
                                        </p:tgtEl>
                                      </p:cBhvr>
                                    </p:animEffect>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up)">
                                      <p:cBhvr>
                                        <p:cTn id="29" dur="500"/>
                                        <p:tgtEl>
                                          <p:spTgt spid="3"/>
                                        </p:tgtEl>
                                      </p:cBhvr>
                                    </p:animEffect>
                                  </p:childTnLst>
                                </p:cTn>
                              </p:par>
                            </p:childTnLst>
                          </p:cTn>
                        </p:par>
                        <p:par>
                          <p:cTn id="30" fill="hold">
                            <p:stCondLst>
                              <p:cond delay="3000"/>
                            </p:stCondLst>
                            <p:childTnLst>
                              <p:par>
                                <p:cTn id="31" presetID="22" presetClass="entr" presetSubtype="4"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8"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422299" y="2208373"/>
              <a:ext cx="649725" cy="423441"/>
            </a:xfrm>
            <a:prstGeom prst="rect">
              <a:avLst/>
            </a:prstGeom>
            <a:no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422299" y="3160455"/>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22298" y="4114593"/>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422299" y="5068728"/>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814293" y="2379944"/>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814293" y="3339079"/>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814293" y="4321572"/>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814293" y="5261487"/>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文本框 43"/>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45" name="文本框 44"/>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78880679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0"/>
          <p:cNvSpPr>
            <a:spLocks/>
          </p:cNvSpPr>
          <p:nvPr/>
        </p:nvSpPr>
        <p:spPr bwMode="auto">
          <a:xfrm>
            <a:off x="5885903" y="3481731"/>
            <a:ext cx="1373301" cy="1386256"/>
          </a:xfrm>
          <a:custGeom>
            <a:avLst/>
            <a:gdLst/>
            <a:ahLst/>
            <a:cxnLst>
              <a:cxn ang="0">
                <a:pos x="0" y="397"/>
              </a:cxn>
              <a:cxn ang="0">
                <a:pos x="0" y="345"/>
              </a:cxn>
              <a:cxn ang="0">
                <a:pos x="46" y="299"/>
              </a:cxn>
              <a:cxn ang="0">
                <a:pos x="46" y="98"/>
              </a:cxn>
              <a:cxn ang="0">
                <a:pos x="145" y="0"/>
              </a:cxn>
              <a:cxn ang="0">
                <a:pos x="394" y="0"/>
              </a:cxn>
              <a:cxn ang="0">
                <a:pos x="394" y="52"/>
              </a:cxn>
              <a:cxn ang="0">
                <a:pos x="145" y="52"/>
              </a:cxn>
              <a:cxn ang="0">
                <a:pos x="98" y="98"/>
              </a:cxn>
              <a:cxn ang="0">
                <a:pos x="98" y="299"/>
              </a:cxn>
              <a:cxn ang="0">
                <a:pos x="0" y="397"/>
              </a:cxn>
            </a:cxnLst>
            <a:rect l="0" t="0" r="r" b="b"/>
            <a:pathLst>
              <a:path w="394" h="397">
                <a:moveTo>
                  <a:pt x="0" y="397"/>
                </a:moveTo>
                <a:cubicBezTo>
                  <a:pt x="0" y="345"/>
                  <a:pt x="0" y="345"/>
                  <a:pt x="0" y="345"/>
                </a:cubicBezTo>
                <a:cubicBezTo>
                  <a:pt x="26" y="345"/>
                  <a:pt x="46" y="324"/>
                  <a:pt x="46" y="299"/>
                </a:cubicBezTo>
                <a:cubicBezTo>
                  <a:pt x="46" y="98"/>
                  <a:pt x="46" y="98"/>
                  <a:pt x="46" y="98"/>
                </a:cubicBezTo>
                <a:cubicBezTo>
                  <a:pt x="46" y="44"/>
                  <a:pt x="90" y="0"/>
                  <a:pt x="145" y="0"/>
                </a:cubicBezTo>
                <a:cubicBezTo>
                  <a:pt x="394" y="0"/>
                  <a:pt x="394" y="0"/>
                  <a:pt x="394" y="0"/>
                </a:cubicBezTo>
                <a:cubicBezTo>
                  <a:pt x="394" y="52"/>
                  <a:pt x="394" y="52"/>
                  <a:pt x="394" y="52"/>
                </a:cubicBezTo>
                <a:cubicBezTo>
                  <a:pt x="145" y="52"/>
                  <a:pt x="145" y="52"/>
                  <a:pt x="145" y="52"/>
                </a:cubicBezTo>
                <a:cubicBezTo>
                  <a:pt x="119" y="52"/>
                  <a:pt x="98" y="73"/>
                  <a:pt x="98" y="98"/>
                </a:cubicBezTo>
                <a:cubicBezTo>
                  <a:pt x="98" y="299"/>
                  <a:pt x="98" y="299"/>
                  <a:pt x="98" y="299"/>
                </a:cubicBezTo>
                <a:cubicBezTo>
                  <a:pt x="98" y="353"/>
                  <a:pt x="54" y="397"/>
                  <a:pt x="0" y="397"/>
                </a:cubicBezTo>
              </a:path>
            </a:pathLst>
          </a:custGeom>
          <a:solidFill>
            <a:schemeClr val="accent2"/>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4"/>
          <p:cNvSpPr>
            <a:spLocks/>
          </p:cNvSpPr>
          <p:nvPr/>
        </p:nvSpPr>
        <p:spPr bwMode="auto">
          <a:xfrm>
            <a:off x="8373280" y="3605095"/>
            <a:ext cx="1116347" cy="803251"/>
          </a:xfrm>
          <a:custGeom>
            <a:avLst/>
            <a:gdLst/>
            <a:ahLst/>
            <a:cxnLst>
              <a:cxn ang="0">
                <a:pos x="0" y="230"/>
              </a:cxn>
              <a:cxn ang="0">
                <a:pos x="0" y="178"/>
              </a:cxn>
              <a:cxn ang="0">
                <a:pos x="46" y="132"/>
              </a:cxn>
              <a:cxn ang="0">
                <a:pos x="46" y="98"/>
              </a:cxn>
              <a:cxn ang="0">
                <a:pos x="144" y="0"/>
              </a:cxn>
              <a:cxn ang="0">
                <a:pos x="320" y="0"/>
              </a:cxn>
              <a:cxn ang="0">
                <a:pos x="320" y="52"/>
              </a:cxn>
              <a:cxn ang="0">
                <a:pos x="144" y="52"/>
              </a:cxn>
              <a:cxn ang="0">
                <a:pos x="98" y="98"/>
              </a:cxn>
              <a:cxn ang="0">
                <a:pos x="98" y="132"/>
              </a:cxn>
              <a:cxn ang="0">
                <a:pos x="0" y="230"/>
              </a:cxn>
            </a:cxnLst>
            <a:rect l="0" t="0" r="r" b="b"/>
            <a:pathLst>
              <a:path w="320" h="230">
                <a:moveTo>
                  <a:pt x="0" y="230"/>
                </a:moveTo>
                <a:cubicBezTo>
                  <a:pt x="0" y="178"/>
                  <a:pt x="0" y="178"/>
                  <a:pt x="0" y="178"/>
                </a:cubicBezTo>
                <a:cubicBezTo>
                  <a:pt x="25" y="178"/>
                  <a:pt x="46" y="157"/>
                  <a:pt x="46" y="132"/>
                </a:cubicBezTo>
                <a:cubicBezTo>
                  <a:pt x="46" y="98"/>
                  <a:pt x="46" y="98"/>
                  <a:pt x="46" y="98"/>
                </a:cubicBezTo>
                <a:cubicBezTo>
                  <a:pt x="46" y="44"/>
                  <a:pt x="90" y="0"/>
                  <a:pt x="144" y="0"/>
                </a:cubicBezTo>
                <a:cubicBezTo>
                  <a:pt x="320" y="0"/>
                  <a:pt x="320" y="0"/>
                  <a:pt x="320" y="0"/>
                </a:cubicBezTo>
                <a:cubicBezTo>
                  <a:pt x="320" y="52"/>
                  <a:pt x="320" y="52"/>
                  <a:pt x="320" y="52"/>
                </a:cubicBezTo>
                <a:cubicBezTo>
                  <a:pt x="144" y="52"/>
                  <a:pt x="144" y="52"/>
                  <a:pt x="144" y="52"/>
                </a:cubicBezTo>
                <a:cubicBezTo>
                  <a:pt x="119" y="52"/>
                  <a:pt x="98" y="73"/>
                  <a:pt x="98" y="98"/>
                </a:cubicBezTo>
                <a:cubicBezTo>
                  <a:pt x="98" y="132"/>
                  <a:pt x="98" y="132"/>
                  <a:pt x="98" y="132"/>
                </a:cubicBezTo>
                <a:cubicBezTo>
                  <a:pt x="98" y="186"/>
                  <a:pt x="54" y="230"/>
                  <a:pt x="0" y="230"/>
                </a:cubicBezTo>
              </a:path>
            </a:pathLst>
          </a:custGeom>
          <a:solidFill>
            <a:schemeClr val="accent3"/>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8"/>
          <p:cNvSpPr>
            <a:spLocks/>
          </p:cNvSpPr>
          <p:nvPr/>
        </p:nvSpPr>
        <p:spPr bwMode="auto">
          <a:xfrm>
            <a:off x="7254775" y="3486416"/>
            <a:ext cx="1118505" cy="917693"/>
          </a:xfrm>
          <a:custGeom>
            <a:avLst/>
            <a:gdLst/>
            <a:ahLst/>
            <a:cxnLst>
              <a:cxn ang="0">
                <a:pos x="321" y="263"/>
              </a:cxn>
              <a:cxn ang="0">
                <a:pos x="145" y="263"/>
              </a:cxn>
              <a:cxn ang="0">
                <a:pos x="47" y="165"/>
              </a:cxn>
              <a:cxn ang="0">
                <a:pos x="47" y="98"/>
              </a:cxn>
              <a:cxn ang="0">
                <a:pos x="0" y="52"/>
              </a:cxn>
              <a:cxn ang="0">
                <a:pos x="0" y="0"/>
              </a:cxn>
              <a:cxn ang="0">
                <a:pos x="99" y="98"/>
              </a:cxn>
              <a:cxn ang="0">
                <a:pos x="99" y="165"/>
              </a:cxn>
              <a:cxn ang="0">
                <a:pos x="145" y="211"/>
              </a:cxn>
              <a:cxn ang="0">
                <a:pos x="321" y="211"/>
              </a:cxn>
              <a:cxn ang="0">
                <a:pos x="321" y="263"/>
              </a:cxn>
            </a:cxnLst>
            <a:rect l="0" t="0" r="r" b="b"/>
            <a:pathLst>
              <a:path w="321" h="263">
                <a:moveTo>
                  <a:pt x="321" y="263"/>
                </a:moveTo>
                <a:cubicBezTo>
                  <a:pt x="145" y="263"/>
                  <a:pt x="145" y="263"/>
                  <a:pt x="145" y="263"/>
                </a:cubicBezTo>
                <a:cubicBezTo>
                  <a:pt x="91" y="263"/>
                  <a:pt x="47" y="219"/>
                  <a:pt x="47" y="165"/>
                </a:cubicBezTo>
                <a:cubicBezTo>
                  <a:pt x="47" y="98"/>
                  <a:pt x="47" y="98"/>
                  <a:pt x="47" y="98"/>
                </a:cubicBezTo>
                <a:cubicBezTo>
                  <a:pt x="47" y="73"/>
                  <a:pt x="26" y="52"/>
                  <a:pt x="0" y="52"/>
                </a:cubicBezTo>
                <a:cubicBezTo>
                  <a:pt x="0" y="0"/>
                  <a:pt x="0" y="0"/>
                  <a:pt x="0" y="0"/>
                </a:cubicBezTo>
                <a:cubicBezTo>
                  <a:pt x="55" y="0"/>
                  <a:pt x="99" y="44"/>
                  <a:pt x="99" y="98"/>
                </a:cubicBezTo>
                <a:cubicBezTo>
                  <a:pt x="99" y="165"/>
                  <a:pt x="99" y="165"/>
                  <a:pt x="99" y="165"/>
                </a:cubicBezTo>
                <a:cubicBezTo>
                  <a:pt x="99" y="190"/>
                  <a:pt x="119" y="211"/>
                  <a:pt x="145" y="211"/>
                </a:cubicBezTo>
                <a:cubicBezTo>
                  <a:pt x="321" y="211"/>
                  <a:pt x="321" y="211"/>
                  <a:pt x="321" y="211"/>
                </a:cubicBezTo>
                <a:cubicBezTo>
                  <a:pt x="321" y="263"/>
                  <a:pt x="321" y="263"/>
                  <a:pt x="321" y="263"/>
                </a:cubicBezTo>
              </a:path>
            </a:pathLst>
          </a:custGeom>
          <a:solidFill>
            <a:schemeClr val="accent3"/>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3653208" y="3955887"/>
            <a:ext cx="1116347" cy="1453194"/>
          </a:xfrm>
          <a:custGeom>
            <a:avLst/>
            <a:gdLst/>
            <a:ahLst/>
            <a:cxnLst>
              <a:cxn ang="0">
                <a:pos x="0" y="417"/>
              </a:cxn>
              <a:cxn ang="0">
                <a:pos x="0" y="365"/>
              </a:cxn>
              <a:cxn ang="0">
                <a:pos x="46" y="319"/>
              </a:cxn>
              <a:cxn ang="0">
                <a:pos x="46" y="98"/>
              </a:cxn>
              <a:cxn ang="0">
                <a:pos x="145" y="0"/>
              </a:cxn>
              <a:cxn ang="0">
                <a:pos x="320" y="0"/>
              </a:cxn>
              <a:cxn ang="0">
                <a:pos x="320" y="52"/>
              </a:cxn>
              <a:cxn ang="0">
                <a:pos x="145" y="52"/>
              </a:cxn>
              <a:cxn ang="0">
                <a:pos x="98" y="98"/>
              </a:cxn>
              <a:cxn ang="0">
                <a:pos x="98" y="319"/>
              </a:cxn>
              <a:cxn ang="0">
                <a:pos x="0" y="417"/>
              </a:cxn>
            </a:cxnLst>
            <a:rect l="0" t="0" r="r" b="b"/>
            <a:pathLst>
              <a:path w="320" h="417">
                <a:moveTo>
                  <a:pt x="0" y="417"/>
                </a:moveTo>
                <a:cubicBezTo>
                  <a:pt x="0" y="365"/>
                  <a:pt x="0" y="365"/>
                  <a:pt x="0" y="365"/>
                </a:cubicBezTo>
                <a:cubicBezTo>
                  <a:pt x="26" y="365"/>
                  <a:pt x="46" y="344"/>
                  <a:pt x="46" y="319"/>
                </a:cubicBezTo>
                <a:cubicBezTo>
                  <a:pt x="46" y="98"/>
                  <a:pt x="46" y="98"/>
                  <a:pt x="46" y="98"/>
                </a:cubicBezTo>
                <a:cubicBezTo>
                  <a:pt x="46" y="44"/>
                  <a:pt x="90" y="0"/>
                  <a:pt x="145" y="0"/>
                </a:cubicBezTo>
                <a:cubicBezTo>
                  <a:pt x="320" y="0"/>
                  <a:pt x="320" y="0"/>
                  <a:pt x="320" y="0"/>
                </a:cubicBezTo>
                <a:cubicBezTo>
                  <a:pt x="320" y="52"/>
                  <a:pt x="320" y="52"/>
                  <a:pt x="320" y="52"/>
                </a:cubicBezTo>
                <a:cubicBezTo>
                  <a:pt x="145" y="52"/>
                  <a:pt x="145" y="52"/>
                  <a:pt x="145" y="52"/>
                </a:cubicBezTo>
                <a:cubicBezTo>
                  <a:pt x="119" y="52"/>
                  <a:pt x="98" y="73"/>
                  <a:pt x="98" y="98"/>
                </a:cubicBezTo>
                <a:cubicBezTo>
                  <a:pt x="98" y="319"/>
                  <a:pt x="98" y="319"/>
                  <a:pt x="98" y="319"/>
                </a:cubicBezTo>
                <a:cubicBezTo>
                  <a:pt x="98" y="373"/>
                  <a:pt x="54" y="417"/>
                  <a:pt x="0" y="417"/>
                </a:cubicBezTo>
              </a:path>
            </a:pathLst>
          </a:custGeom>
          <a:solidFill>
            <a:schemeClr val="accent1"/>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30"/>
          <p:cNvSpPr>
            <a:spLocks noEditPoints="1"/>
          </p:cNvSpPr>
          <p:nvPr/>
        </p:nvSpPr>
        <p:spPr bwMode="auto">
          <a:xfrm>
            <a:off x="1613141" y="4807906"/>
            <a:ext cx="997586" cy="997586"/>
          </a:xfrm>
          <a:custGeom>
            <a:avLst/>
            <a:gdLst/>
            <a:ahLst/>
            <a:cxnLst>
              <a:cxn ang="0">
                <a:pos x="143" y="286"/>
              </a:cxn>
              <a:cxn ang="0">
                <a:pos x="0" y="143"/>
              </a:cxn>
              <a:cxn ang="0">
                <a:pos x="143" y="0"/>
              </a:cxn>
              <a:cxn ang="0">
                <a:pos x="286" y="143"/>
              </a:cxn>
              <a:cxn ang="0">
                <a:pos x="143" y="286"/>
              </a:cxn>
              <a:cxn ang="0">
                <a:pos x="143" y="52"/>
              </a:cxn>
              <a:cxn ang="0">
                <a:pos x="52" y="143"/>
              </a:cxn>
              <a:cxn ang="0">
                <a:pos x="143" y="234"/>
              </a:cxn>
              <a:cxn ang="0">
                <a:pos x="234" y="143"/>
              </a:cxn>
              <a:cxn ang="0">
                <a:pos x="143" y="52"/>
              </a:cxn>
            </a:cxnLst>
            <a:rect l="0" t="0" r="r" b="b"/>
            <a:pathLst>
              <a:path w="286" h="286">
                <a:moveTo>
                  <a:pt x="143" y="286"/>
                </a:moveTo>
                <a:cubicBezTo>
                  <a:pt x="65" y="286"/>
                  <a:pt x="0" y="222"/>
                  <a:pt x="0" y="143"/>
                </a:cubicBezTo>
                <a:cubicBezTo>
                  <a:pt x="0" y="64"/>
                  <a:pt x="65" y="0"/>
                  <a:pt x="143" y="0"/>
                </a:cubicBezTo>
                <a:cubicBezTo>
                  <a:pt x="222" y="0"/>
                  <a:pt x="286" y="64"/>
                  <a:pt x="286" y="143"/>
                </a:cubicBezTo>
                <a:cubicBezTo>
                  <a:pt x="286" y="222"/>
                  <a:pt x="222" y="286"/>
                  <a:pt x="143" y="286"/>
                </a:cubicBezTo>
                <a:moveTo>
                  <a:pt x="143" y="52"/>
                </a:moveTo>
                <a:cubicBezTo>
                  <a:pt x="93" y="52"/>
                  <a:pt x="52" y="93"/>
                  <a:pt x="52" y="143"/>
                </a:cubicBezTo>
                <a:cubicBezTo>
                  <a:pt x="52" y="193"/>
                  <a:pt x="93" y="234"/>
                  <a:pt x="143" y="234"/>
                </a:cubicBezTo>
                <a:cubicBezTo>
                  <a:pt x="193" y="234"/>
                  <a:pt x="234" y="193"/>
                  <a:pt x="234" y="143"/>
                </a:cubicBezTo>
                <a:cubicBezTo>
                  <a:pt x="234" y="93"/>
                  <a:pt x="193" y="52"/>
                  <a:pt x="143" y="52"/>
                </a:cubicBezTo>
              </a:path>
            </a:pathLst>
          </a:custGeom>
          <a:solidFill>
            <a:schemeClr val="accent1"/>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1697353" y="5132965"/>
            <a:ext cx="829163" cy="332399"/>
          </a:xfrm>
          <a:prstGeom prst="rect">
            <a:avLst/>
          </a:prstGeom>
          <a:noFill/>
        </p:spPr>
        <p:txBody>
          <a:bodyPr wrap="square" lIns="0" tIns="0" rIns="0" bIns="0" rtlCol="0">
            <a:spAutoFit/>
          </a:bodyPr>
          <a:lstStyle/>
          <a:p>
            <a:pPr algn="ctr">
              <a:lnSpc>
                <a:spcPct val="120000"/>
              </a:lnSpc>
            </a:pPr>
            <a:r>
              <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2017</a:t>
            </a:r>
          </a:p>
        </p:txBody>
      </p:sp>
      <p:sp>
        <p:nvSpPr>
          <p:cNvPr id="14" name="Rectangle 13"/>
          <p:cNvSpPr/>
          <p:nvPr/>
        </p:nvSpPr>
        <p:spPr>
          <a:xfrm>
            <a:off x="4167234" y="3551965"/>
            <a:ext cx="184731" cy="240066"/>
          </a:xfrm>
          <a:prstGeom prst="rect">
            <a:avLst/>
          </a:prstGeom>
        </p:spPr>
        <p:txBody>
          <a:bodyPr wrap="none">
            <a:spAutoFit/>
          </a:bodyPr>
          <a:lstStyle/>
          <a:p>
            <a:pPr algn="just">
              <a:lnSpc>
                <a:spcPct val="120000"/>
              </a:lnSpc>
            </a:pPr>
            <a:endParaRPr lang="en-US"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2592419" y="5232100"/>
            <a:ext cx="1060789" cy="174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8"/>
          <p:cNvSpPr>
            <a:spLocks/>
          </p:cNvSpPr>
          <p:nvPr/>
        </p:nvSpPr>
        <p:spPr bwMode="auto">
          <a:xfrm>
            <a:off x="4767341" y="3955830"/>
            <a:ext cx="1118505" cy="924652"/>
          </a:xfrm>
          <a:custGeom>
            <a:avLst/>
            <a:gdLst/>
            <a:ahLst/>
            <a:cxnLst>
              <a:cxn ang="0">
                <a:pos x="321" y="263"/>
              </a:cxn>
              <a:cxn ang="0">
                <a:pos x="145" y="263"/>
              </a:cxn>
              <a:cxn ang="0">
                <a:pos x="47" y="165"/>
              </a:cxn>
              <a:cxn ang="0">
                <a:pos x="47" y="98"/>
              </a:cxn>
              <a:cxn ang="0">
                <a:pos x="0" y="52"/>
              </a:cxn>
              <a:cxn ang="0">
                <a:pos x="0" y="0"/>
              </a:cxn>
              <a:cxn ang="0">
                <a:pos x="99" y="98"/>
              </a:cxn>
              <a:cxn ang="0">
                <a:pos x="99" y="165"/>
              </a:cxn>
              <a:cxn ang="0">
                <a:pos x="145" y="211"/>
              </a:cxn>
              <a:cxn ang="0">
                <a:pos x="321" y="211"/>
              </a:cxn>
              <a:cxn ang="0">
                <a:pos x="321" y="263"/>
              </a:cxn>
            </a:cxnLst>
            <a:rect l="0" t="0" r="r" b="b"/>
            <a:pathLst>
              <a:path w="321" h="263">
                <a:moveTo>
                  <a:pt x="321" y="263"/>
                </a:moveTo>
                <a:cubicBezTo>
                  <a:pt x="145" y="263"/>
                  <a:pt x="145" y="263"/>
                  <a:pt x="145" y="263"/>
                </a:cubicBezTo>
                <a:cubicBezTo>
                  <a:pt x="91" y="263"/>
                  <a:pt x="47" y="219"/>
                  <a:pt x="47" y="165"/>
                </a:cubicBezTo>
                <a:cubicBezTo>
                  <a:pt x="47" y="98"/>
                  <a:pt x="47" y="98"/>
                  <a:pt x="47" y="98"/>
                </a:cubicBezTo>
                <a:cubicBezTo>
                  <a:pt x="47" y="73"/>
                  <a:pt x="26" y="52"/>
                  <a:pt x="0" y="52"/>
                </a:cubicBezTo>
                <a:cubicBezTo>
                  <a:pt x="0" y="0"/>
                  <a:pt x="0" y="0"/>
                  <a:pt x="0" y="0"/>
                </a:cubicBezTo>
                <a:cubicBezTo>
                  <a:pt x="55" y="0"/>
                  <a:pt x="99" y="44"/>
                  <a:pt x="99" y="98"/>
                </a:cubicBezTo>
                <a:cubicBezTo>
                  <a:pt x="99" y="165"/>
                  <a:pt x="99" y="165"/>
                  <a:pt x="99" y="165"/>
                </a:cubicBezTo>
                <a:cubicBezTo>
                  <a:pt x="99" y="190"/>
                  <a:pt x="119" y="211"/>
                  <a:pt x="145" y="211"/>
                </a:cubicBezTo>
                <a:cubicBezTo>
                  <a:pt x="321" y="211"/>
                  <a:pt x="321" y="211"/>
                  <a:pt x="321" y="211"/>
                </a:cubicBezTo>
                <a:cubicBezTo>
                  <a:pt x="321" y="263"/>
                  <a:pt x="321" y="263"/>
                  <a:pt x="321" y="263"/>
                </a:cubicBezTo>
              </a:path>
            </a:pathLst>
          </a:custGeom>
          <a:solidFill>
            <a:schemeClr val="accent2"/>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9482248" y="2326294"/>
            <a:ext cx="1116347" cy="1453194"/>
          </a:xfrm>
          <a:custGeom>
            <a:avLst/>
            <a:gdLst/>
            <a:ahLst/>
            <a:cxnLst>
              <a:cxn ang="0">
                <a:pos x="0" y="417"/>
              </a:cxn>
              <a:cxn ang="0">
                <a:pos x="0" y="365"/>
              </a:cxn>
              <a:cxn ang="0">
                <a:pos x="46" y="319"/>
              </a:cxn>
              <a:cxn ang="0">
                <a:pos x="46" y="98"/>
              </a:cxn>
              <a:cxn ang="0">
                <a:pos x="145" y="0"/>
              </a:cxn>
              <a:cxn ang="0">
                <a:pos x="320" y="0"/>
              </a:cxn>
              <a:cxn ang="0">
                <a:pos x="320" y="52"/>
              </a:cxn>
              <a:cxn ang="0">
                <a:pos x="145" y="52"/>
              </a:cxn>
              <a:cxn ang="0">
                <a:pos x="98" y="98"/>
              </a:cxn>
              <a:cxn ang="0">
                <a:pos x="98" y="319"/>
              </a:cxn>
              <a:cxn ang="0">
                <a:pos x="0" y="417"/>
              </a:cxn>
            </a:cxnLst>
            <a:rect l="0" t="0" r="r" b="b"/>
            <a:pathLst>
              <a:path w="320" h="417">
                <a:moveTo>
                  <a:pt x="0" y="417"/>
                </a:moveTo>
                <a:cubicBezTo>
                  <a:pt x="0" y="365"/>
                  <a:pt x="0" y="365"/>
                  <a:pt x="0" y="365"/>
                </a:cubicBezTo>
                <a:cubicBezTo>
                  <a:pt x="26" y="365"/>
                  <a:pt x="46" y="344"/>
                  <a:pt x="46" y="319"/>
                </a:cubicBezTo>
                <a:cubicBezTo>
                  <a:pt x="46" y="98"/>
                  <a:pt x="46" y="98"/>
                  <a:pt x="46" y="98"/>
                </a:cubicBezTo>
                <a:cubicBezTo>
                  <a:pt x="46" y="44"/>
                  <a:pt x="90" y="0"/>
                  <a:pt x="145" y="0"/>
                </a:cubicBezTo>
                <a:cubicBezTo>
                  <a:pt x="320" y="0"/>
                  <a:pt x="320" y="0"/>
                  <a:pt x="320" y="0"/>
                </a:cubicBezTo>
                <a:cubicBezTo>
                  <a:pt x="320" y="52"/>
                  <a:pt x="320" y="52"/>
                  <a:pt x="320" y="52"/>
                </a:cubicBezTo>
                <a:cubicBezTo>
                  <a:pt x="145" y="52"/>
                  <a:pt x="145" y="52"/>
                  <a:pt x="145" y="52"/>
                </a:cubicBezTo>
                <a:cubicBezTo>
                  <a:pt x="119" y="52"/>
                  <a:pt x="98" y="73"/>
                  <a:pt x="98" y="98"/>
                </a:cubicBezTo>
                <a:cubicBezTo>
                  <a:pt x="98" y="319"/>
                  <a:pt x="98" y="319"/>
                  <a:pt x="98" y="319"/>
                </a:cubicBezTo>
                <a:cubicBezTo>
                  <a:pt x="98" y="373"/>
                  <a:pt x="54" y="417"/>
                  <a:pt x="0" y="417"/>
                </a:cubicBezTo>
              </a:path>
            </a:pathLst>
          </a:custGeom>
          <a:solidFill>
            <a:schemeClr val="accent4"/>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ight Arrow 17"/>
          <p:cNvSpPr/>
          <p:nvPr/>
        </p:nvSpPr>
        <p:spPr>
          <a:xfrm>
            <a:off x="9966175" y="2229294"/>
            <a:ext cx="1203153" cy="379172"/>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Content Placeholder 2"/>
          <p:cNvSpPr txBox="1">
            <a:spLocks/>
          </p:cNvSpPr>
          <p:nvPr/>
        </p:nvSpPr>
        <p:spPr>
          <a:xfrm>
            <a:off x="5116159" y="5536769"/>
            <a:ext cx="6180627" cy="135037"/>
          </a:xfrm>
          <a:prstGeom prst="rect">
            <a:avLst/>
          </a:prstGeom>
        </p:spPr>
        <p:txBody>
          <a:bodyPr vert="horz" lIns="0" tIns="0" rIns="0" bIns="0" rtlCol="0">
            <a:sp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2"/>
          <p:cNvGrpSpPr/>
          <p:nvPr/>
        </p:nvGrpSpPr>
        <p:grpSpPr>
          <a:xfrm>
            <a:off x="3903948" y="2926155"/>
            <a:ext cx="2029866" cy="778731"/>
            <a:chOff x="3379735" y="2343927"/>
            <a:chExt cx="2109071" cy="850259"/>
          </a:xfrm>
        </p:grpSpPr>
        <p:sp>
          <p:nvSpPr>
            <p:cNvPr id="40" name="Content Placeholder 2"/>
            <p:cNvSpPr txBox="1">
              <a:spLocks/>
            </p:cNvSpPr>
            <p:nvPr/>
          </p:nvSpPr>
          <p:spPr>
            <a:xfrm>
              <a:off x="3379735" y="2343927"/>
              <a:ext cx="1736273"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itle 13"/>
            <p:cNvSpPr txBox="1">
              <a:spLocks/>
            </p:cNvSpPr>
            <p:nvPr/>
          </p:nvSpPr>
          <p:spPr>
            <a:xfrm>
              <a:off x="3379735" y="2710279"/>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6606150" y="4482231"/>
            <a:ext cx="2029866" cy="764728"/>
            <a:chOff x="3379735" y="2359216"/>
            <a:chExt cx="2109071" cy="834970"/>
          </a:xfrm>
        </p:grpSpPr>
        <p:sp>
          <p:nvSpPr>
            <p:cNvPr id="49" name="Content Placeholder 2"/>
            <p:cNvSpPr txBox="1">
              <a:spLocks/>
            </p:cNvSpPr>
            <p:nvPr/>
          </p:nvSpPr>
          <p:spPr>
            <a:xfrm>
              <a:off x="3379735" y="2359216"/>
              <a:ext cx="1816029"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itle 13"/>
            <p:cNvSpPr txBox="1">
              <a:spLocks/>
            </p:cNvSpPr>
            <p:nvPr/>
          </p:nvSpPr>
          <p:spPr>
            <a:xfrm>
              <a:off x="3379735" y="2710279"/>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7473774" y="2387287"/>
            <a:ext cx="2029866" cy="772186"/>
            <a:chOff x="3379735" y="2351075"/>
            <a:chExt cx="2109071" cy="843113"/>
          </a:xfrm>
        </p:grpSpPr>
        <p:sp>
          <p:nvSpPr>
            <p:cNvPr id="52" name="Content Placeholder 2"/>
            <p:cNvSpPr txBox="1">
              <a:spLocks/>
            </p:cNvSpPr>
            <p:nvPr/>
          </p:nvSpPr>
          <p:spPr>
            <a:xfrm>
              <a:off x="3379736" y="2351075"/>
              <a:ext cx="1870455"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itle 13"/>
            <p:cNvSpPr txBox="1">
              <a:spLocks/>
            </p:cNvSpPr>
            <p:nvPr/>
          </p:nvSpPr>
          <p:spPr>
            <a:xfrm>
              <a:off x="3379735" y="2710281"/>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2"/>
          <p:cNvGrpSpPr/>
          <p:nvPr/>
        </p:nvGrpSpPr>
        <p:grpSpPr>
          <a:xfrm>
            <a:off x="1685522" y="3881414"/>
            <a:ext cx="2029866" cy="756218"/>
            <a:chOff x="3379735" y="2368508"/>
            <a:chExt cx="2109071" cy="825678"/>
          </a:xfrm>
        </p:grpSpPr>
        <p:sp>
          <p:nvSpPr>
            <p:cNvPr id="37" name="Content Placeholder 2"/>
            <p:cNvSpPr txBox="1">
              <a:spLocks/>
            </p:cNvSpPr>
            <p:nvPr/>
          </p:nvSpPr>
          <p:spPr>
            <a:xfrm>
              <a:off x="3382717" y="2368508"/>
              <a:ext cx="1665800"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itle 13"/>
            <p:cNvSpPr txBox="1">
              <a:spLocks/>
            </p:cNvSpPr>
            <p:nvPr/>
          </p:nvSpPr>
          <p:spPr>
            <a:xfrm>
              <a:off x="3379735" y="2710279"/>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6" name="文本框 25"/>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7" name="文本框 26"/>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76278243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290">
                                          <p:stCondLst>
                                            <p:cond delay="0"/>
                                          </p:stCondLst>
                                        </p:cTn>
                                        <p:tgtEl>
                                          <p:spTgt spid="12"/>
                                        </p:tgtEl>
                                      </p:cBhvr>
                                    </p:animEffect>
                                    <p:anim calcmode="lin" valueType="num">
                                      <p:cBhvr>
                                        <p:cTn id="8"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13" dur="13">
                                          <p:stCondLst>
                                            <p:cond delay="325"/>
                                          </p:stCondLst>
                                        </p:cTn>
                                        <p:tgtEl>
                                          <p:spTgt spid="12"/>
                                        </p:tgtEl>
                                      </p:cBhvr>
                                      <p:to x="100000" y="60000"/>
                                    </p:animScale>
                                    <p:animScale>
                                      <p:cBhvr>
                                        <p:cTn id="14" dur="83" decel="50000">
                                          <p:stCondLst>
                                            <p:cond delay="338"/>
                                          </p:stCondLst>
                                        </p:cTn>
                                        <p:tgtEl>
                                          <p:spTgt spid="12"/>
                                        </p:tgtEl>
                                      </p:cBhvr>
                                      <p:to x="100000" y="100000"/>
                                    </p:animScale>
                                    <p:animScale>
                                      <p:cBhvr>
                                        <p:cTn id="15" dur="13">
                                          <p:stCondLst>
                                            <p:cond delay="656"/>
                                          </p:stCondLst>
                                        </p:cTn>
                                        <p:tgtEl>
                                          <p:spTgt spid="12"/>
                                        </p:tgtEl>
                                      </p:cBhvr>
                                      <p:to x="100000" y="80000"/>
                                    </p:animScale>
                                    <p:animScale>
                                      <p:cBhvr>
                                        <p:cTn id="16" dur="83" decel="50000">
                                          <p:stCondLst>
                                            <p:cond delay="669"/>
                                          </p:stCondLst>
                                        </p:cTn>
                                        <p:tgtEl>
                                          <p:spTgt spid="12"/>
                                        </p:tgtEl>
                                      </p:cBhvr>
                                      <p:to x="100000" y="100000"/>
                                    </p:animScale>
                                    <p:animScale>
                                      <p:cBhvr>
                                        <p:cTn id="17" dur="13">
                                          <p:stCondLst>
                                            <p:cond delay="821"/>
                                          </p:stCondLst>
                                        </p:cTn>
                                        <p:tgtEl>
                                          <p:spTgt spid="12"/>
                                        </p:tgtEl>
                                      </p:cBhvr>
                                      <p:to x="100000" y="90000"/>
                                    </p:animScale>
                                    <p:animScale>
                                      <p:cBhvr>
                                        <p:cTn id="18" dur="83" decel="50000">
                                          <p:stCondLst>
                                            <p:cond delay="834"/>
                                          </p:stCondLst>
                                        </p:cTn>
                                        <p:tgtEl>
                                          <p:spTgt spid="12"/>
                                        </p:tgtEl>
                                      </p:cBhvr>
                                      <p:to x="100000" y="100000"/>
                                    </p:animScale>
                                    <p:animScale>
                                      <p:cBhvr>
                                        <p:cTn id="19" dur="13">
                                          <p:stCondLst>
                                            <p:cond delay="904"/>
                                          </p:stCondLst>
                                        </p:cTn>
                                        <p:tgtEl>
                                          <p:spTgt spid="12"/>
                                        </p:tgtEl>
                                      </p:cBhvr>
                                      <p:to x="100000" y="95000"/>
                                    </p:animScale>
                                    <p:animScale>
                                      <p:cBhvr>
                                        <p:cTn id="20" dur="83" decel="50000">
                                          <p:stCondLst>
                                            <p:cond delay="917"/>
                                          </p:stCondLst>
                                        </p:cTn>
                                        <p:tgtEl>
                                          <p:spTgt spid="12"/>
                                        </p:tgtEl>
                                      </p:cBhvr>
                                      <p:to x="100000" y="100000"/>
                                    </p:animScale>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1000"/>
                                        <p:tgtEl>
                                          <p:spTgt spid="13"/>
                                        </p:tgtEl>
                                      </p:cBhvr>
                                    </p:animEffect>
                                  </p:childTnLst>
                                </p:cTn>
                              </p:par>
                              <p:par>
                                <p:cTn id="25" presetID="22" presetClass="entr" presetSubtype="8" fill="hold" grpId="0" nodeType="withEffect">
                                  <p:stCondLst>
                                    <p:cond delay="100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par>
                                <p:cTn id="28" presetID="22" presetClass="entr" presetSubtype="8" fill="hold" grpId="0" nodeType="withEffect">
                                  <p:stCondLst>
                                    <p:cond delay="1500"/>
                                  </p:stCondLst>
                                  <p:childTnLst>
                                    <p:set>
                                      <p:cBhvr>
                                        <p:cTn id="29" dur="1" fill="hold">
                                          <p:stCondLst>
                                            <p:cond delay="0"/>
                                          </p:stCondLst>
                                        </p:cTn>
                                        <p:tgtEl>
                                          <p:spTgt spid="11"/>
                                        </p:tgtEl>
                                        <p:attrNameLst>
                                          <p:attrName>style.visibility</p:attrName>
                                        </p:attrNameLst>
                                      </p:cBhvr>
                                      <p:to>
                                        <p:strVal val="visible"/>
                                      </p:to>
                                    </p:set>
                                    <p:animEffect transition="in" filter="wipe(left)">
                                      <p:cBhvr>
                                        <p:cTn id="30" dur="500"/>
                                        <p:tgtEl>
                                          <p:spTgt spid="11"/>
                                        </p:tgtEl>
                                      </p:cBhvr>
                                    </p:animEffect>
                                  </p:childTnLst>
                                </p:cTn>
                              </p:par>
                              <p:par>
                                <p:cTn id="31" presetID="22" presetClass="entr" presetSubtype="8" fill="hold" grpId="0" nodeType="withEffect">
                                  <p:stCondLst>
                                    <p:cond delay="200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par>
                                <p:cTn id="34" presetID="22" presetClass="entr" presetSubtype="8" fill="hold" grpId="0" nodeType="withEffect">
                                  <p:stCondLst>
                                    <p:cond delay="2500"/>
                                  </p:stCondLst>
                                  <p:childTnLst>
                                    <p:set>
                                      <p:cBhvr>
                                        <p:cTn id="35" dur="1" fill="hold">
                                          <p:stCondLst>
                                            <p:cond delay="0"/>
                                          </p:stCondLst>
                                        </p:cTn>
                                        <p:tgtEl>
                                          <p:spTgt spid="5"/>
                                        </p:tgtEl>
                                        <p:attrNameLst>
                                          <p:attrName>style.visibility</p:attrName>
                                        </p:attrNameLst>
                                      </p:cBhvr>
                                      <p:to>
                                        <p:strVal val="visible"/>
                                      </p:to>
                                    </p:set>
                                    <p:animEffect transition="in" filter="wipe(left)">
                                      <p:cBhvr>
                                        <p:cTn id="36" dur="500"/>
                                        <p:tgtEl>
                                          <p:spTgt spid="5"/>
                                        </p:tgtEl>
                                      </p:cBhvr>
                                    </p:animEffect>
                                  </p:childTnLst>
                                </p:cTn>
                              </p:par>
                              <p:par>
                                <p:cTn id="37" presetID="22" presetClass="entr" presetSubtype="8" fill="hold" grpId="0" nodeType="withEffect">
                                  <p:stCondLst>
                                    <p:cond delay="300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par>
                                <p:cTn id="40" presetID="22" presetClass="entr" presetSubtype="8" fill="hold" grpId="0" nodeType="withEffect">
                                  <p:stCondLst>
                                    <p:cond delay="3500"/>
                                  </p:stCondLst>
                                  <p:childTnLst>
                                    <p:set>
                                      <p:cBhvr>
                                        <p:cTn id="41" dur="1" fill="hold">
                                          <p:stCondLst>
                                            <p:cond delay="0"/>
                                          </p:stCondLst>
                                        </p:cTn>
                                        <p:tgtEl>
                                          <p:spTgt spid="9"/>
                                        </p:tgtEl>
                                        <p:attrNameLst>
                                          <p:attrName>style.visibility</p:attrName>
                                        </p:attrNameLst>
                                      </p:cBhvr>
                                      <p:to>
                                        <p:strVal val="visible"/>
                                      </p:to>
                                    </p:set>
                                    <p:animEffect transition="in" filter="wipe(left)">
                                      <p:cBhvr>
                                        <p:cTn id="42" dur="500"/>
                                        <p:tgtEl>
                                          <p:spTgt spid="9"/>
                                        </p:tgtEl>
                                      </p:cBhvr>
                                    </p:animEffect>
                                  </p:childTnLst>
                                </p:cTn>
                              </p:par>
                            </p:childTnLst>
                          </p:cTn>
                        </p:par>
                        <p:par>
                          <p:cTn id="43" fill="hold">
                            <p:stCondLst>
                              <p:cond delay="5000"/>
                            </p:stCondLst>
                            <p:childTnLst>
                              <p:par>
                                <p:cTn id="44" presetID="22" presetClass="entr" presetSubtype="4"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down)">
                                      <p:cBhvr>
                                        <p:cTn id="46" dur="500"/>
                                        <p:tgtEl>
                                          <p:spTgt spid="17"/>
                                        </p:tgtEl>
                                      </p:cBhvr>
                                    </p:animEffect>
                                  </p:childTnLst>
                                </p:cTn>
                              </p:par>
                              <p:par>
                                <p:cTn id="47" presetID="22" presetClass="entr" presetSubtype="8" fill="hold" grpId="0" nodeType="withEffect">
                                  <p:stCondLst>
                                    <p:cond delay="100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500"/>
                                        <p:tgtEl>
                                          <p:spTgt spid="18"/>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nodeType="clickEffect">
                                  <p:stCondLst>
                                    <p:cond delay="0"/>
                                  </p:stCondLst>
                                  <p:childTnLst>
                                    <p:set>
                                      <p:cBhvr>
                                        <p:cTn id="53" dur="1" fill="hold">
                                          <p:stCondLst>
                                            <p:cond delay="0"/>
                                          </p:stCondLst>
                                        </p:cTn>
                                        <p:tgtEl>
                                          <p:spTgt spid="35"/>
                                        </p:tgtEl>
                                        <p:attrNameLst>
                                          <p:attrName>style.visibility</p:attrName>
                                        </p:attrNameLst>
                                      </p:cBhvr>
                                      <p:to>
                                        <p:strVal val="visible"/>
                                      </p:to>
                                    </p:set>
                                    <p:anim calcmode="lin" valueType="num">
                                      <p:cBhvr additive="base">
                                        <p:cTn id="54" dur="500" fill="hold"/>
                                        <p:tgtEl>
                                          <p:spTgt spid="35"/>
                                        </p:tgtEl>
                                        <p:attrNameLst>
                                          <p:attrName>ppt_x</p:attrName>
                                        </p:attrNameLst>
                                      </p:cBhvr>
                                      <p:tavLst>
                                        <p:tav tm="0">
                                          <p:val>
                                            <p:strVal val="0-#ppt_w/2"/>
                                          </p:val>
                                        </p:tav>
                                        <p:tav tm="100000">
                                          <p:val>
                                            <p:strVal val="#ppt_x"/>
                                          </p:val>
                                        </p:tav>
                                      </p:tavLst>
                                    </p:anim>
                                    <p:anim calcmode="lin" valueType="num">
                                      <p:cBhvr additive="base">
                                        <p:cTn id="55"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nodeType="clickEffect">
                                  <p:stCondLst>
                                    <p:cond delay="0"/>
                                  </p:stCondLst>
                                  <p:childTnLst>
                                    <p:set>
                                      <p:cBhvr>
                                        <p:cTn id="59" dur="1" fill="hold">
                                          <p:stCondLst>
                                            <p:cond delay="0"/>
                                          </p:stCondLst>
                                        </p:cTn>
                                        <p:tgtEl>
                                          <p:spTgt spid="3"/>
                                        </p:tgtEl>
                                        <p:attrNameLst>
                                          <p:attrName>style.visibility</p:attrName>
                                        </p:attrNameLst>
                                      </p:cBhvr>
                                      <p:to>
                                        <p:strVal val="visible"/>
                                      </p:to>
                                    </p:set>
                                    <p:anim calcmode="lin" valueType="num">
                                      <p:cBhvr additive="base">
                                        <p:cTn id="60" dur="500" fill="hold"/>
                                        <p:tgtEl>
                                          <p:spTgt spid="3"/>
                                        </p:tgtEl>
                                        <p:attrNameLst>
                                          <p:attrName>ppt_x</p:attrName>
                                        </p:attrNameLst>
                                      </p:cBhvr>
                                      <p:tavLst>
                                        <p:tav tm="0">
                                          <p:val>
                                            <p:strVal val="0-#ppt_w/2"/>
                                          </p:val>
                                        </p:tav>
                                        <p:tav tm="100000">
                                          <p:val>
                                            <p:strVal val="#ppt_x"/>
                                          </p:val>
                                        </p:tav>
                                      </p:tavLst>
                                    </p:anim>
                                    <p:anim calcmode="lin" valueType="num">
                                      <p:cBhvr additive="base">
                                        <p:cTn id="61"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8" fill="hold" nodeType="clickEffect">
                                  <p:stCondLst>
                                    <p:cond delay="0"/>
                                  </p:stCondLst>
                                  <p:childTnLst>
                                    <p:set>
                                      <p:cBhvr>
                                        <p:cTn id="65" dur="1" fill="hold">
                                          <p:stCondLst>
                                            <p:cond delay="0"/>
                                          </p:stCondLst>
                                        </p:cTn>
                                        <p:tgtEl>
                                          <p:spTgt spid="51"/>
                                        </p:tgtEl>
                                        <p:attrNameLst>
                                          <p:attrName>style.visibility</p:attrName>
                                        </p:attrNameLst>
                                      </p:cBhvr>
                                      <p:to>
                                        <p:strVal val="visible"/>
                                      </p:to>
                                    </p:set>
                                    <p:anim calcmode="lin" valueType="num">
                                      <p:cBhvr additive="base">
                                        <p:cTn id="66" dur="500" fill="hold"/>
                                        <p:tgtEl>
                                          <p:spTgt spid="51"/>
                                        </p:tgtEl>
                                        <p:attrNameLst>
                                          <p:attrName>ppt_x</p:attrName>
                                        </p:attrNameLst>
                                      </p:cBhvr>
                                      <p:tavLst>
                                        <p:tav tm="0">
                                          <p:val>
                                            <p:strVal val="0-#ppt_w/2"/>
                                          </p:val>
                                        </p:tav>
                                        <p:tav tm="100000">
                                          <p:val>
                                            <p:strVal val="#ppt_x"/>
                                          </p:val>
                                        </p:tav>
                                      </p:tavLst>
                                    </p:anim>
                                    <p:anim calcmode="lin" valueType="num">
                                      <p:cBhvr additive="base">
                                        <p:cTn id="67" dur="500" fill="hold"/>
                                        <p:tgtEl>
                                          <p:spTgt spid="51"/>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8" fill="hold" nodeType="click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additive="base">
                                        <p:cTn id="72" dur="500" fill="hold"/>
                                        <p:tgtEl>
                                          <p:spTgt spid="48"/>
                                        </p:tgtEl>
                                        <p:attrNameLst>
                                          <p:attrName>ppt_x</p:attrName>
                                        </p:attrNameLst>
                                      </p:cBhvr>
                                      <p:tavLst>
                                        <p:tav tm="0">
                                          <p:val>
                                            <p:strVal val="0-#ppt_w/2"/>
                                          </p:val>
                                        </p:tav>
                                        <p:tav tm="100000">
                                          <p:val>
                                            <p:strVal val="#ppt_x"/>
                                          </p:val>
                                        </p:tav>
                                      </p:tavLst>
                                    </p:anim>
                                    <p:anim calcmode="lin" valueType="num">
                                      <p:cBhvr additive="base">
                                        <p:cTn id="73" dur="500" fill="hold"/>
                                        <p:tgtEl>
                                          <p:spTgt spid="48"/>
                                        </p:tgtEl>
                                        <p:attrNameLst>
                                          <p:attrName>ppt_y</p:attrName>
                                        </p:attrNameLst>
                                      </p:cBhvr>
                                      <p:tavLst>
                                        <p:tav tm="0">
                                          <p:val>
                                            <p:strVal val="#ppt_y"/>
                                          </p:val>
                                        </p:tav>
                                        <p:tav tm="100000">
                                          <p:val>
                                            <p:strVal val="#ppt_y"/>
                                          </p:val>
                                        </p:tav>
                                      </p:tavLst>
                                    </p:anim>
                                  </p:childTnLst>
                                </p:cTn>
                              </p:par>
                            </p:childTnLst>
                          </p:cTn>
                        </p:par>
                        <p:par>
                          <p:cTn id="74" fill="hold">
                            <p:stCondLst>
                              <p:cond delay="500"/>
                            </p:stCondLst>
                            <p:childTnLst>
                              <p:par>
                                <p:cTn id="75" presetID="10" presetClass="entr" presetSubtype="0" fill="hold" grpId="0" nodeType="afterEffect">
                                  <p:stCondLst>
                                    <p:cond delay="0"/>
                                  </p:stCondLst>
                                  <p:childTnLst>
                                    <p:set>
                                      <p:cBhvr>
                                        <p:cTn id="76" dur="1" fill="hold">
                                          <p:stCondLst>
                                            <p:cond delay="0"/>
                                          </p:stCondLst>
                                        </p:cTn>
                                        <p:tgtEl>
                                          <p:spTgt spid="36"/>
                                        </p:tgtEl>
                                        <p:attrNameLst>
                                          <p:attrName>style.visibility</p:attrName>
                                        </p:attrNameLst>
                                      </p:cBhvr>
                                      <p:to>
                                        <p:strVal val="visible"/>
                                      </p:to>
                                    </p:set>
                                    <p:animEffect transition="in" filter="fade">
                                      <p:cBhvr>
                                        <p:cTn id="7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animBg="1"/>
      <p:bldP spid="11" grpId="0" animBg="1"/>
      <p:bldP spid="12" grpId="0" animBg="1"/>
      <p:bldP spid="13" grpId="0"/>
      <p:bldP spid="15" grpId="0" animBg="1"/>
      <p:bldP spid="16" grpId="0" animBg="1"/>
      <p:bldP spid="17" grpId="0" animBg="1"/>
      <p:bldP spid="18" grpId="0" animBg="1"/>
      <p:bldP spid="3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216106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6"/>
          <p:cNvSpPr>
            <a:spLocks/>
          </p:cNvSpPr>
          <p:nvPr/>
        </p:nvSpPr>
        <p:spPr bwMode="auto">
          <a:xfrm>
            <a:off x="391694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6"/>
          <p:cNvSpPr>
            <a:spLocks/>
          </p:cNvSpPr>
          <p:nvPr/>
        </p:nvSpPr>
        <p:spPr bwMode="auto">
          <a:xfrm>
            <a:off x="1596919"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6"/>
          <p:cNvSpPr>
            <a:spLocks/>
          </p:cNvSpPr>
          <p:nvPr/>
        </p:nvSpPr>
        <p:spPr bwMode="auto">
          <a:xfrm>
            <a:off x="2985576"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6"/>
          <p:cNvSpPr>
            <a:spLocks/>
          </p:cNvSpPr>
          <p:nvPr/>
        </p:nvSpPr>
        <p:spPr bwMode="auto">
          <a:xfrm>
            <a:off x="4847477" y="2410127"/>
            <a:ext cx="1822613" cy="211485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5">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6"/>
          <p:cNvSpPr>
            <a:spLocks/>
          </p:cNvSpPr>
          <p:nvPr/>
        </p:nvSpPr>
        <p:spPr bwMode="auto">
          <a:xfrm>
            <a:off x="570922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6">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6"/>
          <p:cNvSpPr>
            <a:spLocks/>
          </p:cNvSpPr>
          <p:nvPr/>
        </p:nvSpPr>
        <p:spPr bwMode="auto">
          <a:xfrm>
            <a:off x="6837046"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6"/>
          <p:cNvSpPr>
            <a:spLocks/>
          </p:cNvSpPr>
          <p:nvPr/>
        </p:nvSpPr>
        <p:spPr bwMode="auto">
          <a:xfrm>
            <a:off x="754909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6"/>
          <p:cNvSpPr>
            <a:spLocks/>
          </p:cNvSpPr>
          <p:nvPr/>
        </p:nvSpPr>
        <p:spPr bwMode="auto">
          <a:xfrm>
            <a:off x="9427238"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6"/>
          <p:cNvSpPr>
            <a:spLocks/>
          </p:cNvSpPr>
          <p:nvPr/>
        </p:nvSpPr>
        <p:spPr bwMode="auto">
          <a:xfrm>
            <a:off x="8410018"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136"/>
          <p:cNvGrpSpPr/>
          <p:nvPr/>
        </p:nvGrpSpPr>
        <p:grpSpPr>
          <a:xfrm>
            <a:off x="1868586" y="4690312"/>
            <a:ext cx="769442" cy="850779"/>
            <a:chOff x="922980" y="3281022"/>
            <a:chExt cx="630089" cy="696693"/>
          </a:xfrm>
        </p:grpSpPr>
        <p:sp>
          <p:nvSpPr>
            <p:cNvPr id="57" name="Oval 56"/>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 name="Group 120"/>
            <p:cNvGrpSpPr/>
            <p:nvPr/>
          </p:nvGrpSpPr>
          <p:grpSpPr>
            <a:xfrm>
              <a:off x="922980" y="3475474"/>
              <a:ext cx="630089" cy="502241"/>
              <a:chOff x="980587" y="3705902"/>
              <a:chExt cx="630089" cy="502241"/>
            </a:xfrm>
          </p:grpSpPr>
          <p:sp>
            <p:nvSpPr>
              <p:cNvPr id="59" name="TextBox 58"/>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0" name="Straight Connector 59"/>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0" name="Group 137"/>
          <p:cNvGrpSpPr/>
          <p:nvPr/>
        </p:nvGrpSpPr>
        <p:grpSpPr>
          <a:xfrm>
            <a:off x="2770796" y="4690307"/>
            <a:ext cx="769442" cy="1247802"/>
            <a:chOff x="1580321" y="3281022"/>
            <a:chExt cx="630089" cy="1021813"/>
          </a:xfrm>
        </p:grpSpPr>
        <p:sp>
          <p:nvSpPr>
            <p:cNvPr id="62" name="Oval 61"/>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 name="Group 107"/>
            <p:cNvGrpSpPr/>
            <p:nvPr/>
          </p:nvGrpSpPr>
          <p:grpSpPr>
            <a:xfrm>
              <a:off x="1580321" y="3475474"/>
              <a:ext cx="630089" cy="827361"/>
              <a:chOff x="1629117" y="3705902"/>
              <a:chExt cx="630089" cy="827361"/>
            </a:xfrm>
          </p:grpSpPr>
          <p:cxnSp>
            <p:nvCxnSpPr>
              <p:cNvPr id="64" name="Straight Connector 63"/>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3" name="Group 136"/>
          <p:cNvGrpSpPr/>
          <p:nvPr/>
        </p:nvGrpSpPr>
        <p:grpSpPr>
          <a:xfrm>
            <a:off x="3673005" y="4690312"/>
            <a:ext cx="769442" cy="850779"/>
            <a:chOff x="922980" y="3281022"/>
            <a:chExt cx="630089" cy="696693"/>
          </a:xfrm>
        </p:grpSpPr>
        <p:sp>
          <p:nvSpPr>
            <p:cNvPr id="102" name="Oval 10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 name="Group 120"/>
            <p:cNvGrpSpPr/>
            <p:nvPr/>
          </p:nvGrpSpPr>
          <p:grpSpPr>
            <a:xfrm>
              <a:off x="922980" y="3475474"/>
              <a:ext cx="630089" cy="502241"/>
              <a:chOff x="980587" y="3705902"/>
              <a:chExt cx="630089" cy="502241"/>
            </a:xfrm>
          </p:grpSpPr>
          <p:sp>
            <p:nvSpPr>
              <p:cNvPr id="104" name="TextBox 10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5" name="Straight Connector 10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5" name="Group 137"/>
          <p:cNvGrpSpPr/>
          <p:nvPr/>
        </p:nvGrpSpPr>
        <p:grpSpPr>
          <a:xfrm>
            <a:off x="4575214" y="4690307"/>
            <a:ext cx="769442" cy="1247802"/>
            <a:chOff x="1580321" y="3281022"/>
            <a:chExt cx="630089" cy="1021813"/>
          </a:xfrm>
        </p:grpSpPr>
        <p:sp>
          <p:nvSpPr>
            <p:cNvPr id="107" name="Oval 10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6" name="Group 107"/>
            <p:cNvGrpSpPr/>
            <p:nvPr/>
          </p:nvGrpSpPr>
          <p:grpSpPr>
            <a:xfrm>
              <a:off x="1580321" y="3475474"/>
              <a:ext cx="630089" cy="827361"/>
              <a:chOff x="1629117" y="3705902"/>
              <a:chExt cx="630089" cy="827361"/>
            </a:xfrm>
          </p:grpSpPr>
          <p:cxnSp>
            <p:nvCxnSpPr>
              <p:cNvPr id="109" name="Straight Connector 10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8" name="Group 136"/>
          <p:cNvGrpSpPr/>
          <p:nvPr/>
        </p:nvGrpSpPr>
        <p:grpSpPr>
          <a:xfrm>
            <a:off x="5477423" y="4690312"/>
            <a:ext cx="769442" cy="850779"/>
            <a:chOff x="922980" y="3281022"/>
            <a:chExt cx="630089" cy="696693"/>
          </a:xfrm>
        </p:grpSpPr>
        <p:sp>
          <p:nvSpPr>
            <p:cNvPr id="112" name="Oval 111"/>
            <p:cNvSpPr>
              <a:spLocks noChangeAspect="1"/>
            </p:cNvSpPr>
            <p:nvPr/>
          </p:nvSpPr>
          <p:spPr>
            <a:xfrm>
              <a:off x="1088218" y="3281022"/>
              <a:ext cx="200183" cy="194452"/>
            </a:xfrm>
            <a:prstGeom prst="ellipse">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20"/>
            <p:cNvGrpSpPr/>
            <p:nvPr/>
          </p:nvGrpSpPr>
          <p:grpSpPr>
            <a:xfrm>
              <a:off x="922980" y="3475474"/>
              <a:ext cx="630089" cy="502241"/>
              <a:chOff x="980587" y="3705902"/>
              <a:chExt cx="630089" cy="502241"/>
            </a:xfrm>
          </p:grpSpPr>
          <p:sp>
            <p:nvSpPr>
              <p:cNvPr id="114" name="TextBox 11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15" name="Straight Connector 11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0" name="Group 137"/>
          <p:cNvGrpSpPr/>
          <p:nvPr/>
        </p:nvGrpSpPr>
        <p:grpSpPr>
          <a:xfrm>
            <a:off x="6379632" y="4690307"/>
            <a:ext cx="769442" cy="1247802"/>
            <a:chOff x="1580321" y="3281022"/>
            <a:chExt cx="630089" cy="1021813"/>
          </a:xfrm>
        </p:grpSpPr>
        <p:sp>
          <p:nvSpPr>
            <p:cNvPr id="117" name="Oval 116"/>
            <p:cNvSpPr>
              <a:spLocks noChangeAspect="1"/>
            </p:cNvSpPr>
            <p:nvPr/>
          </p:nvSpPr>
          <p:spPr>
            <a:xfrm>
              <a:off x="1744938" y="3281022"/>
              <a:ext cx="200183" cy="194452"/>
            </a:xfrm>
            <a:prstGeom prst="ellipse">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1" name="Group 107"/>
            <p:cNvGrpSpPr/>
            <p:nvPr/>
          </p:nvGrpSpPr>
          <p:grpSpPr>
            <a:xfrm>
              <a:off x="1580321" y="3475474"/>
              <a:ext cx="630089" cy="827361"/>
              <a:chOff x="1629117" y="3705902"/>
              <a:chExt cx="630089" cy="827361"/>
            </a:xfrm>
          </p:grpSpPr>
          <p:cxnSp>
            <p:nvCxnSpPr>
              <p:cNvPr id="119" name="Straight Connector 11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3" name="Group 136"/>
          <p:cNvGrpSpPr/>
          <p:nvPr/>
        </p:nvGrpSpPr>
        <p:grpSpPr>
          <a:xfrm>
            <a:off x="7281842" y="4690312"/>
            <a:ext cx="769442" cy="850779"/>
            <a:chOff x="922980" y="3281022"/>
            <a:chExt cx="630089" cy="696693"/>
          </a:xfrm>
        </p:grpSpPr>
        <p:sp>
          <p:nvSpPr>
            <p:cNvPr id="122" name="Oval 121"/>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120"/>
            <p:cNvGrpSpPr/>
            <p:nvPr/>
          </p:nvGrpSpPr>
          <p:grpSpPr>
            <a:xfrm>
              <a:off x="922980" y="3475474"/>
              <a:ext cx="630089" cy="502241"/>
              <a:chOff x="980587" y="3705902"/>
              <a:chExt cx="630089" cy="502241"/>
            </a:xfrm>
          </p:grpSpPr>
          <p:sp>
            <p:nvSpPr>
              <p:cNvPr id="124" name="TextBox 12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5" name="Straight Connector 12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5" name="Group 137"/>
          <p:cNvGrpSpPr/>
          <p:nvPr/>
        </p:nvGrpSpPr>
        <p:grpSpPr>
          <a:xfrm>
            <a:off x="8184050" y="4690307"/>
            <a:ext cx="769442" cy="1247802"/>
            <a:chOff x="1580321" y="3281022"/>
            <a:chExt cx="630089" cy="1021813"/>
          </a:xfrm>
        </p:grpSpPr>
        <p:sp>
          <p:nvSpPr>
            <p:cNvPr id="127" name="Oval 126"/>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6" name="Group 127"/>
            <p:cNvGrpSpPr/>
            <p:nvPr/>
          </p:nvGrpSpPr>
          <p:grpSpPr>
            <a:xfrm>
              <a:off x="1580321" y="3475474"/>
              <a:ext cx="630089" cy="827361"/>
              <a:chOff x="1629117" y="3705902"/>
              <a:chExt cx="630089" cy="827361"/>
            </a:xfrm>
          </p:grpSpPr>
          <p:cxnSp>
            <p:nvCxnSpPr>
              <p:cNvPr id="129" name="Straight Connector 12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0" name="TextBox 12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3" name="Group 136"/>
          <p:cNvGrpSpPr/>
          <p:nvPr/>
        </p:nvGrpSpPr>
        <p:grpSpPr>
          <a:xfrm>
            <a:off x="9086260" y="4690312"/>
            <a:ext cx="769442" cy="850779"/>
            <a:chOff x="922980" y="3281022"/>
            <a:chExt cx="630089" cy="696693"/>
          </a:xfrm>
        </p:grpSpPr>
        <p:sp>
          <p:nvSpPr>
            <p:cNvPr id="132" name="Oval 13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120"/>
            <p:cNvGrpSpPr/>
            <p:nvPr/>
          </p:nvGrpSpPr>
          <p:grpSpPr>
            <a:xfrm>
              <a:off x="922980" y="3475474"/>
              <a:ext cx="630089" cy="502241"/>
              <a:chOff x="980587" y="3705902"/>
              <a:chExt cx="630089" cy="502241"/>
            </a:xfrm>
          </p:grpSpPr>
          <p:sp>
            <p:nvSpPr>
              <p:cNvPr id="134" name="TextBox 13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35" name="Straight Connector 13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36" name="Group 137"/>
          <p:cNvGrpSpPr/>
          <p:nvPr/>
        </p:nvGrpSpPr>
        <p:grpSpPr>
          <a:xfrm>
            <a:off x="9988465" y="4690307"/>
            <a:ext cx="769442" cy="1247802"/>
            <a:chOff x="1580321" y="3281022"/>
            <a:chExt cx="630089" cy="1021813"/>
          </a:xfrm>
        </p:grpSpPr>
        <p:sp>
          <p:nvSpPr>
            <p:cNvPr id="137" name="Oval 13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1" name="Group 137"/>
            <p:cNvGrpSpPr/>
            <p:nvPr/>
          </p:nvGrpSpPr>
          <p:grpSpPr>
            <a:xfrm>
              <a:off x="1580321" y="3475474"/>
              <a:ext cx="630089" cy="827361"/>
              <a:chOff x="1629117" y="3705902"/>
              <a:chExt cx="630089" cy="827361"/>
            </a:xfrm>
          </p:grpSpPr>
          <p:cxnSp>
            <p:nvCxnSpPr>
              <p:cNvPr id="139" name="Straight Connector 13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40" name="TextBox 13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3" name="文本框 6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66" name="文本框 6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39881028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accel="50000" decel="5000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ppt_x"/>
                                          </p:val>
                                        </p:tav>
                                        <p:tav tm="100000">
                                          <p:val>
                                            <p:strVal val="#ppt_x"/>
                                          </p:val>
                                        </p:tav>
                                      </p:tavLst>
                                    </p:anim>
                                    <p:anim calcmode="lin" valueType="num">
                                      <p:cBhvr additive="base">
                                        <p:cTn id="48" dur="500" fill="hold"/>
                                        <p:tgtEl>
                                          <p:spTgt spid="27"/>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accel="50000" decel="50000"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ppt_x"/>
                                          </p:val>
                                        </p:tav>
                                        <p:tav tm="100000">
                                          <p:val>
                                            <p:strVal val="#ppt_x"/>
                                          </p:val>
                                        </p:tav>
                                      </p:tavLst>
                                    </p:anim>
                                    <p:anim calcmode="lin" valueType="num">
                                      <p:cBhvr additive="base">
                                        <p:cTn id="53" dur="500" fill="hold"/>
                                        <p:tgtEl>
                                          <p:spTgt spid="18"/>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accel="50000" decel="5000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ppt_x"/>
                                          </p:val>
                                        </p:tav>
                                        <p:tav tm="100000">
                                          <p:val>
                                            <p:strVal val="#ppt_x"/>
                                          </p:val>
                                        </p:tav>
                                      </p:tavLst>
                                    </p:anim>
                                    <p:anim calcmode="lin" valueType="num">
                                      <p:cBhvr additive="base">
                                        <p:cTn id="58" dur="500" fill="hold"/>
                                        <p:tgtEl>
                                          <p:spTgt spid="28"/>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accel="50000" decel="50000" fill="hold"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ppt_x"/>
                                          </p:val>
                                        </p:tav>
                                        <p:tav tm="100000">
                                          <p:val>
                                            <p:strVal val="#ppt_x"/>
                                          </p:val>
                                        </p:tav>
                                      </p:tavLst>
                                    </p:anim>
                                    <p:anim calcmode="lin" valueType="num">
                                      <p:cBhvr additive="base">
                                        <p:cTn id="63" dur="500" fill="hold"/>
                                        <p:tgtEl>
                                          <p:spTgt spid="20"/>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accel="50000" decel="50000"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ppt_x"/>
                                          </p:val>
                                        </p:tav>
                                        <p:tav tm="100000">
                                          <p:val>
                                            <p:strVal val="#ppt_x"/>
                                          </p:val>
                                        </p:tav>
                                      </p:tavLst>
                                    </p:anim>
                                    <p:anim calcmode="lin" valueType="num">
                                      <p:cBhvr additive="base">
                                        <p:cTn id="68" dur="500" fill="hold"/>
                                        <p:tgtEl>
                                          <p:spTgt spid="29"/>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accel="50000" decel="50000" fill="hold" nodeType="after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additive="base">
                                        <p:cTn id="72" dur="500" fill="hold"/>
                                        <p:tgtEl>
                                          <p:spTgt spid="23"/>
                                        </p:tgtEl>
                                        <p:attrNameLst>
                                          <p:attrName>ppt_x</p:attrName>
                                        </p:attrNameLst>
                                      </p:cBhvr>
                                      <p:tavLst>
                                        <p:tav tm="0">
                                          <p:val>
                                            <p:strVal val="#ppt_x"/>
                                          </p:val>
                                        </p:tav>
                                        <p:tav tm="100000">
                                          <p:val>
                                            <p:strVal val="#ppt_x"/>
                                          </p:val>
                                        </p:tav>
                                      </p:tavLst>
                                    </p:anim>
                                    <p:anim calcmode="lin" valueType="num">
                                      <p:cBhvr additive="base">
                                        <p:cTn id="73" dur="500" fill="hold"/>
                                        <p:tgtEl>
                                          <p:spTgt spid="23"/>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accel="50000" decel="50000"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additive="base">
                                        <p:cTn id="77" dur="500" fill="hold"/>
                                        <p:tgtEl>
                                          <p:spTgt spid="31"/>
                                        </p:tgtEl>
                                        <p:attrNameLst>
                                          <p:attrName>ppt_x</p:attrName>
                                        </p:attrNameLst>
                                      </p:cBhvr>
                                      <p:tavLst>
                                        <p:tav tm="0">
                                          <p:val>
                                            <p:strVal val="#ppt_x"/>
                                          </p:val>
                                        </p:tav>
                                        <p:tav tm="100000">
                                          <p:val>
                                            <p:strVal val="#ppt_x"/>
                                          </p:val>
                                        </p:tav>
                                      </p:tavLst>
                                    </p:anim>
                                    <p:anim calcmode="lin" valueType="num">
                                      <p:cBhvr additive="base">
                                        <p:cTn id="78" dur="500" fill="hold"/>
                                        <p:tgtEl>
                                          <p:spTgt spid="31"/>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accel="50000" decel="50000" fill="hold" nodeType="afterEffect">
                                  <p:stCondLst>
                                    <p:cond delay="0"/>
                                  </p:stCondLst>
                                  <p:childTnLst>
                                    <p:set>
                                      <p:cBhvr>
                                        <p:cTn id="81" dur="1" fill="hold">
                                          <p:stCondLst>
                                            <p:cond delay="0"/>
                                          </p:stCondLst>
                                        </p:cTn>
                                        <p:tgtEl>
                                          <p:spTgt spid="25"/>
                                        </p:tgtEl>
                                        <p:attrNameLst>
                                          <p:attrName>style.visibility</p:attrName>
                                        </p:attrNameLst>
                                      </p:cBhvr>
                                      <p:to>
                                        <p:strVal val="visible"/>
                                      </p:to>
                                    </p:set>
                                    <p:anim calcmode="lin" valueType="num">
                                      <p:cBhvr additive="base">
                                        <p:cTn id="82" dur="500" fill="hold"/>
                                        <p:tgtEl>
                                          <p:spTgt spid="25"/>
                                        </p:tgtEl>
                                        <p:attrNameLst>
                                          <p:attrName>ppt_x</p:attrName>
                                        </p:attrNameLst>
                                      </p:cBhvr>
                                      <p:tavLst>
                                        <p:tav tm="0">
                                          <p:val>
                                            <p:strVal val="#ppt_x"/>
                                          </p:val>
                                        </p:tav>
                                        <p:tav tm="100000">
                                          <p:val>
                                            <p:strVal val="#ppt_x"/>
                                          </p:val>
                                        </p:tav>
                                      </p:tavLst>
                                    </p:anim>
                                    <p:anim calcmode="lin" valueType="num">
                                      <p:cBhvr additive="base">
                                        <p:cTn id="83" dur="500" fill="hold"/>
                                        <p:tgtEl>
                                          <p:spTgt spid="25"/>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accel="50000" decel="50000"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additive="base">
                                        <p:cTn id="87" dur="500" fill="hold"/>
                                        <p:tgtEl>
                                          <p:spTgt spid="34"/>
                                        </p:tgtEl>
                                        <p:attrNameLst>
                                          <p:attrName>ppt_x</p:attrName>
                                        </p:attrNameLst>
                                      </p:cBhvr>
                                      <p:tavLst>
                                        <p:tav tm="0">
                                          <p:val>
                                            <p:strVal val="#ppt_x"/>
                                          </p:val>
                                        </p:tav>
                                        <p:tav tm="100000">
                                          <p:val>
                                            <p:strVal val="#ppt_x"/>
                                          </p:val>
                                        </p:tav>
                                      </p:tavLst>
                                    </p:anim>
                                    <p:anim calcmode="lin" valueType="num">
                                      <p:cBhvr additive="base">
                                        <p:cTn id="88" dur="500" fill="hold"/>
                                        <p:tgtEl>
                                          <p:spTgt spid="34"/>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accel="50000" decel="50000" fill="hold" nodeType="afterEffect">
                                  <p:stCondLst>
                                    <p:cond delay="0"/>
                                  </p:stCondLst>
                                  <p:childTnLst>
                                    <p:set>
                                      <p:cBhvr>
                                        <p:cTn id="91" dur="1" fill="hold">
                                          <p:stCondLst>
                                            <p:cond delay="0"/>
                                          </p:stCondLst>
                                        </p:cTn>
                                        <p:tgtEl>
                                          <p:spTgt spid="33"/>
                                        </p:tgtEl>
                                        <p:attrNameLst>
                                          <p:attrName>style.visibility</p:attrName>
                                        </p:attrNameLst>
                                      </p:cBhvr>
                                      <p:to>
                                        <p:strVal val="visible"/>
                                      </p:to>
                                    </p:set>
                                    <p:anim calcmode="lin" valueType="num">
                                      <p:cBhvr additive="base">
                                        <p:cTn id="92" dur="500" fill="hold"/>
                                        <p:tgtEl>
                                          <p:spTgt spid="33"/>
                                        </p:tgtEl>
                                        <p:attrNameLst>
                                          <p:attrName>ppt_x</p:attrName>
                                        </p:attrNameLst>
                                      </p:cBhvr>
                                      <p:tavLst>
                                        <p:tav tm="0">
                                          <p:val>
                                            <p:strVal val="#ppt_x"/>
                                          </p:val>
                                        </p:tav>
                                        <p:tav tm="100000">
                                          <p:val>
                                            <p:strVal val="#ppt_x"/>
                                          </p:val>
                                        </p:tav>
                                      </p:tavLst>
                                    </p:anim>
                                    <p:anim calcmode="lin" valueType="num">
                                      <p:cBhvr additive="base">
                                        <p:cTn id="93" dur="500" fill="hold"/>
                                        <p:tgtEl>
                                          <p:spTgt spid="33"/>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 presetClass="entr" presetSubtype="4" accel="50000" decel="5000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 calcmode="lin" valueType="num">
                                      <p:cBhvr additive="base">
                                        <p:cTn id="97" dur="500" fill="hold"/>
                                        <p:tgtEl>
                                          <p:spTgt spid="32"/>
                                        </p:tgtEl>
                                        <p:attrNameLst>
                                          <p:attrName>ppt_x</p:attrName>
                                        </p:attrNameLst>
                                      </p:cBhvr>
                                      <p:tavLst>
                                        <p:tav tm="0">
                                          <p:val>
                                            <p:strVal val="#ppt_x"/>
                                          </p:val>
                                        </p:tav>
                                        <p:tav tm="100000">
                                          <p:val>
                                            <p:strVal val="#ppt_x"/>
                                          </p:val>
                                        </p:tav>
                                      </p:tavLst>
                                    </p:anim>
                                    <p:anim calcmode="lin" valueType="num">
                                      <p:cBhvr additive="base">
                                        <p:cTn id="98" dur="500" fill="hold"/>
                                        <p:tgtEl>
                                          <p:spTgt spid="32"/>
                                        </p:tgtEl>
                                        <p:attrNameLst>
                                          <p:attrName>ppt_y</p:attrName>
                                        </p:attrNameLst>
                                      </p:cBhvr>
                                      <p:tavLst>
                                        <p:tav tm="0">
                                          <p:val>
                                            <p:strVal val="1+#ppt_h/2"/>
                                          </p:val>
                                        </p:tav>
                                        <p:tav tm="100000">
                                          <p:val>
                                            <p:strVal val="#ppt_y"/>
                                          </p:val>
                                        </p:tav>
                                      </p:tavLst>
                                    </p:anim>
                                  </p:childTnLst>
                                </p:cTn>
                              </p:par>
                            </p:childTnLst>
                          </p:cTn>
                        </p:par>
                        <p:par>
                          <p:cTn id="99" fill="hold">
                            <p:stCondLst>
                              <p:cond delay="9500"/>
                            </p:stCondLst>
                            <p:childTnLst>
                              <p:par>
                                <p:cTn id="100" presetID="2" presetClass="entr" presetSubtype="4" accel="50000" decel="50000" fill="hold" nodeType="afterEffect">
                                  <p:stCondLst>
                                    <p:cond delay="0"/>
                                  </p:stCondLst>
                                  <p:childTnLst>
                                    <p:set>
                                      <p:cBhvr>
                                        <p:cTn id="101" dur="1" fill="hold">
                                          <p:stCondLst>
                                            <p:cond delay="0"/>
                                          </p:stCondLst>
                                        </p:cTn>
                                        <p:tgtEl>
                                          <p:spTgt spid="36"/>
                                        </p:tgtEl>
                                        <p:attrNameLst>
                                          <p:attrName>style.visibility</p:attrName>
                                        </p:attrNameLst>
                                      </p:cBhvr>
                                      <p:to>
                                        <p:strVal val="visible"/>
                                      </p:to>
                                    </p:set>
                                    <p:anim calcmode="lin" valueType="num">
                                      <p:cBhvr additive="base">
                                        <p:cTn id="102" dur="500" fill="hold"/>
                                        <p:tgtEl>
                                          <p:spTgt spid="36"/>
                                        </p:tgtEl>
                                        <p:attrNameLst>
                                          <p:attrName>ppt_x</p:attrName>
                                        </p:attrNameLst>
                                      </p:cBhvr>
                                      <p:tavLst>
                                        <p:tav tm="0">
                                          <p:val>
                                            <p:strVal val="#ppt_x"/>
                                          </p:val>
                                        </p:tav>
                                        <p:tav tm="100000">
                                          <p:val>
                                            <p:strVal val="#ppt_x"/>
                                          </p:val>
                                        </p:tav>
                                      </p:tavLst>
                                    </p:anim>
                                    <p:anim calcmode="lin" valueType="num">
                                      <p:cBhvr additive="base">
                                        <p:cTn id="103"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7" grpId="0" animBg="1"/>
      <p:bldP spid="22" grpId="0" animBg="1"/>
      <p:bldP spid="27" grpId="0" animBg="1"/>
      <p:bldP spid="28" grpId="0" animBg="1"/>
      <p:bldP spid="29" grpId="0" animBg="1"/>
      <p:bldP spid="31" grpId="0" animBg="1"/>
      <p:bldP spid="32" grpId="0" animBg="1"/>
      <p:bldP spid="3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任意多边形 17"/>
          <p:cNvSpPr>
            <a:spLocks/>
          </p:cNvSpPr>
          <p:nvPr/>
        </p:nvSpPr>
        <p:spPr bwMode="auto">
          <a:xfrm>
            <a:off x="3095426" y="0"/>
            <a:ext cx="5997072" cy="6425674"/>
          </a:xfrm>
          <a:custGeom>
            <a:avLst/>
            <a:gdLst>
              <a:gd name="T0" fmla="*/ 0 w 1641135"/>
              <a:gd name="T1" fmla="*/ 0 h 1714500"/>
              <a:gd name="T2" fmla="*/ 236550717 w 1641135"/>
              <a:gd name="T3" fmla="*/ 0 h 1714500"/>
              <a:gd name="T4" fmla="*/ 213100770 w 1641135"/>
              <a:gd name="T5" fmla="*/ 273440078 h 1714500"/>
              <a:gd name="T6" fmla="*/ 0 w 1641135"/>
              <a:gd name="T7" fmla="*/ 0 h 1714500"/>
              <a:gd name="T8" fmla="*/ 0 60000 65536"/>
              <a:gd name="T9" fmla="*/ 0 60000 65536"/>
              <a:gd name="T10" fmla="*/ 0 60000 65536"/>
              <a:gd name="T11" fmla="*/ 0 60000 65536"/>
              <a:gd name="T12" fmla="*/ 0 w 1641135"/>
              <a:gd name="T13" fmla="*/ 0 h 1714500"/>
              <a:gd name="T14" fmla="*/ 1641135 w 1641135"/>
              <a:gd name="T15" fmla="*/ 1714500 h 1714500"/>
            </a:gdLst>
            <a:ahLst/>
            <a:cxnLst>
              <a:cxn ang="T8">
                <a:pos x="T0" y="T1"/>
              </a:cxn>
              <a:cxn ang="T9">
                <a:pos x="T2" y="T3"/>
              </a:cxn>
              <a:cxn ang="T10">
                <a:pos x="T4" y="T5"/>
              </a:cxn>
              <a:cxn ang="T11">
                <a:pos x="T6" y="T7"/>
              </a:cxn>
            </a:cxnLst>
            <a:rect l="T12" t="T13" r="T14" b="T15"/>
            <a:pathLst>
              <a:path w="1641135" h="1714500">
                <a:moveTo>
                  <a:pt x="0" y="0"/>
                </a:moveTo>
                <a:lnTo>
                  <a:pt x="1641135" y="0"/>
                </a:lnTo>
                <a:lnTo>
                  <a:pt x="1478445" y="1714500"/>
                </a:lnTo>
                <a:lnTo>
                  <a:pt x="0" y="0"/>
                </a:lnTo>
                <a:close/>
              </a:path>
            </a:pathLst>
          </a:custGeom>
          <a:solidFill>
            <a:schemeClr val="accent2"/>
          </a:solidFill>
          <a:ln w="3175" cmpd="sng">
            <a:noFill/>
            <a:round/>
            <a:headEnd/>
            <a:tailEnd/>
          </a:ln>
        </p:spPr>
        <p:txBody>
          <a:bodyPr anchor="ctr"/>
          <a:lstStyle/>
          <a:p>
            <a:endParaRPr lang="zh-CN" altLang="en-US"/>
          </a:p>
        </p:txBody>
      </p:sp>
      <p:sp>
        <p:nvSpPr>
          <p:cNvPr id="75778" name="任意多边形 12"/>
          <p:cNvSpPr>
            <a:spLocks/>
          </p:cNvSpPr>
          <p:nvPr/>
        </p:nvSpPr>
        <p:spPr bwMode="auto">
          <a:xfrm>
            <a:off x="5303928" y="0"/>
            <a:ext cx="7554822" cy="7232650"/>
          </a:xfrm>
          <a:custGeom>
            <a:avLst/>
            <a:gdLst>
              <a:gd name="T0" fmla="*/ 3457570 w 7144661"/>
              <a:gd name="T1" fmla="*/ 0 h 6858000"/>
              <a:gd name="T2" fmla="*/ 7147365 w 7144661"/>
              <a:gd name="T3" fmla="*/ 0 h 6858000"/>
              <a:gd name="T4" fmla="*/ 7147365 w 7144661"/>
              <a:gd name="T5" fmla="*/ 6858000 h 6858000"/>
              <a:gd name="T6" fmla="*/ 0 w 7144661"/>
              <a:gd name="T7" fmla="*/ 6858000 h 6858000"/>
              <a:gd name="T8" fmla="*/ 3457570 w 7144661"/>
              <a:gd name="T9" fmla="*/ 0 h 6858000"/>
              <a:gd name="T10" fmla="*/ 0 60000 65536"/>
              <a:gd name="T11" fmla="*/ 0 60000 65536"/>
              <a:gd name="T12" fmla="*/ 0 60000 65536"/>
              <a:gd name="T13" fmla="*/ 0 60000 65536"/>
              <a:gd name="T14" fmla="*/ 0 60000 65536"/>
              <a:gd name="T15" fmla="*/ 0 w 7144661"/>
              <a:gd name="T16" fmla="*/ 0 h 6858000"/>
              <a:gd name="T17" fmla="*/ 7144661 w 7144661"/>
              <a:gd name="T18" fmla="*/ 6858000 h 6858000"/>
            </a:gdLst>
            <a:ahLst/>
            <a:cxnLst>
              <a:cxn ang="T10">
                <a:pos x="T0" y="T1"/>
              </a:cxn>
              <a:cxn ang="T11">
                <a:pos x="T2" y="T3"/>
              </a:cxn>
              <a:cxn ang="T12">
                <a:pos x="T4" y="T5"/>
              </a:cxn>
              <a:cxn ang="T13">
                <a:pos x="T6" y="T7"/>
              </a:cxn>
              <a:cxn ang="T14">
                <a:pos x="T8" y="T9"/>
              </a:cxn>
            </a:cxnLst>
            <a:rect l="T15" t="T16" r="T17" b="T18"/>
            <a:pathLst>
              <a:path w="7144661" h="6858000">
                <a:moveTo>
                  <a:pt x="3456261" y="0"/>
                </a:moveTo>
                <a:lnTo>
                  <a:pt x="7144661" y="0"/>
                </a:lnTo>
                <a:lnTo>
                  <a:pt x="7144661" y="6858000"/>
                </a:lnTo>
                <a:lnTo>
                  <a:pt x="0" y="6858000"/>
                </a:lnTo>
                <a:lnTo>
                  <a:pt x="3456261"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3175" cmpd="sng">
            <a:noFill/>
            <a:round/>
            <a:headEnd/>
            <a:tailEnd/>
          </a:ln>
        </p:spPr>
        <p:txBody>
          <a:bodyPr anchor="ctr"/>
          <a:lstStyle/>
          <a:p>
            <a:endParaRPr lang="zh-CN" altLang="en-US"/>
          </a:p>
        </p:txBody>
      </p:sp>
      <p:sp>
        <p:nvSpPr>
          <p:cNvPr id="5" name="文本框 4"/>
          <p:cNvSpPr txBox="1">
            <a:spLocks noChangeArrowheads="1"/>
          </p:cNvSpPr>
          <p:nvPr/>
        </p:nvSpPr>
        <p:spPr bwMode="auto">
          <a:xfrm>
            <a:off x="712458" y="4783108"/>
            <a:ext cx="49882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 name="矩形 5"/>
          <p:cNvSpPr/>
          <p:nvPr/>
        </p:nvSpPr>
        <p:spPr>
          <a:xfrm>
            <a:off x="812800" y="4624437"/>
            <a:ext cx="4752528" cy="827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文本框 8"/>
          <p:cNvSpPr txBox="1"/>
          <p:nvPr/>
        </p:nvSpPr>
        <p:spPr>
          <a:xfrm>
            <a:off x="703967" y="4223797"/>
            <a:ext cx="1691367" cy="338554"/>
          </a:xfrm>
          <a:prstGeom prst="rect">
            <a:avLst/>
          </a:prstGeom>
          <a:noFill/>
        </p:spPr>
        <p:txBody>
          <a:bodyPr wrap="square">
            <a:spAutoFit/>
          </a:bodyPr>
          <a:lstStyle/>
          <a:p>
            <a:r>
              <a:rPr lang="zh-CN" altLang="en-US" sz="1600" dirty="0">
                <a:solidFill>
                  <a:schemeClr val="tx1">
                    <a:lumMod val="65000"/>
                    <a:lumOff val="35000"/>
                  </a:schemeClr>
                </a:solidFill>
                <a:ea typeface="微软雅黑" panose="020B0503020204020204" pitchFamily="34" charset="-122"/>
              </a:rPr>
              <a:t>请替换文字内容</a:t>
            </a:r>
          </a:p>
        </p:txBody>
      </p:sp>
      <p:sp>
        <p:nvSpPr>
          <p:cNvPr id="7" name="文本框 6"/>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8" name="文本框 7"/>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955101239"/>
      </p:ext>
    </p:extLst>
  </p:cSld>
  <p:clrMapOvr>
    <a:masterClrMapping/>
  </p:clrMapOvr>
  <mc:AlternateContent xmlns:mc="http://schemas.openxmlformats.org/markup-compatibility/2006" xmlns:p14="http://schemas.microsoft.com/office/powerpoint/2010/main">
    <mc:Choice Requires="p14">
      <p:transition spd="slow" p14:dur="1250" advTm="1000">
        <p14:switch dir="r"/>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75778"/>
                                        </p:tgtEl>
                                        <p:attrNameLst>
                                          <p:attrName>style.visibility</p:attrName>
                                        </p:attrNameLst>
                                      </p:cBhvr>
                                      <p:to>
                                        <p:strVal val="visible"/>
                                      </p:to>
                                    </p:set>
                                    <p:anim calcmode="lin" valueType="num">
                                      <p:cBhvr additive="base">
                                        <p:cTn id="7" dur="500" fill="hold"/>
                                        <p:tgtEl>
                                          <p:spTgt spid="75778"/>
                                        </p:tgtEl>
                                        <p:attrNameLst>
                                          <p:attrName>ppt_x</p:attrName>
                                        </p:attrNameLst>
                                      </p:cBhvr>
                                      <p:tavLst>
                                        <p:tav tm="0">
                                          <p:val>
                                            <p:strVal val="1+#ppt_w/2"/>
                                          </p:val>
                                        </p:tav>
                                        <p:tav tm="100000">
                                          <p:val>
                                            <p:strVal val="#ppt_x"/>
                                          </p:val>
                                        </p:tav>
                                      </p:tavLst>
                                    </p:anim>
                                    <p:anim calcmode="lin" valueType="num">
                                      <p:cBhvr additive="base">
                                        <p:cTn id="8" dur="500" fill="hold"/>
                                        <p:tgtEl>
                                          <p:spTgt spid="7577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9" fill="hold" grpId="0" nodeType="afterEffect">
                                  <p:stCondLst>
                                    <p:cond delay="0"/>
                                  </p:stCondLst>
                                  <p:childTnLst>
                                    <p:set>
                                      <p:cBhvr>
                                        <p:cTn id="11" dur="1" fill="hold">
                                          <p:stCondLst>
                                            <p:cond delay="0"/>
                                          </p:stCondLst>
                                        </p:cTn>
                                        <p:tgtEl>
                                          <p:spTgt spid="75777"/>
                                        </p:tgtEl>
                                        <p:attrNameLst>
                                          <p:attrName>style.visibility</p:attrName>
                                        </p:attrNameLst>
                                      </p:cBhvr>
                                      <p:to>
                                        <p:strVal val="visible"/>
                                      </p:to>
                                    </p:set>
                                    <p:anim calcmode="lin" valueType="num">
                                      <p:cBhvr additive="base">
                                        <p:cTn id="12" dur="500" fill="hold"/>
                                        <p:tgtEl>
                                          <p:spTgt spid="75777"/>
                                        </p:tgtEl>
                                        <p:attrNameLst>
                                          <p:attrName>ppt_x</p:attrName>
                                        </p:attrNameLst>
                                      </p:cBhvr>
                                      <p:tavLst>
                                        <p:tav tm="0">
                                          <p:val>
                                            <p:strVal val="0-#ppt_w/2"/>
                                          </p:val>
                                        </p:tav>
                                        <p:tav tm="100000">
                                          <p:val>
                                            <p:strVal val="#ppt_x"/>
                                          </p:val>
                                        </p:tav>
                                      </p:tavLst>
                                    </p:anim>
                                    <p:anim calcmode="lin" valueType="num">
                                      <p:cBhvr additive="base">
                                        <p:cTn id="13" dur="500" fill="hold"/>
                                        <p:tgtEl>
                                          <p:spTgt spid="7577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500"/>
                                        <p:tgtEl>
                                          <p:spTgt spid="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anim calcmode="lin" valueType="num">
                                      <p:cBhvr>
                                        <p:cTn id="26" dur="500" fill="hold"/>
                                        <p:tgtEl>
                                          <p:spTgt spid="5"/>
                                        </p:tgtEl>
                                        <p:attrNameLst>
                                          <p:attrName>ppt_x</p:attrName>
                                        </p:attrNameLst>
                                      </p:cBhvr>
                                      <p:tavLst>
                                        <p:tav tm="0">
                                          <p:val>
                                            <p:strVal val="#ppt_x"/>
                                          </p:val>
                                        </p:tav>
                                        <p:tav tm="100000">
                                          <p:val>
                                            <p:strVal val="#ppt_x"/>
                                          </p:val>
                                        </p:tav>
                                      </p:tavLst>
                                    </p:anim>
                                    <p:anim calcmode="lin" valueType="num">
                                      <p:cBhvr>
                                        <p:cTn id="27"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7" grpId="0" animBg="1"/>
      <p:bldP spid="75778" grpId="0" animBg="1"/>
      <p:bldP spid="5" grpId="0"/>
      <p:bldP spid="6" grpId="0" animBg="1"/>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733444" y="882422"/>
            <a:ext cx="3341438" cy="3948971"/>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9">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8" name="直接连接符 77"/>
          <p:cNvCxnSpPr/>
          <p:nvPr/>
        </p:nvCxnSpPr>
        <p:spPr>
          <a:xfrm>
            <a:off x="2355310" y="4288537"/>
            <a:ext cx="22170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2252911" y="1044627"/>
            <a:ext cx="1337226" cy="2580835"/>
          </a:xfrm>
          <a:prstGeom prst="rect">
            <a:avLst/>
          </a:prstGeom>
        </p:spPr>
        <p:txBody>
          <a:bodyPr wrap="none">
            <a:spAutoFit/>
          </a:bodyPr>
          <a:lstStyle/>
          <a:p>
            <a:r>
              <a:rPr lang="en-US" altLang="zh-CN" sz="16171" b="1"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endParaRPr lang="zh-CN" altLang="en-US" sz="266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itle 13"/>
          <p:cNvSpPr txBox="1">
            <a:spLocks/>
          </p:cNvSpPr>
          <p:nvPr/>
        </p:nvSpPr>
        <p:spPr>
          <a:xfrm>
            <a:off x="1915162" y="3503694"/>
            <a:ext cx="3097339" cy="755372"/>
          </a:xfrm>
          <a:prstGeom prst="rect">
            <a:avLst/>
          </a:prstGeom>
        </p:spPr>
        <p:txBody>
          <a:bodyPr vert="horz" lIns="96435" tIns="48218" rIns="96435" bIns="48218"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337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PART </a:t>
            </a:r>
            <a:r>
              <a:rPr lang="en-US" sz="3375" b="1"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FOUR</a:t>
            </a:r>
            <a:endParaRPr lang="en-US" sz="337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Content Placeholder 2"/>
          <p:cNvSpPr txBox="1">
            <a:spLocks/>
          </p:cNvSpPr>
          <p:nvPr/>
        </p:nvSpPr>
        <p:spPr>
          <a:xfrm>
            <a:off x="6530632" y="3670140"/>
            <a:ext cx="5297822" cy="1314338"/>
          </a:xfrm>
          <a:prstGeom prst="rect">
            <a:avLst/>
          </a:prstGeom>
        </p:spPr>
        <p:txBody>
          <a:bodyPr vert="horz" lIns="96435" tIns="48218" rIns="96435" bIns="4821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en-US" sz="1050" dirty="0" smtClean="0">
                <a:latin typeface="Arial" panose="020B0604020202020204" pitchFamily="34" charset="0"/>
                <a:ea typeface="微软雅黑" panose="020B0503020204020204" pitchFamily="34" charset="-122"/>
                <a:cs typeface="+mn-ea"/>
                <a:sym typeface="Arial" panose="020B0604020202020204" pitchFamily="34" charset="0"/>
              </a:rPr>
              <a:t>dolor </a:t>
            </a:r>
            <a:r>
              <a:rPr lang="en-US" sz="1050" dirty="0">
                <a:latin typeface="Arial" panose="020B0604020202020204" pitchFamily="34" charset="0"/>
                <a:ea typeface="微软雅黑" panose="020B0503020204020204" pitchFamily="34" charset="-122"/>
                <a:cs typeface="+mn-ea"/>
                <a:sym typeface="Arial" panose="020B0604020202020204" pitchFamily="34" charset="0"/>
              </a:rPr>
              <a:t>sit amet, consectetur adipiscing elit. Curabitur elementum posuere pretium. Quisque nibh dolor, dignissim ac dignissim ut, luctus ac urna. Aliquam aliquet non massa quis tincidunt. </a:t>
            </a:r>
            <a:r>
              <a:rPr lang="en-US" sz="1050" dirty="0" err="1">
                <a:latin typeface="Arial" panose="020B0604020202020204" pitchFamily="34" charset="0"/>
                <a:ea typeface="微软雅黑" panose="020B0503020204020204" pitchFamily="34" charset="-122"/>
                <a:cs typeface="+mn-ea"/>
                <a:sym typeface="Arial" panose="020B0604020202020204" pitchFamily="34" charset="0"/>
              </a:rPr>
              <a:t>Mauris</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dolor sit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amet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consectetur</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adipiscing</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elit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Curabitur</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elementum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posuere</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pretium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Quisque</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nibh</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dolor,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dignissim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ac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dignissim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ut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luctus</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ac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urna</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Aliquam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aliquet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non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massa</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quis</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tincidunt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Mauris</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smtClean="0">
                <a:latin typeface="Arial" panose="020B0604020202020204" pitchFamily="34" charset="0"/>
                <a:ea typeface="微软雅黑" panose="020B0503020204020204" pitchFamily="34" charset="-122"/>
                <a:cs typeface="+mn-ea"/>
                <a:sym typeface="Arial" panose="020B0604020202020204" pitchFamily="34" charset="0"/>
              </a:rPr>
              <a:t> </a:t>
            </a:r>
            <a:endParaRPr lang="en-US" altLang="zh-CN" sz="1050" dirty="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3" name="直接连接符 2"/>
          <p:cNvCxnSpPr/>
          <p:nvPr/>
        </p:nvCxnSpPr>
        <p:spPr>
          <a:xfrm>
            <a:off x="6360645" y="3706205"/>
            <a:ext cx="0" cy="3526445"/>
          </a:xfrm>
          <a:prstGeom prst="line">
            <a:avLst/>
          </a:prstGeom>
          <a:ln>
            <a:solidFill>
              <a:schemeClr val="bg2">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667051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5">
                                            <p:txEl>
                                              <p:pRg st="0" end="0"/>
                                            </p:txEl>
                                          </p:spTgt>
                                        </p:tgtEl>
                                        <p:attrNameLst>
                                          <p:attrName>style.visibility</p:attrName>
                                        </p:attrNameLst>
                                      </p:cBhvr>
                                      <p:to>
                                        <p:strVal val="visible"/>
                                      </p:to>
                                    </p:set>
                                    <p:anim calcmode="lin" valueType="num">
                                      <p:cBhvr>
                                        <p:cTn id="13"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25">
                                            <p:txEl>
                                              <p:pRg st="0" end="0"/>
                                            </p:txEl>
                                          </p:spTgt>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wipe(left)">
                                      <p:cBhvr>
                                        <p:cTn id="25" dur="500"/>
                                        <p:tgtEl>
                                          <p:spTgt spid="78"/>
                                        </p:tgtEl>
                                      </p:cBhvr>
                                    </p:animEffect>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up)">
                                      <p:cBhvr>
                                        <p:cTn id="29" dur="500"/>
                                        <p:tgtEl>
                                          <p:spTgt spid="3"/>
                                        </p:tgtEl>
                                      </p:cBhvr>
                                    </p:animEffect>
                                  </p:childTnLst>
                                </p:cTn>
                              </p:par>
                            </p:childTnLst>
                          </p:cTn>
                        </p:par>
                        <p:par>
                          <p:cTn id="30" fill="hold">
                            <p:stCondLst>
                              <p:cond delay="3000"/>
                            </p:stCondLst>
                            <p:childTnLst>
                              <p:par>
                                <p:cTn id="31" presetID="22" presetClass="entr" presetSubtype="4"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8"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 name="Chart 61"/>
          <p:cNvGraphicFramePr/>
          <p:nvPr>
            <p:extLst/>
          </p:nvPr>
        </p:nvGraphicFramePr>
        <p:xfrm>
          <a:off x="1678294" y="1941374"/>
          <a:ext cx="1998127" cy="2114852"/>
        </p:xfrm>
        <a:graphic>
          <a:graphicData uri="http://schemas.openxmlformats.org/drawingml/2006/chart">
            <c:chart xmlns:c="http://schemas.openxmlformats.org/drawingml/2006/chart" xmlns:r="http://schemas.openxmlformats.org/officeDocument/2006/relationships" r:id="rId3"/>
          </a:graphicData>
        </a:graphic>
      </p:graphicFrame>
      <p:sp>
        <p:nvSpPr>
          <p:cNvPr id="68" name="TextBox 67"/>
          <p:cNvSpPr txBox="1"/>
          <p:nvPr/>
        </p:nvSpPr>
        <p:spPr>
          <a:xfrm>
            <a:off x="2325817"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50" name="TextBox 49"/>
          <p:cNvSpPr txBox="1"/>
          <p:nvPr/>
        </p:nvSpPr>
        <p:spPr>
          <a:xfrm>
            <a:off x="2481407" y="3962081"/>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2001</a:t>
            </a:r>
          </a:p>
        </p:txBody>
      </p:sp>
      <p:graphicFrame>
        <p:nvGraphicFramePr>
          <p:cNvPr id="36" name="Chart 35"/>
          <p:cNvGraphicFramePr/>
          <p:nvPr>
            <p:extLst/>
          </p:nvPr>
        </p:nvGraphicFramePr>
        <p:xfrm>
          <a:off x="4160854" y="1941374"/>
          <a:ext cx="1998127" cy="2114852"/>
        </p:xfrm>
        <a:graphic>
          <a:graphicData uri="http://schemas.openxmlformats.org/drawingml/2006/chart">
            <c:chart xmlns:c="http://schemas.openxmlformats.org/drawingml/2006/chart" xmlns:r="http://schemas.openxmlformats.org/officeDocument/2006/relationships" r:id="rId4"/>
          </a:graphicData>
        </a:graphic>
      </p:graphicFrame>
      <p:sp>
        <p:nvSpPr>
          <p:cNvPr id="37" name="TextBox 36"/>
          <p:cNvSpPr txBox="1"/>
          <p:nvPr/>
        </p:nvSpPr>
        <p:spPr>
          <a:xfrm>
            <a:off x="4808378"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38" name="TextBox 37"/>
          <p:cNvSpPr txBox="1"/>
          <p:nvPr/>
        </p:nvSpPr>
        <p:spPr>
          <a:xfrm>
            <a:off x="4970170" y="3962081"/>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2010</a:t>
            </a:r>
          </a:p>
        </p:txBody>
      </p:sp>
      <p:graphicFrame>
        <p:nvGraphicFramePr>
          <p:cNvPr id="43" name="Chart 42"/>
          <p:cNvGraphicFramePr/>
          <p:nvPr>
            <p:extLst/>
          </p:nvPr>
        </p:nvGraphicFramePr>
        <p:xfrm>
          <a:off x="6619879" y="1941374"/>
          <a:ext cx="1998127" cy="2114852"/>
        </p:xfrm>
        <a:graphic>
          <a:graphicData uri="http://schemas.openxmlformats.org/drawingml/2006/chart">
            <c:chart xmlns:c="http://schemas.openxmlformats.org/drawingml/2006/chart" xmlns:r="http://schemas.openxmlformats.org/officeDocument/2006/relationships" r:id="rId5"/>
          </a:graphicData>
        </a:graphic>
      </p:graphicFrame>
      <p:sp>
        <p:nvSpPr>
          <p:cNvPr id="44" name="TextBox 43"/>
          <p:cNvSpPr txBox="1"/>
          <p:nvPr/>
        </p:nvSpPr>
        <p:spPr>
          <a:xfrm>
            <a:off x="7267401"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45" name="TextBox 44"/>
          <p:cNvSpPr txBox="1"/>
          <p:nvPr/>
        </p:nvSpPr>
        <p:spPr>
          <a:xfrm>
            <a:off x="7458931" y="3993624"/>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2012</a:t>
            </a:r>
          </a:p>
        </p:txBody>
      </p:sp>
      <p:graphicFrame>
        <p:nvGraphicFramePr>
          <p:cNvPr id="54" name="Chart 53"/>
          <p:cNvGraphicFramePr/>
          <p:nvPr>
            <p:extLst/>
          </p:nvPr>
        </p:nvGraphicFramePr>
        <p:xfrm>
          <a:off x="9108169" y="1941374"/>
          <a:ext cx="1998127" cy="2114852"/>
        </p:xfrm>
        <a:graphic>
          <a:graphicData uri="http://schemas.openxmlformats.org/drawingml/2006/chart">
            <c:chart xmlns:c="http://schemas.openxmlformats.org/drawingml/2006/chart" xmlns:r="http://schemas.openxmlformats.org/officeDocument/2006/relationships" r:id="rId6"/>
          </a:graphicData>
        </a:graphic>
      </p:graphicFrame>
      <p:sp>
        <p:nvSpPr>
          <p:cNvPr id="56" name="TextBox 55"/>
          <p:cNvSpPr txBox="1"/>
          <p:nvPr/>
        </p:nvSpPr>
        <p:spPr>
          <a:xfrm>
            <a:off x="9755692"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59" name="TextBox 58"/>
          <p:cNvSpPr txBox="1"/>
          <p:nvPr/>
        </p:nvSpPr>
        <p:spPr>
          <a:xfrm>
            <a:off x="9947694" y="3993624"/>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2015</a:t>
            </a:r>
          </a:p>
        </p:txBody>
      </p:sp>
      <p:grpSp>
        <p:nvGrpSpPr>
          <p:cNvPr id="28" name="Group 29"/>
          <p:cNvGrpSpPr/>
          <p:nvPr/>
        </p:nvGrpSpPr>
        <p:grpSpPr>
          <a:xfrm>
            <a:off x="1812053" y="4538583"/>
            <a:ext cx="4094328" cy="722185"/>
            <a:chOff x="648100" y="3562350"/>
            <a:chExt cx="3771500" cy="914400"/>
          </a:xfrm>
        </p:grpSpPr>
        <p:sp>
          <p:nvSpPr>
            <p:cNvPr id="29" name="Rectangle 28"/>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648100" y="3562350"/>
              <a:ext cx="152400" cy="91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2"/>
          <p:cNvGrpSpPr/>
          <p:nvPr/>
        </p:nvGrpSpPr>
        <p:grpSpPr>
          <a:xfrm>
            <a:off x="1812053" y="5332321"/>
            <a:ext cx="4094328" cy="722185"/>
            <a:chOff x="648100" y="3562350"/>
            <a:chExt cx="3771500" cy="914400"/>
          </a:xfrm>
        </p:grpSpPr>
        <p:sp>
          <p:nvSpPr>
            <p:cNvPr id="32" name="Rectangle 31"/>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648100" y="3562350"/>
              <a:ext cx="152400"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5"/>
          <p:cNvGrpSpPr/>
          <p:nvPr/>
        </p:nvGrpSpPr>
        <p:grpSpPr>
          <a:xfrm>
            <a:off x="6987693" y="4534718"/>
            <a:ext cx="4094328" cy="722185"/>
            <a:chOff x="648100" y="3562350"/>
            <a:chExt cx="3771500" cy="914400"/>
          </a:xfrm>
        </p:grpSpPr>
        <p:sp>
          <p:nvSpPr>
            <p:cNvPr id="40" name="Rectangle 39"/>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ectangle 45"/>
            <p:cNvSpPr/>
            <p:nvPr/>
          </p:nvSpPr>
          <p:spPr>
            <a:xfrm>
              <a:off x="648100" y="3562350"/>
              <a:ext cx="152400" cy="914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2113453" y="4598841"/>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2113453" y="53975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51"/>
          <p:cNvSpPr txBox="1"/>
          <p:nvPr/>
        </p:nvSpPr>
        <p:spPr>
          <a:xfrm>
            <a:off x="7289093" y="45932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3" name="Group 52"/>
          <p:cNvGrpSpPr/>
          <p:nvPr/>
        </p:nvGrpSpPr>
        <p:grpSpPr>
          <a:xfrm>
            <a:off x="6987693" y="5325668"/>
            <a:ext cx="4094328" cy="722185"/>
            <a:chOff x="648100" y="3562350"/>
            <a:chExt cx="3771500" cy="914400"/>
          </a:xfrm>
        </p:grpSpPr>
        <p:sp>
          <p:nvSpPr>
            <p:cNvPr id="55" name="Rectangle 54"/>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648100" y="3562350"/>
              <a:ext cx="152400" cy="9144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8" name="TextBox 57"/>
          <p:cNvSpPr txBox="1"/>
          <p:nvPr/>
        </p:nvSpPr>
        <p:spPr>
          <a:xfrm>
            <a:off x="7289093" y="538416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文本框 33"/>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5" name="文本框 34"/>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3258695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edge">
                                      <p:cBhvr>
                                        <p:cTn id="7" dur="500"/>
                                        <p:tgtEl>
                                          <p:spTgt spid="62"/>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p:cTn id="11" dur="500" fill="hold"/>
                                        <p:tgtEl>
                                          <p:spTgt spid="68"/>
                                        </p:tgtEl>
                                        <p:attrNameLst>
                                          <p:attrName>ppt_w</p:attrName>
                                        </p:attrNameLst>
                                      </p:cBhvr>
                                      <p:tavLst>
                                        <p:tav tm="0">
                                          <p:val>
                                            <p:fltVal val="0"/>
                                          </p:val>
                                        </p:tav>
                                        <p:tav tm="100000">
                                          <p:val>
                                            <p:strVal val="#ppt_w"/>
                                          </p:val>
                                        </p:tav>
                                      </p:tavLst>
                                    </p:anim>
                                    <p:anim calcmode="lin" valueType="num">
                                      <p:cBhvr>
                                        <p:cTn id="12" dur="500" fill="hold"/>
                                        <p:tgtEl>
                                          <p:spTgt spid="68"/>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p:cTn id="16" dur="500" fill="hold"/>
                                        <p:tgtEl>
                                          <p:spTgt spid="50"/>
                                        </p:tgtEl>
                                        <p:attrNameLst>
                                          <p:attrName>ppt_w</p:attrName>
                                        </p:attrNameLst>
                                      </p:cBhvr>
                                      <p:tavLst>
                                        <p:tav tm="0">
                                          <p:val>
                                            <p:fltVal val="0"/>
                                          </p:val>
                                        </p:tav>
                                        <p:tav tm="100000">
                                          <p:val>
                                            <p:strVal val="#ppt_w"/>
                                          </p:val>
                                        </p:tav>
                                      </p:tavLst>
                                    </p:anim>
                                    <p:anim calcmode="lin" valueType="num">
                                      <p:cBhvr>
                                        <p:cTn id="17" dur="500" fill="hold"/>
                                        <p:tgtEl>
                                          <p:spTgt spid="50"/>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0" presetClass="entr" presetSubtype="0"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edge">
                                      <p:cBhvr>
                                        <p:cTn id="21" dur="500"/>
                                        <p:tgtEl>
                                          <p:spTgt spid="36"/>
                                        </p:tgtEl>
                                      </p:cBhvr>
                                    </p:animEffect>
                                  </p:childTnLst>
                                </p:cTn>
                              </p:par>
                            </p:childTnLst>
                          </p:cTn>
                        </p:par>
                        <p:par>
                          <p:cTn id="22" fill="hold">
                            <p:stCondLst>
                              <p:cond delay="2000"/>
                            </p:stCondLst>
                            <p:childTnLst>
                              <p:par>
                                <p:cTn id="23" presetID="23" presetClass="entr" presetSubtype="16"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23" presetClass="entr" presetSubtype="16"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p:cTn id="30" dur="500" fill="hold"/>
                                        <p:tgtEl>
                                          <p:spTgt spid="38"/>
                                        </p:tgtEl>
                                        <p:attrNameLst>
                                          <p:attrName>ppt_w</p:attrName>
                                        </p:attrNameLst>
                                      </p:cBhvr>
                                      <p:tavLst>
                                        <p:tav tm="0">
                                          <p:val>
                                            <p:fltVal val="0"/>
                                          </p:val>
                                        </p:tav>
                                        <p:tav tm="100000">
                                          <p:val>
                                            <p:strVal val="#ppt_w"/>
                                          </p:val>
                                        </p:tav>
                                      </p:tavLst>
                                    </p:anim>
                                    <p:anim calcmode="lin" valueType="num">
                                      <p:cBhvr>
                                        <p:cTn id="31" dur="500" fill="hold"/>
                                        <p:tgtEl>
                                          <p:spTgt spid="38"/>
                                        </p:tgtEl>
                                        <p:attrNameLst>
                                          <p:attrName>ppt_h</p:attrName>
                                        </p:attrNameLst>
                                      </p:cBhvr>
                                      <p:tavLst>
                                        <p:tav tm="0">
                                          <p:val>
                                            <p:fltVal val="0"/>
                                          </p:val>
                                        </p:tav>
                                        <p:tav tm="100000">
                                          <p:val>
                                            <p:strVal val="#ppt_h"/>
                                          </p:val>
                                        </p:tav>
                                      </p:tavLst>
                                    </p:anim>
                                  </p:childTnLst>
                                </p:cTn>
                              </p:par>
                            </p:childTnLst>
                          </p:cTn>
                        </p:par>
                        <p:par>
                          <p:cTn id="32" fill="hold">
                            <p:stCondLst>
                              <p:cond delay="3000"/>
                            </p:stCondLst>
                            <p:childTnLst>
                              <p:par>
                                <p:cTn id="33" presetID="2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wedge">
                                      <p:cBhvr>
                                        <p:cTn id="35" dur="500"/>
                                        <p:tgtEl>
                                          <p:spTgt spid="43"/>
                                        </p:tgtEl>
                                      </p:cBhvr>
                                    </p:animEffect>
                                  </p:childTnLst>
                                </p:cTn>
                              </p:par>
                            </p:childTnLst>
                          </p:cTn>
                        </p:par>
                        <p:par>
                          <p:cTn id="36" fill="hold">
                            <p:stCondLst>
                              <p:cond delay="3500"/>
                            </p:stCondLst>
                            <p:childTnLst>
                              <p:par>
                                <p:cTn id="37" presetID="23" presetClass="entr" presetSubtype="16"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500" fill="hold"/>
                                        <p:tgtEl>
                                          <p:spTgt spid="44"/>
                                        </p:tgtEl>
                                        <p:attrNameLst>
                                          <p:attrName>ppt_w</p:attrName>
                                        </p:attrNameLst>
                                      </p:cBhvr>
                                      <p:tavLst>
                                        <p:tav tm="0">
                                          <p:val>
                                            <p:fltVal val="0"/>
                                          </p:val>
                                        </p:tav>
                                        <p:tav tm="100000">
                                          <p:val>
                                            <p:strVal val="#ppt_w"/>
                                          </p:val>
                                        </p:tav>
                                      </p:tavLst>
                                    </p:anim>
                                    <p:anim calcmode="lin" valueType="num">
                                      <p:cBhvr>
                                        <p:cTn id="40" dur="500" fill="hold"/>
                                        <p:tgtEl>
                                          <p:spTgt spid="44"/>
                                        </p:tgtEl>
                                        <p:attrNameLst>
                                          <p:attrName>ppt_h</p:attrName>
                                        </p:attrNameLst>
                                      </p:cBhvr>
                                      <p:tavLst>
                                        <p:tav tm="0">
                                          <p:val>
                                            <p:fltVal val="0"/>
                                          </p:val>
                                        </p:tav>
                                        <p:tav tm="100000">
                                          <p:val>
                                            <p:strVal val="#ppt_h"/>
                                          </p:val>
                                        </p:tav>
                                      </p:tavLst>
                                    </p:anim>
                                  </p:childTnLst>
                                </p:cTn>
                              </p:par>
                            </p:childTnLst>
                          </p:cTn>
                        </p:par>
                        <p:par>
                          <p:cTn id="41" fill="hold">
                            <p:stCondLst>
                              <p:cond delay="4000"/>
                            </p:stCondLst>
                            <p:childTnLst>
                              <p:par>
                                <p:cTn id="42" presetID="23" presetClass="entr" presetSubtype="16"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childTnLst>
                                </p:cTn>
                              </p:par>
                            </p:childTnLst>
                          </p:cTn>
                        </p:par>
                        <p:par>
                          <p:cTn id="46" fill="hold">
                            <p:stCondLst>
                              <p:cond delay="4500"/>
                            </p:stCondLst>
                            <p:childTnLst>
                              <p:par>
                                <p:cTn id="47" presetID="20" presetClass="entr" presetSubtype="0"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edge">
                                      <p:cBhvr>
                                        <p:cTn id="49" dur="500"/>
                                        <p:tgtEl>
                                          <p:spTgt spid="54"/>
                                        </p:tgtEl>
                                      </p:cBhvr>
                                    </p:animEffect>
                                  </p:childTnLst>
                                </p:cTn>
                              </p:par>
                            </p:childTnLst>
                          </p:cTn>
                        </p:par>
                        <p:par>
                          <p:cTn id="50" fill="hold">
                            <p:stCondLst>
                              <p:cond delay="5000"/>
                            </p:stCondLst>
                            <p:childTnLst>
                              <p:par>
                                <p:cTn id="51" presetID="23" presetClass="entr" presetSubtype="16"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childTnLst>
                                </p:cTn>
                              </p:par>
                            </p:childTnLst>
                          </p:cTn>
                        </p:par>
                        <p:par>
                          <p:cTn id="55" fill="hold">
                            <p:stCondLst>
                              <p:cond delay="5500"/>
                            </p:stCondLst>
                            <p:childTnLst>
                              <p:par>
                                <p:cTn id="56" presetID="23" presetClass="entr" presetSubtype="16" fill="hold" grpId="0" nodeType="afterEffect">
                                  <p:stCondLst>
                                    <p:cond delay="0"/>
                                  </p:stCondLst>
                                  <p:childTnLst>
                                    <p:set>
                                      <p:cBhvr>
                                        <p:cTn id="57" dur="1" fill="hold">
                                          <p:stCondLst>
                                            <p:cond delay="0"/>
                                          </p:stCondLst>
                                        </p:cTn>
                                        <p:tgtEl>
                                          <p:spTgt spid="59"/>
                                        </p:tgtEl>
                                        <p:attrNameLst>
                                          <p:attrName>style.visibility</p:attrName>
                                        </p:attrNameLst>
                                      </p:cBhvr>
                                      <p:to>
                                        <p:strVal val="visible"/>
                                      </p:to>
                                    </p:set>
                                    <p:anim calcmode="lin" valueType="num">
                                      <p:cBhvr>
                                        <p:cTn id="58" dur="500" fill="hold"/>
                                        <p:tgtEl>
                                          <p:spTgt spid="59"/>
                                        </p:tgtEl>
                                        <p:attrNameLst>
                                          <p:attrName>ppt_w</p:attrName>
                                        </p:attrNameLst>
                                      </p:cBhvr>
                                      <p:tavLst>
                                        <p:tav tm="0">
                                          <p:val>
                                            <p:fltVal val="0"/>
                                          </p:val>
                                        </p:tav>
                                        <p:tav tm="100000">
                                          <p:val>
                                            <p:strVal val="#ppt_w"/>
                                          </p:val>
                                        </p:tav>
                                      </p:tavLst>
                                    </p:anim>
                                    <p:anim calcmode="lin" valueType="num">
                                      <p:cBhvr>
                                        <p:cTn id="59" dur="500" fill="hold"/>
                                        <p:tgtEl>
                                          <p:spTgt spid="59"/>
                                        </p:tgtEl>
                                        <p:attrNameLst>
                                          <p:attrName>ppt_h</p:attrName>
                                        </p:attrNameLst>
                                      </p:cBhvr>
                                      <p:tavLst>
                                        <p:tav tm="0">
                                          <p:val>
                                            <p:fltVal val="0"/>
                                          </p:val>
                                        </p:tav>
                                        <p:tav tm="100000">
                                          <p:val>
                                            <p:strVal val="#ppt_h"/>
                                          </p:val>
                                        </p:tav>
                                      </p:tavLst>
                                    </p:anim>
                                  </p:childTnLst>
                                </p:cTn>
                              </p:par>
                            </p:childTnLst>
                          </p:cTn>
                        </p:par>
                        <p:par>
                          <p:cTn id="60" fill="hold">
                            <p:stCondLst>
                              <p:cond delay="6000"/>
                            </p:stCondLst>
                            <p:childTnLst>
                              <p:par>
                                <p:cTn id="61" presetID="22" presetClass="entr" presetSubtype="8" fill="hold"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left)">
                                      <p:cBhvr>
                                        <p:cTn id="66" dur="500"/>
                                        <p:tgtEl>
                                          <p:spTgt spid="49"/>
                                        </p:tgtEl>
                                      </p:cBhvr>
                                    </p:animEffect>
                                  </p:childTnLst>
                                </p:cTn>
                              </p:par>
                            </p:childTnLst>
                          </p:cTn>
                        </p:par>
                        <p:par>
                          <p:cTn id="67" fill="hold">
                            <p:stCondLst>
                              <p:cond delay="6500"/>
                            </p:stCondLst>
                            <p:childTnLst>
                              <p:par>
                                <p:cTn id="68" presetID="22" presetClass="entr" presetSubtype="8" fill="hold" nodeType="after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left)">
                                      <p:cBhvr>
                                        <p:cTn id="70" dur="500"/>
                                        <p:tgtEl>
                                          <p:spTgt spid="31"/>
                                        </p:tgtEl>
                                      </p:cBhvr>
                                    </p:animEffect>
                                  </p:childTnLst>
                                </p:cTn>
                              </p:par>
                              <p:par>
                                <p:cTn id="71" presetID="22" presetClass="entr" presetSubtype="8" fill="hold"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left)">
                                      <p:cBhvr>
                                        <p:cTn id="73" dur="500"/>
                                        <p:tgtEl>
                                          <p:spTgt spid="51"/>
                                        </p:tgtEl>
                                      </p:cBhvr>
                                    </p:animEffect>
                                  </p:childTnLst>
                                </p:cTn>
                              </p:par>
                            </p:childTnLst>
                          </p:cTn>
                        </p:par>
                        <p:par>
                          <p:cTn id="74" fill="hold">
                            <p:stCondLst>
                              <p:cond delay="7000"/>
                            </p:stCondLst>
                            <p:childTnLst>
                              <p:par>
                                <p:cTn id="75" presetID="22" presetClass="entr" presetSubtype="8" fill="hold"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par>
                                <p:cTn id="78" presetID="22" presetClass="entr" presetSubtype="8" fill="hold" nodeType="withEffect">
                                  <p:stCondLst>
                                    <p:cond delay="0"/>
                                  </p:stCondLst>
                                  <p:childTnLst>
                                    <p:set>
                                      <p:cBhvr>
                                        <p:cTn id="79" dur="1" fill="hold">
                                          <p:stCondLst>
                                            <p:cond delay="0"/>
                                          </p:stCondLst>
                                        </p:cTn>
                                        <p:tgtEl>
                                          <p:spTgt spid="52"/>
                                        </p:tgtEl>
                                        <p:attrNameLst>
                                          <p:attrName>style.visibility</p:attrName>
                                        </p:attrNameLst>
                                      </p:cBhvr>
                                      <p:to>
                                        <p:strVal val="visible"/>
                                      </p:to>
                                    </p:set>
                                    <p:animEffect transition="in" filter="wipe(left)">
                                      <p:cBhvr>
                                        <p:cTn id="80" dur="500"/>
                                        <p:tgtEl>
                                          <p:spTgt spid="52"/>
                                        </p:tgtEl>
                                      </p:cBhvr>
                                    </p:animEffect>
                                  </p:childTnLst>
                                </p:cTn>
                              </p:par>
                            </p:childTnLst>
                          </p:cTn>
                        </p:par>
                        <p:par>
                          <p:cTn id="81" fill="hold">
                            <p:stCondLst>
                              <p:cond delay="7500"/>
                            </p:stCondLst>
                            <p:childTnLst>
                              <p:par>
                                <p:cTn id="82" presetID="22" presetClass="entr" presetSubtype="8" fill="hold" nodeType="afterEffect">
                                  <p:stCondLst>
                                    <p:cond delay="0"/>
                                  </p:stCondLst>
                                  <p:childTnLst>
                                    <p:set>
                                      <p:cBhvr>
                                        <p:cTn id="83" dur="1" fill="hold">
                                          <p:stCondLst>
                                            <p:cond delay="0"/>
                                          </p:stCondLst>
                                        </p:cTn>
                                        <p:tgtEl>
                                          <p:spTgt spid="53"/>
                                        </p:tgtEl>
                                        <p:attrNameLst>
                                          <p:attrName>style.visibility</p:attrName>
                                        </p:attrNameLst>
                                      </p:cBhvr>
                                      <p:to>
                                        <p:strVal val="visible"/>
                                      </p:to>
                                    </p:set>
                                    <p:animEffect transition="in" filter="wipe(left)">
                                      <p:cBhvr>
                                        <p:cTn id="84" dur="500"/>
                                        <p:tgtEl>
                                          <p:spTgt spid="53"/>
                                        </p:tgtEl>
                                      </p:cBhvr>
                                    </p:animEffect>
                                  </p:childTnLst>
                                </p:cTn>
                              </p:par>
                              <p:par>
                                <p:cTn id="85" presetID="22" presetClass="entr" presetSubtype="8" fill="hold" nodeType="with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wipe(left)">
                                      <p:cBhvr>
                                        <p:cTn id="87"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2" grpId="0">
        <p:bldAsOne/>
      </p:bldGraphic>
      <p:bldP spid="68" grpId="0"/>
      <p:bldP spid="50" grpId="0"/>
      <p:bldGraphic spid="36" grpId="0">
        <p:bldAsOne/>
      </p:bldGraphic>
      <p:bldP spid="37" grpId="0"/>
      <p:bldP spid="38" grpId="0"/>
      <p:bldGraphic spid="43" grpId="0">
        <p:bldAsOne/>
      </p:bldGraphic>
      <p:bldP spid="44" grpId="0"/>
      <p:bldP spid="45" grpId="0"/>
      <p:bldGraphic spid="54" grpId="0">
        <p:bldAsOne/>
      </p:bldGraphic>
      <p:bldP spid="56" grpId="0"/>
      <p:bldP spid="59" grpId="0"/>
      <p:bldP spid="4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1264189" y="3501544"/>
            <a:ext cx="1423296" cy="1163251"/>
          </a:xfrm>
          <a:prstGeom prst="rect">
            <a:avLst/>
          </a:prstGeom>
          <a:noFill/>
        </p:spPr>
        <p:txBody>
          <a:bodyPr wrap="square" rtlCol="0">
            <a:spAutoFit/>
          </a:bodyPr>
          <a:lstStyle/>
          <a:p>
            <a:pPr algn="ctr"/>
            <a:r>
              <a:rPr lang="en-US" altLang="zh-CN" sz="695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01</a:t>
            </a:r>
            <a:endParaRPr lang="zh-CN" altLang="en-US" sz="695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文本框 16"/>
          <p:cNvSpPr txBox="1"/>
          <p:nvPr/>
        </p:nvSpPr>
        <p:spPr>
          <a:xfrm>
            <a:off x="4072521" y="3501544"/>
            <a:ext cx="1423296" cy="1163251"/>
          </a:xfrm>
          <a:prstGeom prst="rect">
            <a:avLst/>
          </a:prstGeom>
          <a:noFill/>
        </p:spPr>
        <p:txBody>
          <a:bodyPr wrap="square" rtlCol="0">
            <a:spAutoFit/>
          </a:bodyPr>
          <a:lstStyle/>
          <a:p>
            <a:pPr algn="ctr"/>
            <a:r>
              <a:rPr lang="en-US" altLang="zh-CN" sz="695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02</a:t>
            </a:r>
            <a:endParaRPr lang="zh-CN" altLang="en-US" sz="695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文本框 17"/>
          <p:cNvSpPr txBox="1"/>
          <p:nvPr/>
        </p:nvSpPr>
        <p:spPr>
          <a:xfrm>
            <a:off x="6880854" y="3501544"/>
            <a:ext cx="1423296" cy="1163251"/>
          </a:xfrm>
          <a:prstGeom prst="rect">
            <a:avLst/>
          </a:prstGeom>
          <a:noFill/>
        </p:spPr>
        <p:txBody>
          <a:bodyPr wrap="square" rtlCol="0">
            <a:spAutoFit/>
          </a:bodyPr>
          <a:lstStyle/>
          <a:p>
            <a:pPr algn="ctr"/>
            <a:r>
              <a:rPr lang="en-US" altLang="zh-CN" sz="695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03</a:t>
            </a:r>
            <a:endParaRPr lang="zh-CN" altLang="en-US" sz="695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文本框 18"/>
          <p:cNvSpPr txBox="1"/>
          <p:nvPr/>
        </p:nvSpPr>
        <p:spPr>
          <a:xfrm>
            <a:off x="9689186" y="3501544"/>
            <a:ext cx="1423296" cy="1163251"/>
          </a:xfrm>
          <a:prstGeom prst="rect">
            <a:avLst/>
          </a:prstGeom>
          <a:noFill/>
        </p:spPr>
        <p:txBody>
          <a:bodyPr wrap="square" rtlCol="0">
            <a:spAutoFit/>
          </a:bodyPr>
          <a:lstStyle/>
          <a:p>
            <a:pPr algn="ctr"/>
            <a:r>
              <a:rPr lang="en-US" altLang="zh-CN" sz="695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04</a:t>
            </a:r>
            <a:endParaRPr lang="zh-CN" altLang="en-US" sz="695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1" name="直接连接符 20"/>
          <p:cNvCxnSpPr/>
          <p:nvPr/>
        </p:nvCxnSpPr>
        <p:spPr>
          <a:xfrm flipH="1">
            <a:off x="3214538" y="3593370"/>
            <a:ext cx="12422" cy="906779"/>
          </a:xfrm>
          <a:prstGeom prst="line">
            <a:avLst/>
          </a:prstGeom>
          <a:ln w="9525">
            <a:solidFill>
              <a:srgbClr val="6E6E6E"/>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724713" y="3593370"/>
            <a:ext cx="12422" cy="906779"/>
          </a:xfrm>
          <a:prstGeom prst="line">
            <a:avLst/>
          </a:prstGeom>
          <a:ln w="9525">
            <a:solidFill>
              <a:srgbClr val="6E6E6E"/>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6182124" y="3593370"/>
            <a:ext cx="12422" cy="906779"/>
          </a:xfrm>
          <a:prstGeom prst="line">
            <a:avLst/>
          </a:prstGeom>
          <a:ln w="9525">
            <a:solidFill>
              <a:srgbClr val="6E6E6E"/>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9150437" y="3593370"/>
            <a:ext cx="12422" cy="906779"/>
          </a:xfrm>
          <a:prstGeom prst="line">
            <a:avLst/>
          </a:prstGeom>
          <a:ln w="9525">
            <a:solidFill>
              <a:srgbClr val="6E6E6E"/>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11767465" y="3593370"/>
            <a:ext cx="12422" cy="90677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794" y="447"/>
            <a:ext cx="12857163" cy="3400136"/>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矩形 21"/>
          <p:cNvSpPr/>
          <p:nvPr/>
        </p:nvSpPr>
        <p:spPr>
          <a:xfrm>
            <a:off x="1041394" y="4984308"/>
            <a:ext cx="1676640" cy="369332"/>
          </a:xfrm>
          <a:prstGeom prst="rect">
            <a:avLst/>
          </a:prstGeom>
        </p:spPr>
        <p:txBody>
          <a:bodyPr wrap="square">
            <a:spAutoFit/>
          </a:bodyPr>
          <a:lstStyle/>
          <a:p>
            <a:pPr algn="ctr"/>
            <a:r>
              <a:rPr lang="zh-CN" altLang="en-US"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zh-CN" altLang="en-US"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507445" y="5353594"/>
            <a:ext cx="2744537" cy="553930"/>
          </a:xfrm>
          <a:prstGeom prst="rect">
            <a:avLst/>
          </a:prstGeom>
          <a:noFill/>
        </p:spPr>
        <p:txBody>
          <a:bodyPr wrap="square" rtlCol="0">
            <a:spAutoFit/>
          </a:bodyPr>
          <a:lstStyle/>
          <a:p>
            <a:pPr algn="just">
              <a:lnSpc>
                <a:spcPct val="150000"/>
              </a:lnSpc>
            </a:pPr>
            <a:r>
              <a:rPr lang="zh-CN" altLang="en-US" sz="1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p>
        </p:txBody>
      </p:sp>
      <p:sp>
        <p:nvSpPr>
          <p:cNvPr id="36" name="矩形 35"/>
          <p:cNvSpPr/>
          <p:nvPr/>
        </p:nvSpPr>
        <p:spPr>
          <a:xfrm>
            <a:off x="3968960" y="4984308"/>
            <a:ext cx="1676640" cy="369332"/>
          </a:xfrm>
          <a:prstGeom prst="rect">
            <a:avLst/>
          </a:prstGeom>
        </p:spPr>
        <p:txBody>
          <a:bodyPr wrap="square">
            <a:spAutoFit/>
          </a:bodyPr>
          <a:lstStyle/>
          <a:p>
            <a:pPr algn="ctr"/>
            <a:r>
              <a:rPr lang="zh-CN" altLang="en-US"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zh-CN" altLang="en-US"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文本框 36"/>
          <p:cNvSpPr txBox="1"/>
          <p:nvPr/>
        </p:nvSpPr>
        <p:spPr>
          <a:xfrm>
            <a:off x="3435012" y="5353594"/>
            <a:ext cx="2744537" cy="553930"/>
          </a:xfrm>
          <a:prstGeom prst="rect">
            <a:avLst/>
          </a:prstGeom>
          <a:noFill/>
        </p:spPr>
        <p:txBody>
          <a:bodyPr wrap="square" rtlCol="0">
            <a:spAutoFit/>
          </a:bodyPr>
          <a:lstStyle/>
          <a:p>
            <a:pPr algn="just">
              <a:lnSpc>
                <a:spcPct val="150000"/>
              </a:lnSpc>
            </a:pPr>
            <a:r>
              <a:rPr lang="zh-CN" altLang="en-US" sz="1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p>
        </p:txBody>
      </p:sp>
      <p:sp>
        <p:nvSpPr>
          <p:cNvPr id="38" name="矩形 37"/>
          <p:cNvSpPr/>
          <p:nvPr/>
        </p:nvSpPr>
        <p:spPr>
          <a:xfrm>
            <a:off x="6868820" y="4984308"/>
            <a:ext cx="1676640" cy="369332"/>
          </a:xfrm>
          <a:prstGeom prst="rect">
            <a:avLst/>
          </a:prstGeom>
        </p:spPr>
        <p:txBody>
          <a:bodyPr wrap="square">
            <a:spAutoFit/>
          </a:bodyPr>
          <a:lstStyle/>
          <a:p>
            <a:pPr algn="ctr"/>
            <a:r>
              <a:rPr lang="zh-CN" altLang="en-US"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zh-CN" altLang="en-US"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文本框 38"/>
          <p:cNvSpPr txBox="1"/>
          <p:nvPr/>
        </p:nvSpPr>
        <p:spPr>
          <a:xfrm>
            <a:off x="6334872" y="5353594"/>
            <a:ext cx="2744537" cy="553930"/>
          </a:xfrm>
          <a:prstGeom prst="rect">
            <a:avLst/>
          </a:prstGeom>
          <a:noFill/>
        </p:spPr>
        <p:txBody>
          <a:bodyPr wrap="square" rtlCol="0">
            <a:spAutoFit/>
          </a:bodyPr>
          <a:lstStyle/>
          <a:p>
            <a:pPr algn="just">
              <a:lnSpc>
                <a:spcPct val="150000"/>
              </a:lnSpc>
            </a:pPr>
            <a:r>
              <a:rPr lang="zh-CN" altLang="en-US" sz="1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p>
        </p:txBody>
      </p:sp>
      <p:sp>
        <p:nvSpPr>
          <p:cNvPr id="40" name="矩形 39"/>
          <p:cNvSpPr/>
          <p:nvPr/>
        </p:nvSpPr>
        <p:spPr>
          <a:xfrm>
            <a:off x="9722505" y="4984308"/>
            <a:ext cx="1676640" cy="369332"/>
          </a:xfrm>
          <a:prstGeom prst="rect">
            <a:avLst/>
          </a:prstGeom>
        </p:spPr>
        <p:txBody>
          <a:bodyPr wrap="square">
            <a:spAutoFit/>
          </a:bodyPr>
          <a:lstStyle/>
          <a:p>
            <a:pPr algn="ctr"/>
            <a:r>
              <a:rPr lang="zh-CN" altLang="en-US"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zh-CN" altLang="en-US"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文本框 40"/>
          <p:cNvSpPr txBox="1"/>
          <p:nvPr/>
        </p:nvSpPr>
        <p:spPr>
          <a:xfrm>
            <a:off x="9188556" y="5353594"/>
            <a:ext cx="2744537" cy="553930"/>
          </a:xfrm>
          <a:prstGeom prst="rect">
            <a:avLst/>
          </a:prstGeom>
          <a:noFill/>
        </p:spPr>
        <p:txBody>
          <a:bodyPr wrap="square" rtlCol="0">
            <a:spAutoFit/>
          </a:bodyPr>
          <a:lstStyle/>
          <a:p>
            <a:pPr algn="just">
              <a:lnSpc>
                <a:spcPct val="150000"/>
              </a:lnSpc>
            </a:pPr>
            <a:r>
              <a:rPr lang="zh-CN" altLang="en-US" sz="1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p>
        </p:txBody>
      </p:sp>
      <p:sp>
        <p:nvSpPr>
          <p:cNvPr id="42" name="文本框 41"/>
          <p:cNvSpPr txBox="1"/>
          <p:nvPr/>
        </p:nvSpPr>
        <p:spPr>
          <a:xfrm>
            <a:off x="884924" y="156902"/>
            <a:ext cx="1482915" cy="871221"/>
          </a:xfrm>
          <a:prstGeom prst="rect">
            <a:avLst/>
          </a:prstGeom>
          <a:noFill/>
        </p:spPr>
        <p:txBody>
          <a:bodyPr wrap="none" rtlCol="0">
            <a:spAutoFit/>
          </a:bodyPr>
          <a:lstStyle/>
          <a:p>
            <a:r>
              <a:rPr lang="zh-CN" altLang="en-US" sz="506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目录</a:t>
            </a:r>
          </a:p>
        </p:txBody>
      </p:sp>
      <p:sp>
        <p:nvSpPr>
          <p:cNvPr id="43" name="文本框 42"/>
          <p:cNvSpPr txBox="1"/>
          <p:nvPr/>
        </p:nvSpPr>
        <p:spPr>
          <a:xfrm>
            <a:off x="366672" y="955942"/>
            <a:ext cx="2519419" cy="584703"/>
          </a:xfrm>
          <a:prstGeom prst="rect">
            <a:avLst/>
          </a:prstGeom>
          <a:noFill/>
        </p:spPr>
        <p:txBody>
          <a:bodyPr wrap="square" rtlCol="0">
            <a:spAutoFit/>
          </a:bodyPr>
          <a:lstStyle/>
          <a:p>
            <a:r>
              <a:rPr lang="en-US" altLang="zh-CN" sz="32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CONTENTS</a:t>
            </a:r>
          </a:p>
        </p:txBody>
      </p:sp>
    </p:spTree>
    <p:extLst>
      <p:ext uri="{BB962C8B-B14F-4D97-AF65-F5344CB8AC3E}">
        <p14:creationId xmlns:p14="http://schemas.microsoft.com/office/powerpoint/2010/main" val="408694341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hart 12"/>
          <p:cNvGraphicFramePr/>
          <p:nvPr>
            <p:extLst/>
          </p:nvPr>
        </p:nvGraphicFramePr>
        <p:xfrm>
          <a:off x="1141458" y="2405487"/>
          <a:ext cx="5447574" cy="3661484"/>
        </p:xfrm>
        <a:graphic>
          <a:graphicData uri="http://schemas.openxmlformats.org/drawingml/2006/chart">
            <c:chart xmlns:c="http://schemas.openxmlformats.org/drawingml/2006/chart" xmlns:r="http://schemas.openxmlformats.org/officeDocument/2006/relationships" r:id="rId2"/>
          </a:graphicData>
        </a:graphic>
      </p:graphicFrame>
      <p:sp>
        <p:nvSpPr>
          <p:cNvPr id="14" name="Oval 13"/>
          <p:cNvSpPr/>
          <p:nvPr/>
        </p:nvSpPr>
        <p:spPr>
          <a:xfrm>
            <a:off x="6949469" y="2793361"/>
            <a:ext cx="571172" cy="574448"/>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just">
              <a:lnSpc>
                <a:spcPct val="120000"/>
              </a:lnSpc>
              <a:spcBef>
                <a:spcPts val="0"/>
              </a:spcBef>
              <a:spcAft>
                <a:spcPts val="0"/>
              </a:spcAft>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 Box 10"/>
          <p:cNvSpPr txBox="1">
            <a:spLocks noChangeArrowheads="1"/>
          </p:cNvSpPr>
          <p:nvPr/>
        </p:nvSpPr>
        <p:spPr bwMode="auto">
          <a:xfrm>
            <a:off x="7652227" y="2840989"/>
            <a:ext cx="3450035" cy="344154"/>
          </a:xfrm>
          <a:prstGeom prst="rect">
            <a:avLst/>
          </a:prstGeom>
          <a:noFill/>
          <a:ln w="9525">
            <a:noFill/>
            <a:miter lim="800000"/>
            <a:headEnd/>
            <a:tailEnd/>
          </a:ln>
        </p:spPr>
        <p:txBody>
          <a:bodyPr wrap="square" lIns="48218" tIns="24109" rIns="48218" bIns="24109">
            <a:spAutoFit/>
          </a:bodyPr>
          <a:lstStyle/>
          <a:p>
            <a:pPr algn="just" defTabSz="1147649">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Oval 15"/>
          <p:cNvSpPr/>
          <p:nvPr/>
        </p:nvSpPr>
        <p:spPr>
          <a:xfrm>
            <a:off x="6949469" y="3593378"/>
            <a:ext cx="571172" cy="574448"/>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just">
              <a:lnSpc>
                <a:spcPct val="120000"/>
              </a:lnSpc>
              <a:spcBef>
                <a:spcPts val="0"/>
              </a:spcBef>
              <a:spcAft>
                <a:spcPts val="0"/>
              </a:spcAft>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 Box 10"/>
          <p:cNvSpPr txBox="1">
            <a:spLocks noChangeArrowheads="1"/>
          </p:cNvSpPr>
          <p:nvPr/>
        </p:nvSpPr>
        <p:spPr bwMode="auto">
          <a:xfrm>
            <a:off x="7652227" y="3637025"/>
            <a:ext cx="3450035" cy="344154"/>
          </a:xfrm>
          <a:prstGeom prst="rect">
            <a:avLst/>
          </a:prstGeom>
          <a:noFill/>
          <a:ln w="9525">
            <a:noFill/>
            <a:miter lim="800000"/>
            <a:headEnd/>
            <a:tailEnd/>
          </a:ln>
        </p:spPr>
        <p:txBody>
          <a:bodyPr wrap="square" lIns="48218" tIns="24109" rIns="48218" bIns="24109">
            <a:spAutoFit/>
          </a:bodyPr>
          <a:lstStyle/>
          <a:p>
            <a:pPr algn="just" defTabSz="1147649">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Oval 17"/>
          <p:cNvSpPr/>
          <p:nvPr/>
        </p:nvSpPr>
        <p:spPr>
          <a:xfrm>
            <a:off x="6949469" y="4388708"/>
            <a:ext cx="571172" cy="574448"/>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just">
              <a:lnSpc>
                <a:spcPct val="120000"/>
              </a:lnSpc>
              <a:spcBef>
                <a:spcPts val="0"/>
              </a:spcBef>
              <a:spcAft>
                <a:spcPts val="0"/>
              </a:spcAft>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 Box 10"/>
          <p:cNvSpPr txBox="1">
            <a:spLocks noChangeArrowheads="1"/>
          </p:cNvSpPr>
          <p:nvPr/>
        </p:nvSpPr>
        <p:spPr bwMode="auto">
          <a:xfrm>
            <a:off x="7699090" y="4433061"/>
            <a:ext cx="3450035" cy="344154"/>
          </a:xfrm>
          <a:prstGeom prst="rect">
            <a:avLst/>
          </a:prstGeom>
          <a:noFill/>
          <a:ln w="9525">
            <a:noFill/>
            <a:miter lim="800000"/>
            <a:headEnd/>
            <a:tailEnd/>
          </a:ln>
        </p:spPr>
        <p:txBody>
          <a:bodyPr wrap="square" lIns="48218" tIns="24109" rIns="48218" bIns="24109">
            <a:spAutoFit/>
          </a:bodyPr>
          <a:lstStyle/>
          <a:p>
            <a:pPr algn="just" defTabSz="1147649">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Oval 19"/>
          <p:cNvSpPr/>
          <p:nvPr/>
        </p:nvSpPr>
        <p:spPr>
          <a:xfrm>
            <a:off x="6949469" y="5148493"/>
            <a:ext cx="571172" cy="574448"/>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just">
              <a:lnSpc>
                <a:spcPct val="120000"/>
              </a:lnSpc>
              <a:spcBef>
                <a:spcPts val="0"/>
              </a:spcBef>
              <a:spcAft>
                <a:spcPts val="0"/>
              </a:spcAft>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 Box 10"/>
          <p:cNvSpPr txBox="1">
            <a:spLocks noChangeArrowheads="1"/>
          </p:cNvSpPr>
          <p:nvPr/>
        </p:nvSpPr>
        <p:spPr bwMode="auto">
          <a:xfrm>
            <a:off x="7699090" y="5229097"/>
            <a:ext cx="3403172" cy="344154"/>
          </a:xfrm>
          <a:prstGeom prst="rect">
            <a:avLst/>
          </a:prstGeom>
          <a:noFill/>
          <a:ln w="9525">
            <a:noFill/>
            <a:miter lim="800000"/>
            <a:headEnd/>
            <a:tailEnd/>
          </a:ln>
        </p:spPr>
        <p:txBody>
          <a:bodyPr wrap="square" lIns="48218" tIns="24109" rIns="48218" bIns="24109">
            <a:spAutoFit/>
          </a:bodyPr>
          <a:lstStyle/>
          <a:p>
            <a:pPr algn="just" defTabSz="1147649">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35"/>
          <p:cNvSpPr>
            <a:spLocks noEditPoints="1"/>
          </p:cNvSpPr>
          <p:nvPr/>
        </p:nvSpPr>
        <p:spPr bwMode="auto">
          <a:xfrm>
            <a:off x="7025791" y="2939407"/>
            <a:ext cx="418529" cy="282357"/>
          </a:xfrm>
          <a:custGeom>
            <a:avLst/>
            <a:gdLst>
              <a:gd name="T0" fmla="*/ 135 w 157"/>
              <a:gd name="T1" fmla="*/ 46 h 106"/>
              <a:gd name="T2" fmla="*/ 136 w 157"/>
              <a:gd name="T3" fmla="*/ 37 h 106"/>
              <a:gd name="T4" fmla="*/ 99 w 157"/>
              <a:gd name="T5" fmla="*/ 0 h 106"/>
              <a:gd name="T6" fmla="*/ 73 w 157"/>
              <a:gd name="T7" fmla="*/ 18 h 106"/>
              <a:gd name="T8" fmla="*/ 45 w 157"/>
              <a:gd name="T9" fmla="*/ 8 h 106"/>
              <a:gd name="T10" fmla="*/ 19 w 157"/>
              <a:gd name="T11" fmla="*/ 39 h 106"/>
              <a:gd name="T12" fmla="*/ 20 w 157"/>
              <a:gd name="T13" fmla="*/ 47 h 106"/>
              <a:gd name="T14" fmla="*/ 0 w 157"/>
              <a:gd name="T15" fmla="*/ 75 h 106"/>
              <a:gd name="T16" fmla="*/ 31 w 157"/>
              <a:gd name="T17" fmla="*/ 106 h 106"/>
              <a:gd name="T18" fmla="*/ 126 w 157"/>
              <a:gd name="T19" fmla="*/ 106 h 106"/>
              <a:gd name="T20" fmla="*/ 157 w 157"/>
              <a:gd name="T21" fmla="*/ 75 h 106"/>
              <a:gd name="T22" fmla="*/ 135 w 157"/>
              <a:gd name="T23" fmla="*/ 46 h 106"/>
              <a:gd name="T24" fmla="*/ 120 w 157"/>
              <a:gd name="T25" fmla="*/ 100 h 106"/>
              <a:gd name="T26" fmla="*/ 79 w 157"/>
              <a:gd name="T27" fmla="*/ 100 h 106"/>
              <a:gd name="T28" fmla="*/ 103 w 157"/>
              <a:gd name="T29" fmla="*/ 75 h 106"/>
              <a:gd name="T30" fmla="*/ 102 w 157"/>
              <a:gd name="T31" fmla="*/ 72 h 106"/>
              <a:gd name="T32" fmla="*/ 92 w 157"/>
              <a:gd name="T33" fmla="*/ 72 h 106"/>
              <a:gd name="T34" fmla="*/ 92 w 157"/>
              <a:gd name="T35" fmla="*/ 68 h 106"/>
              <a:gd name="T36" fmla="*/ 92 w 157"/>
              <a:gd name="T37" fmla="*/ 37 h 106"/>
              <a:gd name="T38" fmla="*/ 90 w 157"/>
              <a:gd name="T39" fmla="*/ 35 h 106"/>
              <a:gd name="T40" fmla="*/ 64 w 157"/>
              <a:gd name="T41" fmla="*/ 35 h 106"/>
              <a:gd name="T42" fmla="*/ 62 w 157"/>
              <a:gd name="T43" fmla="*/ 37 h 106"/>
              <a:gd name="T44" fmla="*/ 62 w 157"/>
              <a:gd name="T45" fmla="*/ 68 h 106"/>
              <a:gd name="T46" fmla="*/ 62 w 157"/>
              <a:gd name="T47" fmla="*/ 73 h 106"/>
              <a:gd name="T48" fmla="*/ 51 w 157"/>
              <a:gd name="T49" fmla="*/ 73 h 106"/>
              <a:gd name="T50" fmla="*/ 50 w 157"/>
              <a:gd name="T51" fmla="*/ 76 h 106"/>
              <a:gd name="T52" fmla="*/ 75 w 157"/>
              <a:gd name="T53" fmla="*/ 100 h 106"/>
              <a:gd name="T54" fmla="*/ 38 w 157"/>
              <a:gd name="T55" fmla="*/ 100 h 106"/>
              <a:gd name="T56" fmla="*/ 11 w 157"/>
              <a:gd name="T57" fmla="*/ 74 h 106"/>
              <a:gd name="T58" fmla="*/ 29 w 157"/>
              <a:gd name="T59" fmla="*/ 50 h 106"/>
              <a:gd name="T60" fmla="*/ 28 w 157"/>
              <a:gd name="T61" fmla="*/ 44 h 106"/>
              <a:gd name="T62" fmla="*/ 50 w 157"/>
              <a:gd name="T63" fmla="*/ 17 h 106"/>
              <a:gd name="T64" fmla="*/ 74 w 157"/>
              <a:gd name="T65" fmla="*/ 29 h 106"/>
              <a:gd name="T66" fmla="*/ 97 w 157"/>
              <a:gd name="T67" fmla="*/ 10 h 106"/>
              <a:gd name="T68" fmla="*/ 128 w 157"/>
              <a:gd name="T69" fmla="*/ 42 h 106"/>
              <a:gd name="T70" fmla="*/ 127 w 157"/>
              <a:gd name="T71" fmla="*/ 49 h 106"/>
              <a:gd name="T72" fmla="*/ 147 w 157"/>
              <a:gd name="T73" fmla="*/ 74 h 106"/>
              <a:gd name="T74" fmla="*/ 120 w 157"/>
              <a:gd name="T75"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106"/>
          <p:cNvSpPr>
            <a:spLocks noEditPoints="1"/>
          </p:cNvSpPr>
          <p:nvPr/>
        </p:nvSpPr>
        <p:spPr bwMode="auto">
          <a:xfrm>
            <a:off x="7127919" y="4515087"/>
            <a:ext cx="214271" cy="288364"/>
          </a:xfrm>
          <a:custGeom>
            <a:avLst/>
            <a:gdLst>
              <a:gd name="T0" fmla="*/ 0 w 107"/>
              <a:gd name="T1" fmla="*/ 0 h 144"/>
              <a:gd name="T2" fmla="*/ 0 w 107"/>
              <a:gd name="T3" fmla="*/ 144 h 144"/>
              <a:gd name="T4" fmla="*/ 80 w 107"/>
              <a:gd name="T5" fmla="*/ 144 h 144"/>
              <a:gd name="T6" fmla="*/ 107 w 107"/>
              <a:gd name="T7" fmla="*/ 113 h 144"/>
              <a:gd name="T8" fmla="*/ 107 w 107"/>
              <a:gd name="T9" fmla="*/ 0 h 144"/>
              <a:gd name="T10" fmla="*/ 0 w 107"/>
              <a:gd name="T11" fmla="*/ 0 h 144"/>
              <a:gd name="T12" fmla="*/ 9 w 107"/>
              <a:gd name="T13" fmla="*/ 134 h 144"/>
              <a:gd name="T14" fmla="*/ 9 w 107"/>
              <a:gd name="T15" fmla="*/ 9 h 144"/>
              <a:gd name="T16" fmla="*/ 99 w 107"/>
              <a:gd name="T17" fmla="*/ 9 h 144"/>
              <a:gd name="T18" fmla="*/ 99 w 107"/>
              <a:gd name="T19" fmla="*/ 102 h 144"/>
              <a:gd name="T20" fmla="*/ 72 w 107"/>
              <a:gd name="T21" fmla="*/ 102 h 144"/>
              <a:gd name="T22" fmla="*/ 72 w 107"/>
              <a:gd name="T23" fmla="*/ 134 h 144"/>
              <a:gd name="T24" fmla="*/ 9 w 107"/>
              <a:gd name="T25" fmla="*/ 13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7" h="144">
                <a:moveTo>
                  <a:pt x="0" y="0"/>
                </a:moveTo>
                <a:lnTo>
                  <a:pt x="0" y="144"/>
                </a:lnTo>
                <a:lnTo>
                  <a:pt x="80" y="144"/>
                </a:lnTo>
                <a:lnTo>
                  <a:pt x="107" y="113"/>
                </a:lnTo>
                <a:lnTo>
                  <a:pt x="107" y="0"/>
                </a:lnTo>
                <a:lnTo>
                  <a:pt x="0" y="0"/>
                </a:lnTo>
                <a:close/>
                <a:moveTo>
                  <a:pt x="9" y="134"/>
                </a:moveTo>
                <a:lnTo>
                  <a:pt x="9" y="9"/>
                </a:lnTo>
                <a:lnTo>
                  <a:pt x="99" y="9"/>
                </a:lnTo>
                <a:lnTo>
                  <a:pt x="99" y="102"/>
                </a:lnTo>
                <a:lnTo>
                  <a:pt x="72" y="102"/>
                </a:lnTo>
                <a:lnTo>
                  <a:pt x="72" y="134"/>
                </a:lnTo>
                <a:lnTo>
                  <a:pt x="9" y="134"/>
                </a:ln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7122914" y="3713390"/>
            <a:ext cx="224283" cy="334423"/>
            <a:chOff x="4669866" y="3800264"/>
            <a:chExt cx="279527" cy="416797"/>
          </a:xfrm>
          <a:solidFill>
            <a:schemeClr val="bg1"/>
          </a:solidFill>
        </p:grpSpPr>
        <p:sp>
          <p:nvSpPr>
            <p:cNvPr id="25" name="Freeform 141"/>
            <p:cNvSpPr>
              <a:spLocks noEditPoints="1"/>
            </p:cNvSpPr>
            <p:nvPr/>
          </p:nvSpPr>
          <p:spPr bwMode="auto">
            <a:xfrm>
              <a:off x="4669866" y="3800264"/>
              <a:ext cx="279527" cy="316965"/>
            </a:xfrm>
            <a:custGeom>
              <a:avLst/>
              <a:gdLst>
                <a:gd name="T0" fmla="*/ 84 w 84"/>
                <a:gd name="T1" fmla="*/ 42 h 95"/>
                <a:gd name="T2" fmla="*/ 42 w 84"/>
                <a:gd name="T3" fmla="*/ 0 h 95"/>
                <a:gd name="T4" fmla="*/ 0 w 84"/>
                <a:gd name="T5" fmla="*/ 42 h 95"/>
                <a:gd name="T6" fmla="*/ 28 w 84"/>
                <a:gd name="T7" fmla="*/ 81 h 95"/>
                <a:gd name="T8" fmla="*/ 25 w 84"/>
                <a:gd name="T9" fmla="*/ 81 h 95"/>
                <a:gd name="T10" fmla="*/ 25 w 84"/>
                <a:gd name="T11" fmla="*/ 95 h 95"/>
                <a:gd name="T12" fmla="*/ 60 w 84"/>
                <a:gd name="T13" fmla="*/ 95 h 95"/>
                <a:gd name="T14" fmla="*/ 60 w 84"/>
                <a:gd name="T15" fmla="*/ 81 h 95"/>
                <a:gd name="T16" fmla="*/ 57 w 84"/>
                <a:gd name="T17" fmla="*/ 81 h 95"/>
                <a:gd name="T18" fmla="*/ 84 w 84"/>
                <a:gd name="T19" fmla="*/ 42 h 95"/>
                <a:gd name="T20" fmla="*/ 42 w 84"/>
                <a:gd name="T21" fmla="*/ 77 h 95"/>
                <a:gd name="T22" fmla="*/ 7 w 84"/>
                <a:gd name="T23" fmla="*/ 42 h 95"/>
                <a:gd name="T24" fmla="*/ 42 w 84"/>
                <a:gd name="T25" fmla="*/ 7 h 95"/>
                <a:gd name="T26" fmla="*/ 77 w 84"/>
                <a:gd name="T27" fmla="*/ 42 h 95"/>
                <a:gd name="T28" fmla="*/ 42 w 84"/>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95">
                  <a:moveTo>
                    <a:pt x="84" y="42"/>
                  </a:moveTo>
                  <a:cubicBezTo>
                    <a:pt x="84" y="19"/>
                    <a:pt x="65" y="0"/>
                    <a:pt x="42" y="0"/>
                  </a:cubicBezTo>
                  <a:cubicBezTo>
                    <a:pt x="19" y="0"/>
                    <a:pt x="0" y="19"/>
                    <a:pt x="0" y="42"/>
                  </a:cubicBezTo>
                  <a:cubicBezTo>
                    <a:pt x="0" y="60"/>
                    <a:pt x="12" y="75"/>
                    <a:pt x="28" y="81"/>
                  </a:cubicBezTo>
                  <a:cubicBezTo>
                    <a:pt x="25" y="81"/>
                    <a:pt x="25" y="81"/>
                    <a:pt x="25" y="81"/>
                  </a:cubicBezTo>
                  <a:cubicBezTo>
                    <a:pt x="25" y="95"/>
                    <a:pt x="25" y="95"/>
                    <a:pt x="25" y="95"/>
                  </a:cubicBezTo>
                  <a:cubicBezTo>
                    <a:pt x="60" y="95"/>
                    <a:pt x="60" y="95"/>
                    <a:pt x="60" y="95"/>
                  </a:cubicBezTo>
                  <a:cubicBezTo>
                    <a:pt x="60" y="81"/>
                    <a:pt x="60" y="81"/>
                    <a:pt x="60" y="81"/>
                  </a:cubicBezTo>
                  <a:cubicBezTo>
                    <a:pt x="57" y="81"/>
                    <a:pt x="57" y="81"/>
                    <a:pt x="57" y="81"/>
                  </a:cubicBezTo>
                  <a:cubicBezTo>
                    <a:pt x="73" y="75"/>
                    <a:pt x="84" y="60"/>
                    <a:pt x="84" y="42"/>
                  </a:cubicBezTo>
                  <a:close/>
                  <a:moveTo>
                    <a:pt x="42" y="77"/>
                  </a:moveTo>
                  <a:cubicBezTo>
                    <a:pt x="23" y="77"/>
                    <a:pt x="7" y="61"/>
                    <a:pt x="7" y="42"/>
                  </a:cubicBezTo>
                  <a:cubicBezTo>
                    <a:pt x="7" y="23"/>
                    <a:pt x="23" y="7"/>
                    <a:pt x="42" y="7"/>
                  </a:cubicBezTo>
                  <a:cubicBezTo>
                    <a:pt x="62" y="7"/>
                    <a:pt x="77" y="23"/>
                    <a:pt x="77" y="42"/>
                  </a:cubicBezTo>
                  <a:cubicBezTo>
                    <a:pt x="77" y="61"/>
                    <a:pt x="62" y="77"/>
                    <a:pt x="4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142"/>
            <p:cNvSpPr>
              <a:spLocks noChangeArrowheads="1"/>
            </p:cNvSpPr>
            <p:nvPr/>
          </p:nvSpPr>
          <p:spPr bwMode="auto">
            <a:xfrm>
              <a:off x="4752226" y="4127210"/>
              <a:ext cx="117302"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143"/>
            <p:cNvSpPr>
              <a:spLocks/>
            </p:cNvSpPr>
            <p:nvPr/>
          </p:nvSpPr>
          <p:spPr bwMode="auto">
            <a:xfrm>
              <a:off x="4752226" y="4179623"/>
              <a:ext cx="117302" cy="37438"/>
            </a:xfrm>
            <a:custGeom>
              <a:avLst/>
              <a:gdLst>
                <a:gd name="T0" fmla="*/ 0 w 47"/>
                <a:gd name="T1" fmla="*/ 9 h 15"/>
                <a:gd name="T2" fmla="*/ 16 w 47"/>
                <a:gd name="T3" fmla="*/ 9 h 15"/>
                <a:gd name="T4" fmla="*/ 16 w 47"/>
                <a:gd name="T5" fmla="*/ 15 h 15"/>
                <a:gd name="T6" fmla="*/ 31 w 47"/>
                <a:gd name="T7" fmla="*/ 15 h 15"/>
                <a:gd name="T8" fmla="*/ 31 w 47"/>
                <a:gd name="T9" fmla="*/ 9 h 15"/>
                <a:gd name="T10" fmla="*/ 47 w 47"/>
                <a:gd name="T11" fmla="*/ 9 h 15"/>
                <a:gd name="T12" fmla="*/ 47 w 47"/>
                <a:gd name="T13" fmla="*/ 0 h 15"/>
                <a:gd name="T14" fmla="*/ 0 w 47"/>
                <a:gd name="T15" fmla="*/ 0 h 15"/>
                <a:gd name="T16" fmla="*/ 0 w 47"/>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
                  <a:moveTo>
                    <a:pt x="0" y="9"/>
                  </a:moveTo>
                  <a:lnTo>
                    <a:pt x="16" y="9"/>
                  </a:lnTo>
                  <a:lnTo>
                    <a:pt x="16" y="15"/>
                  </a:lnTo>
                  <a:lnTo>
                    <a:pt x="31" y="15"/>
                  </a:lnTo>
                  <a:lnTo>
                    <a:pt x="31" y="9"/>
                  </a:lnTo>
                  <a:lnTo>
                    <a:pt x="47" y="9"/>
                  </a:lnTo>
                  <a:lnTo>
                    <a:pt x="47"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144"/>
            <p:cNvSpPr>
              <a:spLocks noEditPoints="1"/>
            </p:cNvSpPr>
            <p:nvPr/>
          </p:nvSpPr>
          <p:spPr bwMode="auto">
            <a:xfrm>
              <a:off x="4769697" y="3890112"/>
              <a:ext cx="82362" cy="162227"/>
            </a:xfrm>
            <a:custGeom>
              <a:avLst/>
              <a:gdLst>
                <a:gd name="T0" fmla="*/ 32 w 33"/>
                <a:gd name="T1" fmla="*/ 3 h 65"/>
                <a:gd name="T2" fmla="*/ 28 w 33"/>
                <a:gd name="T3" fmla="*/ 0 h 65"/>
                <a:gd name="T4" fmla="*/ 16 w 33"/>
                <a:gd name="T5" fmla="*/ 5 h 65"/>
                <a:gd name="T6" fmla="*/ 4 w 33"/>
                <a:gd name="T7" fmla="*/ 0 h 65"/>
                <a:gd name="T8" fmla="*/ 0 w 33"/>
                <a:gd name="T9" fmla="*/ 3 h 65"/>
                <a:gd name="T10" fmla="*/ 0 w 33"/>
                <a:gd name="T11" fmla="*/ 3 h 65"/>
                <a:gd name="T12" fmla="*/ 0 w 33"/>
                <a:gd name="T13" fmla="*/ 3 h 65"/>
                <a:gd name="T14" fmla="*/ 15 w 33"/>
                <a:gd name="T15" fmla="*/ 65 h 65"/>
                <a:gd name="T16" fmla="*/ 19 w 33"/>
                <a:gd name="T17" fmla="*/ 65 h 65"/>
                <a:gd name="T18" fmla="*/ 33 w 33"/>
                <a:gd name="T19" fmla="*/ 3 h 65"/>
                <a:gd name="T20" fmla="*/ 33 w 33"/>
                <a:gd name="T21" fmla="*/ 3 h 65"/>
                <a:gd name="T22" fmla="*/ 33 w 33"/>
                <a:gd name="T23" fmla="*/ 3 h 65"/>
                <a:gd name="T24" fmla="*/ 33 w 33"/>
                <a:gd name="T25" fmla="*/ 3 h 65"/>
                <a:gd name="T26" fmla="*/ 32 w 33"/>
                <a:gd name="T27" fmla="*/ 3 h 65"/>
                <a:gd name="T28" fmla="*/ 16 w 33"/>
                <a:gd name="T29" fmla="*/ 57 h 65"/>
                <a:gd name="T30" fmla="*/ 4 w 33"/>
                <a:gd name="T31" fmla="*/ 4 h 65"/>
                <a:gd name="T32" fmla="*/ 16 w 33"/>
                <a:gd name="T33" fmla="*/ 8 h 65"/>
                <a:gd name="T34" fmla="*/ 29 w 33"/>
                <a:gd name="T35" fmla="*/ 4 h 65"/>
                <a:gd name="T36" fmla="*/ 16 w 33"/>
                <a:gd name="T37" fmla="*/ 5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65">
                  <a:moveTo>
                    <a:pt x="32" y="3"/>
                  </a:moveTo>
                  <a:lnTo>
                    <a:pt x="28" y="0"/>
                  </a:lnTo>
                  <a:lnTo>
                    <a:pt x="16" y="5"/>
                  </a:lnTo>
                  <a:lnTo>
                    <a:pt x="4" y="0"/>
                  </a:lnTo>
                  <a:lnTo>
                    <a:pt x="0" y="3"/>
                  </a:lnTo>
                  <a:lnTo>
                    <a:pt x="0" y="3"/>
                  </a:lnTo>
                  <a:lnTo>
                    <a:pt x="0" y="3"/>
                  </a:lnTo>
                  <a:lnTo>
                    <a:pt x="15" y="65"/>
                  </a:lnTo>
                  <a:lnTo>
                    <a:pt x="19" y="65"/>
                  </a:lnTo>
                  <a:lnTo>
                    <a:pt x="33" y="3"/>
                  </a:lnTo>
                  <a:lnTo>
                    <a:pt x="33" y="3"/>
                  </a:lnTo>
                  <a:lnTo>
                    <a:pt x="33" y="3"/>
                  </a:lnTo>
                  <a:lnTo>
                    <a:pt x="33" y="3"/>
                  </a:lnTo>
                  <a:lnTo>
                    <a:pt x="32" y="3"/>
                  </a:lnTo>
                  <a:close/>
                  <a:moveTo>
                    <a:pt x="16" y="57"/>
                  </a:moveTo>
                  <a:lnTo>
                    <a:pt x="4" y="4"/>
                  </a:lnTo>
                  <a:lnTo>
                    <a:pt x="16" y="8"/>
                  </a:lnTo>
                  <a:lnTo>
                    <a:pt x="29" y="4"/>
                  </a:lnTo>
                  <a:lnTo>
                    <a:pt x="16"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28"/>
          <p:cNvGrpSpPr/>
          <p:nvPr/>
        </p:nvGrpSpPr>
        <p:grpSpPr>
          <a:xfrm>
            <a:off x="7114902" y="5279520"/>
            <a:ext cx="240304" cy="312395"/>
            <a:chOff x="6421904" y="4798576"/>
            <a:chExt cx="299494" cy="389342"/>
          </a:xfrm>
          <a:solidFill>
            <a:schemeClr val="bg1"/>
          </a:solidFill>
        </p:grpSpPr>
        <p:sp>
          <p:nvSpPr>
            <p:cNvPr id="30"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文本框 31"/>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3" name="文本框 32"/>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90752337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1000"/>
                                        <p:tgtEl>
                                          <p:spTgt spid="13"/>
                                        </p:tgtEl>
                                      </p:cBhvr>
                                    </p:animEffect>
                                  </p:childTnLst>
                                </p:cTn>
                              </p:par>
                            </p:childTnLst>
                          </p:cTn>
                        </p:par>
                        <p:par>
                          <p:cTn id="8" fill="hold">
                            <p:stCondLst>
                              <p:cond delay="1000"/>
                            </p:stCondLst>
                            <p:childTnLst>
                              <p:par>
                                <p:cTn id="9" presetID="2" presetClass="entr" presetSubtype="4"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250" fill="hold"/>
                                        <p:tgtEl>
                                          <p:spTgt spid="14"/>
                                        </p:tgtEl>
                                        <p:attrNameLst>
                                          <p:attrName>ppt_x</p:attrName>
                                        </p:attrNameLst>
                                      </p:cBhvr>
                                      <p:tavLst>
                                        <p:tav tm="0">
                                          <p:val>
                                            <p:strVal val="#ppt_x"/>
                                          </p:val>
                                        </p:tav>
                                        <p:tav tm="100000">
                                          <p:val>
                                            <p:strVal val="#ppt_x"/>
                                          </p:val>
                                        </p:tav>
                                      </p:tavLst>
                                    </p:anim>
                                    <p:anim calcmode="lin" valueType="num">
                                      <p:cBhvr additive="base">
                                        <p:cTn id="12" dur="250" fill="hold"/>
                                        <p:tgtEl>
                                          <p:spTgt spid="14"/>
                                        </p:tgtEl>
                                        <p:attrNameLst>
                                          <p:attrName>ppt_y</p:attrName>
                                        </p:attrNameLst>
                                      </p:cBhvr>
                                      <p:tavLst>
                                        <p:tav tm="0">
                                          <p:val>
                                            <p:strVal val="1+#ppt_h/2"/>
                                          </p:val>
                                        </p:tav>
                                        <p:tav tm="100000">
                                          <p:val>
                                            <p:strVal val="#ppt_y"/>
                                          </p:val>
                                        </p:tav>
                                      </p:tavLst>
                                    </p:anim>
                                  </p:childTnLst>
                                </p:cTn>
                              </p:par>
                            </p:childTnLst>
                          </p:cTn>
                        </p:par>
                        <p:par>
                          <p:cTn id="13" fill="hold">
                            <p:stCondLst>
                              <p:cond delay="1250"/>
                            </p:stCondLst>
                            <p:childTnLst>
                              <p:par>
                                <p:cTn id="14" presetID="2" presetClass="entr" presetSubtype="4"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additive="base">
                                        <p:cTn id="16" dur="250" fill="hold"/>
                                        <p:tgtEl>
                                          <p:spTgt spid="22"/>
                                        </p:tgtEl>
                                        <p:attrNameLst>
                                          <p:attrName>ppt_x</p:attrName>
                                        </p:attrNameLst>
                                      </p:cBhvr>
                                      <p:tavLst>
                                        <p:tav tm="0">
                                          <p:val>
                                            <p:strVal val="#ppt_x"/>
                                          </p:val>
                                        </p:tav>
                                        <p:tav tm="100000">
                                          <p:val>
                                            <p:strVal val="#ppt_x"/>
                                          </p:val>
                                        </p:tav>
                                      </p:tavLst>
                                    </p:anim>
                                    <p:anim calcmode="lin" valueType="num">
                                      <p:cBhvr additive="base">
                                        <p:cTn id="17" dur="250" fill="hold"/>
                                        <p:tgtEl>
                                          <p:spTgt spid="22"/>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250" fill="hold"/>
                                        <p:tgtEl>
                                          <p:spTgt spid="15"/>
                                        </p:tgtEl>
                                        <p:attrNameLst>
                                          <p:attrName>ppt_x</p:attrName>
                                        </p:attrNameLst>
                                      </p:cBhvr>
                                      <p:tavLst>
                                        <p:tav tm="0">
                                          <p:val>
                                            <p:strVal val="#ppt_x"/>
                                          </p:val>
                                        </p:tav>
                                        <p:tav tm="100000">
                                          <p:val>
                                            <p:strVal val="#ppt_x"/>
                                          </p:val>
                                        </p:tav>
                                      </p:tavLst>
                                    </p:anim>
                                    <p:anim calcmode="lin" valueType="num">
                                      <p:cBhvr additive="base">
                                        <p:cTn id="22" dur="250" fill="hold"/>
                                        <p:tgtEl>
                                          <p:spTgt spid="15"/>
                                        </p:tgtEl>
                                        <p:attrNameLst>
                                          <p:attrName>ppt_y</p:attrName>
                                        </p:attrNameLst>
                                      </p:cBhvr>
                                      <p:tavLst>
                                        <p:tav tm="0">
                                          <p:val>
                                            <p:strVal val="1+#ppt_h/2"/>
                                          </p:val>
                                        </p:tav>
                                        <p:tav tm="100000">
                                          <p:val>
                                            <p:strVal val="#ppt_y"/>
                                          </p:val>
                                        </p:tav>
                                      </p:tavLst>
                                    </p:anim>
                                  </p:childTnLst>
                                </p:cTn>
                              </p:par>
                            </p:childTnLst>
                          </p:cTn>
                        </p:par>
                        <p:par>
                          <p:cTn id="23" fill="hold">
                            <p:stCondLst>
                              <p:cond delay="1750"/>
                            </p:stCondLst>
                            <p:childTnLst>
                              <p:par>
                                <p:cTn id="24" presetID="2" presetClass="entr" presetSubtype="4"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250" fill="hold"/>
                                        <p:tgtEl>
                                          <p:spTgt spid="16"/>
                                        </p:tgtEl>
                                        <p:attrNameLst>
                                          <p:attrName>ppt_x</p:attrName>
                                        </p:attrNameLst>
                                      </p:cBhvr>
                                      <p:tavLst>
                                        <p:tav tm="0">
                                          <p:val>
                                            <p:strVal val="#ppt_x"/>
                                          </p:val>
                                        </p:tav>
                                        <p:tav tm="100000">
                                          <p:val>
                                            <p:strVal val="#ppt_x"/>
                                          </p:val>
                                        </p:tav>
                                      </p:tavLst>
                                    </p:anim>
                                    <p:anim calcmode="lin" valueType="num">
                                      <p:cBhvr additive="base">
                                        <p:cTn id="27" dur="250" fill="hold"/>
                                        <p:tgtEl>
                                          <p:spTgt spid="16"/>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250" fill="hold"/>
                                        <p:tgtEl>
                                          <p:spTgt spid="24"/>
                                        </p:tgtEl>
                                        <p:attrNameLst>
                                          <p:attrName>ppt_x</p:attrName>
                                        </p:attrNameLst>
                                      </p:cBhvr>
                                      <p:tavLst>
                                        <p:tav tm="0">
                                          <p:val>
                                            <p:strVal val="#ppt_x"/>
                                          </p:val>
                                        </p:tav>
                                        <p:tav tm="100000">
                                          <p:val>
                                            <p:strVal val="#ppt_x"/>
                                          </p:val>
                                        </p:tav>
                                      </p:tavLst>
                                    </p:anim>
                                    <p:anim calcmode="lin" valueType="num">
                                      <p:cBhvr additive="base">
                                        <p:cTn id="32" dur="250" fill="hold"/>
                                        <p:tgtEl>
                                          <p:spTgt spid="24"/>
                                        </p:tgtEl>
                                        <p:attrNameLst>
                                          <p:attrName>ppt_y</p:attrName>
                                        </p:attrNameLst>
                                      </p:cBhvr>
                                      <p:tavLst>
                                        <p:tav tm="0">
                                          <p:val>
                                            <p:strVal val="1+#ppt_h/2"/>
                                          </p:val>
                                        </p:tav>
                                        <p:tav tm="100000">
                                          <p:val>
                                            <p:strVal val="#ppt_y"/>
                                          </p:val>
                                        </p:tav>
                                      </p:tavLst>
                                    </p:anim>
                                  </p:childTnLst>
                                </p:cTn>
                              </p:par>
                            </p:childTnLst>
                          </p:cTn>
                        </p:par>
                        <p:par>
                          <p:cTn id="33" fill="hold">
                            <p:stCondLst>
                              <p:cond delay="2250"/>
                            </p:stCondLst>
                            <p:childTnLst>
                              <p:par>
                                <p:cTn id="34" presetID="2" presetClass="entr" presetSubtype="4"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250" fill="hold"/>
                                        <p:tgtEl>
                                          <p:spTgt spid="17"/>
                                        </p:tgtEl>
                                        <p:attrNameLst>
                                          <p:attrName>ppt_x</p:attrName>
                                        </p:attrNameLst>
                                      </p:cBhvr>
                                      <p:tavLst>
                                        <p:tav tm="0">
                                          <p:val>
                                            <p:strVal val="#ppt_x"/>
                                          </p:val>
                                        </p:tav>
                                        <p:tav tm="100000">
                                          <p:val>
                                            <p:strVal val="#ppt_x"/>
                                          </p:val>
                                        </p:tav>
                                      </p:tavLst>
                                    </p:anim>
                                    <p:anim calcmode="lin" valueType="num">
                                      <p:cBhvr additive="base">
                                        <p:cTn id="37" dur="250" fill="hold"/>
                                        <p:tgtEl>
                                          <p:spTgt spid="17"/>
                                        </p:tgtEl>
                                        <p:attrNameLst>
                                          <p:attrName>ppt_y</p:attrName>
                                        </p:attrNameLst>
                                      </p:cBhvr>
                                      <p:tavLst>
                                        <p:tav tm="0">
                                          <p:val>
                                            <p:strVal val="1+#ppt_h/2"/>
                                          </p:val>
                                        </p:tav>
                                        <p:tav tm="100000">
                                          <p:val>
                                            <p:strVal val="#ppt_y"/>
                                          </p:val>
                                        </p:tav>
                                      </p:tavLst>
                                    </p:anim>
                                  </p:childTnLst>
                                </p:cTn>
                              </p:par>
                            </p:childTnLst>
                          </p:cTn>
                        </p:par>
                        <p:par>
                          <p:cTn id="38" fill="hold">
                            <p:stCondLst>
                              <p:cond delay="2500"/>
                            </p:stCondLst>
                            <p:childTnLst>
                              <p:par>
                                <p:cTn id="39" presetID="2" presetClass="entr" presetSubtype="4"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250" fill="hold"/>
                                        <p:tgtEl>
                                          <p:spTgt spid="18"/>
                                        </p:tgtEl>
                                        <p:attrNameLst>
                                          <p:attrName>ppt_x</p:attrName>
                                        </p:attrNameLst>
                                      </p:cBhvr>
                                      <p:tavLst>
                                        <p:tav tm="0">
                                          <p:val>
                                            <p:strVal val="#ppt_x"/>
                                          </p:val>
                                        </p:tav>
                                        <p:tav tm="100000">
                                          <p:val>
                                            <p:strVal val="#ppt_x"/>
                                          </p:val>
                                        </p:tav>
                                      </p:tavLst>
                                    </p:anim>
                                    <p:anim calcmode="lin" valueType="num">
                                      <p:cBhvr additive="base">
                                        <p:cTn id="42" dur="250" fill="hold"/>
                                        <p:tgtEl>
                                          <p:spTgt spid="18"/>
                                        </p:tgtEl>
                                        <p:attrNameLst>
                                          <p:attrName>ppt_y</p:attrName>
                                        </p:attrNameLst>
                                      </p:cBhvr>
                                      <p:tavLst>
                                        <p:tav tm="0">
                                          <p:val>
                                            <p:strVal val="1+#ppt_h/2"/>
                                          </p:val>
                                        </p:tav>
                                        <p:tav tm="100000">
                                          <p:val>
                                            <p:strVal val="#ppt_y"/>
                                          </p:val>
                                        </p:tav>
                                      </p:tavLst>
                                    </p:anim>
                                  </p:childTnLst>
                                </p:cTn>
                              </p:par>
                            </p:childTnLst>
                          </p:cTn>
                        </p:par>
                        <p:par>
                          <p:cTn id="43" fill="hold">
                            <p:stCondLst>
                              <p:cond delay="2750"/>
                            </p:stCondLst>
                            <p:childTnLst>
                              <p:par>
                                <p:cTn id="44" presetID="2" presetClass="entr" presetSubtype="4" fill="hold" grpId="0"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additive="base">
                                        <p:cTn id="46" dur="250" fill="hold"/>
                                        <p:tgtEl>
                                          <p:spTgt spid="23"/>
                                        </p:tgtEl>
                                        <p:attrNameLst>
                                          <p:attrName>ppt_x</p:attrName>
                                        </p:attrNameLst>
                                      </p:cBhvr>
                                      <p:tavLst>
                                        <p:tav tm="0">
                                          <p:val>
                                            <p:strVal val="#ppt_x"/>
                                          </p:val>
                                        </p:tav>
                                        <p:tav tm="100000">
                                          <p:val>
                                            <p:strVal val="#ppt_x"/>
                                          </p:val>
                                        </p:tav>
                                      </p:tavLst>
                                    </p:anim>
                                    <p:anim calcmode="lin" valueType="num">
                                      <p:cBhvr additive="base">
                                        <p:cTn id="47" dur="250" fill="hold"/>
                                        <p:tgtEl>
                                          <p:spTgt spid="23"/>
                                        </p:tgtEl>
                                        <p:attrNameLst>
                                          <p:attrName>ppt_y</p:attrName>
                                        </p:attrNameLst>
                                      </p:cBhvr>
                                      <p:tavLst>
                                        <p:tav tm="0">
                                          <p:val>
                                            <p:strVal val="1+#ppt_h/2"/>
                                          </p:val>
                                        </p:tav>
                                        <p:tav tm="100000">
                                          <p:val>
                                            <p:strVal val="#ppt_y"/>
                                          </p:val>
                                        </p:tav>
                                      </p:tavLst>
                                    </p:anim>
                                  </p:childTnLst>
                                </p:cTn>
                              </p:par>
                            </p:childTnLst>
                          </p:cTn>
                        </p:par>
                        <p:par>
                          <p:cTn id="48" fill="hold">
                            <p:stCondLst>
                              <p:cond delay="3000"/>
                            </p:stCondLst>
                            <p:childTnLst>
                              <p:par>
                                <p:cTn id="49" presetID="2" presetClass="entr" presetSubtype="4"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250" fill="hold"/>
                                        <p:tgtEl>
                                          <p:spTgt spid="19"/>
                                        </p:tgtEl>
                                        <p:attrNameLst>
                                          <p:attrName>ppt_x</p:attrName>
                                        </p:attrNameLst>
                                      </p:cBhvr>
                                      <p:tavLst>
                                        <p:tav tm="0">
                                          <p:val>
                                            <p:strVal val="#ppt_x"/>
                                          </p:val>
                                        </p:tav>
                                        <p:tav tm="100000">
                                          <p:val>
                                            <p:strVal val="#ppt_x"/>
                                          </p:val>
                                        </p:tav>
                                      </p:tavLst>
                                    </p:anim>
                                    <p:anim calcmode="lin" valueType="num">
                                      <p:cBhvr additive="base">
                                        <p:cTn id="52" dur="250" fill="hold"/>
                                        <p:tgtEl>
                                          <p:spTgt spid="19"/>
                                        </p:tgtEl>
                                        <p:attrNameLst>
                                          <p:attrName>ppt_y</p:attrName>
                                        </p:attrNameLst>
                                      </p:cBhvr>
                                      <p:tavLst>
                                        <p:tav tm="0">
                                          <p:val>
                                            <p:strVal val="1+#ppt_h/2"/>
                                          </p:val>
                                        </p:tav>
                                        <p:tav tm="100000">
                                          <p:val>
                                            <p:strVal val="#ppt_y"/>
                                          </p:val>
                                        </p:tav>
                                      </p:tavLst>
                                    </p:anim>
                                  </p:childTnLst>
                                </p:cTn>
                              </p:par>
                            </p:childTnLst>
                          </p:cTn>
                        </p:par>
                        <p:par>
                          <p:cTn id="53" fill="hold">
                            <p:stCondLst>
                              <p:cond delay="3250"/>
                            </p:stCondLst>
                            <p:childTnLst>
                              <p:par>
                                <p:cTn id="54" presetID="2" presetClass="entr" presetSubtype="4" fill="hold" grpId="0" nodeType="after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additive="base">
                                        <p:cTn id="56" dur="250" fill="hold"/>
                                        <p:tgtEl>
                                          <p:spTgt spid="20"/>
                                        </p:tgtEl>
                                        <p:attrNameLst>
                                          <p:attrName>ppt_x</p:attrName>
                                        </p:attrNameLst>
                                      </p:cBhvr>
                                      <p:tavLst>
                                        <p:tav tm="0">
                                          <p:val>
                                            <p:strVal val="#ppt_x"/>
                                          </p:val>
                                        </p:tav>
                                        <p:tav tm="100000">
                                          <p:val>
                                            <p:strVal val="#ppt_x"/>
                                          </p:val>
                                        </p:tav>
                                      </p:tavLst>
                                    </p:anim>
                                    <p:anim calcmode="lin" valueType="num">
                                      <p:cBhvr additive="base">
                                        <p:cTn id="57" dur="250" fill="hold"/>
                                        <p:tgtEl>
                                          <p:spTgt spid="20"/>
                                        </p:tgtEl>
                                        <p:attrNameLst>
                                          <p:attrName>ppt_y</p:attrName>
                                        </p:attrNameLst>
                                      </p:cBhvr>
                                      <p:tavLst>
                                        <p:tav tm="0">
                                          <p:val>
                                            <p:strVal val="1+#ppt_h/2"/>
                                          </p:val>
                                        </p:tav>
                                        <p:tav tm="100000">
                                          <p:val>
                                            <p:strVal val="#ppt_y"/>
                                          </p:val>
                                        </p:tav>
                                      </p:tavLst>
                                    </p:anim>
                                  </p:childTnLst>
                                </p:cTn>
                              </p:par>
                            </p:childTnLst>
                          </p:cTn>
                        </p:par>
                        <p:par>
                          <p:cTn id="58" fill="hold">
                            <p:stCondLst>
                              <p:cond delay="3500"/>
                            </p:stCondLst>
                            <p:childTnLst>
                              <p:par>
                                <p:cTn id="59" presetID="2" presetClass="entr" presetSubtype="4" fill="hold" nodeType="afterEffect">
                                  <p:stCondLst>
                                    <p:cond delay="0"/>
                                  </p:stCondLst>
                                  <p:childTnLst>
                                    <p:set>
                                      <p:cBhvr>
                                        <p:cTn id="60" dur="1" fill="hold">
                                          <p:stCondLst>
                                            <p:cond delay="0"/>
                                          </p:stCondLst>
                                        </p:cTn>
                                        <p:tgtEl>
                                          <p:spTgt spid="29"/>
                                        </p:tgtEl>
                                        <p:attrNameLst>
                                          <p:attrName>style.visibility</p:attrName>
                                        </p:attrNameLst>
                                      </p:cBhvr>
                                      <p:to>
                                        <p:strVal val="visible"/>
                                      </p:to>
                                    </p:set>
                                    <p:anim calcmode="lin" valueType="num">
                                      <p:cBhvr additive="base">
                                        <p:cTn id="61" dur="250" fill="hold"/>
                                        <p:tgtEl>
                                          <p:spTgt spid="29"/>
                                        </p:tgtEl>
                                        <p:attrNameLst>
                                          <p:attrName>ppt_x</p:attrName>
                                        </p:attrNameLst>
                                      </p:cBhvr>
                                      <p:tavLst>
                                        <p:tav tm="0">
                                          <p:val>
                                            <p:strVal val="#ppt_x"/>
                                          </p:val>
                                        </p:tav>
                                        <p:tav tm="100000">
                                          <p:val>
                                            <p:strVal val="#ppt_x"/>
                                          </p:val>
                                        </p:tav>
                                      </p:tavLst>
                                    </p:anim>
                                    <p:anim calcmode="lin" valueType="num">
                                      <p:cBhvr additive="base">
                                        <p:cTn id="62" dur="250" fill="hold"/>
                                        <p:tgtEl>
                                          <p:spTgt spid="29"/>
                                        </p:tgtEl>
                                        <p:attrNameLst>
                                          <p:attrName>ppt_y</p:attrName>
                                        </p:attrNameLst>
                                      </p:cBhvr>
                                      <p:tavLst>
                                        <p:tav tm="0">
                                          <p:val>
                                            <p:strVal val="1+#ppt_h/2"/>
                                          </p:val>
                                        </p:tav>
                                        <p:tav tm="100000">
                                          <p:val>
                                            <p:strVal val="#ppt_y"/>
                                          </p:val>
                                        </p:tav>
                                      </p:tavLst>
                                    </p:anim>
                                  </p:childTnLst>
                                </p:cTn>
                              </p:par>
                            </p:childTnLst>
                          </p:cTn>
                        </p:par>
                        <p:par>
                          <p:cTn id="63" fill="hold">
                            <p:stCondLst>
                              <p:cond delay="3750"/>
                            </p:stCondLst>
                            <p:childTnLst>
                              <p:par>
                                <p:cTn id="64" presetID="2" presetClass="entr" presetSubtype="4" fill="hold" grpId="0" nodeType="after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250" fill="hold"/>
                                        <p:tgtEl>
                                          <p:spTgt spid="21"/>
                                        </p:tgtEl>
                                        <p:attrNameLst>
                                          <p:attrName>ppt_x</p:attrName>
                                        </p:attrNameLst>
                                      </p:cBhvr>
                                      <p:tavLst>
                                        <p:tav tm="0">
                                          <p:val>
                                            <p:strVal val="#ppt_x"/>
                                          </p:val>
                                        </p:tav>
                                        <p:tav tm="100000">
                                          <p:val>
                                            <p:strVal val="#ppt_x"/>
                                          </p:val>
                                        </p:tav>
                                      </p:tavLst>
                                    </p:anim>
                                    <p:anim calcmode="lin" valueType="num">
                                      <p:cBhvr additive="base">
                                        <p:cTn id="67" dur="2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AsOne/>
      </p:bldGraphic>
      <p:bldP spid="14" grpId="0" animBg="1"/>
      <p:bldP spid="15" grpId="0"/>
      <p:bldP spid="16" grpId="0" animBg="1"/>
      <p:bldP spid="17" grpId="0"/>
      <p:bldP spid="18" grpId="0" animBg="1"/>
      <p:bldP spid="19" grpId="0"/>
      <p:bldP spid="20" grpId="0" animBg="1"/>
      <p:bldP spid="21" grpId="0"/>
      <p:bldP spid="22" grpId="0" animBg="1"/>
      <p:bldP spid="2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Rectangle 89"/>
          <p:cNvSpPr/>
          <p:nvPr/>
        </p:nvSpPr>
        <p:spPr>
          <a:xfrm>
            <a:off x="1165328" y="4661041"/>
            <a:ext cx="3750263" cy="1071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137"/>
          <p:cNvGrpSpPr/>
          <p:nvPr/>
        </p:nvGrpSpPr>
        <p:grpSpPr>
          <a:xfrm>
            <a:off x="1502228" y="2303735"/>
            <a:ext cx="301358" cy="2317121"/>
            <a:chOff x="1074408" y="1485901"/>
            <a:chExt cx="214311" cy="1647821"/>
          </a:xfrm>
        </p:grpSpPr>
        <p:cxnSp>
          <p:nvCxnSpPr>
            <p:cNvPr id="91" name="Straight Connector 90"/>
            <p:cNvCxnSpPr/>
            <p:nvPr/>
          </p:nvCxnSpPr>
          <p:spPr>
            <a:xfrm rot="16200000" flipV="1">
              <a:off x="359569"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95" name="Rounded Rectangle 94"/>
            <p:cNvSpPr/>
            <p:nvPr/>
          </p:nvSpPr>
          <p:spPr>
            <a:xfrm>
              <a:off x="1074408" y="2190750"/>
              <a:ext cx="214311" cy="9429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138"/>
          <p:cNvGrpSpPr/>
          <p:nvPr/>
        </p:nvGrpSpPr>
        <p:grpSpPr>
          <a:xfrm>
            <a:off x="2035839" y="2303735"/>
            <a:ext cx="301358" cy="2317121"/>
            <a:chOff x="1447800" y="1485901"/>
            <a:chExt cx="214311" cy="1647821"/>
          </a:xfrm>
        </p:grpSpPr>
        <p:cxnSp>
          <p:nvCxnSpPr>
            <p:cNvPr id="98" name="Straight Connector 97"/>
            <p:cNvCxnSpPr/>
            <p:nvPr/>
          </p:nvCxnSpPr>
          <p:spPr>
            <a:xfrm rot="16200000" flipV="1">
              <a:off x="732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01" name="Rounded Rectangle 100"/>
            <p:cNvSpPr/>
            <p:nvPr/>
          </p:nvSpPr>
          <p:spPr>
            <a:xfrm>
              <a:off x="1447800" y="1962150"/>
              <a:ext cx="214311" cy="117157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139"/>
          <p:cNvGrpSpPr/>
          <p:nvPr/>
        </p:nvGrpSpPr>
        <p:grpSpPr>
          <a:xfrm>
            <a:off x="2569451" y="2303735"/>
            <a:ext cx="301358" cy="2317121"/>
            <a:chOff x="1828800" y="1485901"/>
            <a:chExt cx="214311" cy="1647821"/>
          </a:xfrm>
        </p:grpSpPr>
        <p:cxnSp>
          <p:nvCxnSpPr>
            <p:cNvPr id="104" name="Straight Connector 103"/>
            <p:cNvCxnSpPr/>
            <p:nvPr/>
          </p:nvCxnSpPr>
          <p:spPr>
            <a:xfrm rot="16200000" flipV="1">
              <a:off x="1113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07" name="Rounded Rectangle 106"/>
            <p:cNvSpPr/>
            <p:nvPr/>
          </p:nvSpPr>
          <p:spPr>
            <a:xfrm>
              <a:off x="1828800" y="1809750"/>
              <a:ext cx="214311" cy="132397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140"/>
          <p:cNvGrpSpPr/>
          <p:nvPr/>
        </p:nvGrpSpPr>
        <p:grpSpPr>
          <a:xfrm>
            <a:off x="3103063" y="2303735"/>
            <a:ext cx="301358" cy="2317121"/>
            <a:chOff x="2209800" y="1485901"/>
            <a:chExt cx="214311" cy="1647821"/>
          </a:xfrm>
        </p:grpSpPr>
        <p:cxnSp>
          <p:nvCxnSpPr>
            <p:cNvPr id="108" name="Straight Connector 107"/>
            <p:cNvCxnSpPr/>
            <p:nvPr/>
          </p:nvCxnSpPr>
          <p:spPr>
            <a:xfrm rot="16200000" flipV="1">
              <a:off x="1494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21" name="Rounded Rectangle 120"/>
            <p:cNvSpPr/>
            <p:nvPr/>
          </p:nvSpPr>
          <p:spPr>
            <a:xfrm>
              <a:off x="2209800" y="2419350"/>
              <a:ext cx="214311" cy="71437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141"/>
          <p:cNvGrpSpPr/>
          <p:nvPr/>
        </p:nvGrpSpPr>
        <p:grpSpPr>
          <a:xfrm>
            <a:off x="3636674" y="2303735"/>
            <a:ext cx="301358" cy="2317121"/>
            <a:chOff x="2667000" y="1485901"/>
            <a:chExt cx="214311" cy="1647821"/>
          </a:xfrm>
        </p:grpSpPr>
        <p:cxnSp>
          <p:nvCxnSpPr>
            <p:cNvPr id="128" name="Straight Connector 127"/>
            <p:cNvCxnSpPr/>
            <p:nvPr/>
          </p:nvCxnSpPr>
          <p:spPr>
            <a:xfrm rot="16200000" flipV="1">
              <a:off x="19521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29" name="Rounded Rectangle 128"/>
            <p:cNvSpPr/>
            <p:nvPr/>
          </p:nvSpPr>
          <p:spPr>
            <a:xfrm>
              <a:off x="2667000" y="1962150"/>
              <a:ext cx="214311" cy="117157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142"/>
          <p:cNvGrpSpPr/>
          <p:nvPr/>
        </p:nvGrpSpPr>
        <p:grpSpPr>
          <a:xfrm>
            <a:off x="4170289" y="2303735"/>
            <a:ext cx="301358" cy="2317121"/>
            <a:chOff x="2971800" y="1485901"/>
            <a:chExt cx="214311" cy="1647821"/>
          </a:xfrm>
        </p:grpSpPr>
        <p:cxnSp>
          <p:nvCxnSpPr>
            <p:cNvPr id="136" name="Straight Connector 135"/>
            <p:cNvCxnSpPr/>
            <p:nvPr/>
          </p:nvCxnSpPr>
          <p:spPr>
            <a:xfrm rot="16200000" flipV="1">
              <a:off x="2256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37" name="Rounded Rectangle 136"/>
            <p:cNvSpPr/>
            <p:nvPr/>
          </p:nvSpPr>
          <p:spPr>
            <a:xfrm>
              <a:off x="2971800" y="1809750"/>
              <a:ext cx="214311" cy="1323972"/>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4" name="Rectangle 143"/>
          <p:cNvSpPr/>
          <p:nvPr/>
        </p:nvSpPr>
        <p:spPr>
          <a:xfrm>
            <a:off x="1532831"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55</a:t>
            </a:r>
          </a:p>
        </p:txBody>
      </p:sp>
      <p:sp>
        <p:nvSpPr>
          <p:cNvPr id="145" name="Rectangle 144"/>
          <p:cNvSpPr/>
          <p:nvPr/>
        </p:nvSpPr>
        <p:spPr>
          <a:xfrm>
            <a:off x="2071102"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146" name="Rectangle 145"/>
          <p:cNvSpPr/>
          <p:nvPr/>
        </p:nvSpPr>
        <p:spPr>
          <a:xfrm>
            <a:off x="2609373"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85</a:t>
            </a:r>
          </a:p>
        </p:txBody>
      </p:sp>
      <p:sp>
        <p:nvSpPr>
          <p:cNvPr id="147" name="Rectangle 146"/>
          <p:cNvSpPr/>
          <p:nvPr/>
        </p:nvSpPr>
        <p:spPr>
          <a:xfrm>
            <a:off x="3147644"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148" name="Rectangle 147"/>
          <p:cNvSpPr/>
          <p:nvPr/>
        </p:nvSpPr>
        <p:spPr>
          <a:xfrm>
            <a:off x="3685915"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149" name="Rectangle 148"/>
          <p:cNvSpPr/>
          <p:nvPr/>
        </p:nvSpPr>
        <p:spPr>
          <a:xfrm>
            <a:off x="4224186"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80</a:t>
            </a:r>
          </a:p>
        </p:txBody>
      </p:sp>
      <p:grpSp>
        <p:nvGrpSpPr>
          <p:cNvPr id="10" name="Group 149"/>
          <p:cNvGrpSpPr/>
          <p:nvPr/>
        </p:nvGrpSpPr>
        <p:grpSpPr>
          <a:xfrm>
            <a:off x="6389434" y="2305418"/>
            <a:ext cx="2090836" cy="701095"/>
            <a:chOff x="4597686" y="3155872"/>
            <a:chExt cx="1583966" cy="498584"/>
          </a:xfrm>
        </p:grpSpPr>
        <p:sp>
          <p:nvSpPr>
            <p:cNvPr id="151" name="TextBox 150"/>
            <p:cNvSpPr txBox="1"/>
            <p:nvPr/>
          </p:nvSpPr>
          <p:spPr>
            <a:xfrm>
              <a:off x="4597686" y="315587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2" name="TextBox 151"/>
            <p:cNvSpPr txBox="1"/>
            <p:nvPr/>
          </p:nvSpPr>
          <p:spPr>
            <a:xfrm>
              <a:off x="4597686" y="3348942"/>
              <a:ext cx="1583966" cy="305514"/>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152"/>
          <p:cNvGrpSpPr/>
          <p:nvPr/>
        </p:nvGrpSpPr>
        <p:grpSpPr>
          <a:xfrm>
            <a:off x="9386634" y="2305418"/>
            <a:ext cx="2036110" cy="701095"/>
            <a:chOff x="6978976" y="3155872"/>
            <a:chExt cx="1542507" cy="498584"/>
          </a:xfrm>
        </p:grpSpPr>
        <p:sp>
          <p:nvSpPr>
            <p:cNvPr id="154" name="TextBox 153"/>
            <p:cNvSpPr txBox="1"/>
            <p:nvPr/>
          </p:nvSpPr>
          <p:spPr>
            <a:xfrm>
              <a:off x="6978977" y="315587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TextBox 154"/>
            <p:cNvSpPr txBox="1"/>
            <p:nvPr/>
          </p:nvSpPr>
          <p:spPr>
            <a:xfrm>
              <a:off x="6978976" y="3348942"/>
              <a:ext cx="1542507" cy="305514"/>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55"/>
          <p:cNvGrpSpPr/>
          <p:nvPr/>
        </p:nvGrpSpPr>
        <p:grpSpPr>
          <a:xfrm>
            <a:off x="6389434" y="3213449"/>
            <a:ext cx="2036110" cy="701095"/>
            <a:chOff x="4597685" y="3914331"/>
            <a:chExt cx="1542507" cy="498583"/>
          </a:xfrm>
        </p:grpSpPr>
        <p:sp>
          <p:nvSpPr>
            <p:cNvPr id="157" name="TextBox 156"/>
            <p:cNvSpPr txBox="1"/>
            <p:nvPr/>
          </p:nvSpPr>
          <p:spPr>
            <a:xfrm>
              <a:off x="4597686"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TextBox 157"/>
            <p:cNvSpPr txBox="1"/>
            <p:nvPr/>
          </p:nvSpPr>
          <p:spPr>
            <a:xfrm>
              <a:off x="4597685"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58"/>
          <p:cNvGrpSpPr/>
          <p:nvPr/>
        </p:nvGrpSpPr>
        <p:grpSpPr>
          <a:xfrm>
            <a:off x="9386634" y="3213449"/>
            <a:ext cx="2036110" cy="701095"/>
            <a:chOff x="6978976" y="3914331"/>
            <a:chExt cx="1542507" cy="498583"/>
          </a:xfrm>
        </p:grpSpPr>
        <p:sp>
          <p:nvSpPr>
            <p:cNvPr id="160" name="TextBox 159"/>
            <p:cNvSpPr txBox="1"/>
            <p:nvPr/>
          </p:nvSpPr>
          <p:spPr>
            <a:xfrm>
              <a:off x="6978977"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TextBox 160"/>
            <p:cNvSpPr txBox="1"/>
            <p:nvPr/>
          </p:nvSpPr>
          <p:spPr>
            <a:xfrm>
              <a:off x="6978976"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61"/>
          <p:cNvGrpSpPr/>
          <p:nvPr/>
        </p:nvGrpSpPr>
        <p:grpSpPr>
          <a:xfrm>
            <a:off x="6389434" y="4239172"/>
            <a:ext cx="2036110" cy="701095"/>
            <a:chOff x="4597685" y="3914331"/>
            <a:chExt cx="1542507" cy="498583"/>
          </a:xfrm>
        </p:grpSpPr>
        <p:sp>
          <p:nvSpPr>
            <p:cNvPr id="163" name="TextBox 162"/>
            <p:cNvSpPr txBox="1"/>
            <p:nvPr/>
          </p:nvSpPr>
          <p:spPr>
            <a:xfrm>
              <a:off x="4597686"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TextBox 163"/>
            <p:cNvSpPr txBox="1"/>
            <p:nvPr/>
          </p:nvSpPr>
          <p:spPr>
            <a:xfrm>
              <a:off x="4597685"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64"/>
          <p:cNvGrpSpPr/>
          <p:nvPr/>
        </p:nvGrpSpPr>
        <p:grpSpPr>
          <a:xfrm>
            <a:off x="9386634" y="4239172"/>
            <a:ext cx="2036110" cy="701095"/>
            <a:chOff x="6978976" y="3914331"/>
            <a:chExt cx="1542507" cy="498583"/>
          </a:xfrm>
        </p:grpSpPr>
        <p:sp>
          <p:nvSpPr>
            <p:cNvPr id="166" name="TextBox 165"/>
            <p:cNvSpPr txBox="1"/>
            <p:nvPr/>
          </p:nvSpPr>
          <p:spPr>
            <a:xfrm>
              <a:off x="6978977"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7" name="TextBox 166"/>
            <p:cNvSpPr txBox="1"/>
            <p:nvPr/>
          </p:nvSpPr>
          <p:spPr>
            <a:xfrm>
              <a:off x="6978976"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67"/>
          <p:cNvGrpSpPr/>
          <p:nvPr/>
        </p:nvGrpSpPr>
        <p:grpSpPr>
          <a:xfrm>
            <a:off x="8674821" y="4215707"/>
            <a:ext cx="659525" cy="640643"/>
            <a:chOff x="6299532" y="4190009"/>
            <a:chExt cx="469021" cy="455593"/>
          </a:xfrm>
        </p:grpSpPr>
        <p:sp>
          <p:nvSpPr>
            <p:cNvPr id="169" name="Oval 168"/>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0"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170"/>
          <p:cNvGrpSpPr/>
          <p:nvPr/>
        </p:nvGrpSpPr>
        <p:grpSpPr>
          <a:xfrm>
            <a:off x="5648471" y="2277304"/>
            <a:ext cx="659525" cy="640643"/>
            <a:chOff x="630683" y="3383511"/>
            <a:chExt cx="469021" cy="455593"/>
          </a:xfrm>
        </p:grpSpPr>
        <p:sp>
          <p:nvSpPr>
            <p:cNvPr id="172" name="Oval 171"/>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3"/>
          <p:cNvGrpSpPr/>
          <p:nvPr/>
        </p:nvGrpSpPr>
        <p:grpSpPr>
          <a:xfrm>
            <a:off x="5648471" y="4215707"/>
            <a:ext cx="659525" cy="640643"/>
            <a:chOff x="3428938" y="4190009"/>
            <a:chExt cx="469021" cy="455593"/>
          </a:xfrm>
        </p:grpSpPr>
        <p:sp>
          <p:nvSpPr>
            <p:cNvPr id="175" name="Oval 174"/>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76"/>
          <p:cNvGrpSpPr/>
          <p:nvPr/>
        </p:nvGrpSpPr>
        <p:grpSpPr>
          <a:xfrm>
            <a:off x="5648471" y="3229350"/>
            <a:ext cx="659525" cy="640643"/>
            <a:chOff x="6299532" y="3384456"/>
            <a:chExt cx="469021" cy="455593"/>
          </a:xfrm>
        </p:grpSpPr>
        <p:sp>
          <p:nvSpPr>
            <p:cNvPr id="178" name="Oval 177"/>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9"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79"/>
          <p:cNvGrpSpPr/>
          <p:nvPr/>
        </p:nvGrpSpPr>
        <p:grpSpPr>
          <a:xfrm>
            <a:off x="8674821" y="3229350"/>
            <a:ext cx="659525" cy="640643"/>
            <a:chOff x="630683" y="4190009"/>
            <a:chExt cx="469021" cy="455593"/>
          </a:xfrm>
        </p:grpSpPr>
        <p:sp>
          <p:nvSpPr>
            <p:cNvPr id="181" name="Oval 180"/>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182"/>
          <p:cNvGrpSpPr/>
          <p:nvPr/>
        </p:nvGrpSpPr>
        <p:grpSpPr>
          <a:xfrm>
            <a:off x="8674821" y="2277304"/>
            <a:ext cx="659525" cy="640643"/>
            <a:chOff x="3425803" y="3384456"/>
            <a:chExt cx="469021" cy="455593"/>
          </a:xfrm>
        </p:grpSpPr>
        <p:sp>
          <p:nvSpPr>
            <p:cNvPr id="184" name="Oval 183"/>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8" name="Footer Text"/>
          <p:cNvSpPr txBox="1"/>
          <p:nvPr/>
        </p:nvSpPr>
        <p:spPr>
          <a:xfrm>
            <a:off x="973504" y="5643811"/>
            <a:ext cx="10911745" cy="135037"/>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9" name="Straight Line buttom"/>
          <p:cNvCxnSpPr/>
          <p:nvPr/>
        </p:nvCxnSpPr>
        <p:spPr>
          <a:xfrm>
            <a:off x="964706" y="5456156"/>
            <a:ext cx="10929338"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65" name="文本框 6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66" name="文本框 6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71847869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strips(downRight)">
                                      <p:cBhvr>
                                        <p:cTn id="7" dur="500"/>
                                        <p:tgtEl>
                                          <p:spTgt spid="90"/>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lide(fromBottom)">
                                      <p:cBhvr>
                                        <p:cTn id="11" dur="500"/>
                                        <p:tgtEl>
                                          <p:spTgt spid="3"/>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44"/>
                                        </p:tgtEl>
                                        <p:attrNameLst>
                                          <p:attrName>style.visibility</p:attrName>
                                        </p:attrNameLst>
                                      </p:cBhvr>
                                      <p:to>
                                        <p:strVal val="visible"/>
                                      </p:to>
                                    </p:set>
                                    <p:animEffect transition="in" filter="fade">
                                      <p:cBhvr>
                                        <p:cTn id="14" dur="1000"/>
                                        <p:tgtEl>
                                          <p:spTgt spid="144"/>
                                        </p:tgtEl>
                                      </p:cBhvr>
                                    </p:animEffect>
                                  </p:childTnLst>
                                </p:cTn>
                              </p:par>
                            </p:childTnLst>
                          </p:cTn>
                        </p:par>
                        <p:par>
                          <p:cTn id="15" fill="hold">
                            <p:stCondLst>
                              <p:cond delay="1500"/>
                            </p:stCondLst>
                            <p:childTnLst>
                              <p:par>
                                <p:cTn id="16" presetID="12" presetClass="entr" presetSubtype="4"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slide(fromBottom)">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5"/>
                                        </p:tgtEl>
                                        <p:attrNameLst>
                                          <p:attrName>style.visibility</p:attrName>
                                        </p:attrNameLst>
                                      </p:cBhvr>
                                      <p:to>
                                        <p:strVal val="visible"/>
                                      </p:to>
                                    </p:set>
                                    <p:animEffect transition="in" filter="fade">
                                      <p:cBhvr>
                                        <p:cTn id="21" dur="1000"/>
                                        <p:tgtEl>
                                          <p:spTgt spid="145"/>
                                        </p:tgtEl>
                                      </p:cBhvr>
                                    </p:animEffect>
                                  </p:childTnLst>
                                </p:cTn>
                              </p:par>
                            </p:childTnLst>
                          </p:cTn>
                        </p:par>
                        <p:par>
                          <p:cTn id="22" fill="hold">
                            <p:stCondLst>
                              <p:cond delay="2500"/>
                            </p:stCondLst>
                            <p:childTnLst>
                              <p:par>
                                <p:cTn id="23" presetID="12" presetClass="entr" presetSubtype="4"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slide(fromBottom)">
                                      <p:cBhvr>
                                        <p:cTn id="25" dur="500"/>
                                        <p:tgtEl>
                                          <p:spTgt spid="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46"/>
                                        </p:tgtEl>
                                        <p:attrNameLst>
                                          <p:attrName>style.visibility</p:attrName>
                                        </p:attrNameLst>
                                      </p:cBhvr>
                                      <p:to>
                                        <p:strVal val="visible"/>
                                      </p:to>
                                    </p:set>
                                    <p:animEffect transition="in" filter="fade">
                                      <p:cBhvr>
                                        <p:cTn id="28" dur="1000"/>
                                        <p:tgtEl>
                                          <p:spTgt spid="146"/>
                                        </p:tgtEl>
                                      </p:cBhvr>
                                    </p:animEffect>
                                  </p:childTnLst>
                                </p:cTn>
                              </p:par>
                            </p:childTnLst>
                          </p:cTn>
                        </p:par>
                        <p:par>
                          <p:cTn id="29" fill="hold">
                            <p:stCondLst>
                              <p:cond delay="3500"/>
                            </p:stCondLst>
                            <p:childTnLst>
                              <p:par>
                                <p:cTn id="30" presetID="12" presetClass="entr" presetSubtype="4"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slide(fromBottom)">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7"/>
                                        </p:tgtEl>
                                        <p:attrNameLst>
                                          <p:attrName>style.visibility</p:attrName>
                                        </p:attrNameLst>
                                      </p:cBhvr>
                                      <p:to>
                                        <p:strVal val="visible"/>
                                      </p:to>
                                    </p:set>
                                    <p:animEffect transition="in" filter="fade">
                                      <p:cBhvr>
                                        <p:cTn id="35" dur="1000"/>
                                        <p:tgtEl>
                                          <p:spTgt spid="147"/>
                                        </p:tgtEl>
                                      </p:cBhvr>
                                    </p:animEffect>
                                  </p:childTnLst>
                                </p:cTn>
                              </p:par>
                            </p:childTnLst>
                          </p:cTn>
                        </p:par>
                        <p:par>
                          <p:cTn id="36" fill="hold">
                            <p:stCondLst>
                              <p:cond delay="4500"/>
                            </p:stCondLst>
                            <p:childTnLst>
                              <p:par>
                                <p:cTn id="37" presetID="12" presetClass="entr" presetSubtype="4"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slide(fromBottom)">
                                      <p:cBhvr>
                                        <p:cTn id="39" dur="500"/>
                                        <p:tgtEl>
                                          <p:spTgt spid="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48"/>
                                        </p:tgtEl>
                                        <p:attrNameLst>
                                          <p:attrName>style.visibility</p:attrName>
                                        </p:attrNameLst>
                                      </p:cBhvr>
                                      <p:to>
                                        <p:strVal val="visible"/>
                                      </p:to>
                                    </p:set>
                                    <p:animEffect transition="in" filter="fade">
                                      <p:cBhvr>
                                        <p:cTn id="42" dur="1000"/>
                                        <p:tgtEl>
                                          <p:spTgt spid="148"/>
                                        </p:tgtEl>
                                      </p:cBhvr>
                                    </p:animEffect>
                                  </p:childTnLst>
                                </p:cTn>
                              </p:par>
                            </p:childTnLst>
                          </p:cTn>
                        </p:par>
                        <p:par>
                          <p:cTn id="43" fill="hold">
                            <p:stCondLst>
                              <p:cond delay="5500"/>
                            </p:stCondLst>
                            <p:childTnLst>
                              <p:par>
                                <p:cTn id="44" presetID="12" presetClass="entr" presetSubtype="4"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slide(fromBottom)">
                                      <p:cBhvr>
                                        <p:cTn id="46" dur="500"/>
                                        <p:tgtEl>
                                          <p:spTgt spid="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49"/>
                                        </p:tgtEl>
                                        <p:attrNameLst>
                                          <p:attrName>style.visibility</p:attrName>
                                        </p:attrNameLst>
                                      </p:cBhvr>
                                      <p:to>
                                        <p:strVal val="visible"/>
                                      </p:to>
                                    </p:set>
                                    <p:animEffect transition="in" filter="fade">
                                      <p:cBhvr>
                                        <p:cTn id="49" dur="1000"/>
                                        <p:tgtEl>
                                          <p:spTgt spid="149"/>
                                        </p:tgtEl>
                                      </p:cBhvr>
                                    </p:animEffect>
                                  </p:childTnLst>
                                </p:cTn>
                              </p:par>
                            </p:childTnLst>
                          </p:cTn>
                        </p:par>
                        <p:par>
                          <p:cTn id="50" fill="hold">
                            <p:stCondLst>
                              <p:cond delay="6500"/>
                            </p:stCondLst>
                            <p:childTnLst>
                              <p:par>
                                <p:cTn id="51" presetID="53" presetClass="entr" presetSubtype="0" fill="hold"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par>
                                <p:cTn id="56" presetID="2" presetClass="entr" presetSubtype="4" accel="50000" decel="50000" fill="hold" nodeType="with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additive="base">
                                        <p:cTn id="58" dur="500" fill="hold"/>
                                        <p:tgtEl>
                                          <p:spTgt spid="10"/>
                                        </p:tgtEl>
                                        <p:attrNameLst>
                                          <p:attrName>ppt_x</p:attrName>
                                        </p:attrNameLst>
                                      </p:cBhvr>
                                      <p:tavLst>
                                        <p:tav tm="0">
                                          <p:val>
                                            <p:strVal val="#ppt_x"/>
                                          </p:val>
                                        </p:tav>
                                        <p:tav tm="100000">
                                          <p:val>
                                            <p:strVal val="#ppt_x"/>
                                          </p:val>
                                        </p:tav>
                                      </p:tavLst>
                                    </p:anim>
                                    <p:anim calcmode="lin" valueType="num">
                                      <p:cBhvr additive="base">
                                        <p:cTn id="59" dur="500" fill="hold"/>
                                        <p:tgtEl>
                                          <p:spTgt spid="10"/>
                                        </p:tgtEl>
                                        <p:attrNameLst>
                                          <p:attrName>ppt_y</p:attrName>
                                        </p:attrNameLst>
                                      </p:cBhvr>
                                      <p:tavLst>
                                        <p:tav tm="0">
                                          <p:val>
                                            <p:strVal val="1+#ppt_h/2"/>
                                          </p:val>
                                        </p:tav>
                                        <p:tav tm="100000">
                                          <p:val>
                                            <p:strVal val="#ppt_y"/>
                                          </p:val>
                                        </p:tav>
                                      </p:tavLst>
                                    </p:anim>
                                  </p:childTnLst>
                                </p:cTn>
                              </p:par>
                            </p:childTnLst>
                          </p:cTn>
                        </p:par>
                        <p:par>
                          <p:cTn id="60" fill="hold">
                            <p:stCondLst>
                              <p:cond delay="7000"/>
                            </p:stCondLst>
                            <p:childTnLst>
                              <p:par>
                                <p:cTn id="61" presetID="53" presetClass="entr" presetSubtype="0" fill="hold" nodeType="afterEffect">
                                  <p:stCondLst>
                                    <p:cond delay="0"/>
                                  </p:stCondLst>
                                  <p:childTnLst>
                                    <p:set>
                                      <p:cBhvr>
                                        <p:cTn id="62" dur="1" fill="hold">
                                          <p:stCondLst>
                                            <p:cond delay="0"/>
                                          </p:stCondLst>
                                        </p:cTn>
                                        <p:tgtEl>
                                          <p:spTgt spid="21"/>
                                        </p:tgtEl>
                                        <p:attrNameLst>
                                          <p:attrName>style.visibility</p:attrName>
                                        </p:attrNameLst>
                                      </p:cBhvr>
                                      <p:to>
                                        <p:strVal val="visible"/>
                                      </p:to>
                                    </p:set>
                                    <p:anim calcmode="lin" valueType="num">
                                      <p:cBhvr>
                                        <p:cTn id="63" dur="500" fill="hold"/>
                                        <p:tgtEl>
                                          <p:spTgt spid="21"/>
                                        </p:tgtEl>
                                        <p:attrNameLst>
                                          <p:attrName>ppt_w</p:attrName>
                                        </p:attrNameLst>
                                      </p:cBhvr>
                                      <p:tavLst>
                                        <p:tav tm="0">
                                          <p:val>
                                            <p:fltVal val="0"/>
                                          </p:val>
                                        </p:tav>
                                        <p:tav tm="100000">
                                          <p:val>
                                            <p:strVal val="#ppt_w"/>
                                          </p:val>
                                        </p:tav>
                                      </p:tavLst>
                                    </p:anim>
                                    <p:anim calcmode="lin" valueType="num">
                                      <p:cBhvr>
                                        <p:cTn id="64" dur="500" fill="hold"/>
                                        <p:tgtEl>
                                          <p:spTgt spid="21"/>
                                        </p:tgtEl>
                                        <p:attrNameLst>
                                          <p:attrName>ppt_h</p:attrName>
                                        </p:attrNameLst>
                                      </p:cBhvr>
                                      <p:tavLst>
                                        <p:tav tm="0">
                                          <p:val>
                                            <p:fltVal val="0"/>
                                          </p:val>
                                        </p:tav>
                                        <p:tav tm="100000">
                                          <p:val>
                                            <p:strVal val="#ppt_h"/>
                                          </p:val>
                                        </p:tav>
                                      </p:tavLst>
                                    </p:anim>
                                    <p:animEffect transition="in" filter="fade">
                                      <p:cBhvr>
                                        <p:cTn id="65" dur="500"/>
                                        <p:tgtEl>
                                          <p:spTgt spid="21"/>
                                        </p:tgtEl>
                                      </p:cBhvr>
                                    </p:animEffect>
                                  </p:childTnLst>
                                </p:cTn>
                              </p:par>
                              <p:par>
                                <p:cTn id="66" presetID="2" presetClass="entr" presetSubtype="4" accel="50000" decel="50000" fill="hold" nodeType="withEffect">
                                  <p:stCondLst>
                                    <p:cond delay="0"/>
                                  </p:stCondLst>
                                  <p:childTnLst>
                                    <p:set>
                                      <p:cBhvr>
                                        <p:cTn id="67" dur="1" fill="hold">
                                          <p:stCondLst>
                                            <p:cond delay="0"/>
                                          </p:stCondLst>
                                        </p:cTn>
                                        <p:tgtEl>
                                          <p:spTgt spid="11"/>
                                        </p:tgtEl>
                                        <p:attrNameLst>
                                          <p:attrName>style.visibility</p:attrName>
                                        </p:attrNameLst>
                                      </p:cBhvr>
                                      <p:to>
                                        <p:strVal val="visible"/>
                                      </p:to>
                                    </p:set>
                                    <p:anim calcmode="lin" valueType="num">
                                      <p:cBhvr additive="base">
                                        <p:cTn id="68" dur="500" fill="hold"/>
                                        <p:tgtEl>
                                          <p:spTgt spid="11"/>
                                        </p:tgtEl>
                                        <p:attrNameLst>
                                          <p:attrName>ppt_x</p:attrName>
                                        </p:attrNameLst>
                                      </p:cBhvr>
                                      <p:tavLst>
                                        <p:tav tm="0">
                                          <p:val>
                                            <p:strVal val="#ppt_x"/>
                                          </p:val>
                                        </p:tav>
                                        <p:tav tm="100000">
                                          <p:val>
                                            <p:strVal val="#ppt_x"/>
                                          </p:val>
                                        </p:tav>
                                      </p:tavLst>
                                    </p:anim>
                                    <p:anim calcmode="lin" valueType="num">
                                      <p:cBhvr additive="base">
                                        <p:cTn id="69" dur="500" fill="hold"/>
                                        <p:tgtEl>
                                          <p:spTgt spid="11"/>
                                        </p:tgtEl>
                                        <p:attrNameLst>
                                          <p:attrName>ppt_y</p:attrName>
                                        </p:attrNameLst>
                                      </p:cBhvr>
                                      <p:tavLst>
                                        <p:tav tm="0">
                                          <p:val>
                                            <p:strVal val="1+#ppt_h/2"/>
                                          </p:val>
                                        </p:tav>
                                        <p:tav tm="100000">
                                          <p:val>
                                            <p:strVal val="#ppt_y"/>
                                          </p:val>
                                        </p:tav>
                                      </p:tavLst>
                                    </p:anim>
                                  </p:childTnLst>
                                </p:cTn>
                              </p:par>
                            </p:childTnLst>
                          </p:cTn>
                        </p:par>
                        <p:par>
                          <p:cTn id="70" fill="hold">
                            <p:stCondLst>
                              <p:cond delay="7500"/>
                            </p:stCondLst>
                            <p:childTnLst>
                              <p:par>
                                <p:cTn id="71" presetID="53" presetClass="entr" presetSubtype="0" fill="hold" nodeType="after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p:cTn id="73" dur="500" fill="hold"/>
                                        <p:tgtEl>
                                          <p:spTgt spid="19"/>
                                        </p:tgtEl>
                                        <p:attrNameLst>
                                          <p:attrName>ppt_w</p:attrName>
                                        </p:attrNameLst>
                                      </p:cBhvr>
                                      <p:tavLst>
                                        <p:tav tm="0">
                                          <p:val>
                                            <p:fltVal val="0"/>
                                          </p:val>
                                        </p:tav>
                                        <p:tav tm="100000">
                                          <p:val>
                                            <p:strVal val="#ppt_w"/>
                                          </p:val>
                                        </p:tav>
                                      </p:tavLst>
                                    </p:anim>
                                    <p:anim calcmode="lin" valueType="num">
                                      <p:cBhvr>
                                        <p:cTn id="74" dur="500" fill="hold"/>
                                        <p:tgtEl>
                                          <p:spTgt spid="19"/>
                                        </p:tgtEl>
                                        <p:attrNameLst>
                                          <p:attrName>ppt_h</p:attrName>
                                        </p:attrNameLst>
                                      </p:cBhvr>
                                      <p:tavLst>
                                        <p:tav tm="0">
                                          <p:val>
                                            <p:fltVal val="0"/>
                                          </p:val>
                                        </p:tav>
                                        <p:tav tm="100000">
                                          <p:val>
                                            <p:strVal val="#ppt_h"/>
                                          </p:val>
                                        </p:tav>
                                      </p:tavLst>
                                    </p:anim>
                                    <p:animEffect transition="in" filter="fade">
                                      <p:cBhvr>
                                        <p:cTn id="75" dur="500"/>
                                        <p:tgtEl>
                                          <p:spTgt spid="19"/>
                                        </p:tgtEl>
                                      </p:cBhvr>
                                    </p:animEffect>
                                  </p:childTnLst>
                                </p:cTn>
                              </p:par>
                              <p:par>
                                <p:cTn id="76" presetID="2" presetClass="entr" presetSubtype="4" accel="50000" decel="50000" fill="hold" nodeType="with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500" fill="hold"/>
                                        <p:tgtEl>
                                          <p:spTgt spid="12"/>
                                        </p:tgtEl>
                                        <p:attrNameLst>
                                          <p:attrName>ppt_x</p:attrName>
                                        </p:attrNameLst>
                                      </p:cBhvr>
                                      <p:tavLst>
                                        <p:tav tm="0">
                                          <p:val>
                                            <p:strVal val="#ppt_x"/>
                                          </p:val>
                                        </p:tav>
                                        <p:tav tm="100000">
                                          <p:val>
                                            <p:strVal val="#ppt_x"/>
                                          </p:val>
                                        </p:tav>
                                      </p:tavLst>
                                    </p:anim>
                                    <p:anim calcmode="lin" valueType="num">
                                      <p:cBhvr additive="base">
                                        <p:cTn id="79" dur="500" fill="hold"/>
                                        <p:tgtEl>
                                          <p:spTgt spid="12"/>
                                        </p:tgtEl>
                                        <p:attrNameLst>
                                          <p:attrName>ppt_y</p:attrName>
                                        </p:attrNameLst>
                                      </p:cBhvr>
                                      <p:tavLst>
                                        <p:tav tm="0">
                                          <p:val>
                                            <p:strVal val="1+#ppt_h/2"/>
                                          </p:val>
                                        </p:tav>
                                        <p:tav tm="100000">
                                          <p:val>
                                            <p:strVal val="#ppt_y"/>
                                          </p:val>
                                        </p:tav>
                                      </p:tavLst>
                                    </p:anim>
                                  </p:childTnLst>
                                </p:cTn>
                              </p:par>
                            </p:childTnLst>
                          </p:cTn>
                        </p:par>
                        <p:par>
                          <p:cTn id="80" fill="hold">
                            <p:stCondLst>
                              <p:cond delay="8000"/>
                            </p:stCondLst>
                            <p:childTnLst>
                              <p:par>
                                <p:cTn id="81" presetID="53" presetClass="entr" presetSubtype="0" fill="hold" nodeType="afterEffect">
                                  <p:stCondLst>
                                    <p:cond delay="0"/>
                                  </p:stCondLst>
                                  <p:childTnLst>
                                    <p:set>
                                      <p:cBhvr>
                                        <p:cTn id="82" dur="1" fill="hold">
                                          <p:stCondLst>
                                            <p:cond delay="0"/>
                                          </p:stCondLst>
                                        </p:cTn>
                                        <p:tgtEl>
                                          <p:spTgt spid="20"/>
                                        </p:tgtEl>
                                        <p:attrNameLst>
                                          <p:attrName>style.visibility</p:attrName>
                                        </p:attrNameLst>
                                      </p:cBhvr>
                                      <p:to>
                                        <p:strVal val="visible"/>
                                      </p:to>
                                    </p:set>
                                    <p:anim calcmode="lin" valueType="num">
                                      <p:cBhvr>
                                        <p:cTn id="83" dur="500" fill="hold"/>
                                        <p:tgtEl>
                                          <p:spTgt spid="20"/>
                                        </p:tgtEl>
                                        <p:attrNameLst>
                                          <p:attrName>ppt_w</p:attrName>
                                        </p:attrNameLst>
                                      </p:cBhvr>
                                      <p:tavLst>
                                        <p:tav tm="0">
                                          <p:val>
                                            <p:fltVal val="0"/>
                                          </p:val>
                                        </p:tav>
                                        <p:tav tm="100000">
                                          <p:val>
                                            <p:strVal val="#ppt_w"/>
                                          </p:val>
                                        </p:tav>
                                      </p:tavLst>
                                    </p:anim>
                                    <p:anim calcmode="lin" valueType="num">
                                      <p:cBhvr>
                                        <p:cTn id="84" dur="500" fill="hold"/>
                                        <p:tgtEl>
                                          <p:spTgt spid="20"/>
                                        </p:tgtEl>
                                        <p:attrNameLst>
                                          <p:attrName>ppt_h</p:attrName>
                                        </p:attrNameLst>
                                      </p:cBhvr>
                                      <p:tavLst>
                                        <p:tav tm="0">
                                          <p:val>
                                            <p:fltVal val="0"/>
                                          </p:val>
                                        </p:tav>
                                        <p:tav tm="100000">
                                          <p:val>
                                            <p:strVal val="#ppt_h"/>
                                          </p:val>
                                        </p:tav>
                                      </p:tavLst>
                                    </p:anim>
                                    <p:animEffect transition="in" filter="fade">
                                      <p:cBhvr>
                                        <p:cTn id="85" dur="500"/>
                                        <p:tgtEl>
                                          <p:spTgt spid="20"/>
                                        </p:tgtEl>
                                      </p:cBhvr>
                                    </p:animEffect>
                                  </p:childTnLst>
                                </p:cTn>
                              </p:par>
                              <p:par>
                                <p:cTn id="86" presetID="2" presetClass="entr" presetSubtype="4" accel="50000" decel="50000" fill="hold" nodeType="withEffect">
                                  <p:stCondLst>
                                    <p:cond delay="0"/>
                                  </p:stCondLst>
                                  <p:childTnLst>
                                    <p:set>
                                      <p:cBhvr>
                                        <p:cTn id="87" dur="1" fill="hold">
                                          <p:stCondLst>
                                            <p:cond delay="0"/>
                                          </p:stCondLst>
                                        </p:cTn>
                                        <p:tgtEl>
                                          <p:spTgt spid="13"/>
                                        </p:tgtEl>
                                        <p:attrNameLst>
                                          <p:attrName>style.visibility</p:attrName>
                                        </p:attrNameLst>
                                      </p:cBhvr>
                                      <p:to>
                                        <p:strVal val="visible"/>
                                      </p:to>
                                    </p:set>
                                    <p:anim calcmode="lin" valueType="num">
                                      <p:cBhvr additive="base">
                                        <p:cTn id="88" dur="500" fill="hold"/>
                                        <p:tgtEl>
                                          <p:spTgt spid="13"/>
                                        </p:tgtEl>
                                        <p:attrNameLst>
                                          <p:attrName>ppt_x</p:attrName>
                                        </p:attrNameLst>
                                      </p:cBhvr>
                                      <p:tavLst>
                                        <p:tav tm="0">
                                          <p:val>
                                            <p:strVal val="#ppt_x"/>
                                          </p:val>
                                        </p:tav>
                                        <p:tav tm="100000">
                                          <p:val>
                                            <p:strVal val="#ppt_x"/>
                                          </p:val>
                                        </p:tav>
                                      </p:tavLst>
                                    </p:anim>
                                    <p:anim calcmode="lin" valueType="num">
                                      <p:cBhvr additive="base">
                                        <p:cTn id="89" dur="500" fill="hold"/>
                                        <p:tgtEl>
                                          <p:spTgt spid="13"/>
                                        </p:tgtEl>
                                        <p:attrNameLst>
                                          <p:attrName>ppt_y</p:attrName>
                                        </p:attrNameLst>
                                      </p:cBhvr>
                                      <p:tavLst>
                                        <p:tav tm="0">
                                          <p:val>
                                            <p:strVal val="1+#ppt_h/2"/>
                                          </p:val>
                                        </p:tav>
                                        <p:tav tm="100000">
                                          <p:val>
                                            <p:strVal val="#ppt_y"/>
                                          </p:val>
                                        </p:tav>
                                      </p:tavLst>
                                    </p:anim>
                                  </p:childTnLst>
                                </p:cTn>
                              </p:par>
                            </p:childTnLst>
                          </p:cTn>
                        </p:par>
                        <p:par>
                          <p:cTn id="90" fill="hold">
                            <p:stCondLst>
                              <p:cond delay="8500"/>
                            </p:stCondLst>
                            <p:childTnLst>
                              <p:par>
                                <p:cTn id="91" presetID="53" presetClass="entr" presetSubtype="0" fill="hold" nodeType="afterEffect">
                                  <p:stCondLst>
                                    <p:cond delay="0"/>
                                  </p:stCondLst>
                                  <p:childTnLst>
                                    <p:set>
                                      <p:cBhvr>
                                        <p:cTn id="92" dur="1" fill="hold">
                                          <p:stCondLst>
                                            <p:cond delay="0"/>
                                          </p:stCondLst>
                                        </p:cTn>
                                        <p:tgtEl>
                                          <p:spTgt spid="18"/>
                                        </p:tgtEl>
                                        <p:attrNameLst>
                                          <p:attrName>style.visibility</p:attrName>
                                        </p:attrNameLst>
                                      </p:cBhvr>
                                      <p:to>
                                        <p:strVal val="visible"/>
                                      </p:to>
                                    </p:set>
                                    <p:anim calcmode="lin" valueType="num">
                                      <p:cBhvr>
                                        <p:cTn id="93" dur="500" fill="hold"/>
                                        <p:tgtEl>
                                          <p:spTgt spid="18"/>
                                        </p:tgtEl>
                                        <p:attrNameLst>
                                          <p:attrName>ppt_w</p:attrName>
                                        </p:attrNameLst>
                                      </p:cBhvr>
                                      <p:tavLst>
                                        <p:tav tm="0">
                                          <p:val>
                                            <p:fltVal val="0"/>
                                          </p:val>
                                        </p:tav>
                                        <p:tav tm="100000">
                                          <p:val>
                                            <p:strVal val="#ppt_w"/>
                                          </p:val>
                                        </p:tav>
                                      </p:tavLst>
                                    </p:anim>
                                    <p:anim calcmode="lin" valueType="num">
                                      <p:cBhvr>
                                        <p:cTn id="94" dur="500" fill="hold"/>
                                        <p:tgtEl>
                                          <p:spTgt spid="18"/>
                                        </p:tgtEl>
                                        <p:attrNameLst>
                                          <p:attrName>ppt_h</p:attrName>
                                        </p:attrNameLst>
                                      </p:cBhvr>
                                      <p:tavLst>
                                        <p:tav tm="0">
                                          <p:val>
                                            <p:fltVal val="0"/>
                                          </p:val>
                                        </p:tav>
                                        <p:tav tm="100000">
                                          <p:val>
                                            <p:strVal val="#ppt_h"/>
                                          </p:val>
                                        </p:tav>
                                      </p:tavLst>
                                    </p:anim>
                                    <p:animEffect transition="in" filter="fade">
                                      <p:cBhvr>
                                        <p:cTn id="95" dur="500"/>
                                        <p:tgtEl>
                                          <p:spTgt spid="18"/>
                                        </p:tgtEl>
                                      </p:cBhvr>
                                    </p:animEffect>
                                  </p:childTnLst>
                                </p:cTn>
                              </p:par>
                              <p:par>
                                <p:cTn id="96" presetID="2" presetClass="entr" presetSubtype="4" accel="50000" decel="50000" fill="hold" nodeType="withEffect">
                                  <p:stCondLst>
                                    <p:cond delay="0"/>
                                  </p:stCondLst>
                                  <p:childTnLst>
                                    <p:set>
                                      <p:cBhvr>
                                        <p:cTn id="97" dur="1" fill="hold">
                                          <p:stCondLst>
                                            <p:cond delay="0"/>
                                          </p:stCondLst>
                                        </p:cTn>
                                        <p:tgtEl>
                                          <p:spTgt spid="14"/>
                                        </p:tgtEl>
                                        <p:attrNameLst>
                                          <p:attrName>style.visibility</p:attrName>
                                        </p:attrNameLst>
                                      </p:cBhvr>
                                      <p:to>
                                        <p:strVal val="visible"/>
                                      </p:to>
                                    </p:set>
                                    <p:anim calcmode="lin" valueType="num">
                                      <p:cBhvr additive="base">
                                        <p:cTn id="98" dur="500" fill="hold"/>
                                        <p:tgtEl>
                                          <p:spTgt spid="14"/>
                                        </p:tgtEl>
                                        <p:attrNameLst>
                                          <p:attrName>ppt_x</p:attrName>
                                        </p:attrNameLst>
                                      </p:cBhvr>
                                      <p:tavLst>
                                        <p:tav tm="0">
                                          <p:val>
                                            <p:strVal val="#ppt_x"/>
                                          </p:val>
                                        </p:tav>
                                        <p:tav tm="100000">
                                          <p:val>
                                            <p:strVal val="#ppt_x"/>
                                          </p:val>
                                        </p:tav>
                                      </p:tavLst>
                                    </p:anim>
                                    <p:anim calcmode="lin" valueType="num">
                                      <p:cBhvr additive="base">
                                        <p:cTn id="99" dur="500" fill="hold"/>
                                        <p:tgtEl>
                                          <p:spTgt spid="14"/>
                                        </p:tgtEl>
                                        <p:attrNameLst>
                                          <p:attrName>ppt_y</p:attrName>
                                        </p:attrNameLst>
                                      </p:cBhvr>
                                      <p:tavLst>
                                        <p:tav tm="0">
                                          <p:val>
                                            <p:strVal val="1+#ppt_h/2"/>
                                          </p:val>
                                        </p:tav>
                                        <p:tav tm="100000">
                                          <p:val>
                                            <p:strVal val="#ppt_y"/>
                                          </p:val>
                                        </p:tav>
                                      </p:tavLst>
                                    </p:anim>
                                  </p:childTnLst>
                                </p:cTn>
                              </p:par>
                            </p:childTnLst>
                          </p:cTn>
                        </p:par>
                        <p:par>
                          <p:cTn id="100" fill="hold">
                            <p:stCondLst>
                              <p:cond delay="9000"/>
                            </p:stCondLst>
                            <p:childTnLst>
                              <p:par>
                                <p:cTn id="101" presetID="53" presetClass="entr" presetSubtype="0" fill="hold" nodeType="afterEffect">
                                  <p:stCondLst>
                                    <p:cond delay="0"/>
                                  </p:stCondLst>
                                  <p:childTnLst>
                                    <p:set>
                                      <p:cBhvr>
                                        <p:cTn id="102" dur="1" fill="hold">
                                          <p:stCondLst>
                                            <p:cond delay="0"/>
                                          </p:stCondLst>
                                        </p:cTn>
                                        <p:tgtEl>
                                          <p:spTgt spid="16"/>
                                        </p:tgtEl>
                                        <p:attrNameLst>
                                          <p:attrName>style.visibility</p:attrName>
                                        </p:attrNameLst>
                                      </p:cBhvr>
                                      <p:to>
                                        <p:strVal val="visible"/>
                                      </p:to>
                                    </p:set>
                                    <p:anim calcmode="lin" valueType="num">
                                      <p:cBhvr>
                                        <p:cTn id="103" dur="500" fill="hold"/>
                                        <p:tgtEl>
                                          <p:spTgt spid="16"/>
                                        </p:tgtEl>
                                        <p:attrNameLst>
                                          <p:attrName>ppt_w</p:attrName>
                                        </p:attrNameLst>
                                      </p:cBhvr>
                                      <p:tavLst>
                                        <p:tav tm="0">
                                          <p:val>
                                            <p:fltVal val="0"/>
                                          </p:val>
                                        </p:tav>
                                        <p:tav tm="100000">
                                          <p:val>
                                            <p:strVal val="#ppt_w"/>
                                          </p:val>
                                        </p:tav>
                                      </p:tavLst>
                                    </p:anim>
                                    <p:anim calcmode="lin" valueType="num">
                                      <p:cBhvr>
                                        <p:cTn id="104" dur="500" fill="hold"/>
                                        <p:tgtEl>
                                          <p:spTgt spid="16"/>
                                        </p:tgtEl>
                                        <p:attrNameLst>
                                          <p:attrName>ppt_h</p:attrName>
                                        </p:attrNameLst>
                                      </p:cBhvr>
                                      <p:tavLst>
                                        <p:tav tm="0">
                                          <p:val>
                                            <p:fltVal val="0"/>
                                          </p:val>
                                        </p:tav>
                                        <p:tav tm="100000">
                                          <p:val>
                                            <p:strVal val="#ppt_h"/>
                                          </p:val>
                                        </p:tav>
                                      </p:tavLst>
                                    </p:anim>
                                    <p:animEffect transition="in" filter="fade">
                                      <p:cBhvr>
                                        <p:cTn id="105" dur="500"/>
                                        <p:tgtEl>
                                          <p:spTgt spid="16"/>
                                        </p:tgtEl>
                                      </p:cBhvr>
                                    </p:animEffect>
                                  </p:childTnLst>
                                </p:cTn>
                              </p:par>
                              <p:par>
                                <p:cTn id="106" presetID="2" presetClass="entr" presetSubtype="4" accel="50000" decel="50000" fill="hold" nodeType="withEffect">
                                  <p:stCondLst>
                                    <p:cond delay="0"/>
                                  </p:stCondLst>
                                  <p:childTnLst>
                                    <p:set>
                                      <p:cBhvr>
                                        <p:cTn id="107" dur="1" fill="hold">
                                          <p:stCondLst>
                                            <p:cond delay="0"/>
                                          </p:stCondLst>
                                        </p:cTn>
                                        <p:tgtEl>
                                          <p:spTgt spid="15"/>
                                        </p:tgtEl>
                                        <p:attrNameLst>
                                          <p:attrName>style.visibility</p:attrName>
                                        </p:attrNameLst>
                                      </p:cBhvr>
                                      <p:to>
                                        <p:strVal val="visible"/>
                                      </p:to>
                                    </p:set>
                                    <p:anim calcmode="lin" valueType="num">
                                      <p:cBhvr additive="base">
                                        <p:cTn id="108" dur="500" fill="hold"/>
                                        <p:tgtEl>
                                          <p:spTgt spid="15"/>
                                        </p:tgtEl>
                                        <p:attrNameLst>
                                          <p:attrName>ppt_x</p:attrName>
                                        </p:attrNameLst>
                                      </p:cBhvr>
                                      <p:tavLst>
                                        <p:tav tm="0">
                                          <p:val>
                                            <p:strVal val="#ppt_x"/>
                                          </p:val>
                                        </p:tav>
                                        <p:tav tm="100000">
                                          <p:val>
                                            <p:strVal val="#ppt_x"/>
                                          </p:val>
                                        </p:tav>
                                      </p:tavLst>
                                    </p:anim>
                                    <p:anim calcmode="lin" valueType="num">
                                      <p:cBhvr additive="base">
                                        <p:cTn id="109" dur="500" fill="hold"/>
                                        <p:tgtEl>
                                          <p:spTgt spid="15"/>
                                        </p:tgtEl>
                                        <p:attrNameLst>
                                          <p:attrName>ppt_y</p:attrName>
                                        </p:attrNameLst>
                                      </p:cBhvr>
                                      <p:tavLst>
                                        <p:tav tm="0">
                                          <p:val>
                                            <p:strVal val="1+#ppt_h/2"/>
                                          </p:val>
                                        </p:tav>
                                        <p:tav tm="100000">
                                          <p:val>
                                            <p:strVal val="#ppt_y"/>
                                          </p:val>
                                        </p:tav>
                                      </p:tavLst>
                                    </p:anim>
                                  </p:childTnLst>
                                </p:cTn>
                              </p:par>
                            </p:childTnLst>
                          </p:cTn>
                        </p:par>
                        <p:par>
                          <p:cTn id="110" fill="hold">
                            <p:stCondLst>
                              <p:cond delay="9500"/>
                            </p:stCondLst>
                            <p:childTnLst>
                              <p:par>
                                <p:cTn id="111" presetID="13" presetClass="entr" presetSubtype="16" fill="hold" nodeType="afterEffect">
                                  <p:stCondLst>
                                    <p:cond delay="0"/>
                                  </p:stCondLst>
                                  <p:childTnLst>
                                    <p:set>
                                      <p:cBhvr>
                                        <p:cTn id="112" dur="1" fill="hold">
                                          <p:stCondLst>
                                            <p:cond delay="0"/>
                                          </p:stCondLst>
                                        </p:cTn>
                                        <p:tgtEl>
                                          <p:spTgt spid="69"/>
                                        </p:tgtEl>
                                        <p:attrNameLst>
                                          <p:attrName>style.visibility</p:attrName>
                                        </p:attrNameLst>
                                      </p:cBhvr>
                                      <p:to>
                                        <p:strVal val="visible"/>
                                      </p:to>
                                    </p:set>
                                    <p:animEffect transition="in" filter="plus(in)">
                                      <p:cBhvr>
                                        <p:cTn id="113" dur="500"/>
                                        <p:tgtEl>
                                          <p:spTgt spid="69"/>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68"/>
                                        </p:tgtEl>
                                        <p:attrNameLst>
                                          <p:attrName>style.visibility</p:attrName>
                                        </p:attrNameLst>
                                      </p:cBhvr>
                                      <p:to>
                                        <p:strVal val="visible"/>
                                      </p:to>
                                    </p:set>
                                    <p:animEffect transition="in" filter="fade">
                                      <p:cBhvr>
                                        <p:cTn id="11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144" grpId="0"/>
      <p:bldP spid="145" grpId="0"/>
      <p:bldP spid="146" grpId="0"/>
      <p:bldP spid="147" grpId="0"/>
      <p:bldP spid="148" grpId="0"/>
      <p:bldP spid="149" grpId="0"/>
      <p:bldP spid="6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6"/>
          <p:cNvSpPr>
            <a:spLocks/>
          </p:cNvSpPr>
          <p:nvPr/>
        </p:nvSpPr>
        <p:spPr bwMode="auto">
          <a:xfrm>
            <a:off x="-15875" y="3760341"/>
            <a:ext cx="12794298" cy="3472309"/>
          </a:xfrm>
          <a:custGeom>
            <a:avLst/>
            <a:gdLst>
              <a:gd name="T0" fmla="*/ 0 w 5734"/>
              <a:gd name="T1" fmla="*/ 0 h 886"/>
              <a:gd name="T2" fmla="*/ 123 w 5734"/>
              <a:gd name="T3" fmla="*/ 88 h 886"/>
              <a:gd name="T4" fmla="*/ 249 w 5734"/>
              <a:gd name="T5" fmla="*/ 165 h 886"/>
              <a:gd name="T6" fmla="*/ 377 w 5734"/>
              <a:gd name="T7" fmla="*/ 233 h 886"/>
              <a:gd name="T8" fmla="*/ 510 w 5734"/>
              <a:gd name="T9" fmla="*/ 293 h 886"/>
              <a:gd name="T10" fmla="*/ 646 w 5734"/>
              <a:gd name="T11" fmla="*/ 343 h 886"/>
              <a:gd name="T12" fmla="*/ 785 w 5734"/>
              <a:gd name="T13" fmla="*/ 387 h 886"/>
              <a:gd name="T14" fmla="*/ 926 w 5734"/>
              <a:gd name="T15" fmla="*/ 422 h 886"/>
              <a:gd name="T16" fmla="*/ 1072 w 5734"/>
              <a:gd name="T17" fmla="*/ 452 h 886"/>
              <a:gd name="T18" fmla="*/ 1219 w 5734"/>
              <a:gd name="T19" fmla="*/ 473 h 886"/>
              <a:gd name="T20" fmla="*/ 1368 w 5734"/>
              <a:gd name="T21" fmla="*/ 490 h 886"/>
              <a:gd name="T22" fmla="*/ 1520 w 5734"/>
              <a:gd name="T23" fmla="*/ 501 h 886"/>
              <a:gd name="T24" fmla="*/ 1674 w 5734"/>
              <a:gd name="T25" fmla="*/ 506 h 886"/>
              <a:gd name="T26" fmla="*/ 1830 w 5734"/>
              <a:gd name="T27" fmla="*/ 506 h 886"/>
              <a:gd name="T28" fmla="*/ 1987 w 5734"/>
              <a:gd name="T29" fmla="*/ 503 h 886"/>
              <a:gd name="T30" fmla="*/ 2147 w 5734"/>
              <a:gd name="T31" fmla="*/ 494 h 886"/>
              <a:gd name="T32" fmla="*/ 2306 w 5734"/>
              <a:gd name="T33" fmla="*/ 483 h 886"/>
              <a:gd name="T34" fmla="*/ 2469 w 5734"/>
              <a:gd name="T35" fmla="*/ 469 h 886"/>
              <a:gd name="T36" fmla="*/ 2632 w 5734"/>
              <a:gd name="T37" fmla="*/ 454 h 886"/>
              <a:gd name="T38" fmla="*/ 2796 w 5734"/>
              <a:gd name="T39" fmla="*/ 434 h 886"/>
              <a:gd name="T40" fmla="*/ 2961 w 5734"/>
              <a:gd name="T41" fmla="*/ 415 h 886"/>
              <a:gd name="T42" fmla="*/ 3125 w 5734"/>
              <a:gd name="T43" fmla="*/ 394 h 886"/>
              <a:gd name="T44" fmla="*/ 3292 w 5734"/>
              <a:gd name="T45" fmla="*/ 371 h 886"/>
              <a:gd name="T46" fmla="*/ 3458 w 5734"/>
              <a:gd name="T47" fmla="*/ 350 h 886"/>
              <a:gd name="T48" fmla="*/ 3624 w 5734"/>
              <a:gd name="T49" fmla="*/ 328 h 886"/>
              <a:gd name="T50" fmla="*/ 3793 w 5734"/>
              <a:gd name="T51" fmla="*/ 307 h 886"/>
              <a:gd name="T52" fmla="*/ 3959 w 5734"/>
              <a:gd name="T53" fmla="*/ 287 h 886"/>
              <a:gd name="T54" fmla="*/ 4125 w 5734"/>
              <a:gd name="T55" fmla="*/ 268 h 886"/>
              <a:gd name="T56" fmla="*/ 4290 w 5734"/>
              <a:gd name="T57" fmla="*/ 252 h 886"/>
              <a:gd name="T58" fmla="*/ 4454 w 5734"/>
              <a:gd name="T59" fmla="*/ 238 h 886"/>
              <a:gd name="T60" fmla="*/ 4619 w 5734"/>
              <a:gd name="T61" fmla="*/ 228 h 886"/>
              <a:gd name="T62" fmla="*/ 4784 w 5734"/>
              <a:gd name="T63" fmla="*/ 221 h 886"/>
              <a:gd name="T64" fmla="*/ 4945 w 5734"/>
              <a:gd name="T65" fmla="*/ 217 h 886"/>
              <a:gd name="T66" fmla="*/ 5106 w 5734"/>
              <a:gd name="T67" fmla="*/ 217 h 886"/>
              <a:gd name="T68" fmla="*/ 5265 w 5734"/>
              <a:gd name="T69" fmla="*/ 223 h 886"/>
              <a:gd name="T70" fmla="*/ 5424 w 5734"/>
              <a:gd name="T71" fmla="*/ 233 h 886"/>
              <a:gd name="T72" fmla="*/ 5580 w 5734"/>
              <a:gd name="T73" fmla="*/ 249 h 886"/>
              <a:gd name="T74" fmla="*/ 5734 w 5734"/>
              <a:gd name="T75" fmla="*/ 272 h 886"/>
              <a:gd name="T76" fmla="*/ 5734 w 5734"/>
              <a:gd name="T77" fmla="*/ 886 h 886"/>
              <a:gd name="T78" fmla="*/ 0 w 5734"/>
              <a:gd name="T79" fmla="*/ 886 h 886"/>
              <a:gd name="T80" fmla="*/ 0 w 5734"/>
              <a:gd name="T81" fmla="*/ 0 h 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734" h="886">
                <a:moveTo>
                  <a:pt x="0" y="0"/>
                </a:moveTo>
                <a:lnTo>
                  <a:pt x="123" y="88"/>
                </a:lnTo>
                <a:lnTo>
                  <a:pt x="249" y="165"/>
                </a:lnTo>
                <a:lnTo>
                  <a:pt x="377" y="233"/>
                </a:lnTo>
                <a:lnTo>
                  <a:pt x="510" y="293"/>
                </a:lnTo>
                <a:lnTo>
                  <a:pt x="646" y="343"/>
                </a:lnTo>
                <a:lnTo>
                  <a:pt x="785" y="387"/>
                </a:lnTo>
                <a:lnTo>
                  <a:pt x="926" y="422"/>
                </a:lnTo>
                <a:lnTo>
                  <a:pt x="1072" y="452"/>
                </a:lnTo>
                <a:lnTo>
                  <a:pt x="1219" y="473"/>
                </a:lnTo>
                <a:lnTo>
                  <a:pt x="1368" y="490"/>
                </a:lnTo>
                <a:lnTo>
                  <a:pt x="1520" y="501"/>
                </a:lnTo>
                <a:lnTo>
                  <a:pt x="1674" y="506"/>
                </a:lnTo>
                <a:lnTo>
                  <a:pt x="1830" y="506"/>
                </a:lnTo>
                <a:lnTo>
                  <a:pt x="1987" y="503"/>
                </a:lnTo>
                <a:lnTo>
                  <a:pt x="2147" y="494"/>
                </a:lnTo>
                <a:lnTo>
                  <a:pt x="2306" y="483"/>
                </a:lnTo>
                <a:lnTo>
                  <a:pt x="2469" y="469"/>
                </a:lnTo>
                <a:lnTo>
                  <a:pt x="2632" y="454"/>
                </a:lnTo>
                <a:lnTo>
                  <a:pt x="2796" y="434"/>
                </a:lnTo>
                <a:lnTo>
                  <a:pt x="2961" y="415"/>
                </a:lnTo>
                <a:lnTo>
                  <a:pt x="3125" y="394"/>
                </a:lnTo>
                <a:lnTo>
                  <a:pt x="3292" y="371"/>
                </a:lnTo>
                <a:lnTo>
                  <a:pt x="3458" y="350"/>
                </a:lnTo>
                <a:lnTo>
                  <a:pt x="3624" y="328"/>
                </a:lnTo>
                <a:lnTo>
                  <a:pt x="3793" y="307"/>
                </a:lnTo>
                <a:lnTo>
                  <a:pt x="3959" y="287"/>
                </a:lnTo>
                <a:lnTo>
                  <a:pt x="4125" y="268"/>
                </a:lnTo>
                <a:lnTo>
                  <a:pt x="4290" y="252"/>
                </a:lnTo>
                <a:lnTo>
                  <a:pt x="4454" y="238"/>
                </a:lnTo>
                <a:lnTo>
                  <a:pt x="4619" y="228"/>
                </a:lnTo>
                <a:lnTo>
                  <a:pt x="4784" y="221"/>
                </a:lnTo>
                <a:lnTo>
                  <a:pt x="4945" y="217"/>
                </a:lnTo>
                <a:lnTo>
                  <a:pt x="5106" y="217"/>
                </a:lnTo>
                <a:lnTo>
                  <a:pt x="5265" y="223"/>
                </a:lnTo>
                <a:lnTo>
                  <a:pt x="5424" y="233"/>
                </a:lnTo>
                <a:lnTo>
                  <a:pt x="5580" y="249"/>
                </a:lnTo>
                <a:lnTo>
                  <a:pt x="5734" y="272"/>
                </a:lnTo>
                <a:lnTo>
                  <a:pt x="5734" y="886"/>
                </a:lnTo>
                <a:lnTo>
                  <a:pt x="0" y="886"/>
                </a:lnTo>
                <a:lnTo>
                  <a:pt x="0"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7"/>
          <p:cNvSpPr>
            <a:spLocks/>
          </p:cNvSpPr>
          <p:nvPr/>
        </p:nvSpPr>
        <p:spPr bwMode="auto">
          <a:xfrm>
            <a:off x="-15875" y="4653892"/>
            <a:ext cx="12874625" cy="2578758"/>
          </a:xfrm>
          <a:custGeom>
            <a:avLst/>
            <a:gdLst>
              <a:gd name="T0" fmla="*/ 5044 w 5734"/>
              <a:gd name="T1" fmla="*/ 0 h 658"/>
              <a:gd name="T2" fmla="*/ 5272 w 5734"/>
              <a:gd name="T3" fmla="*/ 7 h 658"/>
              <a:gd name="T4" fmla="*/ 5503 w 5734"/>
              <a:gd name="T5" fmla="*/ 21 h 658"/>
              <a:gd name="T6" fmla="*/ 5734 w 5734"/>
              <a:gd name="T7" fmla="*/ 44 h 658"/>
              <a:gd name="T8" fmla="*/ 5734 w 5734"/>
              <a:gd name="T9" fmla="*/ 658 h 658"/>
              <a:gd name="T10" fmla="*/ 0 w 5734"/>
              <a:gd name="T11" fmla="*/ 658 h 658"/>
              <a:gd name="T12" fmla="*/ 0 w 5734"/>
              <a:gd name="T13" fmla="*/ 355 h 658"/>
              <a:gd name="T14" fmla="*/ 179 w 5734"/>
              <a:gd name="T15" fmla="*/ 399 h 658"/>
              <a:gd name="T16" fmla="*/ 359 w 5734"/>
              <a:gd name="T17" fmla="*/ 430 h 658"/>
              <a:gd name="T18" fmla="*/ 541 w 5734"/>
              <a:gd name="T19" fmla="*/ 453 h 658"/>
              <a:gd name="T20" fmla="*/ 725 w 5734"/>
              <a:gd name="T21" fmla="*/ 467 h 658"/>
              <a:gd name="T22" fmla="*/ 911 w 5734"/>
              <a:gd name="T23" fmla="*/ 472 h 658"/>
              <a:gd name="T24" fmla="*/ 1100 w 5734"/>
              <a:gd name="T25" fmla="*/ 471 h 658"/>
              <a:gd name="T26" fmla="*/ 1289 w 5734"/>
              <a:gd name="T27" fmla="*/ 462 h 658"/>
              <a:gd name="T28" fmla="*/ 1481 w 5734"/>
              <a:gd name="T29" fmla="*/ 446 h 658"/>
              <a:gd name="T30" fmla="*/ 1674 w 5734"/>
              <a:gd name="T31" fmla="*/ 427 h 658"/>
              <a:gd name="T32" fmla="*/ 1870 w 5734"/>
              <a:gd name="T33" fmla="*/ 402 h 658"/>
              <a:gd name="T34" fmla="*/ 2068 w 5734"/>
              <a:gd name="T35" fmla="*/ 373 h 658"/>
              <a:gd name="T36" fmla="*/ 2268 w 5734"/>
              <a:gd name="T37" fmla="*/ 341 h 658"/>
              <a:gd name="T38" fmla="*/ 2469 w 5734"/>
              <a:gd name="T39" fmla="*/ 308 h 658"/>
              <a:gd name="T40" fmla="*/ 2672 w 5734"/>
              <a:gd name="T41" fmla="*/ 271 h 658"/>
              <a:gd name="T42" fmla="*/ 2879 w 5734"/>
              <a:gd name="T43" fmla="*/ 236 h 658"/>
              <a:gd name="T44" fmla="*/ 3085 w 5734"/>
              <a:gd name="T45" fmla="*/ 199 h 658"/>
              <a:gd name="T46" fmla="*/ 3295 w 5734"/>
              <a:gd name="T47" fmla="*/ 164 h 658"/>
              <a:gd name="T48" fmla="*/ 3507 w 5734"/>
              <a:gd name="T49" fmla="*/ 131 h 658"/>
              <a:gd name="T50" fmla="*/ 3721 w 5734"/>
              <a:gd name="T51" fmla="*/ 100 h 658"/>
              <a:gd name="T52" fmla="*/ 3936 w 5734"/>
              <a:gd name="T53" fmla="*/ 70 h 658"/>
              <a:gd name="T54" fmla="*/ 4153 w 5734"/>
              <a:gd name="T55" fmla="*/ 45 h 658"/>
              <a:gd name="T56" fmla="*/ 4374 w 5734"/>
              <a:gd name="T57" fmla="*/ 26 h 658"/>
              <a:gd name="T58" fmla="*/ 4594 w 5734"/>
              <a:gd name="T59" fmla="*/ 10 h 658"/>
              <a:gd name="T60" fmla="*/ 4819 w 5734"/>
              <a:gd name="T61" fmla="*/ 2 h 658"/>
              <a:gd name="T62" fmla="*/ 5044 w 5734"/>
              <a:gd name="T63" fmla="*/ 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34" h="658">
                <a:moveTo>
                  <a:pt x="5044" y="0"/>
                </a:moveTo>
                <a:lnTo>
                  <a:pt x="5272" y="7"/>
                </a:lnTo>
                <a:lnTo>
                  <a:pt x="5503" y="21"/>
                </a:lnTo>
                <a:lnTo>
                  <a:pt x="5734" y="44"/>
                </a:lnTo>
                <a:lnTo>
                  <a:pt x="5734" y="658"/>
                </a:lnTo>
                <a:lnTo>
                  <a:pt x="0" y="658"/>
                </a:lnTo>
                <a:lnTo>
                  <a:pt x="0" y="355"/>
                </a:lnTo>
                <a:lnTo>
                  <a:pt x="179" y="399"/>
                </a:lnTo>
                <a:lnTo>
                  <a:pt x="359" y="430"/>
                </a:lnTo>
                <a:lnTo>
                  <a:pt x="541" y="453"/>
                </a:lnTo>
                <a:lnTo>
                  <a:pt x="725" y="467"/>
                </a:lnTo>
                <a:lnTo>
                  <a:pt x="911" y="472"/>
                </a:lnTo>
                <a:lnTo>
                  <a:pt x="1100" y="471"/>
                </a:lnTo>
                <a:lnTo>
                  <a:pt x="1289" y="462"/>
                </a:lnTo>
                <a:lnTo>
                  <a:pt x="1481" y="446"/>
                </a:lnTo>
                <a:lnTo>
                  <a:pt x="1674" y="427"/>
                </a:lnTo>
                <a:lnTo>
                  <a:pt x="1870" y="402"/>
                </a:lnTo>
                <a:lnTo>
                  <a:pt x="2068" y="373"/>
                </a:lnTo>
                <a:lnTo>
                  <a:pt x="2268" y="341"/>
                </a:lnTo>
                <a:lnTo>
                  <a:pt x="2469" y="308"/>
                </a:lnTo>
                <a:lnTo>
                  <a:pt x="2672" y="271"/>
                </a:lnTo>
                <a:lnTo>
                  <a:pt x="2879" y="236"/>
                </a:lnTo>
                <a:lnTo>
                  <a:pt x="3085" y="199"/>
                </a:lnTo>
                <a:lnTo>
                  <a:pt x="3295" y="164"/>
                </a:lnTo>
                <a:lnTo>
                  <a:pt x="3507" y="131"/>
                </a:lnTo>
                <a:lnTo>
                  <a:pt x="3721" y="100"/>
                </a:lnTo>
                <a:lnTo>
                  <a:pt x="3936" y="70"/>
                </a:lnTo>
                <a:lnTo>
                  <a:pt x="4153" y="45"/>
                </a:lnTo>
                <a:lnTo>
                  <a:pt x="4374" y="26"/>
                </a:lnTo>
                <a:lnTo>
                  <a:pt x="4594" y="10"/>
                </a:lnTo>
                <a:lnTo>
                  <a:pt x="4819" y="2"/>
                </a:lnTo>
                <a:lnTo>
                  <a:pt x="5044"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 name="矩形 259"/>
          <p:cNvSpPr>
            <a:spLocks noChangeArrowheads="1"/>
          </p:cNvSpPr>
          <p:nvPr/>
        </p:nvSpPr>
        <p:spPr bwMode="auto">
          <a:xfrm>
            <a:off x="6400797" y="6562313"/>
            <a:ext cx="552976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en-US" altLang="zh-CN" sz="900" dirty="0">
                <a:solidFill>
                  <a:schemeClr val="bg1"/>
                </a:solidFill>
                <a:latin typeface="Arial" panose="020B0604020202020204" pitchFamily="34" charset="0"/>
                <a:cs typeface="Arial" panose="020B0604020202020204" pitchFamily="34" charset="0"/>
              </a:rPr>
              <a:t>Click on add related title words Click on add related title words Click on add related title words Click on add related title words Click on add related title words Click on add related title words</a:t>
            </a:r>
            <a:endParaRPr lang="zh-CN" altLang="en-US" sz="900" dirty="0">
              <a:solidFill>
                <a:schemeClr val="bg1"/>
              </a:solidFill>
              <a:latin typeface="Arial" panose="020B0604020202020204" pitchFamily="34" charset="0"/>
              <a:cs typeface="Arial" panose="020B0604020202020204" pitchFamily="34" charset="0"/>
            </a:endParaRPr>
          </a:p>
        </p:txBody>
      </p:sp>
      <p:sp>
        <p:nvSpPr>
          <p:cNvPr id="9" name="矩形 259"/>
          <p:cNvSpPr>
            <a:spLocks noChangeArrowheads="1"/>
          </p:cNvSpPr>
          <p:nvPr/>
        </p:nvSpPr>
        <p:spPr bwMode="auto">
          <a:xfrm>
            <a:off x="6213351" y="5632549"/>
            <a:ext cx="567378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7200" cap="all" dirty="0" smtClean="0">
                <a:solidFill>
                  <a:schemeClr val="bg1"/>
                </a:solidFill>
                <a:latin typeface="方正正准黑简体" panose="02000000000000000000" pitchFamily="2" charset="-122"/>
                <a:ea typeface="方正正准黑简体" panose="02000000000000000000" pitchFamily="2" charset="-122"/>
                <a:cs typeface="Arial" panose="020B0604020202020204" pitchFamily="34" charset="0"/>
              </a:rPr>
              <a:t>香甜水果盛宴</a:t>
            </a:r>
            <a:endParaRPr lang="zh-CN" altLang="en-US" sz="7200" cap="all" dirty="0">
              <a:solidFill>
                <a:schemeClr val="bg1"/>
              </a:solidFill>
              <a:latin typeface="方正正准黑简体" panose="02000000000000000000" pitchFamily="2" charset="-122"/>
              <a:ea typeface="方正正准黑简体" panose="02000000000000000000" pitchFamily="2" charset="-122"/>
              <a:cs typeface="Arial" panose="020B0604020202020204" pitchFamily="34" charset="0"/>
            </a:endParaRPr>
          </a:p>
        </p:txBody>
      </p:sp>
    </p:spTree>
    <p:extLst>
      <p:ext uri="{BB962C8B-B14F-4D97-AF65-F5344CB8AC3E}">
        <p14:creationId xmlns:p14="http://schemas.microsoft.com/office/powerpoint/2010/main" val="2770742558"/>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par>
                                <p:cTn id="13" presetID="22" presetClass="entr" presetSubtype="2" fill="hold" grpId="0" nodeType="withEffect">
                                  <p:stCondLst>
                                    <p:cond delay="250"/>
                                  </p:stCondLst>
                                  <p:childTnLst>
                                    <p:set>
                                      <p:cBhvr>
                                        <p:cTn id="14" dur="1" fill="hold">
                                          <p:stCondLst>
                                            <p:cond delay="0"/>
                                          </p:stCondLst>
                                        </p:cTn>
                                        <p:tgtEl>
                                          <p:spTgt spid="11"/>
                                        </p:tgtEl>
                                        <p:attrNameLst>
                                          <p:attrName>style.visibility</p:attrName>
                                        </p:attrNameLst>
                                      </p:cBhvr>
                                      <p:to>
                                        <p:strVal val="visible"/>
                                      </p:to>
                                    </p:set>
                                    <p:animEffect transition="in" filter="wipe(right)">
                                      <p:cBhvr>
                                        <p:cTn id="15" dur="500"/>
                                        <p:tgtEl>
                                          <p:spTgt spid="11"/>
                                        </p:tgtEl>
                                      </p:cBhvr>
                                    </p:animEffect>
                                  </p:childTnLst>
                                </p:cTn>
                              </p:par>
                            </p:childTnLst>
                          </p:cTn>
                        </p:par>
                        <p:par>
                          <p:cTn id="16" fill="hold">
                            <p:stCondLst>
                              <p:cond delay="12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9"/>
                                        </p:tgtEl>
                                        <p:attrNameLst>
                                          <p:attrName>ppt_y</p:attrName>
                                        </p:attrNameLst>
                                      </p:cBhvr>
                                      <p:tavLst>
                                        <p:tav tm="0">
                                          <p:val>
                                            <p:strVal val="#ppt_y"/>
                                          </p:val>
                                        </p:tav>
                                        <p:tav tm="100000">
                                          <p:val>
                                            <p:strVal val="#ppt_y"/>
                                          </p:val>
                                        </p:tav>
                                      </p:tavLst>
                                    </p:anim>
                                    <p:anim calcmode="lin" valueType="num">
                                      <p:cBhvr>
                                        <p:cTn id="21"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9"/>
                                        </p:tgtEl>
                                      </p:cBhvr>
                                    </p:animEffect>
                                  </p:childTnLst>
                                </p:cTn>
                              </p:par>
                            </p:childTnLst>
                          </p:cTn>
                        </p:par>
                        <p:par>
                          <p:cTn id="24" fill="hold">
                            <p:stCondLst>
                              <p:cond delay="200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9"/>
                                        </p:tgtEl>
                                      </p:cBhvr>
                                    </p:animEffect>
                                    <p:animScale>
                                      <p:cBhvr>
                                        <p:cTn id="27" dur="250" autoRev="1" fill="hold"/>
                                        <p:tgtEl>
                                          <p:spTgt spid="9"/>
                                        </p:tgtEl>
                                      </p:cBhvr>
                                      <p:by x="105000" y="105000"/>
                                    </p:animScale>
                                  </p:childTnLst>
                                </p:cTn>
                              </p:par>
                            </p:childTnLst>
                          </p:cTn>
                        </p:par>
                        <p:par>
                          <p:cTn id="28" fill="hold">
                            <p:stCondLst>
                              <p:cond delay="25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6"/>
                                        </p:tgtEl>
                                        <p:attrNameLst>
                                          <p:attrName>ppt_y</p:attrName>
                                        </p:attrNameLst>
                                      </p:cBhvr>
                                      <p:tavLst>
                                        <p:tav tm="0">
                                          <p:val>
                                            <p:strVal val="#ppt_y"/>
                                          </p:val>
                                        </p:tav>
                                        <p:tav tm="100000">
                                          <p:val>
                                            <p:strVal val="#ppt_y"/>
                                          </p:val>
                                        </p:tav>
                                      </p:tavLst>
                                    </p:anim>
                                    <p:anim calcmode="lin" valueType="num">
                                      <p:cBhvr>
                                        <p:cTn id="33"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6"/>
                                        </p:tgtEl>
                                      </p:cBhvr>
                                    </p:animEffect>
                                  </p:childTnLst>
                                </p:cTn>
                              </p:par>
                            </p:childTnLst>
                          </p:cTn>
                        </p:par>
                        <p:par>
                          <p:cTn id="36" fill="hold">
                            <p:stCondLst>
                              <p:cond delay="11050"/>
                            </p:stCondLst>
                            <p:childTnLst>
                              <p:par>
                                <p:cTn id="37" presetID="26" presetClass="emph" presetSubtype="0" fill="hold" grpId="1" nodeType="afterEffect">
                                  <p:stCondLst>
                                    <p:cond delay="0"/>
                                  </p:stCondLst>
                                  <p:iterate type="lt">
                                    <p:tmPct val="0"/>
                                  </p:iterate>
                                  <p:childTnLst>
                                    <p:animEffect transition="out" filter="fade">
                                      <p:cBhvr>
                                        <p:cTn id="38" dur="500" tmFilter="0, 0; .2, .5; .8, .5; 1, 0"/>
                                        <p:tgtEl>
                                          <p:spTgt spid="6"/>
                                        </p:tgtEl>
                                      </p:cBhvr>
                                    </p:animEffect>
                                    <p:animScale>
                                      <p:cBhvr>
                                        <p:cTn id="39"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10" grpId="0" animBg="1"/>
      <p:bldP spid="11" grpId="0" animBg="1"/>
      <p:bldP spid="6" grpId="0"/>
      <p:bldP spid="6" grpId="1"/>
      <p:bldP spid="9" grpId="0"/>
      <p:bldP spid="9"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论坛：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50102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733444" y="882422"/>
            <a:ext cx="3341438" cy="3948971"/>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9">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8" name="直接连接符 77"/>
          <p:cNvCxnSpPr/>
          <p:nvPr/>
        </p:nvCxnSpPr>
        <p:spPr>
          <a:xfrm>
            <a:off x="2355310" y="4288537"/>
            <a:ext cx="22170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2252911" y="1044627"/>
            <a:ext cx="1337226" cy="2580835"/>
          </a:xfrm>
          <a:prstGeom prst="rect">
            <a:avLst/>
          </a:prstGeom>
        </p:spPr>
        <p:txBody>
          <a:bodyPr wrap="none">
            <a:spAutoFit/>
          </a:bodyPr>
          <a:lstStyle/>
          <a:p>
            <a:r>
              <a:rPr lang="en-US" altLang="zh-CN" sz="16171"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endParaRPr lang="zh-CN" altLang="en-US" sz="266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itle 13"/>
          <p:cNvSpPr txBox="1">
            <a:spLocks/>
          </p:cNvSpPr>
          <p:nvPr/>
        </p:nvSpPr>
        <p:spPr>
          <a:xfrm>
            <a:off x="1915162" y="3503694"/>
            <a:ext cx="3097339" cy="755372"/>
          </a:xfrm>
          <a:prstGeom prst="rect">
            <a:avLst/>
          </a:prstGeom>
        </p:spPr>
        <p:txBody>
          <a:bodyPr vert="horz" lIns="96435" tIns="48218" rIns="96435" bIns="48218"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337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PART ONE</a:t>
            </a:r>
          </a:p>
        </p:txBody>
      </p:sp>
      <p:sp>
        <p:nvSpPr>
          <p:cNvPr id="10" name="Content Placeholder 2"/>
          <p:cNvSpPr txBox="1">
            <a:spLocks/>
          </p:cNvSpPr>
          <p:nvPr/>
        </p:nvSpPr>
        <p:spPr>
          <a:xfrm>
            <a:off x="6530632" y="3670140"/>
            <a:ext cx="5297822" cy="1314338"/>
          </a:xfrm>
          <a:prstGeom prst="rect">
            <a:avLst/>
          </a:prstGeom>
        </p:spPr>
        <p:txBody>
          <a:bodyPr vert="horz" lIns="96435" tIns="48218" rIns="96435" bIns="4821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en-US" sz="1050" dirty="0" smtClean="0">
                <a:latin typeface="Arial" panose="020B0604020202020204" pitchFamily="34" charset="0"/>
                <a:ea typeface="微软雅黑" panose="020B0503020204020204" pitchFamily="34" charset="-122"/>
                <a:cs typeface="+mn-ea"/>
                <a:sym typeface="Arial" panose="020B0604020202020204" pitchFamily="34" charset="0"/>
              </a:rPr>
              <a:t>dolor </a:t>
            </a:r>
            <a:r>
              <a:rPr lang="en-US" sz="1050" dirty="0">
                <a:latin typeface="Arial" panose="020B0604020202020204" pitchFamily="34" charset="0"/>
                <a:ea typeface="微软雅黑" panose="020B0503020204020204" pitchFamily="34" charset="-122"/>
                <a:cs typeface="+mn-ea"/>
                <a:sym typeface="Arial" panose="020B0604020202020204" pitchFamily="34" charset="0"/>
              </a:rPr>
              <a:t>sit amet, consectetur adipiscing elit. Curabitur elementum posuere pretium. Quisque nibh dolor, dignissim ac dignissim ut, luctus ac urna. Aliquam aliquet non massa quis tincidunt. </a:t>
            </a:r>
            <a:r>
              <a:rPr lang="en-US" sz="1050" dirty="0" err="1">
                <a:latin typeface="Arial" panose="020B0604020202020204" pitchFamily="34" charset="0"/>
                <a:ea typeface="微软雅黑" panose="020B0503020204020204" pitchFamily="34" charset="-122"/>
                <a:cs typeface="+mn-ea"/>
                <a:sym typeface="Arial" panose="020B0604020202020204" pitchFamily="34" charset="0"/>
              </a:rPr>
              <a:t>Mauris</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dolor sit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amet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consectetur</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adipiscing</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elit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Curabitur</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elementum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posuere</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pretium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Quisque</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nibh</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dolor,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dignissim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ac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dignissim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ut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luctus</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ac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urna</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Aliquam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aliquet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non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massa</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quis</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tincidunt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Mauris</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smtClean="0">
                <a:latin typeface="Arial" panose="020B0604020202020204" pitchFamily="34" charset="0"/>
                <a:ea typeface="微软雅黑" panose="020B0503020204020204" pitchFamily="34" charset="-122"/>
                <a:cs typeface="+mn-ea"/>
                <a:sym typeface="Arial" panose="020B0604020202020204" pitchFamily="34" charset="0"/>
              </a:rPr>
              <a:t> </a:t>
            </a:r>
            <a:endParaRPr lang="en-US" altLang="zh-CN" sz="1050" dirty="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3" name="直接连接符 2"/>
          <p:cNvCxnSpPr/>
          <p:nvPr/>
        </p:nvCxnSpPr>
        <p:spPr>
          <a:xfrm>
            <a:off x="6360645" y="3706205"/>
            <a:ext cx="0" cy="3526445"/>
          </a:xfrm>
          <a:prstGeom prst="line">
            <a:avLst/>
          </a:prstGeom>
          <a:ln>
            <a:solidFill>
              <a:schemeClr val="bg2">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989659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5">
                                            <p:txEl>
                                              <p:pRg st="0" end="0"/>
                                            </p:txEl>
                                          </p:spTgt>
                                        </p:tgtEl>
                                        <p:attrNameLst>
                                          <p:attrName>style.visibility</p:attrName>
                                        </p:attrNameLst>
                                      </p:cBhvr>
                                      <p:to>
                                        <p:strVal val="visible"/>
                                      </p:to>
                                    </p:set>
                                    <p:anim calcmode="lin" valueType="num">
                                      <p:cBhvr>
                                        <p:cTn id="13"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25">
                                            <p:txEl>
                                              <p:pRg st="0" end="0"/>
                                            </p:txEl>
                                          </p:spTgt>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wipe(left)">
                                      <p:cBhvr>
                                        <p:cTn id="25" dur="500"/>
                                        <p:tgtEl>
                                          <p:spTgt spid="78"/>
                                        </p:tgtEl>
                                      </p:cBhvr>
                                    </p:animEffect>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up)">
                                      <p:cBhvr>
                                        <p:cTn id="29" dur="500"/>
                                        <p:tgtEl>
                                          <p:spTgt spid="3"/>
                                        </p:tgtEl>
                                      </p:cBhvr>
                                    </p:animEffect>
                                  </p:childTnLst>
                                </p:cTn>
                              </p:par>
                            </p:childTnLst>
                          </p:cTn>
                        </p:par>
                        <p:par>
                          <p:cTn id="30" fill="hold">
                            <p:stCondLst>
                              <p:cond delay="3000"/>
                            </p:stCondLst>
                            <p:childTnLst>
                              <p:par>
                                <p:cTn id="31" presetID="22" presetClass="entr" presetSubtype="4"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8"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 name="Group 89"/>
          <p:cNvGrpSpPr/>
          <p:nvPr/>
        </p:nvGrpSpPr>
        <p:grpSpPr>
          <a:xfrm>
            <a:off x="8105171" y="2409547"/>
            <a:ext cx="1915754" cy="640371"/>
            <a:chOff x="8767813" y="2706527"/>
            <a:chExt cx="2889664" cy="846064"/>
          </a:xfrm>
        </p:grpSpPr>
        <p:sp>
          <p:nvSpPr>
            <p:cNvPr id="92" name="TextBox 91"/>
            <p:cNvSpPr txBox="1"/>
            <p:nvPr/>
          </p:nvSpPr>
          <p:spPr>
            <a:xfrm>
              <a:off x="8767813" y="2706527"/>
              <a:ext cx="2323716" cy="34157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Rectangle 93"/>
            <p:cNvSpPr/>
            <p:nvPr/>
          </p:nvSpPr>
          <p:spPr>
            <a:xfrm>
              <a:off x="8803439" y="2984993"/>
              <a:ext cx="2854038" cy="56759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5" name="Group 94"/>
          <p:cNvGrpSpPr/>
          <p:nvPr/>
        </p:nvGrpSpPr>
        <p:grpSpPr>
          <a:xfrm>
            <a:off x="8895586" y="3884075"/>
            <a:ext cx="1895662" cy="679917"/>
            <a:chOff x="9703193" y="4640973"/>
            <a:chExt cx="2504575" cy="898314"/>
          </a:xfrm>
        </p:grpSpPr>
        <p:sp>
          <p:nvSpPr>
            <p:cNvPr id="97" name="TextBox 96"/>
            <p:cNvSpPr txBox="1"/>
            <p:nvPr/>
          </p:nvSpPr>
          <p:spPr>
            <a:xfrm>
              <a:off x="9744077" y="4640973"/>
              <a:ext cx="1660441" cy="341575"/>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Rectangle 98"/>
            <p:cNvSpPr/>
            <p:nvPr/>
          </p:nvSpPr>
          <p:spPr>
            <a:xfrm>
              <a:off x="9703193" y="4971688"/>
              <a:ext cx="2504575" cy="567599"/>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0" name="Group 99"/>
          <p:cNvGrpSpPr/>
          <p:nvPr/>
        </p:nvGrpSpPr>
        <p:grpSpPr>
          <a:xfrm>
            <a:off x="2498390" y="2563862"/>
            <a:ext cx="1904910" cy="662069"/>
            <a:chOff x="846858" y="2675652"/>
            <a:chExt cx="2516793" cy="874733"/>
          </a:xfrm>
        </p:grpSpPr>
        <p:sp>
          <p:nvSpPr>
            <p:cNvPr id="104" name="TextBox 103"/>
            <p:cNvSpPr txBox="1"/>
            <p:nvPr/>
          </p:nvSpPr>
          <p:spPr>
            <a:xfrm flipH="1">
              <a:off x="1703211" y="2675652"/>
              <a:ext cx="1660440" cy="341576"/>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Rectangle 101"/>
            <p:cNvSpPr/>
            <p:nvPr/>
          </p:nvSpPr>
          <p:spPr>
            <a:xfrm>
              <a:off x="846858" y="2982786"/>
              <a:ext cx="2510330" cy="567599"/>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 name="Group 105"/>
          <p:cNvGrpSpPr/>
          <p:nvPr/>
        </p:nvGrpSpPr>
        <p:grpSpPr>
          <a:xfrm>
            <a:off x="1803176" y="4093198"/>
            <a:ext cx="1916813" cy="640012"/>
            <a:chOff x="-71668" y="4696256"/>
            <a:chExt cx="2532520" cy="845596"/>
          </a:xfrm>
        </p:grpSpPr>
        <p:sp>
          <p:nvSpPr>
            <p:cNvPr id="110" name="TextBox 109"/>
            <p:cNvSpPr txBox="1"/>
            <p:nvPr/>
          </p:nvSpPr>
          <p:spPr>
            <a:xfrm flipH="1">
              <a:off x="800411" y="4696256"/>
              <a:ext cx="1660441" cy="341577"/>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Rectangle 107"/>
            <p:cNvSpPr/>
            <p:nvPr/>
          </p:nvSpPr>
          <p:spPr>
            <a:xfrm>
              <a:off x="-71668" y="4974250"/>
              <a:ext cx="2510329" cy="567602"/>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3"/>
          <p:cNvGrpSpPr/>
          <p:nvPr/>
        </p:nvGrpSpPr>
        <p:grpSpPr>
          <a:xfrm>
            <a:off x="3806998" y="2278757"/>
            <a:ext cx="4980233" cy="3335646"/>
            <a:chOff x="3232593" y="1968492"/>
            <a:chExt cx="5437975" cy="3642231"/>
          </a:xfrm>
        </p:grpSpPr>
        <p:grpSp>
          <p:nvGrpSpPr>
            <p:cNvPr id="114" name="Group 113"/>
            <p:cNvGrpSpPr/>
            <p:nvPr/>
          </p:nvGrpSpPr>
          <p:grpSpPr>
            <a:xfrm>
              <a:off x="3232593" y="1968492"/>
              <a:ext cx="5424627" cy="3642231"/>
              <a:chOff x="2814101" y="2265723"/>
              <a:chExt cx="6563799" cy="4407100"/>
            </a:xfrm>
          </p:grpSpPr>
          <p:sp>
            <p:nvSpPr>
              <p:cNvPr id="115" name="泪滴形 1"/>
              <p:cNvSpPr/>
              <p:nvPr/>
            </p:nvSpPr>
            <p:spPr>
              <a:xfrm rot="10343435">
                <a:off x="5905548" y="320531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5">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6" name="Group 115"/>
              <p:cNvGrpSpPr/>
              <p:nvPr/>
            </p:nvGrpSpPr>
            <p:grpSpPr>
              <a:xfrm>
                <a:off x="2814101" y="2265723"/>
                <a:ext cx="6563799" cy="4407100"/>
                <a:chOff x="2814101" y="2265723"/>
                <a:chExt cx="6563799" cy="4407100"/>
              </a:xfrm>
            </p:grpSpPr>
            <p:sp>
              <p:nvSpPr>
                <p:cNvPr id="117" name="泪滴形 1"/>
                <p:cNvSpPr/>
                <p:nvPr/>
              </p:nvSpPr>
              <p:spPr>
                <a:xfrm rot="6787574">
                  <a:off x="4485117" y="2915181"/>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泪滴形 1"/>
                <p:cNvSpPr/>
                <p:nvPr/>
              </p:nvSpPr>
              <p:spPr>
                <a:xfrm rot="3472831">
                  <a:off x="3369184" y="378480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9" name="Group 118"/>
                <p:cNvGrpSpPr/>
                <p:nvPr/>
              </p:nvGrpSpPr>
              <p:grpSpPr>
                <a:xfrm>
                  <a:off x="2814101" y="2265723"/>
                  <a:ext cx="6563799" cy="4407100"/>
                  <a:chOff x="2814101" y="2265723"/>
                  <a:chExt cx="6563799" cy="4407100"/>
                </a:xfrm>
              </p:grpSpPr>
              <p:sp>
                <p:nvSpPr>
                  <p:cNvPr id="122" name="泪滴形 1"/>
                  <p:cNvSpPr/>
                  <p:nvPr/>
                </p:nvSpPr>
                <p:spPr>
                  <a:xfrm rot="13192496">
                    <a:off x="6462030" y="3665645"/>
                    <a:ext cx="2915870"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3" name="泪滴形 1"/>
                  <p:cNvSpPr/>
                  <p:nvPr/>
                </p:nvSpPr>
                <p:spPr>
                  <a:xfrm rot="10111243">
                    <a:off x="5582872" y="246836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3"/>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泪滴形 1"/>
                  <p:cNvSpPr/>
                  <p:nvPr/>
                </p:nvSpPr>
                <p:spPr>
                  <a:xfrm rot="6430905">
                    <a:off x="3833458" y="2290078"/>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泪滴形 1"/>
                  <p:cNvSpPr/>
                  <p:nvPr/>
                </p:nvSpPr>
                <p:spPr>
                  <a:xfrm rot="3031563">
                    <a:off x="2789746" y="378130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1"/>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椭圆 30"/>
                  <p:cNvSpPr/>
                  <p:nvPr/>
                </p:nvSpPr>
                <p:spPr>
                  <a:xfrm rot="19870947">
                    <a:off x="5859728" y="5019672"/>
                    <a:ext cx="648361" cy="648360"/>
                  </a:xfrm>
                  <a:prstGeom prst="ellipse">
                    <a:avLst/>
                  </a:prstGeom>
                  <a:solidFill>
                    <a:schemeClr val="bg2"/>
                  </a:solidFill>
                  <a:ln w="295275" cap="flat" cmpd="sng" algn="ctr">
                    <a:solidFill>
                      <a:schemeClr val="accent1"/>
                    </a:solid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131" name="AutoShape 59"/>
            <p:cNvSpPr>
              <a:spLocks/>
            </p:cNvSpPr>
            <p:nvPr/>
          </p:nvSpPr>
          <p:spPr bwMode="auto">
            <a:xfrm>
              <a:off x="4918729" y="2285167"/>
              <a:ext cx="384412" cy="38375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AutoShape 112"/>
            <p:cNvSpPr>
              <a:spLocks/>
            </p:cNvSpPr>
            <p:nvPr/>
          </p:nvSpPr>
          <p:spPr bwMode="auto">
            <a:xfrm>
              <a:off x="3999194" y="3820418"/>
              <a:ext cx="383755" cy="384412"/>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33" name="Group 132"/>
            <p:cNvGrpSpPr/>
            <p:nvPr/>
          </p:nvGrpSpPr>
          <p:grpSpPr>
            <a:xfrm>
              <a:off x="6843607" y="2534299"/>
              <a:ext cx="384412" cy="323404"/>
              <a:chOff x="5368132" y="2625725"/>
              <a:chExt cx="465138" cy="391319"/>
            </a:xfrm>
            <a:solidFill>
              <a:schemeClr val="bg2"/>
            </a:solidFill>
          </p:grpSpPr>
          <p:sp>
            <p:nvSpPr>
              <p:cNvPr id="134"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5"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6"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7" name="Group 136"/>
            <p:cNvGrpSpPr/>
            <p:nvPr/>
          </p:nvGrpSpPr>
          <p:grpSpPr>
            <a:xfrm>
              <a:off x="7681436" y="3866045"/>
              <a:ext cx="383755" cy="383755"/>
              <a:chOff x="4439444" y="2582069"/>
              <a:chExt cx="464344" cy="464344"/>
            </a:xfrm>
            <a:solidFill>
              <a:schemeClr val="bg2"/>
            </a:solidFill>
          </p:grpSpPr>
          <p:sp>
            <p:nvSpPr>
              <p:cNvPr id="138"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1" name="Rectangle 140"/>
            <p:cNvSpPr/>
            <p:nvPr/>
          </p:nvSpPr>
          <p:spPr>
            <a:xfrm>
              <a:off x="3456000" y="4301604"/>
              <a:ext cx="1799288"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Rectangle 141"/>
            <p:cNvSpPr/>
            <p:nvPr/>
          </p:nvSpPr>
          <p:spPr>
            <a:xfrm>
              <a:off x="4405224" y="2799521"/>
              <a:ext cx="1446923"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Rectangle 142"/>
            <p:cNvSpPr/>
            <p:nvPr/>
          </p:nvSpPr>
          <p:spPr>
            <a:xfrm>
              <a:off x="6304303" y="2941200"/>
              <a:ext cx="139028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Rectangle 143"/>
            <p:cNvSpPr/>
            <p:nvPr/>
          </p:nvSpPr>
          <p:spPr>
            <a:xfrm>
              <a:off x="6933576" y="4243918"/>
              <a:ext cx="1736992"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Rectangle 51"/>
          <p:cNvSpPr/>
          <p:nvPr/>
        </p:nvSpPr>
        <p:spPr>
          <a:xfrm>
            <a:off x="1929495" y="5600052"/>
            <a:ext cx="8999762" cy="28277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文本框 40"/>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42" name="文本框 41"/>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95762466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00"/>
                                        </p:tgtEl>
                                        <p:attrNameLst>
                                          <p:attrName>style.visibility</p:attrName>
                                        </p:attrNameLst>
                                      </p:cBhvr>
                                      <p:to>
                                        <p:strVal val="visible"/>
                                      </p:to>
                                    </p:set>
                                    <p:anim calcmode="lin" valueType="num">
                                      <p:cBhvr>
                                        <p:cTn id="13" dur="500" fill="hold"/>
                                        <p:tgtEl>
                                          <p:spTgt spid="100"/>
                                        </p:tgtEl>
                                        <p:attrNameLst>
                                          <p:attrName>ppt_w</p:attrName>
                                        </p:attrNameLst>
                                      </p:cBhvr>
                                      <p:tavLst>
                                        <p:tav tm="0">
                                          <p:val>
                                            <p:fltVal val="0"/>
                                          </p:val>
                                        </p:tav>
                                        <p:tav tm="100000">
                                          <p:val>
                                            <p:strVal val="#ppt_w"/>
                                          </p:val>
                                        </p:tav>
                                      </p:tavLst>
                                    </p:anim>
                                    <p:anim calcmode="lin" valueType="num">
                                      <p:cBhvr>
                                        <p:cTn id="14" dur="500" fill="hold"/>
                                        <p:tgtEl>
                                          <p:spTgt spid="100"/>
                                        </p:tgtEl>
                                        <p:attrNameLst>
                                          <p:attrName>ppt_h</p:attrName>
                                        </p:attrNameLst>
                                      </p:cBhvr>
                                      <p:tavLst>
                                        <p:tav tm="0">
                                          <p:val>
                                            <p:fltVal val="0"/>
                                          </p:val>
                                        </p:tav>
                                        <p:tav tm="100000">
                                          <p:val>
                                            <p:strVal val="#ppt_h"/>
                                          </p:val>
                                        </p:tav>
                                      </p:tavLst>
                                    </p:anim>
                                    <p:animEffect transition="in" filter="fade">
                                      <p:cBhvr>
                                        <p:cTn id="15" dur="500"/>
                                        <p:tgtEl>
                                          <p:spTgt spid="100"/>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06"/>
                                        </p:tgtEl>
                                        <p:attrNameLst>
                                          <p:attrName>style.visibility</p:attrName>
                                        </p:attrNameLst>
                                      </p:cBhvr>
                                      <p:to>
                                        <p:strVal val="visible"/>
                                      </p:to>
                                    </p:set>
                                    <p:anim calcmode="lin" valueType="num">
                                      <p:cBhvr>
                                        <p:cTn id="19" dur="500" fill="hold"/>
                                        <p:tgtEl>
                                          <p:spTgt spid="106"/>
                                        </p:tgtEl>
                                        <p:attrNameLst>
                                          <p:attrName>ppt_w</p:attrName>
                                        </p:attrNameLst>
                                      </p:cBhvr>
                                      <p:tavLst>
                                        <p:tav tm="0">
                                          <p:val>
                                            <p:fltVal val="0"/>
                                          </p:val>
                                        </p:tav>
                                        <p:tav tm="100000">
                                          <p:val>
                                            <p:strVal val="#ppt_w"/>
                                          </p:val>
                                        </p:tav>
                                      </p:tavLst>
                                    </p:anim>
                                    <p:anim calcmode="lin" valueType="num">
                                      <p:cBhvr>
                                        <p:cTn id="20" dur="500" fill="hold"/>
                                        <p:tgtEl>
                                          <p:spTgt spid="106"/>
                                        </p:tgtEl>
                                        <p:attrNameLst>
                                          <p:attrName>ppt_h</p:attrName>
                                        </p:attrNameLst>
                                      </p:cBhvr>
                                      <p:tavLst>
                                        <p:tav tm="0">
                                          <p:val>
                                            <p:fltVal val="0"/>
                                          </p:val>
                                        </p:tav>
                                        <p:tav tm="100000">
                                          <p:val>
                                            <p:strVal val="#ppt_h"/>
                                          </p:val>
                                        </p:tav>
                                      </p:tavLst>
                                    </p:anim>
                                    <p:animEffect transition="in" filter="fade">
                                      <p:cBhvr>
                                        <p:cTn id="21" dur="500"/>
                                        <p:tgtEl>
                                          <p:spTgt spid="10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0"/>
                                        </p:tgtEl>
                                        <p:attrNameLst>
                                          <p:attrName>style.visibility</p:attrName>
                                        </p:attrNameLst>
                                      </p:cBhvr>
                                      <p:to>
                                        <p:strVal val="visible"/>
                                      </p:to>
                                    </p:set>
                                    <p:anim calcmode="lin" valueType="num">
                                      <p:cBhvr>
                                        <p:cTn id="25" dur="500" fill="hold"/>
                                        <p:tgtEl>
                                          <p:spTgt spid="90"/>
                                        </p:tgtEl>
                                        <p:attrNameLst>
                                          <p:attrName>ppt_w</p:attrName>
                                        </p:attrNameLst>
                                      </p:cBhvr>
                                      <p:tavLst>
                                        <p:tav tm="0">
                                          <p:val>
                                            <p:fltVal val="0"/>
                                          </p:val>
                                        </p:tav>
                                        <p:tav tm="100000">
                                          <p:val>
                                            <p:strVal val="#ppt_w"/>
                                          </p:val>
                                        </p:tav>
                                      </p:tavLst>
                                    </p:anim>
                                    <p:anim calcmode="lin" valueType="num">
                                      <p:cBhvr>
                                        <p:cTn id="26" dur="500" fill="hold"/>
                                        <p:tgtEl>
                                          <p:spTgt spid="90"/>
                                        </p:tgtEl>
                                        <p:attrNameLst>
                                          <p:attrName>ppt_h</p:attrName>
                                        </p:attrNameLst>
                                      </p:cBhvr>
                                      <p:tavLst>
                                        <p:tav tm="0">
                                          <p:val>
                                            <p:fltVal val="0"/>
                                          </p:val>
                                        </p:tav>
                                        <p:tav tm="100000">
                                          <p:val>
                                            <p:strVal val="#ppt_h"/>
                                          </p:val>
                                        </p:tav>
                                      </p:tavLst>
                                    </p:anim>
                                    <p:animEffect transition="in" filter="fade">
                                      <p:cBhvr>
                                        <p:cTn id="27" dur="500"/>
                                        <p:tgtEl>
                                          <p:spTgt spid="90"/>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95"/>
                                        </p:tgtEl>
                                        <p:attrNameLst>
                                          <p:attrName>style.visibility</p:attrName>
                                        </p:attrNameLst>
                                      </p:cBhvr>
                                      <p:to>
                                        <p:strVal val="visible"/>
                                      </p:to>
                                    </p:set>
                                    <p:anim calcmode="lin" valueType="num">
                                      <p:cBhvr>
                                        <p:cTn id="31" dur="500" fill="hold"/>
                                        <p:tgtEl>
                                          <p:spTgt spid="95"/>
                                        </p:tgtEl>
                                        <p:attrNameLst>
                                          <p:attrName>ppt_w</p:attrName>
                                        </p:attrNameLst>
                                      </p:cBhvr>
                                      <p:tavLst>
                                        <p:tav tm="0">
                                          <p:val>
                                            <p:fltVal val="0"/>
                                          </p:val>
                                        </p:tav>
                                        <p:tav tm="100000">
                                          <p:val>
                                            <p:strVal val="#ppt_w"/>
                                          </p:val>
                                        </p:tav>
                                      </p:tavLst>
                                    </p:anim>
                                    <p:anim calcmode="lin" valueType="num">
                                      <p:cBhvr>
                                        <p:cTn id="32" dur="500" fill="hold"/>
                                        <p:tgtEl>
                                          <p:spTgt spid="95"/>
                                        </p:tgtEl>
                                        <p:attrNameLst>
                                          <p:attrName>ppt_h</p:attrName>
                                        </p:attrNameLst>
                                      </p:cBhvr>
                                      <p:tavLst>
                                        <p:tav tm="0">
                                          <p:val>
                                            <p:fltVal val="0"/>
                                          </p:val>
                                        </p:tav>
                                        <p:tav tm="100000">
                                          <p:val>
                                            <p:strVal val="#ppt_h"/>
                                          </p:val>
                                        </p:tav>
                                      </p:tavLst>
                                    </p:anim>
                                    <p:animEffect transition="in" filter="fade">
                                      <p:cBhvr>
                                        <p:cTn id="33" dur="500"/>
                                        <p:tgtEl>
                                          <p:spTgt spid="95"/>
                                        </p:tgtEl>
                                      </p:cBhvr>
                                    </p:animEffect>
                                  </p:childTnLst>
                                </p:cTn>
                              </p:par>
                            </p:childTnLst>
                          </p:cTn>
                        </p:par>
                        <p:par>
                          <p:cTn id="34" fill="hold">
                            <p:stCondLst>
                              <p:cond delay="3000"/>
                            </p:stCondLst>
                            <p:childTnLst>
                              <p:par>
                                <p:cTn id="35" presetID="16" presetClass="entr" presetSubtype="21" fill="hold" grpId="0"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barn(inVertical)">
                                      <p:cBhvr>
                                        <p:cTn id="3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6"/>
          <p:cNvSpPr>
            <a:spLocks/>
          </p:cNvSpPr>
          <p:nvPr/>
        </p:nvSpPr>
        <p:spPr bwMode="auto">
          <a:xfrm>
            <a:off x="100150" y="2472407"/>
            <a:ext cx="12752618" cy="4759598"/>
          </a:xfrm>
          <a:custGeom>
            <a:avLst/>
            <a:gdLst>
              <a:gd name="T0" fmla="*/ 3815 w 5688"/>
              <a:gd name="T1" fmla="*/ 0 h 2122"/>
              <a:gd name="T2" fmla="*/ 5688 w 5688"/>
              <a:gd name="T3" fmla="*/ 2122 h 2122"/>
              <a:gd name="T4" fmla="*/ 0 w 5688"/>
              <a:gd name="T5" fmla="*/ 2122 h 2122"/>
              <a:gd name="T6" fmla="*/ 3815 w 5688"/>
              <a:gd name="T7" fmla="*/ 0 h 2122"/>
            </a:gdLst>
            <a:ahLst/>
            <a:cxnLst>
              <a:cxn ang="0">
                <a:pos x="T0" y="T1"/>
              </a:cxn>
              <a:cxn ang="0">
                <a:pos x="T2" y="T3"/>
              </a:cxn>
              <a:cxn ang="0">
                <a:pos x="T4" y="T5"/>
              </a:cxn>
              <a:cxn ang="0">
                <a:pos x="T6" y="T7"/>
              </a:cxn>
            </a:cxnLst>
            <a:rect l="0" t="0" r="r" b="b"/>
            <a:pathLst>
              <a:path w="5688" h="2122">
                <a:moveTo>
                  <a:pt x="3815" y="0"/>
                </a:moveTo>
                <a:lnTo>
                  <a:pt x="5688" y="2122"/>
                </a:lnTo>
                <a:lnTo>
                  <a:pt x="0" y="2122"/>
                </a:lnTo>
                <a:lnTo>
                  <a:pt x="3815" y="0"/>
                </a:lnTo>
                <a:close/>
              </a:path>
            </a:pathLst>
          </a:custGeom>
          <a:blipFill dpi="0" rotWithShape="1">
            <a:blip r:embed="rId2"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57" tIns="64278" rIns="128557" bIns="64278" numCol="1" anchor="t" anchorCtr="0" compatLnSpc="1">
            <a:prstTxWarp prst="textNoShape">
              <a:avLst/>
            </a:prstTxWarp>
          </a:bodyPr>
          <a:lstStyle/>
          <a:p>
            <a:endParaRPr lang="zh-CN" altLang="en-US" sz="2000"/>
          </a:p>
        </p:txBody>
      </p:sp>
      <p:sp>
        <p:nvSpPr>
          <p:cNvPr id="11" name="Freeform 7"/>
          <p:cNvSpPr>
            <a:spLocks/>
          </p:cNvSpPr>
          <p:nvPr/>
        </p:nvSpPr>
        <p:spPr bwMode="auto">
          <a:xfrm>
            <a:off x="1501" y="649"/>
            <a:ext cx="8566764" cy="7141639"/>
          </a:xfrm>
          <a:custGeom>
            <a:avLst/>
            <a:gdLst>
              <a:gd name="T0" fmla="*/ 0 w 3821"/>
              <a:gd name="T1" fmla="*/ 0 h 3184"/>
              <a:gd name="T2" fmla="*/ 2886 w 3821"/>
              <a:gd name="T3" fmla="*/ 0 h 3184"/>
              <a:gd name="T4" fmla="*/ 2903 w 3821"/>
              <a:gd name="T5" fmla="*/ 17 h 3184"/>
              <a:gd name="T6" fmla="*/ 3821 w 3821"/>
              <a:gd name="T7" fmla="*/ 1059 h 3184"/>
              <a:gd name="T8" fmla="*/ 0 w 3821"/>
              <a:gd name="T9" fmla="*/ 3184 h 3184"/>
              <a:gd name="T10" fmla="*/ 0 w 3821"/>
              <a:gd name="T11" fmla="*/ 0 h 3184"/>
            </a:gdLst>
            <a:ahLst/>
            <a:cxnLst>
              <a:cxn ang="0">
                <a:pos x="T0" y="T1"/>
              </a:cxn>
              <a:cxn ang="0">
                <a:pos x="T2" y="T3"/>
              </a:cxn>
              <a:cxn ang="0">
                <a:pos x="T4" y="T5"/>
              </a:cxn>
              <a:cxn ang="0">
                <a:pos x="T6" y="T7"/>
              </a:cxn>
              <a:cxn ang="0">
                <a:pos x="T8" y="T9"/>
              </a:cxn>
              <a:cxn ang="0">
                <a:pos x="T10" y="T11"/>
              </a:cxn>
            </a:cxnLst>
            <a:rect l="0" t="0" r="r" b="b"/>
            <a:pathLst>
              <a:path w="3821" h="3184">
                <a:moveTo>
                  <a:pt x="0" y="0"/>
                </a:moveTo>
                <a:lnTo>
                  <a:pt x="2886" y="0"/>
                </a:lnTo>
                <a:lnTo>
                  <a:pt x="2903" y="17"/>
                </a:lnTo>
                <a:lnTo>
                  <a:pt x="3821" y="1059"/>
                </a:lnTo>
                <a:lnTo>
                  <a:pt x="0" y="3184"/>
                </a:lnTo>
                <a:lnTo>
                  <a:pt x="0" y="0"/>
                </a:lnTo>
                <a:close/>
              </a:path>
            </a:pathLst>
          </a:custGeom>
          <a:solidFill>
            <a:schemeClr val="accent1"/>
          </a:solidFill>
          <a:ln w="0">
            <a:noFill/>
            <a:prstDash val="solid"/>
            <a:round/>
            <a:headEnd/>
            <a:tailEnd/>
          </a:ln>
        </p:spPr>
        <p:txBody>
          <a:bodyPr vert="horz" wrap="square" lIns="128557" tIns="64278" rIns="128557" bIns="64278" numCol="1" anchor="t" anchorCtr="0" compatLnSpc="1">
            <a:prstTxWarp prst="textNoShape">
              <a:avLst/>
            </a:prstTxWarp>
          </a:bodyPr>
          <a:lstStyle/>
          <a:p>
            <a:endParaRPr lang="zh-CN" altLang="en-US" sz="2000"/>
          </a:p>
        </p:txBody>
      </p:sp>
      <p:sp>
        <p:nvSpPr>
          <p:cNvPr id="6" name="TextBox 32"/>
          <p:cNvSpPr txBox="1"/>
          <p:nvPr/>
        </p:nvSpPr>
        <p:spPr>
          <a:xfrm>
            <a:off x="759591" y="1933862"/>
            <a:ext cx="3872637" cy="1077090"/>
          </a:xfrm>
          <a:prstGeom prst="rect">
            <a:avLst/>
          </a:prstGeom>
          <a:noFill/>
        </p:spPr>
        <p:txBody>
          <a:bodyPr wrap="square" rtlCol="0">
            <a:spAutoFit/>
          </a:bodyPr>
          <a:lstStyle/>
          <a:p>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ADD RELATED</a:t>
            </a:r>
          </a:p>
          <a:p>
            <a:r>
              <a:rPr lang="en-US" altLang="zh-CN" sz="3999" dirty="0">
                <a:solidFill>
                  <a:schemeClr val="bg1"/>
                </a:solidFill>
                <a:latin typeface="Arial" panose="020B0604020202020204" pitchFamily="34" charset="0"/>
                <a:ea typeface="微软雅黑" panose="020B0503020204020204" pitchFamily="34" charset="-122"/>
                <a:cs typeface="Arial" panose="020B0604020202020204" pitchFamily="34" charset="0"/>
              </a:rPr>
              <a:t>TITLE WORDS</a:t>
            </a:r>
            <a:endParaRPr lang="zh-CN" altLang="en-US" sz="4799"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7" name="TextBox 32"/>
          <p:cNvSpPr txBox="1"/>
          <p:nvPr/>
        </p:nvSpPr>
        <p:spPr>
          <a:xfrm>
            <a:off x="759591" y="3002915"/>
            <a:ext cx="3872637" cy="808683"/>
          </a:xfrm>
          <a:prstGeom prst="rect">
            <a:avLst/>
          </a:prstGeom>
          <a:noFill/>
        </p:spPr>
        <p:txBody>
          <a:bodyPr wrap="square" rtlCol="0">
            <a:spAutoFit/>
          </a:bodyPr>
          <a:lstStyle/>
          <a:p>
            <a:pPr algn="just">
              <a:lnSpc>
                <a:spcPct val="150000"/>
              </a:lnSpc>
            </a:pPr>
            <a:r>
              <a:rPr lang="zh-CN" alt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8" name="文本框 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9" name="文本框 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76554878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250" fill="hold"/>
                                        <p:tgtEl>
                                          <p:spTgt spid="6"/>
                                        </p:tgtEl>
                                        <p:attrNameLst>
                                          <p:attrName>ppt_x</p:attrName>
                                        </p:attrNameLst>
                                      </p:cBhvr>
                                      <p:tavLst>
                                        <p:tav tm="0">
                                          <p:val>
                                            <p:strVal val="0-#ppt_w/2"/>
                                          </p:val>
                                        </p:tav>
                                        <p:tav tm="100000">
                                          <p:val>
                                            <p:strVal val="#ppt_x"/>
                                          </p:val>
                                        </p:tav>
                                      </p:tavLst>
                                    </p:anim>
                                    <p:anim calcmode="lin" valueType="num">
                                      <p:cBhvr additive="base">
                                        <p:cTn id="18" dur="25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250"/>
                            </p:stCondLst>
                            <p:childTnLst>
                              <p:par>
                                <p:cTn id="20" presetID="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250" fill="hold"/>
                                        <p:tgtEl>
                                          <p:spTgt spid="7"/>
                                        </p:tgtEl>
                                        <p:attrNameLst>
                                          <p:attrName>ppt_x</p:attrName>
                                        </p:attrNameLst>
                                      </p:cBhvr>
                                      <p:tavLst>
                                        <p:tav tm="0">
                                          <p:val>
                                            <p:strVal val="0-#ppt_w/2"/>
                                          </p:val>
                                        </p:tav>
                                        <p:tav tm="100000">
                                          <p:val>
                                            <p:strVal val="#ppt_x"/>
                                          </p:val>
                                        </p:tav>
                                      </p:tavLst>
                                    </p:anim>
                                    <p:anim calcmode="lin" valueType="num">
                                      <p:cBhvr additive="base">
                                        <p:cTn id="23" dur="2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056356" y="3620153"/>
            <a:ext cx="761300" cy="177938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4"/>
          <p:cNvSpPr/>
          <p:nvPr/>
        </p:nvSpPr>
        <p:spPr>
          <a:xfrm>
            <a:off x="10056356" y="5018893"/>
            <a:ext cx="761300" cy="76130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Rectangle 5"/>
          <p:cNvSpPr/>
          <p:nvPr/>
        </p:nvSpPr>
        <p:spPr>
          <a:xfrm>
            <a:off x="8986908" y="2496332"/>
            <a:ext cx="761300" cy="29032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Oval 6"/>
          <p:cNvSpPr/>
          <p:nvPr/>
        </p:nvSpPr>
        <p:spPr>
          <a:xfrm>
            <a:off x="8986908" y="5018893"/>
            <a:ext cx="761300" cy="761300"/>
          </a:xfrm>
          <a:prstGeom prst="ellips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Rectangle 7"/>
          <p:cNvSpPr/>
          <p:nvPr/>
        </p:nvSpPr>
        <p:spPr>
          <a:xfrm>
            <a:off x="7917464" y="2943444"/>
            <a:ext cx="761300" cy="24560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8"/>
          <p:cNvSpPr/>
          <p:nvPr/>
        </p:nvSpPr>
        <p:spPr>
          <a:xfrm>
            <a:off x="7917464" y="5018893"/>
            <a:ext cx="761300" cy="761300"/>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ectangle 9"/>
          <p:cNvSpPr/>
          <p:nvPr/>
        </p:nvSpPr>
        <p:spPr>
          <a:xfrm>
            <a:off x="6848019" y="4115605"/>
            <a:ext cx="761300" cy="12839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6848019" y="5018893"/>
            <a:ext cx="761300" cy="7613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p:nvPr/>
        </p:nvSpPr>
        <p:spPr>
          <a:xfrm>
            <a:off x="5778573" y="3620153"/>
            <a:ext cx="761300" cy="17793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Oval 12"/>
          <p:cNvSpPr/>
          <p:nvPr/>
        </p:nvSpPr>
        <p:spPr>
          <a:xfrm>
            <a:off x="5778573" y="5018893"/>
            <a:ext cx="761300" cy="76130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 name="Group 13"/>
          <p:cNvGrpSpPr/>
          <p:nvPr/>
        </p:nvGrpSpPr>
        <p:grpSpPr>
          <a:xfrm>
            <a:off x="10243704" y="5202609"/>
            <a:ext cx="386598" cy="387259"/>
            <a:chOff x="9145588" y="4435475"/>
            <a:chExt cx="464344" cy="465138"/>
          </a:xfrm>
          <a:solidFill>
            <a:schemeClr val="bg1"/>
          </a:solidFill>
        </p:grpSpPr>
        <p:sp>
          <p:nvSpPr>
            <p:cNvPr id="15"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23"/>
          <p:cNvGrpSpPr/>
          <p:nvPr/>
        </p:nvGrpSpPr>
        <p:grpSpPr>
          <a:xfrm>
            <a:off x="9186484" y="5199066"/>
            <a:ext cx="362146" cy="386598"/>
            <a:chOff x="9159875" y="1647825"/>
            <a:chExt cx="434975" cy="464344"/>
          </a:xfrm>
          <a:solidFill>
            <a:schemeClr val="bg1"/>
          </a:solidFill>
        </p:grpSpPr>
        <p:sp>
          <p:nvSpPr>
            <p:cNvPr id="25"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Group 27"/>
          <p:cNvGrpSpPr/>
          <p:nvPr/>
        </p:nvGrpSpPr>
        <p:grpSpPr>
          <a:xfrm>
            <a:off x="8103492" y="5236642"/>
            <a:ext cx="387259" cy="325800"/>
            <a:chOff x="5368132" y="2625725"/>
            <a:chExt cx="465138" cy="391319"/>
          </a:xfrm>
          <a:solidFill>
            <a:schemeClr val="bg1"/>
          </a:solidFill>
        </p:grpSpPr>
        <p:sp>
          <p:nvSpPr>
            <p:cNvPr id="29"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31"/>
          <p:cNvGrpSpPr/>
          <p:nvPr/>
        </p:nvGrpSpPr>
        <p:grpSpPr>
          <a:xfrm>
            <a:off x="7035037" y="5206241"/>
            <a:ext cx="386598" cy="386598"/>
            <a:chOff x="4439444" y="1652588"/>
            <a:chExt cx="464344" cy="464344"/>
          </a:xfrm>
          <a:solidFill>
            <a:schemeClr val="bg1"/>
          </a:solidFill>
        </p:grpSpPr>
        <p:sp>
          <p:nvSpPr>
            <p:cNvPr id="33"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5965922" y="5260340"/>
            <a:ext cx="386598" cy="302009"/>
            <a:chOff x="2581275" y="1710532"/>
            <a:chExt cx="464344" cy="362744"/>
          </a:xfrm>
          <a:solidFill>
            <a:schemeClr val="bg1"/>
          </a:solidFill>
        </p:grpSpPr>
        <p:sp>
          <p:nvSpPr>
            <p:cNvPr id="37"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4" name="TextBox 43"/>
          <p:cNvSpPr txBox="1"/>
          <p:nvPr/>
        </p:nvSpPr>
        <p:spPr>
          <a:xfrm>
            <a:off x="5800147" y="5858408"/>
            <a:ext cx="718145" cy="147733"/>
          </a:xfrm>
          <a:prstGeom prst="rect">
            <a:avLst/>
          </a:prstGeom>
          <a:noFill/>
        </p:spPr>
        <p:txBody>
          <a:bodyPr wrap="non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6869265" y="5858407"/>
            <a:ext cx="718145" cy="147733"/>
          </a:xfrm>
          <a:prstGeom prst="rect">
            <a:avLst/>
          </a:prstGeom>
          <a:noFill/>
        </p:spPr>
        <p:txBody>
          <a:bodyPr wrap="non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7943995" y="5858407"/>
            <a:ext cx="718145" cy="147733"/>
          </a:xfrm>
          <a:prstGeom prst="rect">
            <a:avLst/>
          </a:prstGeom>
          <a:noFill/>
        </p:spPr>
        <p:txBody>
          <a:bodyPr wrap="non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10077597" y="5854862"/>
            <a:ext cx="718145" cy="147733"/>
          </a:xfrm>
          <a:prstGeom prst="rect">
            <a:avLst/>
          </a:prstGeom>
          <a:noFill/>
        </p:spPr>
        <p:txBody>
          <a:bodyPr wrap="non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7"/>
          <p:cNvSpPr txBox="1"/>
          <p:nvPr/>
        </p:nvSpPr>
        <p:spPr>
          <a:xfrm>
            <a:off x="9008483" y="5855290"/>
            <a:ext cx="718145" cy="147733"/>
          </a:xfrm>
          <a:prstGeom prst="rect">
            <a:avLst/>
          </a:prstGeom>
          <a:noFill/>
        </p:spPr>
        <p:txBody>
          <a:bodyPr wrap="non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9188020" y="2084768"/>
            <a:ext cx="359073" cy="258532"/>
          </a:xfrm>
          <a:prstGeom prst="rect">
            <a:avLst/>
          </a:prstGeom>
          <a:noFill/>
        </p:spPr>
        <p:txBody>
          <a:bodyPr wrap="none" lIns="0" tIns="0" rIns="0" bIns="0"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96%</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5979684" y="3211997"/>
            <a:ext cx="359073" cy="258532"/>
          </a:xfrm>
          <a:prstGeom prst="rect">
            <a:avLst/>
          </a:prstGeom>
          <a:noFill/>
        </p:spPr>
        <p:txBody>
          <a:bodyPr wrap="none" lIns="0" tIns="0" rIns="0" bIns="0"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7047937" y="3744885"/>
            <a:ext cx="359073" cy="258532"/>
          </a:xfrm>
          <a:prstGeom prst="rect">
            <a:avLst/>
          </a:prstGeom>
          <a:noFill/>
        </p:spPr>
        <p:txBody>
          <a:bodyPr wrap="none" lIns="0" tIns="0" rIns="0" bIns="0"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35%</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51"/>
          <p:cNvSpPr txBox="1"/>
          <p:nvPr/>
        </p:nvSpPr>
        <p:spPr>
          <a:xfrm>
            <a:off x="10255329" y="3269140"/>
            <a:ext cx="359073" cy="258532"/>
          </a:xfrm>
          <a:prstGeom prst="rect">
            <a:avLst/>
          </a:prstGeom>
          <a:noFill/>
        </p:spPr>
        <p:txBody>
          <a:bodyPr wrap="none" lIns="0" tIns="0" rIns="0" bIns="0"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46%</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8096438" y="2586094"/>
            <a:ext cx="359073" cy="258532"/>
          </a:xfrm>
          <a:prstGeom prst="rect">
            <a:avLst/>
          </a:prstGeom>
          <a:noFill/>
        </p:spPr>
        <p:txBody>
          <a:bodyPr wrap="none" lIns="0" tIns="0" rIns="0" bIns="0"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3"/>
          <p:cNvSpPr txBox="1"/>
          <p:nvPr/>
        </p:nvSpPr>
        <p:spPr>
          <a:xfrm>
            <a:off x="1962595" y="3342273"/>
            <a:ext cx="1256754" cy="258532"/>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1962489" y="4083785"/>
            <a:ext cx="512961" cy="369332"/>
          </a:xfrm>
          <a:prstGeom prst="rect">
            <a:avLst/>
          </a:prstGeom>
          <a:noFill/>
        </p:spPr>
        <p:txBody>
          <a:bodyPr wrap="none" lIns="0" tIns="0" rIns="0" bIns="0" rtlCol="0">
            <a:spAutoFit/>
          </a:bodyPr>
          <a:lstStyle/>
          <a:p>
            <a:pP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85%</a:t>
            </a:r>
            <a:endParaRPr lang="en-GB"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1958204" y="3587254"/>
            <a:ext cx="3510358" cy="28187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2484057" y="4137242"/>
            <a:ext cx="1694091" cy="258532"/>
          </a:xfrm>
          <a:prstGeom prst="rect">
            <a:avLst/>
          </a:prstGeom>
        </p:spPr>
        <p:txBody>
          <a:bodyPr wrap="square" lIns="0" tIns="0" rIns="0" bIns="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Rectangle 57"/>
          <p:cNvSpPr/>
          <p:nvPr/>
        </p:nvSpPr>
        <p:spPr>
          <a:xfrm>
            <a:off x="1958203" y="4409488"/>
            <a:ext cx="3510360" cy="28187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9" name="Straight Connector 58"/>
          <p:cNvCxnSpPr/>
          <p:nvPr/>
        </p:nvCxnSpPr>
        <p:spPr>
          <a:xfrm>
            <a:off x="2033099" y="4889858"/>
            <a:ext cx="342443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60" name="Group 59"/>
          <p:cNvGrpSpPr/>
          <p:nvPr/>
        </p:nvGrpSpPr>
        <p:grpSpPr>
          <a:xfrm>
            <a:off x="2108270" y="5195081"/>
            <a:ext cx="425258" cy="425258"/>
            <a:chOff x="3510757" y="2582069"/>
            <a:chExt cx="464344" cy="464344"/>
          </a:xfrm>
          <a:solidFill>
            <a:schemeClr val="accent4"/>
          </a:solidFill>
        </p:grpSpPr>
        <p:sp>
          <p:nvSpPr>
            <p:cNvPr id="61" name="AutoShape 126"/>
            <p:cNvSpPr>
              <a:spLocks/>
            </p:cNvSpPr>
            <p:nvPr/>
          </p:nvSpPr>
          <p:spPr bwMode="auto">
            <a:xfrm>
              <a:off x="3510757"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AutoShape 127"/>
            <p:cNvSpPr>
              <a:spLocks/>
            </p:cNvSpPr>
            <p:nvPr/>
          </p:nvSpPr>
          <p:spPr bwMode="auto">
            <a:xfrm>
              <a:off x="3698875" y="265430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3" name="Rectangle 62"/>
          <p:cNvSpPr/>
          <p:nvPr/>
        </p:nvSpPr>
        <p:spPr>
          <a:xfrm>
            <a:off x="2641735" y="5169346"/>
            <a:ext cx="2777089" cy="28187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1967997" y="5737139"/>
            <a:ext cx="3450827" cy="28187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文本框 6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66" name="文本框 6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21204492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ppt_x"/>
                                          </p:val>
                                        </p:tav>
                                        <p:tav tm="100000">
                                          <p:val>
                                            <p:strVal val="#ppt_x"/>
                                          </p:val>
                                        </p:tav>
                                      </p:tavLst>
                                    </p:anim>
                                    <p:anim calcmode="lin" valueType="num">
                                      <p:cBhvr additive="base">
                                        <p:cTn id="16" dur="500" fill="hold"/>
                                        <p:tgtEl>
                                          <p:spTgt spid="3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500" fill="hold"/>
                                        <p:tgtEl>
                                          <p:spTgt spid="44"/>
                                        </p:tgtEl>
                                        <p:attrNameLst>
                                          <p:attrName>ppt_x</p:attrName>
                                        </p:attrNameLst>
                                      </p:cBhvr>
                                      <p:tavLst>
                                        <p:tav tm="0">
                                          <p:val>
                                            <p:strVal val="#ppt_x"/>
                                          </p:val>
                                        </p:tav>
                                        <p:tav tm="100000">
                                          <p:val>
                                            <p:strVal val="#ppt_x"/>
                                          </p:val>
                                        </p:tav>
                                      </p:tavLst>
                                    </p:anim>
                                    <p:anim calcmode="lin" valueType="num">
                                      <p:cBhvr additive="base">
                                        <p:cTn id="20" dur="500" fill="hold"/>
                                        <p:tgtEl>
                                          <p:spTgt spid="4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ppt_x"/>
                                          </p:val>
                                        </p:tav>
                                        <p:tav tm="100000">
                                          <p:val>
                                            <p:strVal val="#ppt_x"/>
                                          </p:val>
                                        </p:tav>
                                      </p:tavLst>
                                    </p:anim>
                                    <p:anim calcmode="lin" valueType="num">
                                      <p:cBhvr additive="base">
                                        <p:cTn id="30" dur="500" fill="hold"/>
                                        <p:tgtEl>
                                          <p:spTgt spid="10"/>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additive="base">
                                        <p:cTn id="37" dur="500" fill="hold"/>
                                        <p:tgtEl>
                                          <p:spTgt spid="32"/>
                                        </p:tgtEl>
                                        <p:attrNameLst>
                                          <p:attrName>ppt_x</p:attrName>
                                        </p:attrNameLst>
                                      </p:cBhvr>
                                      <p:tavLst>
                                        <p:tav tm="0">
                                          <p:val>
                                            <p:strVal val="#ppt_x"/>
                                          </p:val>
                                        </p:tav>
                                        <p:tav tm="100000">
                                          <p:val>
                                            <p:strVal val="#ppt_x"/>
                                          </p:val>
                                        </p:tav>
                                      </p:tavLst>
                                    </p:anim>
                                    <p:anim calcmode="lin" valueType="num">
                                      <p:cBhvr additive="base">
                                        <p:cTn id="38" dur="500" fill="hold"/>
                                        <p:tgtEl>
                                          <p:spTgt spid="32"/>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500" fill="hold"/>
                                        <p:tgtEl>
                                          <p:spTgt spid="45"/>
                                        </p:tgtEl>
                                        <p:attrNameLst>
                                          <p:attrName>ppt_x</p:attrName>
                                        </p:attrNameLst>
                                      </p:cBhvr>
                                      <p:tavLst>
                                        <p:tav tm="0">
                                          <p:val>
                                            <p:strVal val="#ppt_x"/>
                                          </p:val>
                                        </p:tav>
                                        <p:tav tm="100000">
                                          <p:val>
                                            <p:strVal val="#ppt_x"/>
                                          </p:val>
                                        </p:tav>
                                      </p:tavLst>
                                    </p:anim>
                                    <p:anim calcmode="lin" valueType="num">
                                      <p:cBhvr additive="base">
                                        <p:cTn id="42" dur="500" fill="hold"/>
                                        <p:tgtEl>
                                          <p:spTgt spid="45"/>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51"/>
                                        </p:tgtEl>
                                        <p:attrNameLst>
                                          <p:attrName>style.visibility</p:attrName>
                                        </p:attrNameLst>
                                      </p:cBhvr>
                                      <p:to>
                                        <p:strVal val="visible"/>
                                      </p:to>
                                    </p:set>
                                    <p:anim calcmode="lin" valueType="num">
                                      <p:cBhvr additive="base">
                                        <p:cTn id="45" dur="500" fill="hold"/>
                                        <p:tgtEl>
                                          <p:spTgt spid="51"/>
                                        </p:tgtEl>
                                        <p:attrNameLst>
                                          <p:attrName>ppt_x</p:attrName>
                                        </p:attrNameLst>
                                      </p:cBhvr>
                                      <p:tavLst>
                                        <p:tav tm="0">
                                          <p:val>
                                            <p:strVal val="#ppt_x"/>
                                          </p:val>
                                        </p:tav>
                                        <p:tav tm="100000">
                                          <p:val>
                                            <p:strVal val="#ppt_x"/>
                                          </p:val>
                                        </p:tav>
                                      </p:tavLst>
                                    </p:anim>
                                    <p:anim calcmode="lin" valueType="num">
                                      <p:cBhvr additive="base">
                                        <p:cTn id="46"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additive="base">
                                        <p:cTn id="51" dur="500" fill="hold"/>
                                        <p:tgtEl>
                                          <p:spTgt spid="8"/>
                                        </p:tgtEl>
                                        <p:attrNameLst>
                                          <p:attrName>ppt_x</p:attrName>
                                        </p:attrNameLst>
                                      </p:cBhvr>
                                      <p:tavLst>
                                        <p:tav tm="0">
                                          <p:val>
                                            <p:strVal val="#ppt_x"/>
                                          </p:val>
                                        </p:tav>
                                        <p:tav tm="100000">
                                          <p:val>
                                            <p:strVal val="#ppt_x"/>
                                          </p:val>
                                        </p:tav>
                                      </p:tavLst>
                                    </p:anim>
                                    <p:anim calcmode="lin" valueType="num">
                                      <p:cBhvr additive="base">
                                        <p:cTn id="52" dur="500" fill="hold"/>
                                        <p:tgtEl>
                                          <p:spTgt spid="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ppt_x"/>
                                          </p:val>
                                        </p:tav>
                                        <p:tav tm="100000">
                                          <p:val>
                                            <p:strVal val="#ppt_x"/>
                                          </p:val>
                                        </p:tav>
                                      </p:tavLst>
                                    </p:anim>
                                    <p:anim calcmode="lin" valueType="num">
                                      <p:cBhvr additive="base">
                                        <p:cTn id="56" dur="500" fill="hold"/>
                                        <p:tgtEl>
                                          <p:spTgt spid="9"/>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additive="base">
                                        <p:cTn id="59" dur="500" fill="hold"/>
                                        <p:tgtEl>
                                          <p:spTgt spid="28"/>
                                        </p:tgtEl>
                                        <p:attrNameLst>
                                          <p:attrName>ppt_x</p:attrName>
                                        </p:attrNameLst>
                                      </p:cBhvr>
                                      <p:tavLst>
                                        <p:tav tm="0">
                                          <p:val>
                                            <p:strVal val="#ppt_x"/>
                                          </p:val>
                                        </p:tav>
                                        <p:tav tm="100000">
                                          <p:val>
                                            <p:strVal val="#ppt_x"/>
                                          </p:val>
                                        </p:tav>
                                      </p:tavLst>
                                    </p:anim>
                                    <p:anim calcmode="lin" valueType="num">
                                      <p:cBhvr additive="base">
                                        <p:cTn id="60" dur="500" fill="hold"/>
                                        <p:tgtEl>
                                          <p:spTgt spid="28"/>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46"/>
                                        </p:tgtEl>
                                        <p:attrNameLst>
                                          <p:attrName>style.visibility</p:attrName>
                                        </p:attrNameLst>
                                      </p:cBhvr>
                                      <p:to>
                                        <p:strVal val="visible"/>
                                      </p:to>
                                    </p:set>
                                    <p:anim calcmode="lin" valueType="num">
                                      <p:cBhvr additive="base">
                                        <p:cTn id="63" dur="500" fill="hold"/>
                                        <p:tgtEl>
                                          <p:spTgt spid="46"/>
                                        </p:tgtEl>
                                        <p:attrNameLst>
                                          <p:attrName>ppt_x</p:attrName>
                                        </p:attrNameLst>
                                      </p:cBhvr>
                                      <p:tavLst>
                                        <p:tav tm="0">
                                          <p:val>
                                            <p:strVal val="#ppt_x"/>
                                          </p:val>
                                        </p:tav>
                                        <p:tav tm="100000">
                                          <p:val>
                                            <p:strVal val="#ppt_x"/>
                                          </p:val>
                                        </p:tav>
                                      </p:tavLst>
                                    </p:anim>
                                    <p:anim calcmode="lin" valueType="num">
                                      <p:cBhvr additive="base">
                                        <p:cTn id="64" dur="500" fill="hold"/>
                                        <p:tgtEl>
                                          <p:spTgt spid="4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53"/>
                                        </p:tgtEl>
                                        <p:attrNameLst>
                                          <p:attrName>style.visibility</p:attrName>
                                        </p:attrNameLst>
                                      </p:cBhvr>
                                      <p:to>
                                        <p:strVal val="visible"/>
                                      </p:to>
                                    </p:set>
                                    <p:anim calcmode="lin" valueType="num">
                                      <p:cBhvr additive="base">
                                        <p:cTn id="67" dur="500" fill="hold"/>
                                        <p:tgtEl>
                                          <p:spTgt spid="53"/>
                                        </p:tgtEl>
                                        <p:attrNameLst>
                                          <p:attrName>ppt_x</p:attrName>
                                        </p:attrNameLst>
                                      </p:cBhvr>
                                      <p:tavLst>
                                        <p:tav tm="0">
                                          <p:val>
                                            <p:strVal val="#ppt_x"/>
                                          </p:val>
                                        </p:tav>
                                        <p:tav tm="100000">
                                          <p:val>
                                            <p:strVal val="#ppt_x"/>
                                          </p:val>
                                        </p:tav>
                                      </p:tavLst>
                                    </p:anim>
                                    <p:anim calcmode="lin" valueType="num">
                                      <p:cBhvr additive="base">
                                        <p:cTn id="68"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6"/>
                                        </p:tgtEl>
                                        <p:attrNameLst>
                                          <p:attrName>style.visibility</p:attrName>
                                        </p:attrNameLst>
                                      </p:cBhvr>
                                      <p:to>
                                        <p:strVal val="visible"/>
                                      </p:to>
                                    </p:set>
                                    <p:anim calcmode="lin" valueType="num">
                                      <p:cBhvr additive="base">
                                        <p:cTn id="73" dur="500" fill="hold"/>
                                        <p:tgtEl>
                                          <p:spTgt spid="6"/>
                                        </p:tgtEl>
                                        <p:attrNameLst>
                                          <p:attrName>ppt_x</p:attrName>
                                        </p:attrNameLst>
                                      </p:cBhvr>
                                      <p:tavLst>
                                        <p:tav tm="0">
                                          <p:val>
                                            <p:strVal val="#ppt_x"/>
                                          </p:val>
                                        </p:tav>
                                        <p:tav tm="100000">
                                          <p:val>
                                            <p:strVal val="#ppt_x"/>
                                          </p:val>
                                        </p:tav>
                                      </p:tavLst>
                                    </p:anim>
                                    <p:anim calcmode="lin" valueType="num">
                                      <p:cBhvr additive="base">
                                        <p:cTn id="74" dur="500" fill="hold"/>
                                        <p:tgtEl>
                                          <p:spTgt spid="6"/>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7"/>
                                        </p:tgtEl>
                                        <p:attrNameLst>
                                          <p:attrName>style.visibility</p:attrName>
                                        </p:attrNameLst>
                                      </p:cBhvr>
                                      <p:to>
                                        <p:strVal val="visible"/>
                                      </p:to>
                                    </p:set>
                                    <p:anim calcmode="lin" valueType="num">
                                      <p:cBhvr additive="base">
                                        <p:cTn id="77" dur="500" fill="hold"/>
                                        <p:tgtEl>
                                          <p:spTgt spid="7"/>
                                        </p:tgtEl>
                                        <p:attrNameLst>
                                          <p:attrName>ppt_x</p:attrName>
                                        </p:attrNameLst>
                                      </p:cBhvr>
                                      <p:tavLst>
                                        <p:tav tm="0">
                                          <p:val>
                                            <p:strVal val="#ppt_x"/>
                                          </p:val>
                                        </p:tav>
                                        <p:tav tm="100000">
                                          <p:val>
                                            <p:strVal val="#ppt_x"/>
                                          </p:val>
                                        </p:tav>
                                      </p:tavLst>
                                    </p:anim>
                                    <p:anim calcmode="lin" valueType="num">
                                      <p:cBhvr additive="base">
                                        <p:cTn id="78" dur="500" fill="hold"/>
                                        <p:tgtEl>
                                          <p:spTgt spid="7"/>
                                        </p:tgtEl>
                                        <p:attrNameLst>
                                          <p:attrName>ppt_y</p:attrName>
                                        </p:attrNameLst>
                                      </p:cBhvr>
                                      <p:tavLst>
                                        <p:tav tm="0">
                                          <p:val>
                                            <p:strVal val="1+#ppt_h/2"/>
                                          </p:val>
                                        </p:tav>
                                        <p:tav tm="100000">
                                          <p:val>
                                            <p:strVal val="#ppt_y"/>
                                          </p:val>
                                        </p:tav>
                                      </p:tavLst>
                                    </p:anim>
                                  </p:childTnLst>
                                </p:cTn>
                              </p:par>
                              <p:par>
                                <p:cTn id="79" presetID="2" presetClass="entr" presetSubtype="4" fill="hold" nodeType="withEffect">
                                  <p:stCondLst>
                                    <p:cond delay="0"/>
                                  </p:stCondLst>
                                  <p:childTnLst>
                                    <p:set>
                                      <p:cBhvr>
                                        <p:cTn id="80" dur="1" fill="hold">
                                          <p:stCondLst>
                                            <p:cond delay="0"/>
                                          </p:stCondLst>
                                        </p:cTn>
                                        <p:tgtEl>
                                          <p:spTgt spid="24"/>
                                        </p:tgtEl>
                                        <p:attrNameLst>
                                          <p:attrName>style.visibility</p:attrName>
                                        </p:attrNameLst>
                                      </p:cBhvr>
                                      <p:to>
                                        <p:strVal val="visible"/>
                                      </p:to>
                                    </p:set>
                                    <p:anim calcmode="lin" valueType="num">
                                      <p:cBhvr additive="base">
                                        <p:cTn id="81" dur="500" fill="hold"/>
                                        <p:tgtEl>
                                          <p:spTgt spid="24"/>
                                        </p:tgtEl>
                                        <p:attrNameLst>
                                          <p:attrName>ppt_x</p:attrName>
                                        </p:attrNameLst>
                                      </p:cBhvr>
                                      <p:tavLst>
                                        <p:tav tm="0">
                                          <p:val>
                                            <p:strVal val="#ppt_x"/>
                                          </p:val>
                                        </p:tav>
                                        <p:tav tm="100000">
                                          <p:val>
                                            <p:strVal val="#ppt_x"/>
                                          </p:val>
                                        </p:tav>
                                      </p:tavLst>
                                    </p:anim>
                                    <p:anim calcmode="lin" valueType="num">
                                      <p:cBhvr additive="base">
                                        <p:cTn id="82" dur="500" fill="hold"/>
                                        <p:tgtEl>
                                          <p:spTgt spid="24"/>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48"/>
                                        </p:tgtEl>
                                        <p:attrNameLst>
                                          <p:attrName>style.visibility</p:attrName>
                                        </p:attrNameLst>
                                      </p:cBhvr>
                                      <p:to>
                                        <p:strVal val="visible"/>
                                      </p:to>
                                    </p:set>
                                    <p:anim calcmode="lin" valueType="num">
                                      <p:cBhvr additive="base">
                                        <p:cTn id="85" dur="500" fill="hold"/>
                                        <p:tgtEl>
                                          <p:spTgt spid="48"/>
                                        </p:tgtEl>
                                        <p:attrNameLst>
                                          <p:attrName>ppt_x</p:attrName>
                                        </p:attrNameLst>
                                      </p:cBhvr>
                                      <p:tavLst>
                                        <p:tav tm="0">
                                          <p:val>
                                            <p:strVal val="#ppt_x"/>
                                          </p:val>
                                        </p:tav>
                                        <p:tav tm="100000">
                                          <p:val>
                                            <p:strVal val="#ppt_x"/>
                                          </p:val>
                                        </p:tav>
                                      </p:tavLst>
                                    </p:anim>
                                    <p:anim calcmode="lin" valueType="num">
                                      <p:cBhvr additive="base">
                                        <p:cTn id="86" dur="500" fill="hold"/>
                                        <p:tgtEl>
                                          <p:spTgt spid="4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49"/>
                                        </p:tgtEl>
                                        <p:attrNameLst>
                                          <p:attrName>style.visibility</p:attrName>
                                        </p:attrNameLst>
                                      </p:cBhvr>
                                      <p:to>
                                        <p:strVal val="visible"/>
                                      </p:to>
                                    </p:set>
                                    <p:anim calcmode="lin" valueType="num">
                                      <p:cBhvr additive="base">
                                        <p:cTn id="89" dur="500" fill="hold"/>
                                        <p:tgtEl>
                                          <p:spTgt spid="49"/>
                                        </p:tgtEl>
                                        <p:attrNameLst>
                                          <p:attrName>ppt_x</p:attrName>
                                        </p:attrNameLst>
                                      </p:cBhvr>
                                      <p:tavLst>
                                        <p:tav tm="0">
                                          <p:val>
                                            <p:strVal val="#ppt_x"/>
                                          </p:val>
                                        </p:tav>
                                        <p:tav tm="100000">
                                          <p:val>
                                            <p:strVal val="#ppt_x"/>
                                          </p:val>
                                        </p:tav>
                                      </p:tavLst>
                                    </p:anim>
                                    <p:anim calcmode="lin" valueType="num">
                                      <p:cBhvr additive="base">
                                        <p:cTn id="90"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grpId="0" nodeType="clickEffect">
                                  <p:stCondLst>
                                    <p:cond delay="0"/>
                                  </p:stCondLst>
                                  <p:childTnLst>
                                    <p:set>
                                      <p:cBhvr>
                                        <p:cTn id="94" dur="1" fill="hold">
                                          <p:stCondLst>
                                            <p:cond delay="0"/>
                                          </p:stCondLst>
                                        </p:cTn>
                                        <p:tgtEl>
                                          <p:spTgt spid="4"/>
                                        </p:tgtEl>
                                        <p:attrNameLst>
                                          <p:attrName>style.visibility</p:attrName>
                                        </p:attrNameLst>
                                      </p:cBhvr>
                                      <p:to>
                                        <p:strVal val="visible"/>
                                      </p:to>
                                    </p:set>
                                    <p:anim calcmode="lin" valueType="num">
                                      <p:cBhvr additive="base">
                                        <p:cTn id="95" dur="500" fill="hold"/>
                                        <p:tgtEl>
                                          <p:spTgt spid="4"/>
                                        </p:tgtEl>
                                        <p:attrNameLst>
                                          <p:attrName>ppt_x</p:attrName>
                                        </p:attrNameLst>
                                      </p:cBhvr>
                                      <p:tavLst>
                                        <p:tav tm="0">
                                          <p:val>
                                            <p:strVal val="#ppt_x"/>
                                          </p:val>
                                        </p:tav>
                                        <p:tav tm="100000">
                                          <p:val>
                                            <p:strVal val="#ppt_x"/>
                                          </p:val>
                                        </p:tav>
                                      </p:tavLst>
                                    </p:anim>
                                    <p:anim calcmode="lin" valueType="num">
                                      <p:cBhvr additive="base">
                                        <p:cTn id="96" dur="500" fill="hold"/>
                                        <p:tgtEl>
                                          <p:spTgt spid="4"/>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5"/>
                                        </p:tgtEl>
                                        <p:attrNameLst>
                                          <p:attrName>style.visibility</p:attrName>
                                        </p:attrNameLst>
                                      </p:cBhvr>
                                      <p:to>
                                        <p:strVal val="visible"/>
                                      </p:to>
                                    </p:set>
                                    <p:anim calcmode="lin" valueType="num">
                                      <p:cBhvr additive="base">
                                        <p:cTn id="99" dur="500" fill="hold"/>
                                        <p:tgtEl>
                                          <p:spTgt spid="5"/>
                                        </p:tgtEl>
                                        <p:attrNameLst>
                                          <p:attrName>ppt_x</p:attrName>
                                        </p:attrNameLst>
                                      </p:cBhvr>
                                      <p:tavLst>
                                        <p:tav tm="0">
                                          <p:val>
                                            <p:strVal val="#ppt_x"/>
                                          </p:val>
                                        </p:tav>
                                        <p:tav tm="100000">
                                          <p:val>
                                            <p:strVal val="#ppt_x"/>
                                          </p:val>
                                        </p:tav>
                                      </p:tavLst>
                                    </p:anim>
                                    <p:anim calcmode="lin" valueType="num">
                                      <p:cBhvr additive="base">
                                        <p:cTn id="100" dur="500" fill="hold"/>
                                        <p:tgtEl>
                                          <p:spTgt spid="5"/>
                                        </p:tgtEl>
                                        <p:attrNameLst>
                                          <p:attrName>ppt_y</p:attrName>
                                        </p:attrNameLst>
                                      </p:cBhvr>
                                      <p:tavLst>
                                        <p:tav tm="0">
                                          <p:val>
                                            <p:strVal val="1+#ppt_h/2"/>
                                          </p:val>
                                        </p:tav>
                                        <p:tav tm="100000">
                                          <p:val>
                                            <p:strVal val="#ppt_y"/>
                                          </p:val>
                                        </p:tav>
                                      </p:tavLst>
                                    </p:anim>
                                  </p:childTnLst>
                                </p:cTn>
                              </p:par>
                              <p:par>
                                <p:cTn id="101" presetID="2" presetClass="entr" presetSubtype="4" fill="hold" nodeType="withEffect">
                                  <p:stCondLst>
                                    <p:cond delay="0"/>
                                  </p:stCondLst>
                                  <p:childTnLst>
                                    <p:set>
                                      <p:cBhvr>
                                        <p:cTn id="102" dur="1" fill="hold">
                                          <p:stCondLst>
                                            <p:cond delay="0"/>
                                          </p:stCondLst>
                                        </p:cTn>
                                        <p:tgtEl>
                                          <p:spTgt spid="14"/>
                                        </p:tgtEl>
                                        <p:attrNameLst>
                                          <p:attrName>style.visibility</p:attrName>
                                        </p:attrNameLst>
                                      </p:cBhvr>
                                      <p:to>
                                        <p:strVal val="visible"/>
                                      </p:to>
                                    </p:set>
                                    <p:anim calcmode="lin" valueType="num">
                                      <p:cBhvr additive="base">
                                        <p:cTn id="103" dur="500" fill="hold"/>
                                        <p:tgtEl>
                                          <p:spTgt spid="14"/>
                                        </p:tgtEl>
                                        <p:attrNameLst>
                                          <p:attrName>ppt_x</p:attrName>
                                        </p:attrNameLst>
                                      </p:cBhvr>
                                      <p:tavLst>
                                        <p:tav tm="0">
                                          <p:val>
                                            <p:strVal val="#ppt_x"/>
                                          </p:val>
                                        </p:tav>
                                        <p:tav tm="100000">
                                          <p:val>
                                            <p:strVal val="#ppt_x"/>
                                          </p:val>
                                        </p:tav>
                                      </p:tavLst>
                                    </p:anim>
                                    <p:anim calcmode="lin" valueType="num">
                                      <p:cBhvr additive="base">
                                        <p:cTn id="104" dur="500" fill="hold"/>
                                        <p:tgtEl>
                                          <p:spTgt spid="14"/>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47"/>
                                        </p:tgtEl>
                                        <p:attrNameLst>
                                          <p:attrName>style.visibility</p:attrName>
                                        </p:attrNameLst>
                                      </p:cBhvr>
                                      <p:to>
                                        <p:strVal val="visible"/>
                                      </p:to>
                                    </p:set>
                                    <p:anim calcmode="lin" valueType="num">
                                      <p:cBhvr additive="base">
                                        <p:cTn id="107" dur="500" fill="hold"/>
                                        <p:tgtEl>
                                          <p:spTgt spid="47"/>
                                        </p:tgtEl>
                                        <p:attrNameLst>
                                          <p:attrName>ppt_x</p:attrName>
                                        </p:attrNameLst>
                                      </p:cBhvr>
                                      <p:tavLst>
                                        <p:tav tm="0">
                                          <p:val>
                                            <p:strVal val="#ppt_x"/>
                                          </p:val>
                                        </p:tav>
                                        <p:tav tm="100000">
                                          <p:val>
                                            <p:strVal val="#ppt_x"/>
                                          </p:val>
                                        </p:tav>
                                      </p:tavLst>
                                    </p:anim>
                                    <p:anim calcmode="lin" valueType="num">
                                      <p:cBhvr additive="base">
                                        <p:cTn id="108" dur="500" fill="hold"/>
                                        <p:tgtEl>
                                          <p:spTgt spid="47"/>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52"/>
                                        </p:tgtEl>
                                        <p:attrNameLst>
                                          <p:attrName>style.visibility</p:attrName>
                                        </p:attrNameLst>
                                      </p:cBhvr>
                                      <p:to>
                                        <p:strVal val="visible"/>
                                      </p:to>
                                    </p:set>
                                    <p:anim calcmode="lin" valueType="num">
                                      <p:cBhvr additive="base">
                                        <p:cTn id="111" dur="500" fill="hold"/>
                                        <p:tgtEl>
                                          <p:spTgt spid="52"/>
                                        </p:tgtEl>
                                        <p:attrNameLst>
                                          <p:attrName>ppt_x</p:attrName>
                                        </p:attrNameLst>
                                      </p:cBhvr>
                                      <p:tavLst>
                                        <p:tav tm="0">
                                          <p:val>
                                            <p:strVal val="#ppt_x"/>
                                          </p:val>
                                        </p:tav>
                                        <p:tav tm="100000">
                                          <p:val>
                                            <p:strVal val="#ppt_x"/>
                                          </p:val>
                                        </p:tav>
                                      </p:tavLst>
                                    </p:anim>
                                    <p:anim calcmode="lin" valueType="num">
                                      <p:cBhvr additive="base">
                                        <p:cTn id="112" dur="500" fill="hold"/>
                                        <p:tgtEl>
                                          <p:spTgt spid="52"/>
                                        </p:tgtEl>
                                        <p:attrNameLst>
                                          <p:attrName>ppt_y</p:attrName>
                                        </p:attrNameLst>
                                      </p:cBhvr>
                                      <p:tavLst>
                                        <p:tav tm="0">
                                          <p:val>
                                            <p:strVal val="1+#ppt_h/2"/>
                                          </p:val>
                                        </p:tav>
                                        <p:tav tm="100000">
                                          <p:val>
                                            <p:strVal val="#ppt_y"/>
                                          </p:val>
                                        </p:tav>
                                      </p:tavLst>
                                    </p:anim>
                                  </p:childTnLst>
                                </p:cTn>
                              </p:par>
                            </p:childTnLst>
                          </p:cTn>
                        </p:par>
                        <p:par>
                          <p:cTn id="113" fill="hold">
                            <p:stCondLst>
                              <p:cond delay="500"/>
                            </p:stCondLst>
                            <p:childTnLst>
                              <p:par>
                                <p:cTn id="114" presetID="22" presetClass="entr" presetSubtype="8" fill="hold" grpId="0" nodeType="afterEffect">
                                  <p:stCondLst>
                                    <p:cond delay="0"/>
                                  </p:stCondLst>
                                  <p:childTnLst>
                                    <p:set>
                                      <p:cBhvr>
                                        <p:cTn id="115" dur="1" fill="hold">
                                          <p:stCondLst>
                                            <p:cond delay="0"/>
                                          </p:stCondLst>
                                        </p:cTn>
                                        <p:tgtEl>
                                          <p:spTgt spid="54"/>
                                        </p:tgtEl>
                                        <p:attrNameLst>
                                          <p:attrName>style.visibility</p:attrName>
                                        </p:attrNameLst>
                                      </p:cBhvr>
                                      <p:to>
                                        <p:strVal val="visible"/>
                                      </p:to>
                                    </p:set>
                                    <p:animEffect transition="in" filter="wipe(left)">
                                      <p:cBhvr>
                                        <p:cTn id="116" dur="500"/>
                                        <p:tgtEl>
                                          <p:spTgt spid="54"/>
                                        </p:tgtEl>
                                      </p:cBhvr>
                                    </p:animEffect>
                                  </p:childTnLst>
                                </p:cTn>
                              </p:par>
                            </p:childTnLst>
                          </p:cTn>
                        </p:par>
                        <p:par>
                          <p:cTn id="117" fill="hold">
                            <p:stCondLst>
                              <p:cond delay="1000"/>
                            </p:stCondLst>
                            <p:childTnLst>
                              <p:par>
                                <p:cTn id="118" presetID="10" presetClass="entr" presetSubtype="0" fill="hold" grpId="0" nodeType="afterEffect">
                                  <p:stCondLst>
                                    <p:cond delay="0"/>
                                  </p:stCondLst>
                                  <p:childTnLst>
                                    <p:set>
                                      <p:cBhvr>
                                        <p:cTn id="119" dur="1" fill="hold">
                                          <p:stCondLst>
                                            <p:cond delay="0"/>
                                          </p:stCondLst>
                                        </p:cTn>
                                        <p:tgtEl>
                                          <p:spTgt spid="55"/>
                                        </p:tgtEl>
                                        <p:attrNameLst>
                                          <p:attrName>style.visibility</p:attrName>
                                        </p:attrNameLst>
                                      </p:cBhvr>
                                      <p:to>
                                        <p:strVal val="visible"/>
                                      </p:to>
                                    </p:set>
                                    <p:animEffect transition="in" filter="fade">
                                      <p:cBhvr>
                                        <p:cTn id="120" dur="500"/>
                                        <p:tgtEl>
                                          <p:spTgt spid="55"/>
                                        </p:tgtEl>
                                      </p:cBhvr>
                                    </p:animEffect>
                                  </p:childTnLst>
                                </p:cTn>
                              </p:par>
                            </p:childTnLst>
                          </p:cTn>
                        </p:par>
                        <p:par>
                          <p:cTn id="121" fill="hold">
                            <p:stCondLst>
                              <p:cond delay="1500"/>
                            </p:stCondLst>
                            <p:childTnLst>
                              <p:par>
                                <p:cTn id="122" presetID="22" presetClass="entr" presetSubtype="8" fill="hold" grpId="0" nodeType="afterEffect">
                                  <p:stCondLst>
                                    <p:cond delay="0"/>
                                  </p:stCondLst>
                                  <p:childTnLst>
                                    <p:set>
                                      <p:cBhvr>
                                        <p:cTn id="123" dur="1" fill="hold">
                                          <p:stCondLst>
                                            <p:cond delay="0"/>
                                          </p:stCondLst>
                                        </p:cTn>
                                        <p:tgtEl>
                                          <p:spTgt spid="56"/>
                                        </p:tgtEl>
                                        <p:attrNameLst>
                                          <p:attrName>style.visibility</p:attrName>
                                        </p:attrNameLst>
                                      </p:cBhvr>
                                      <p:to>
                                        <p:strVal val="visible"/>
                                      </p:to>
                                    </p:set>
                                    <p:animEffect transition="in" filter="wipe(left)">
                                      <p:cBhvr>
                                        <p:cTn id="124" dur="500"/>
                                        <p:tgtEl>
                                          <p:spTgt spid="56"/>
                                        </p:tgtEl>
                                      </p:cBhvr>
                                    </p:animEffect>
                                  </p:childTnLst>
                                </p:cTn>
                              </p:par>
                            </p:childTnLst>
                          </p:cTn>
                        </p:par>
                        <p:par>
                          <p:cTn id="125" fill="hold">
                            <p:stCondLst>
                              <p:cond delay="2000"/>
                            </p:stCondLst>
                            <p:childTnLst>
                              <p:par>
                                <p:cTn id="126" presetID="22" presetClass="entr" presetSubtype="8" fill="hold" grpId="0" nodeType="afterEffect">
                                  <p:stCondLst>
                                    <p:cond delay="0"/>
                                  </p:stCondLst>
                                  <p:childTnLst>
                                    <p:set>
                                      <p:cBhvr>
                                        <p:cTn id="127" dur="1" fill="hold">
                                          <p:stCondLst>
                                            <p:cond delay="0"/>
                                          </p:stCondLst>
                                        </p:cTn>
                                        <p:tgtEl>
                                          <p:spTgt spid="57"/>
                                        </p:tgtEl>
                                        <p:attrNameLst>
                                          <p:attrName>style.visibility</p:attrName>
                                        </p:attrNameLst>
                                      </p:cBhvr>
                                      <p:to>
                                        <p:strVal val="visible"/>
                                      </p:to>
                                    </p:set>
                                    <p:animEffect transition="in" filter="wipe(left)">
                                      <p:cBhvr>
                                        <p:cTn id="128" dur="500"/>
                                        <p:tgtEl>
                                          <p:spTgt spid="57"/>
                                        </p:tgtEl>
                                      </p:cBhvr>
                                    </p:animEffect>
                                  </p:childTnLst>
                                </p:cTn>
                              </p:par>
                            </p:childTnLst>
                          </p:cTn>
                        </p:par>
                        <p:par>
                          <p:cTn id="129" fill="hold">
                            <p:stCondLst>
                              <p:cond delay="2500"/>
                            </p:stCondLst>
                            <p:childTnLst>
                              <p:par>
                                <p:cTn id="130" presetID="22" presetClass="entr" presetSubtype="8" fill="hold" grpId="0" nodeType="afterEffect">
                                  <p:stCondLst>
                                    <p:cond delay="0"/>
                                  </p:stCondLst>
                                  <p:childTnLst>
                                    <p:set>
                                      <p:cBhvr>
                                        <p:cTn id="131" dur="1" fill="hold">
                                          <p:stCondLst>
                                            <p:cond delay="0"/>
                                          </p:stCondLst>
                                        </p:cTn>
                                        <p:tgtEl>
                                          <p:spTgt spid="58"/>
                                        </p:tgtEl>
                                        <p:attrNameLst>
                                          <p:attrName>style.visibility</p:attrName>
                                        </p:attrNameLst>
                                      </p:cBhvr>
                                      <p:to>
                                        <p:strVal val="visible"/>
                                      </p:to>
                                    </p:set>
                                    <p:animEffect transition="in" filter="wipe(left)">
                                      <p:cBhvr>
                                        <p:cTn id="132" dur="500"/>
                                        <p:tgtEl>
                                          <p:spTgt spid="58"/>
                                        </p:tgtEl>
                                      </p:cBhvr>
                                    </p:animEffect>
                                  </p:childTnLst>
                                </p:cTn>
                              </p:par>
                            </p:childTnLst>
                          </p:cTn>
                        </p:par>
                        <p:par>
                          <p:cTn id="133" fill="hold">
                            <p:stCondLst>
                              <p:cond delay="3000"/>
                            </p:stCondLst>
                            <p:childTnLst>
                              <p:par>
                                <p:cTn id="134" presetID="10" presetClass="entr" presetSubtype="0" fill="hold" nodeType="afterEffect">
                                  <p:stCondLst>
                                    <p:cond delay="0"/>
                                  </p:stCondLst>
                                  <p:childTnLst>
                                    <p:set>
                                      <p:cBhvr>
                                        <p:cTn id="135" dur="1" fill="hold">
                                          <p:stCondLst>
                                            <p:cond delay="0"/>
                                          </p:stCondLst>
                                        </p:cTn>
                                        <p:tgtEl>
                                          <p:spTgt spid="60"/>
                                        </p:tgtEl>
                                        <p:attrNameLst>
                                          <p:attrName>style.visibility</p:attrName>
                                        </p:attrNameLst>
                                      </p:cBhvr>
                                      <p:to>
                                        <p:strVal val="visible"/>
                                      </p:to>
                                    </p:set>
                                    <p:animEffect transition="in" filter="fade">
                                      <p:cBhvr>
                                        <p:cTn id="136" dur="500"/>
                                        <p:tgtEl>
                                          <p:spTgt spid="60"/>
                                        </p:tgtEl>
                                      </p:cBhvr>
                                    </p:animEffect>
                                  </p:childTnLst>
                                </p:cTn>
                              </p:par>
                            </p:childTnLst>
                          </p:cTn>
                        </p:par>
                        <p:par>
                          <p:cTn id="137" fill="hold">
                            <p:stCondLst>
                              <p:cond delay="3500"/>
                            </p:stCondLst>
                            <p:childTnLst>
                              <p:par>
                                <p:cTn id="138" presetID="22" presetClass="entr" presetSubtype="8" fill="hold" grpId="0" nodeType="afterEffect">
                                  <p:stCondLst>
                                    <p:cond delay="0"/>
                                  </p:stCondLst>
                                  <p:childTnLst>
                                    <p:set>
                                      <p:cBhvr>
                                        <p:cTn id="139" dur="1" fill="hold">
                                          <p:stCondLst>
                                            <p:cond delay="0"/>
                                          </p:stCondLst>
                                        </p:cTn>
                                        <p:tgtEl>
                                          <p:spTgt spid="63"/>
                                        </p:tgtEl>
                                        <p:attrNameLst>
                                          <p:attrName>style.visibility</p:attrName>
                                        </p:attrNameLst>
                                      </p:cBhvr>
                                      <p:to>
                                        <p:strVal val="visible"/>
                                      </p:to>
                                    </p:set>
                                    <p:animEffect transition="in" filter="wipe(left)">
                                      <p:cBhvr>
                                        <p:cTn id="140" dur="500"/>
                                        <p:tgtEl>
                                          <p:spTgt spid="63"/>
                                        </p:tgtEl>
                                      </p:cBhvr>
                                    </p:animEffect>
                                  </p:childTnLst>
                                </p:cTn>
                              </p:par>
                            </p:childTnLst>
                          </p:cTn>
                        </p:par>
                        <p:par>
                          <p:cTn id="141" fill="hold">
                            <p:stCondLst>
                              <p:cond delay="4000"/>
                            </p:stCondLst>
                            <p:childTnLst>
                              <p:par>
                                <p:cTn id="142" presetID="22" presetClass="entr" presetSubtype="8" fill="hold" grpId="0" nodeType="afterEffect">
                                  <p:stCondLst>
                                    <p:cond delay="0"/>
                                  </p:stCondLst>
                                  <p:childTnLst>
                                    <p:set>
                                      <p:cBhvr>
                                        <p:cTn id="143" dur="1" fill="hold">
                                          <p:stCondLst>
                                            <p:cond delay="0"/>
                                          </p:stCondLst>
                                        </p:cTn>
                                        <p:tgtEl>
                                          <p:spTgt spid="64"/>
                                        </p:tgtEl>
                                        <p:attrNameLst>
                                          <p:attrName>style.visibility</p:attrName>
                                        </p:attrNameLst>
                                      </p:cBhvr>
                                      <p:to>
                                        <p:strVal val="visible"/>
                                      </p:to>
                                    </p:set>
                                    <p:animEffect transition="in" filter="wipe(left)">
                                      <p:cBhvr>
                                        <p:cTn id="144" dur="500"/>
                                        <p:tgtEl>
                                          <p:spTgt spid="64"/>
                                        </p:tgtEl>
                                      </p:cBhvr>
                                    </p:animEffect>
                                  </p:childTnLst>
                                </p:cTn>
                              </p:par>
                            </p:childTnLst>
                          </p:cTn>
                        </p:par>
                        <p:par>
                          <p:cTn id="145" fill="hold">
                            <p:stCondLst>
                              <p:cond delay="4500"/>
                            </p:stCondLst>
                            <p:childTnLst>
                              <p:par>
                                <p:cTn id="146" presetID="22" presetClass="entr" presetSubtype="8" fill="hold" nodeType="afterEffect">
                                  <p:stCondLst>
                                    <p:cond delay="0"/>
                                  </p:stCondLst>
                                  <p:childTnLst>
                                    <p:set>
                                      <p:cBhvr>
                                        <p:cTn id="147" dur="1" fill="hold">
                                          <p:stCondLst>
                                            <p:cond delay="0"/>
                                          </p:stCondLst>
                                        </p:cTn>
                                        <p:tgtEl>
                                          <p:spTgt spid="59"/>
                                        </p:tgtEl>
                                        <p:attrNameLst>
                                          <p:attrName>style.visibility</p:attrName>
                                        </p:attrNameLst>
                                      </p:cBhvr>
                                      <p:to>
                                        <p:strVal val="visible"/>
                                      </p:to>
                                    </p:set>
                                    <p:animEffect transition="in" filter="wipe(left)">
                                      <p:cBhvr>
                                        <p:cTn id="148"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44" grpId="0"/>
      <p:bldP spid="45" grpId="0"/>
      <p:bldP spid="46" grpId="0"/>
      <p:bldP spid="47" grpId="0"/>
      <p:bldP spid="48" grpId="0"/>
      <p:bldP spid="49" grpId="0"/>
      <p:bldP spid="50" grpId="0"/>
      <p:bldP spid="51" grpId="0"/>
      <p:bldP spid="52" grpId="0"/>
      <p:bldP spid="53" grpId="0"/>
      <p:bldP spid="54" grpId="0"/>
      <p:bldP spid="55" grpId="0"/>
      <p:bldP spid="56" grpId="0"/>
      <p:bldP spid="57" grpId="0"/>
      <p:bldP spid="58" grpId="0"/>
      <p:bldP spid="63" grpId="0"/>
      <p:bldP spid="6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7"/>
          <p:cNvSpPr/>
          <p:nvPr/>
        </p:nvSpPr>
        <p:spPr>
          <a:xfrm>
            <a:off x="817453" y="1199980"/>
            <a:ext cx="11217889" cy="4045517"/>
          </a:xfrm>
          <a:custGeom>
            <a:avLst/>
            <a:gdLst>
              <a:gd name="connsiteX0" fmla="*/ 8105493 w 11217889"/>
              <a:gd name="connsiteY0" fmla="*/ 9081 h 4045517"/>
              <a:gd name="connsiteX1" fmla="*/ 10717751 w 11217889"/>
              <a:gd name="connsiteY1" fmla="*/ 9081 h 4045517"/>
              <a:gd name="connsiteX2" fmla="*/ 11217889 w 11217889"/>
              <a:gd name="connsiteY2" fmla="*/ 4045517 h 4045517"/>
              <a:gd name="connsiteX3" fmla="*/ 8605631 w 11217889"/>
              <a:gd name="connsiteY3" fmla="*/ 4045517 h 4045517"/>
              <a:gd name="connsiteX4" fmla="*/ 2701831 w 11217889"/>
              <a:gd name="connsiteY4" fmla="*/ 0 h 4045517"/>
              <a:gd name="connsiteX5" fmla="*/ 5314088 w 11217889"/>
              <a:gd name="connsiteY5" fmla="*/ 0 h 4045517"/>
              <a:gd name="connsiteX6" fmla="*/ 5814226 w 11217889"/>
              <a:gd name="connsiteY6" fmla="*/ 4036436 h 4045517"/>
              <a:gd name="connsiteX7" fmla="*/ 3201968 w 11217889"/>
              <a:gd name="connsiteY7" fmla="*/ 4036436 h 4045517"/>
              <a:gd name="connsiteX8" fmla="*/ 0 w 11217889"/>
              <a:gd name="connsiteY8" fmla="*/ 0 h 4045517"/>
              <a:gd name="connsiteX9" fmla="*/ 2612259 w 11217889"/>
              <a:gd name="connsiteY9" fmla="*/ 0 h 4045517"/>
              <a:gd name="connsiteX10" fmla="*/ 3112397 w 11217889"/>
              <a:gd name="connsiteY10" fmla="*/ 4036436 h 4045517"/>
              <a:gd name="connsiteX11" fmla="*/ 500138 w 11217889"/>
              <a:gd name="connsiteY11" fmla="*/ 4036436 h 4045517"/>
              <a:gd name="connsiteX12" fmla="*/ 5403660 w 11217889"/>
              <a:gd name="connsiteY12" fmla="*/ 0 h 4045517"/>
              <a:gd name="connsiteX13" fmla="*/ 8015918 w 11217889"/>
              <a:gd name="connsiteY13" fmla="*/ 0 h 4045517"/>
              <a:gd name="connsiteX14" fmla="*/ 8516056 w 11217889"/>
              <a:gd name="connsiteY14" fmla="*/ 4036436 h 4045517"/>
              <a:gd name="connsiteX15" fmla="*/ 5903798 w 11217889"/>
              <a:gd name="connsiteY15" fmla="*/ 4036436 h 4045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217889" h="4045517">
                <a:moveTo>
                  <a:pt x="8105493" y="9081"/>
                </a:moveTo>
                <a:lnTo>
                  <a:pt x="10717751" y="9081"/>
                </a:lnTo>
                <a:lnTo>
                  <a:pt x="11217889" y="4045517"/>
                </a:lnTo>
                <a:lnTo>
                  <a:pt x="8605631" y="4045517"/>
                </a:lnTo>
                <a:close/>
                <a:moveTo>
                  <a:pt x="2701831" y="0"/>
                </a:moveTo>
                <a:lnTo>
                  <a:pt x="5314088" y="0"/>
                </a:lnTo>
                <a:lnTo>
                  <a:pt x="5814226" y="4036436"/>
                </a:lnTo>
                <a:lnTo>
                  <a:pt x="3201968" y="4036436"/>
                </a:lnTo>
                <a:close/>
                <a:moveTo>
                  <a:pt x="0" y="0"/>
                </a:moveTo>
                <a:lnTo>
                  <a:pt x="2612259" y="0"/>
                </a:lnTo>
                <a:lnTo>
                  <a:pt x="3112397" y="4036436"/>
                </a:lnTo>
                <a:lnTo>
                  <a:pt x="500138" y="4036436"/>
                </a:lnTo>
                <a:close/>
                <a:moveTo>
                  <a:pt x="5403660" y="0"/>
                </a:moveTo>
                <a:lnTo>
                  <a:pt x="8015918" y="0"/>
                </a:lnTo>
                <a:lnTo>
                  <a:pt x="8516056" y="4036436"/>
                </a:lnTo>
                <a:lnTo>
                  <a:pt x="5903798" y="4036436"/>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9" name="MH_Text_1"/>
          <p:cNvSpPr txBox="1"/>
          <p:nvPr/>
        </p:nvSpPr>
        <p:spPr>
          <a:xfrm>
            <a:off x="1460823" y="6230912"/>
            <a:ext cx="10440665" cy="553765"/>
          </a:xfrm>
          <a:prstGeom prst="rect">
            <a:avLst/>
          </a:prstGeom>
          <a:noFill/>
        </p:spPr>
        <p:txBody>
          <a:bodyPr>
            <a:normAutofit/>
          </a:bodyPr>
          <a:lstStyle/>
          <a:p>
            <a:pPr>
              <a:lnSpc>
                <a:spcPct val="150000"/>
              </a:lnSpc>
            </a:pP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a:t>
            </a:r>
            <a:endParaRPr lang="en-GB"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0" name="文本框 9"/>
          <p:cNvSpPr txBox="1"/>
          <p:nvPr/>
        </p:nvSpPr>
        <p:spPr>
          <a:xfrm>
            <a:off x="1460824" y="5902285"/>
            <a:ext cx="1872207" cy="338554"/>
          </a:xfrm>
          <a:prstGeom prst="rect">
            <a:avLst/>
          </a:prstGeom>
          <a:noFill/>
        </p:spPr>
        <p:txBody>
          <a:bodyPr wrap="square" rtlCol="0">
            <a:spAutoFit/>
          </a:bodyPr>
          <a:lstStyle/>
          <a:p>
            <a:r>
              <a:rPr lang="zh-CN" altLang="en-US" sz="1600" dirty="0">
                <a:solidFill>
                  <a:schemeClr val="tx1">
                    <a:lumMod val="65000"/>
                    <a:lumOff val="35000"/>
                  </a:schemeClr>
                </a:solidFill>
                <a:ea typeface="微软雅黑" panose="020B0503020204020204" pitchFamily="34" charset="-122"/>
              </a:rPr>
              <a:t>请替换文字内容</a:t>
            </a:r>
          </a:p>
        </p:txBody>
      </p:sp>
      <p:sp>
        <p:nvSpPr>
          <p:cNvPr id="5" name="文本框 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6" name="文本框 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199153041"/>
      </p:ext>
    </p:extLst>
  </p:cSld>
  <p:clrMapOvr>
    <a:masterClrMapping/>
  </p:clrMapOvr>
  <mc:AlternateContent xmlns:mc="http://schemas.openxmlformats.org/markup-compatibility/2006" xmlns:p14="http://schemas.microsoft.com/office/powerpoint/2010/main">
    <mc:Choice Requires="p14">
      <p:transition spd="slow" p14:dur="1250" advTm="6000">
        <p14:switch dir="r"/>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733444" y="882422"/>
            <a:ext cx="3341438" cy="3948971"/>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9">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8" name="直接连接符 77"/>
          <p:cNvCxnSpPr/>
          <p:nvPr/>
        </p:nvCxnSpPr>
        <p:spPr>
          <a:xfrm>
            <a:off x="2355310" y="4288537"/>
            <a:ext cx="22170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2252911" y="1044627"/>
            <a:ext cx="1337226" cy="2580835"/>
          </a:xfrm>
          <a:prstGeom prst="rect">
            <a:avLst/>
          </a:prstGeom>
        </p:spPr>
        <p:txBody>
          <a:bodyPr wrap="none">
            <a:spAutoFit/>
          </a:bodyPr>
          <a:lstStyle/>
          <a:p>
            <a:r>
              <a:rPr lang="en-US" altLang="zh-CN" sz="16171" b="1"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endParaRPr lang="zh-CN" altLang="en-US" sz="266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itle 13"/>
          <p:cNvSpPr txBox="1">
            <a:spLocks/>
          </p:cNvSpPr>
          <p:nvPr/>
        </p:nvSpPr>
        <p:spPr>
          <a:xfrm>
            <a:off x="1915162" y="3503694"/>
            <a:ext cx="3097339" cy="755372"/>
          </a:xfrm>
          <a:prstGeom prst="rect">
            <a:avLst/>
          </a:prstGeom>
        </p:spPr>
        <p:txBody>
          <a:bodyPr vert="horz" lIns="96435" tIns="48218" rIns="96435" bIns="48218"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337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PART </a:t>
            </a:r>
            <a:r>
              <a:rPr lang="en-US" sz="3375" b="1"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TWO</a:t>
            </a:r>
            <a:endParaRPr lang="en-US" sz="337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Content Placeholder 2"/>
          <p:cNvSpPr txBox="1">
            <a:spLocks/>
          </p:cNvSpPr>
          <p:nvPr/>
        </p:nvSpPr>
        <p:spPr>
          <a:xfrm>
            <a:off x="6530632" y="3670140"/>
            <a:ext cx="5297822" cy="1314338"/>
          </a:xfrm>
          <a:prstGeom prst="rect">
            <a:avLst/>
          </a:prstGeom>
        </p:spPr>
        <p:txBody>
          <a:bodyPr vert="horz" lIns="96435" tIns="48218" rIns="96435" bIns="4821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en-US" sz="1050" dirty="0" smtClean="0">
                <a:latin typeface="Arial" panose="020B0604020202020204" pitchFamily="34" charset="0"/>
                <a:ea typeface="微软雅黑" panose="020B0503020204020204" pitchFamily="34" charset="-122"/>
                <a:cs typeface="+mn-ea"/>
                <a:sym typeface="Arial" panose="020B0604020202020204" pitchFamily="34" charset="0"/>
              </a:rPr>
              <a:t>dolor </a:t>
            </a:r>
            <a:r>
              <a:rPr lang="en-US" sz="1050" dirty="0">
                <a:latin typeface="Arial" panose="020B0604020202020204" pitchFamily="34" charset="0"/>
                <a:ea typeface="微软雅黑" panose="020B0503020204020204" pitchFamily="34" charset="-122"/>
                <a:cs typeface="+mn-ea"/>
                <a:sym typeface="Arial" panose="020B0604020202020204" pitchFamily="34" charset="0"/>
              </a:rPr>
              <a:t>sit amet, consectetur adipiscing elit. Curabitur elementum posuere pretium. Quisque nibh dolor, dignissim ac dignissim ut, luctus ac urna. Aliquam aliquet non massa quis tincidunt. </a:t>
            </a:r>
            <a:r>
              <a:rPr lang="en-US" sz="1050" dirty="0" err="1">
                <a:latin typeface="Arial" panose="020B0604020202020204" pitchFamily="34" charset="0"/>
                <a:ea typeface="微软雅黑" panose="020B0503020204020204" pitchFamily="34" charset="-122"/>
                <a:cs typeface="+mn-ea"/>
                <a:sym typeface="Arial" panose="020B0604020202020204" pitchFamily="34" charset="0"/>
              </a:rPr>
              <a:t>Mauris</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dolor sit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amet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consectetur</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adipiscing</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elit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Curabitur</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elementum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posuere</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pretium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Quisque</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nibh</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dolor,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dignissim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ac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dignissim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ut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luctus</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ac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urna</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Aliquam</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aliquet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non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massa</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quis</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tincidunt</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err="1">
                <a:latin typeface="Arial" panose="020B0604020202020204" pitchFamily="34" charset="0"/>
                <a:ea typeface="微软雅黑" panose="020B0503020204020204" pitchFamily="34" charset="-122"/>
                <a:cs typeface="+mn-ea"/>
                <a:sym typeface="Arial" panose="020B0604020202020204" pitchFamily="34" charset="0"/>
              </a:rPr>
              <a:t>Mauris</a:t>
            </a:r>
            <a:r>
              <a:rPr lang="en-US" altLang="zh-CN" sz="1050" dirty="0">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1050" dirty="0" smtClean="0">
                <a:latin typeface="Arial" panose="020B0604020202020204" pitchFamily="34" charset="0"/>
                <a:ea typeface="微软雅黑" panose="020B0503020204020204" pitchFamily="34" charset="-122"/>
                <a:cs typeface="+mn-ea"/>
                <a:sym typeface="Arial" panose="020B0604020202020204" pitchFamily="34" charset="0"/>
              </a:rPr>
              <a:t> </a:t>
            </a:r>
            <a:endParaRPr lang="en-US" altLang="zh-CN" sz="1050" dirty="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3" name="直接连接符 2"/>
          <p:cNvCxnSpPr/>
          <p:nvPr/>
        </p:nvCxnSpPr>
        <p:spPr>
          <a:xfrm>
            <a:off x="6360645" y="3706205"/>
            <a:ext cx="0" cy="3526445"/>
          </a:xfrm>
          <a:prstGeom prst="line">
            <a:avLst/>
          </a:prstGeom>
          <a:ln>
            <a:solidFill>
              <a:schemeClr val="bg2">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08641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5">
                                            <p:txEl>
                                              <p:pRg st="0" end="0"/>
                                            </p:txEl>
                                          </p:spTgt>
                                        </p:tgtEl>
                                        <p:attrNameLst>
                                          <p:attrName>style.visibility</p:attrName>
                                        </p:attrNameLst>
                                      </p:cBhvr>
                                      <p:to>
                                        <p:strVal val="visible"/>
                                      </p:to>
                                    </p:set>
                                    <p:anim calcmode="lin" valueType="num">
                                      <p:cBhvr>
                                        <p:cTn id="13"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25">
                                            <p:txEl>
                                              <p:pRg st="0" end="0"/>
                                            </p:txEl>
                                          </p:spTgt>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wipe(left)">
                                      <p:cBhvr>
                                        <p:cTn id="25" dur="500"/>
                                        <p:tgtEl>
                                          <p:spTgt spid="78"/>
                                        </p:tgtEl>
                                      </p:cBhvr>
                                    </p:animEffect>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up)">
                                      <p:cBhvr>
                                        <p:cTn id="29" dur="500"/>
                                        <p:tgtEl>
                                          <p:spTgt spid="3"/>
                                        </p:tgtEl>
                                      </p:cBhvr>
                                    </p:animEffect>
                                  </p:childTnLst>
                                </p:cTn>
                              </p:par>
                            </p:childTnLst>
                          </p:cTn>
                        </p:par>
                        <p:par>
                          <p:cTn id="30" fill="hold">
                            <p:stCondLst>
                              <p:cond delay="3000"/>
                            </p:stCondLst>
                            <p:childTnLst>
                              <p:par>
                                <p:cTn id="31" presetID="22" presetClass="entr" presetSubtype="4"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8"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7"/>
          <p:cNvCxnSpPr/>
          <p:nvPr/>
        </p:nvCxnSpPr>
        <p:spPr>
          <a:xfrm>
            <a:off x="6411087" y="1541333"/>
            <a:ext cx="0" cy="4954609"/>
          </a:xfrm>
          <a:prstGeom prst="line">
            <a:avLst/>
          </a:prstGeom>
          <a:ln w="9525">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6308677" y="1878528"/>
            <a:ext cx="980210" cy="204820"/>
            <a:chOff x="5964215" y="1531583"/>
            <a:chExt cx="1070244" cy="223633"/>
          </a:xfrm>
        </p:grpSpPr>
        <p:sp>
          <p:nvSpPr>
            <p:cNvPr id="5" name="椭圆 8"/>
            <p:cNvSpPr/>
            <p:nvPr/>
          </p:nvSpPr>
          <p:spPr>
            <a:xfrm>
              <a:off x="5964215" y="153158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8" name="直接连接符 12"/>
            <p:cNvCxnSpPr>
              <a:stCxn id="5" idx="6"/>
            </p:cNvCxnSpPr>
            <p:nvPr/>
          </p:nvCxnSpPr>
          <p:spPr>
            <a:xfrm flipV="1">
              <a:off x="6187848" y="1643399"/>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6308676" y="4863192"/>
            <a:ext cx="981941" cy="204820"/>
            <a:chOff x="5964215" y="4790393"/>
            <a:chExt cx="1072134" cy="223633"/>
          </a:xfrm>
        </p:grpSpPr>
        <p:sp>
          <p:nvSpPr>
            <p:cNvPr id="7" name="椭圆 10"/>
            <p:cNvSpPr/>
            <p:nvPr/>
          </p:nvSpPr>
          <p:spPr>
            <a:xfrm>
              <a:off x="5964215" y="479039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 name="直接连接符 14"/>
            <p:cNvCxnSpPr/>
            <p:nvPr/>
          </p:nvCxnSpPr>
          <p:spPr>
            <a:xfrm flipV="1">
              <a:off x="6189738" y="4902208"/>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6308676" y="3253894"/>
            <a:ext cx="981941" cy="204820"/>
            <a:chOff x="5964215" y="3033279"/>
            <a:chExt cx="1072134" cy="223633"/>
          </a:xfrm>
        </p:grpSpPr>
        <p:sp>
          <p:nvSpPr>
            <p:cNvPr id="6" name="椭圆 9"/>
            <p:cNvSpPr/>
            <p:nvPr/>
          </p:nvSpPr>
          <p:spPr>
            <a:xfrm>
              <a:off x="5964215" y="3033279"/>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 name="直接连接符 16"/>
            <p:cNvCxnSpPr/>
            <p:nvPr/>
          </p:nvCxnSpPr>
          <p:spPr>
            <a:xfrm flipV="1">
              <a:off x="6189738" y="3145093"/>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sp>
        <p:nvSpPr>
          <p:cNvPr id="30" name="TextBox 29"/>
          <p:cNvSpPr txBox="1"/>
          <p:nvPr/>
        </p:nvSpPr>
        <p:spPr>
          <a:xfrm>
            <a:off x="7387993" y="1817792"/>
            <a:ext cx="639919" cy="387798"/>
          </a:xfrm>
          <a:prstGeom prst="rect">
            <a:avLst/>
          </a:prstGeom>
          <a:noFill/>
        </p:spPr>
        <p:txBody>
          <a:bodyPr wrap="none" rtlCol="0">
            <a:spAutoFit/>
          </a:bodyPr>
          <a:lstStyle/>
          <a:p>
            <a:pPr algn="just">
              <a:lnSpc>
                <a:spcPct val="120000"/>
              </a:lnSpc>
            </a:pPr>
            <a:r>
              <a:rPr lang="en-US"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7387992" y="3192811"/>
            <a:ext cx="639919" cy="387798"/>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31"/>
          <p:cNvSpPr txBox="1"/>
          <p:nvPr/>
        </p:nvSpPr>
        <p:spPr>
          <a:xfrm>
            <a:off x="7387992" y="4812879"/>
            <a:ext cx="639919" cy="387798"/>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34"/>
          <p:cNvGrpSpPr/>
          <p:nvPr/>
        </p:nvGrpSpPr>
        <p:grpSpPr>
          <a:xfrm>
            <a:off x="2364657" y="2138535"/>
            <a:ext cx="2561167" cy="831542"/>
            <a:chOff x="-158386" y="2124222"/>
            <a:chExt cx="4463257" cy="907922"/>
          </a:xfrm>
        </p:grpSpPr>
        <p:sp>
          <p:nvSpPr>
            <p:cNvPr id="33" name="TextBox 32"/>
            <p:cNvSpPr txBox="1"/>
            <p:nvPr/>
          </p:nvSpPr>
          <p:spPr>
            <a:xfrm>
              <a:off x="1792958" y="2124222"/>
              <a:ext cx="2511913" cy="383093"/>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158386" y="2447422"/>
              <a:ext cx="4451858" cy="584722"/>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2364657" y="5210834"/>
            <a:ext cx="2562925" cy="831542"/>
            <a:chOff x="-159167" y="2124222"/>
            <a:chExt cx="4466319" cy="907922"/>
          </a:xfrm>
        </p:grpSpPr>
        <p:sp>
          <p:nvSpPr>
            <p:cNvPr id="37" name="TextBox 36"/>
            <p:cNvSpPr txBox="1"/>
            <p:nvPr/>
          </p:nvSpPr>
          <p:spPr>
            <a:xfrm>
              <a:off x="1795240" y="2124222"/>
              <a:ext cx="2511912" cy="383093"/>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37"/>
            <p:cNvSpPr/>
            <p:nvPr/>
          </p:nvSpPr>
          <p:spPr>
            <a:xfrm>
              <a:off x="-159167" y="2447422"/>
              <a:ext cx="4452636" cy="584722"/>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7393769" y="3636455"/>
            <a:ext cx="2725120" cy="831540"/>
            <a:chOff x="257395" y="2124222"/>
            <a:chExt cx="4036076" cy="907921"/>
          </a:xfrm>
        </p:grpSpPr>
        <p:sp>
          <p:nvSpPr>
            <p:cNvPr id="40" name="TextBox 39"/>
            <p:cNvSpPr txBox="1"/>
            <p:nvPr/>
          </p:nvSpPr>
          <p:spPr>
            <a:xfrm>
              <a:off x="257395" y="2124222"/>
              <a:ext cx="2134835" cy="383094"/>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276738" y="2447421"/>
              <a:ext cx="4016733" cy="58472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5745423" y="2317574"/>
            <a:ext cx="3913520" cy="614460"/>
            <a:chOff x="5349226" y="2010956"/>
            <a:chExt cx="4272984" cy="670899"/>
          </a:xfrm>
        </p:grpSpPr>
        <p:sp>
          <p:nvSpPr>
            <p:cNvPr id="14" name="燕尾形 18"/>
            <p:cNvSpPr/>
            <p:nvPr/>
          </p:nvSpPr>
          <p:spPr>
            <a:xfrm rot="10800000">
              <a:off x="5349226" y="2010956"/>
              <a:ext cx="4272984" cy="670899"/>
            </a:xfrm>
            <a:prstGeom prst="chevron">
              <a:avLst>
                <a:gd name="adj" fmla="val 6774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5986016" y="216257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3199806" y="3815499"/>
            <a:ext cx="3913520" cy="614460"/>
            <a:chOff x="2569789" y="3646467"/>
            <a:chExt cx="4272984" cy="670899"/>
          </a:xfrm>
        </p:grpSpPr>
        <p:sp>
          <p:nvSpPr>
            <p:cNvPr id="17" name="燕尾形 20"/>
            <p:cNvSpPr/>
            <p:nvPr/>
          </p:nvSpPr>
          <p:spPr>
            <a:xfrm>
              <a:off x="2569789" y="3646467"/>
              <a:ext cx="4272984" cy="670899"/>
            </a:xfrm>
            <a:prstGeom prst="chevron">
              <a:avLst>
                <a:gd name="adj" fmla="val 67746"/>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3206579" y="3795078"/>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
          <p:cNvGrpSpPr/>
          <p:nvPr/>
        </p:nvGrpSpPr>
        <p:grpSpPr>
          <a:xfrm>
            <a:off x="5745423" y="5389872"/>
            <a:ext cx="3913520" cy="614460"/>
            <a:chOff x="5349226" y="5365450"/>
            <a:chExt cx="4272984" cy="670899"/>
          </a:xfrm>
        </p:grpSpPr>
        <p:sp>
          <p:nvSpPr>
            <p:cNvPr id="19" name="燕尾形 23"/>
            <p:cNvSpPr/>
            <p:nvPr/>
          </p:nvSpPr>
          <p:spPr>
            <a:xfrm rot="10800000">
              <a:off x="5349226" y="5365450"/>
              <a:ext cx="4272984" cy="670899"/>
            </a:xfrm>
            <a:prstGeom prst="chevron">
              <a:avLst>
                <a:gd name="adj" fmla="val 67746"/>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5991099" y="551623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5" name="文本框 4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46" name="文本框 4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51705946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2" presetClass="entr" presetSubtype="2"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p:tgtEl>
                                          <p:spTgt spid="15"/>
                                        </p:tgtEl>
                                        <p:attrNameLst>
                                          <p:attrName>ppt_x</p:attrName>
                                        </p:attrNameLst>
                                      </p:cBhvr>
                                      <p:tavLst>
                                        <p:tav tm="0">
                                          <p:val>
                                            <p:strVal val="#ppt_x+#ppt_w*1.125000"/>
                                          </p:val>
                                        </p:tav>
                                        <p:tav tm="100000">
                                          <p:val>
                                            <p:strVal val="#ppt_x"/>
                                          </p:val>
                                        </p:tav>
                                      </p:tavLst>
                                    </p:anim>
                                    <p:animEffect transition="in" filter="wipe(left)">
                                      <p:cBhvr>
                                        <p:cTn id="20" dur="500"/>
                                        <p:tgtEl>
                                          <p:spTgt spid="15"/>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childTnLst>
                                </p:cTn>
                              </p:par>
                            </p:childTnLst>
                          </p:cTn>
                        </p:par>
                        <p:par>
                          <p:cTn id="33" fill="hold">
                            <p:stCondLst>
                              <p:cond delay="3500"/>
                            </p:stCondLst>
                            <p:childTnLst>
                              <p:par>
                                <p:cTn id="34" presetID="12" presetClass="entr" presetSubtype="8"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p:tgtEl>
                                          <p:spTgt spid="16"/>
                                        </p:tgtEl>
                                        <p:attrNameLst>
                                          <p:attrName>ppt_x</p:attrName>
                                        </p:attrNameLst>
                                      </p:cBhvr>
                                      <p:tavLst>
                                        <p:tav tm="0">
                                          <p:val>
                                            <p:strVal val="#ppt_x-#ppt_w*1.125000"/>
                                          </p:val>
                                        </p:tav>
                                        <p:tav tm="100000">
                                          <p:val>
                                            <p:strVal val="#ppt_x"/>
                                          </p:val>
                                        </p:tav>
                                      </p:tavLst>
                                    </p:anim>
                                    <p:animEffect transition="in" filter="wipe(right)">
                                      <p:cBhvr>
                                        <p:cTn id="37" dur="500"/>
                                        <p:tgtEl>
                                          <p:spTgt spid="16"/>
                                        </p:tgtEl>
                                      </p:cBhvr>
                                    </p:animEffect>
                                  </p:childTnLst>
                                </p:cTn>
                              </p:par>
                            </p:childTnLst>
                          </p:cTn>
                        </p:par>
                        <p:par>
                          <p:cTn id="38" fill="hold">
                            <p:stCondLst>
                              <p:cond delay="4000"/>
                            </p:stCondLst>
                            <p:childTnLst>
                              <p:par>
                                <p:cTn id="39" presetID="10" presetClass="entr" presetSubtype="0"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500"/>
                                        <p:tgtEl>
                                          <p:spTgt spid="39"/>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500"/>
                                        <p:tgtEl>
                                          <p:spTgt spid="32"/>
                                        </p:tgtEl>
                                      </p:cBhvr>
                                    </p:animEffect>
                                  </p:childTnLst>
                                </p:cTn>
                              </p:par>
                            </p:childTnLst>
                          </p:cTn>
                        </p:par>
                        <p:par>
                          <p:cTn id="50" fill="hold">
                            <p:stCondLst>
                              <p:cond delay="5500"/>
                            </p:stCondLst>
                            <p:childTnLst>
                              <p:par>
                                <p:cTn id="51" presetID="12" presetClass="entr" presetSubtype="2"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additive="base">
                                        <p:cTn id="53" dur="500"/>
                                        <p:tgtEl>
                                          <p:spTgt spid="18"/>
                                        </p:tgtEl>
                                        <p:attrNameLst>
                                          <p:attrName>ppt_x</p:attrName>
                                        </p:attrNameLst>
                                      </p:cBhvr>
                                      <p:tavLst>
                                        <p:tav tm="0">
                                          <p:val>
                                            <p:strVal val="#ppt_x+#ppt_w*1.125000"/>
                                          </p:val>
                                        </p:tav>
                                        <p:tav tm="100000">
                                          <p:val>
                                            <p:strVal val="#ppt_x"/>
                                          </p:val>
                                        </p:tav>
                                      </p:tavLst>
                                    </p:anim>
                                    <p:animEffect transition="in" filter="wipe(left)">
                                      <p:cBhvr>
                                        <p:cTn id="54" dur="500"/>
                                        <p:tgtEl>
                                          <p:spTgt spid="18"/>
                                        </p:tgtEl>
                                      </p:cBhvr>
                                    </p:animEffect>
                                  </p:childTnLst>
                                </p:cTn>
                              </p:par>
                            </p:childTnLst>
                          </p:cTn>
                        </p:par>
                        <p:par>
                          <p:cTn id="55" fill="hold">
                            <p:stCondLst>
                              <p:cond delay="6000"/>
                            </p:stCondLst>
                            <p:childTnLst>
                              <p:par>
                                <p:cTn id="56" presetID="10" presetClass="entr" presetSubtype="0" fill="hold" nodeType="after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40.pptx"/>
</p:tagLst>
</file>

<file path=ppt/theme/theme1.xml><?xml version="1.0" encoding="utf-8"?>
<a:theme xmlns:a="http://schemas.openxmlformats.org/drawingml/2006/main" name="第一PPT，www.1ppt.com">
  <a:themeElements>
    <a:clrScheme name="自定义 283">
      <a:dk1>
        <a:sysClr val="windowText" lastClr="000000"/>
      </a:dk1>
      <a:lt1>
        <a:sysClr val="window" lastClr="FFFFFF"/>
      </a:lt1>
      <a:dk2>
        <a:srgbClr val="44546A"/>
      </a:dk2>
      <a:lt2>
        <a:srgbClr val="E7E6E6"/>
      </a:lt2>
      <a:accent1>
        <a:srgbClr val="EA0343"/>
      </a:accent1>
      <a:accent2>
        <a:srgbClr val="F9D3D4"/>
      </a:accent2>
      <a:accent3>
        <a:srgbClr val="EA0343"/>
      </a:accent3>
      <a:accent4>
        <a:srgbClr val="F9D3D4"/>
      </a:accent4>
      <a:accent5>
        <a:srgbClr val="EA0343"/>
      </a:accent5>
      <a:accent6>
        <a:srgbClr val="F9D3D4"/>
      </a:accent6>
      <a:hlink>
        <a:srgbClr val="EA0343"/>
      </a:hlink>
      <a:folHlink>
        <a:srgbClr val="F9D3D4"/>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0</TotalTime>
  <Words>3186</Words>
  <Application>Microsoft Office PowerPoint</Application>
  <PresentationFormat>自定义</PresentationFormat>
  <Paragraphs>226</Paragraphs>
  <Slides>23</Slides>
  <Notes>16</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水果甜点</dc:title>
  <dc:creator/>
  <cp:keywords>第一PPT模板网：www.1ppt.com</cp:keywords>
  <cp:lastModifiedBy/>
  <cp:revision>1</cp:revision>
  <dcterms:created xsi:type="dcterms:W3CDTF">2016-10-17T14:00:15Z</dcterms:created>
  <dcterms:modified xsi:type="dcterms:W3CDTF">2018-01-02T06:58:10Z</dcterms:modified>
</cp:coreProperties>
</file>