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5" r:id="rId2"/>
  </p:sldMasterIdLst>
  <p:notesMasterIdLst>
    <p:notesMasterId r:id="rId26"/>
  </p:notesMasterIdLst>
  <p:handoutMasterIdLst>
    <p:handoutMasterId r:id="rId27"/>
  </p:handoutMasterIdLst>
  <p:sldIdLst>
    <p:sldId id="3162" r:id="rId3"/>
    <p:sldId id="3186" r:id="rId4"/>
    <p:sldId id="3185" r:id="rId5"/>
    <p:sldId id="3135" r:id="rId6"/>
    <p:sldId id="3136" r:id="rId7"/>
    <p:sldId id="3148" r:id="rId8"/>
    <p:sldId id="3132" r:id="rId9"/>
    <p:sldId id="3187" r:id="rId10"/>
    <p:sldId id="3130" r:id="rId11"/>
    <p:sldId id="3134" r:id="rId12"/>
    <p:sldId id="3142" r:id="rId13"/>
    <p:sldId id="3150" r:id="rId14"/>
    <p:sldId id="3188" r:id="rId15"/>
    <p:sldId id="3138" r:id="rId16"/>
    <p:sldId id="3133" r:id="rId17"/>
    <p:sldId id="3143" r:id="rId18"/>
    <p:sldId id="3131" r:id="rId19"/>
    <p:sldId id="3189" r:id="rId20"/>
    <p:sldId id="3149" r:id="rId21"/>
    <p:sldId id="3141" r:id="rId22"/>
    <p:sldId id="3129" r:id="rId23"/>
    <p:sldId id="3190" r:id="rId24"/>
    <p:sldId id="319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7244"/>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4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318318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15</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623370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19</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001541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47C4B6D5-9459-4094-8B8E-6A653E82C6FF}" type="slidenum">
              <a:rPr lang="zh-CN" altLang="en-US" smtClean="0"/>
              <a:pPr/>
              <a:t>2</a:t>
            </a:fld>
            <a:endParaRPr lang="zh-CN" altLang="en-US" smtClean="0"/>
          </a:p>
        </p:txBody>
      </p:sp>
    </p:spTree>
    <p:extLst>
      <p:ext uri="{BB962C8B-B14F-4D97-AF65-F5344CB8AC3E}">
        <p14:creationId xmlns:p14="http://schemas.microsoft.com/office/powerpoint/2010/main" val="337956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901382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6</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682704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2683982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446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813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3569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527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510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382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091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973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878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745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1313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6858772"/>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2.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3.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4768453"/>
            <a:ext cx="12858750" cy="2464197"/>
          </a:xfrm>
          <a:prstGeom prst="rect">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4023424" y="6179495"/>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3678228" y="4480421"/>
            <a:ext cx="5502295" cy="1709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chemeClr val="bg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五谷杂粮</a:t>
            </a:r>
            <a:endParaRPr lang="en-US" altLang="zh-CN" sz="8800" kern="2000" dirty="0" smtClean="0">
              <a:solidFill>
                <a:schemeClr val="bg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4289045" y="6623691"/>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email">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latin typeface="Agency FB" panose="020B0503020202020204" pitchFamily="34" charset="0"/>
                <a:ea typeface="+mj-ea"/>
                <a:cs typeface="Arial" panose="020B0604020202020204" pitchFamily="34" charset="0"/>
              </a:rPr>
              <a:t>03</a:t>
            </a:r>
            <a:endParaRPr lang="zh-CN" altLang="en-US" sz="20998" i="0" dirty="0">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2741198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email">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latin typeface="Agency FB" panose="020B0503020202020204" pitchFamily="34" charset="0"/>
                <a:ea typeface="+mj-ea"/>
                <a:cs typeface="Arial" panose="020B0604020202020204" pitchFamily="34" charset="0"/>
              </a:rPr>
              <a:t>04</a:t>
            </a:r>
            <a:endParaRPr lang="zh-CN" altLang="en-US" sz="20998" i="0" dirty="0">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184701900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6"/>
            <a:ext cx="12857163" cy="7242868"/>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MH_Entry_1"/>
          <p:cNvSpPr/>
          <p:nvPr>
            <p:custDataLst>
              <p:tags r:id="rId2"/>
            </p:custDataLst>
          </p:nvPr>
        </p:nvSpPr>
        <p:spPr>
          <a:xfrm>
            <a:off x="3843198" y="3076813"/>
            <a:ext cx="5189993" cy="437976"/>
          </a:xfrm>
          <a:prstGeom prst="rect">
            <a:avLst/>
          </a:prstGeom>
          <a:ln>
            <a:solidFill>
              <a:schemeClr val="bg1"/>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MH_Number_1"/>
          <p:cNvSpPr/>
          <p:nvPr>
            <p:custDataLst>
              <p:tags r:id="rId3"/>
            </p:custDataLst>
          </p:nvPr>
        </p:nvSpPr>
        <p:spPr>
          <a:xfrm>
            <a:off x="3843198" y="2830816"/>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75" name="MH_Others_1"/>
          <p:cNvSpPr txBox="1"/>
          <p:nvPr>
            <p:custDataLst>
              <p:tags r:id="rId4"/>
            </p:custDataLst>
          </p:nvPr>
        </p:nvSpPr>
        <p:spPr>
          <a:xfrm>
            <a:off x="5321294" y="824407"/>
            <a:ext cx="2232665" cy="689355"/>
          </a:xfrm>
          <a:prstGeom prst="rect">
            <a:avLst/>
          </a:prstGeom>
          <a:noFill/>
        </p:spPr>
        <p:txBody>
          <a:bodyPr wrap="square" lIns="0" tIns="0" rIns="0" bIns="0" rtlCol="0" anchor="ctr" anchorCtr="0">
            <a:noAutofit/>
          </a:bodyPr>
          <a:lstStyle/>
          <a:p>
            <a:pPr algn="ctr"/>
            <a:r>
              <a:rPr lang="zh-CN" altLang="en-US" sz="506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76" name="MH_Others_2"/>
          <p:cNvSpPr txBox="1"/>
          <p:nvPr>
            <p:custDataLst>
              <p:tags r:id="rId5"/>
            </p:custDataLst>
          </p:nvPr>
        </p:nvSpPr>
        <p:spPr>
          <a:xfrm>
            <a:off x="5059787" y="1423182"/>
            <a:ext cx="2755676" cy="481740"/>
          </a:xfrm>
          <a:prstGeom prst="rect">
            <a:avLst/>
          </a:prstGeom>
          <a:noFill/>
        </p:spPr>
        <p:txBody>
          <a:bodyPr wrap="square">
            <a:spAutoFit/>
          </a:bodyPr>
          <a:lstStyle/>
          <a:p>
            <a:pPr algn="ctr">
              <a:defRPr/>
            </a:pPr>
            <a:r>
              <a:rPr lang="en-US" altLang="zh-CN" sz="2531" spc="422"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531" spc="42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Entry_2"/>
          <p:cNvSpPr/>
          <p:nvPr>
            <p:custDataLst>
              <p:tags r:id="rId6"/>
            </p:custDataLst>
          </p:nvPr>
        </p:nvSpPr>
        <p:spPr>
          <a:xfrm>
            <a:off x="3843198" y="4011742"/>
            <a:ext cx="5189993" cy="437976"/>
          </a:xfrm>
          <a:prstGeom prst="rect">
            <a:avLst/>
          </a:prstGeom>
          <a:ln>
            <a:solidFill>
              <a:schemeClr val="bg1"/>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MH_Number_2"/>
          <p:cNvSpPr/>
          <p:nvPr>
            <p:custDataLst>
              <p:tags r:id="rId7"/>
            </p:custDataLst>
          </p:nvPr>
        </p:nvSpPr>
        <p:spPr>
          <a:xfrm>
            <a:off x="3843198" y="376574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8"/>
            </p:custDataLst>
          </p:nvPr>
        </p:nvSpPr>
        <p:spPr>
          <a:xfrm>
            <a:off x="3843198" y="4946672"/>
            <a:ext cx="5189993" cy="437976"/>
          </a:xfrm>
          <a:prstGeom prst="rect">
            <a:avLst/>
          </a:prstGeom>
          <a:ln>
            <a:solidFill>
              <a:schemeClr val="bg1"/>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MH_Number_3"/>
          <p:cNvSpPr/>
          <p:nvPr>
            <p:custDataLst>
              <p:tags r:id="rId9"/>
            </p:custDataLst>
          </p:nvPr>
        </p:nvSpPr>
        <p:spPr>
          <a:xfrm>
            <a:off x="3843198" y="470067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10"/>
            </p:custDataLst>
          </p:nvPr>
        </p:nvSpPr>
        <p:spPr>
          <a:xfrm>
            <a:off x="3843198" y="5881601"/>
            <a:ext cx="5189993" cy="437976"/>
          </a:xfrm>
          <a:prstGeom prst="rect">
            <a:avLst/>
          </a:prstGeom>
          <a:ln>
            <a:solidFill>
              <a:schemeClr val="bg1"/>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MH_Number_4"/>
          <p:cNvSpPr/>
          <p:nvPr>
            <p:custDataLst>
              <p:tags r:id="rId11"/>
            </p:custDataLst>
          </p:nvPr>
        </p:nvSpPr>
        <p:spPr>
          <a:xfrm>
            <a:off x="3843198" y="563560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282454924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4/3*#ppt_w"/>
                                          </p:val>
                                        </p:tav>
                                        <p:tav tm="100000">
                                          <p:val>
                                            <p:strVal val="#ppt_w"/>
                                          </p:val>
                                        </p:tav>
                                      </p:tavLst>
                                    </p:anim>
                                    <p:anim calcmode="lin" valueType="num">
                                      <p:cBhvr>
                                        <p:cTn id="8" dur="500" fill="hold"/>
                                        <p:tgtEl>
                                          <p:spTgt spid="1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4768453"/>
            <a:ext cx="12858750" cy="2464197"/>
          </a:xfrm>
          <a:prstGeom prst="rect">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4023424" y="6179495"/>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3678228" y="4480421"/>
            <a:ext cx="5502295" cy="1709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chemeClr val="bg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五谷杂粮</a:t>
            </a:r>
            <a:endParaRPr lang="en-US" altLang="zh-CN" sz="8800" kern="2000" dirty="0" smtClean="0">
              <a:solidFill>
                <a:schemeClr val="bg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4289045" y="6623691"/>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1357147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803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email">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latin typeface="Agency FB" panose="020B0503020202020204" pitchFamily="34" charset="0"/>
                <a:ea typeface="+mj-ea"/>
                <a:cs typeface="Arial" panose="020B0604020202020204" pitchFamily="34" charset="0"/>
              </a:rPr>
              <a:t>01</a:t>
            </a:r>
            <a:endParaRPr lang="zh-CN" altLang="en-US" sz="20998" i="0" dirty="0">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418382645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email">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latin typeface="Agency FB" panose="020B0503020202020204" pitchFamily="34" charset="0"/>
                <a:ea typeface="+mj-ea"/>
                <a:cs typeface="Arial" panose="020B0604020202020204" pitchFamily="34" charset="0"/>
              </a:rPr>
              <a:t>02</a:t>
            </a:r>
            <a:endParaRPr lang="zh-CN" altLang="en-US" sz="20998" i="0" dirty="0">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latin typeface="Agency FB" panose="020B0503020202020204" pitchFamily="34" charset="0"/>
              </a:rPr>
              <a:t>ADD YOUR TITLE HERE</a:t>
            </a:r>
            <a:endParaRPr lang="zh-CN" altLang="en-US" sz="3200" i="0" dirty="0">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339772846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10.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AUTOCOLOR" val="TRUE"/>
  <p:tag name="MH_TYPE" val="CONTENTS"/>
  <p:tag name="ID" val="553530"/>
</p:tagLst>
</file>

<file path=ppt/tags/tag3.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6.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7.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3"/>
</p:tagLst>
</file>

<file path=ppt/theme/theme1.xml><?xml version="1.0" encoding="utf-8"?>
<a:theme xmlns:a="http://schemas.openxmlformats.org/drawingml/2006/main" name="第一PPT，www.1ppt.com">
  <a:themeElements>
    <a:clrScheme name="自定义 225">
      <a:dk1>
        <a:sysClr val="windowText" lastClr="000000"/>
      </a:dk1>
      <a:lt1>
        <a:sysClr val="window" lastClr="FFFFFF"/>
      </a:lt1>
      <a:dk2>
        <a:srgbClr val="44546A"/>
      </a:dk2>
      <a:lt2>
        <a:srgbClr val="E7E6E6"/>
      </a:lt2>
      <a:accent1>
        <a:srgbClr val="00BE9B"/>
      </a:accent1>
      <a:accent2>
        <a:srgbClr val="93D845"/>
      </a:accent2>
      <a:accent3>
        <a:srgbClr val="00BE9B"/>
      </a:accent3>
      <a:accent4>
        <a:srgbClr val="93D845"/>
      </a:accent4>
      <a:accent5>
        <a:srgbClr val="00BE9B"/>
      </a:accent5>
      <a:accent6>
        <a:srgbClr val="93D845"/>
      </a:accent6>
      <a:hlink>
        <a:srgbClr val="00BE9B"/>
      </a:hlink>
      <a:folHlink>
        <a:srgbClr val="93D84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5117</Words>
  <Application>Microsoft Office PowerPoint</Application>
  <PresentationFormat>自定义</PresentationFormat>
  <Paragraphs>223</Paragraphs>
  <Slides>23</Slides>
  <Notes>18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五谷杂粮</dc:title>
  <dc:creator/>
  <cp:keywords>第一PPT模板网-WWW.1PPT.COM</cp:keywords>
  <cp:lastModifiedBy/>
  <cp:revision>1</cp:revision>
  <dcterms:created xsi:type="dcterms:W3CDTF">2016-10-17T14:00:15Z</dcterms:created>
  <dcterms:modified xsi:type="dcterms:W3CDTF">2018-01-01T15:18:59Z</dcterms:modified>
</cp:coreProperties>
</file>