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5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18" r:id="rId4"/>
    <p:sldId id="3113" r:id="rId5"/>
    <p:sldId id="3097" r:id="rId6"/>
    <p:sldId id="3096" r:id="rId7"/>
    <p:sldId id="3107" r:id="rId8"/>
    <p:sldId id="3099" r:id="rId9"/>
    <p:sldId id="3115" r:id="rId10"/>
    <p:sldId id="3104" r:id="rId11"/>
    <p:sldId id="3101" r:id="rId12"/>
    <p:sldId id="3112" r:id="rId13"/>
    <p:sldId id="3098" r:id="rId14"/>
    <p:sldId id="3116" r:id="rId15"/>
    <p:sldId id="3100" r:id="rId16"/>
    <p:sldId id="3110" r:id="rId17"/>
    <p:sldId id="3105" r:id="rId18"/>
    <p:sldId id="3102" r:id="rId19"/>
    <p:sldId id="3117" r:id="rId20"/>
    <p:sldId id="3095" r:id="rId21"/>
    <p:sldId id="3106" r:id="rId22"/>
    <p:sldId id="3094" r:id="rId23"/>
    <p:sldId id="3119" r:id="rId24"/>
    <p:sldId id="312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47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349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66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047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058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165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17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666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662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606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542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7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86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88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3" r:id="rId2"/>
    <p:sldLayoutId id="21474839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35366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-249355" y="3544317"/>
            <a:ext cx="78848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可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爱</a:t>
            </a:r>
            <a:r>
              <a:rPr lang="zh-CN" altLang="en-US" sz="6000" cap="all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宝宝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成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长记</a:t>
            </a:r>
            <a:endParaRPr lang="zh-CN" altLang="en-US" sz="60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208794" y="4299188"/>
            <a:ext cx="4968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Lovely children's growth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028775" y="4760853"/>
            <a:ext cx="525658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3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12646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81848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487438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741234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864331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1601280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51271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-249355" y="3544317"/>
            <a:ext cx="788485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cs typeface="Arial" panose="020B0604020202020204" pitchFamily="34" charset="0"/>
              </a:rPr>
              <a:t>可爱儿童成长记</a:t>
            </a:r>
            <a:endParaRPr lang="zh-CN" altLang="en-US" sz="6000" cap="all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1208794" y="4299188"/>
            <a:ext cx="49685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Lovely children's growth</a:t>
            </a:r>
            <a:endParaRPr lang="zh-CN" altLang="en-US" sz="24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028775" y="4760853"/>
            <a:ext cx="5256584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1000" cap="all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meeting| is suitable for the reporting on activities report | bio | work summary report, etc. | | meeting</a:t>
            </a:r>
            <a:endParaRPr lang="zh-CN" altLang="en-US" sz="10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81669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3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708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7594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870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6" name="Freeform 2"/>
          <p:cNvSpPr>
            <a:spLocks/>
          </p:cNvSpPr>
          <p:nvPr/>
        </p:nvSpPr>
        <p:spPr bwMode="auto">
          <a:xfrm>
            <a:off x="1" y="1030066"/>
            <a:ext cx="6201668" cy="6201668"/>
          </a:xfrm>
          <a:custGeom>
            <a:avLst/>
            <a:gdLst>
              <a:gd name="T0" fmla="*/ 3519151 w 1386"/>
              <a:gd name="T1" fmla="*/ 4410075 h 1386"/>
              <a:gd name="T2" fmla="*/ 4410075 w 1386"/>
              <a:gd name="T3" fmla="*/ 2497770 h 1386"/>
              <a:gd name="T4" fmla="*/ 1912305 w 1386"/>
              <a:gd name="T5" fmla="*/ 0 h 1386"/>
              <a:gd name="T6" fmla="*/ 0 w 1386"/>
              <a:gd name="T7" fmla="*/ 890924 h 1386"/>
              <a:gd name="T8" fmla="*/ 0 w 1386"/>
              <a:gd name="T9" fmla="*/ 4104615 h 1386"/>
              <a:gd name="T10" fmla="*/ 0 w 1386"/>
              <a:gd name="T11" fmla="*/ 4410075 h 1386"/>
              <a:gd name="T12" fmla="*/ 305460 w 1386"/>
              <a:gd name="T13" fmla="*/ 4410075 h 1386"/>
              <a:gd name="T14" fmla="*/ 3519151 w 1386"/>
              <a:gd name="T15" fmla="*/ 4410075 h 138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86" h="1386">
                <a:moveTo>
                  <a:pt x="1106" y="1386"/>
                </a:moveTo>
                <a:cubicBezTo>
                  <a:pt x="1277" y="1242"/>
                  <a:pt x="1386" y="1026"/>
                  <a:pt x="1386" y="785"/>
                </a:cubicBezTo>
                <a:cubicBezTo>
                  <a:pt x="1386" y="351"/>
                  <a:pt x="1034" y="0"/>
                  <a:pt x="601" y="0"/>
                </a:cubicBezTo>
                <a:cubicBezTo>
                  <a:pt x="360" y="0"/>
                  <a:pt x="144" y="109"/>
                  <a:pt x="0" y="280"/>
                </a:cubicBezTo>
                <a:cubicBezTo>
                  <a:pt x="0" y="1290"/>
                  <a:pt x="0" y="1290"/>
                  <a:pt x="0" y="1290"/>
                </a:cubicBezTo>
                <a:cubicBezTo>
                  <a:pt x="0" y="1386"/>
                  <a:pt x="0" y="1386"/>
                  <a:pt x="0" y="1386"/>
                </a:cubicBezTo>
                <a:cubicBezTo>
                  <a:pt x="96" y="1386"/>
                  <a:pt x="96" y="1386"/>
                  <a:pt x="96" y="1386"/>
                </a:cubicBezTo>
                <a:lnTo>
                  <a:pt x="1106" y="1386"/>
                </a:lnTo>
                <a:close/>
              </a:path>
            </a:pathLst>
          </a:custGeom>
          <a:solidFill>
            <a:schemeClr val="accent2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7" name="Freeform 3"/>
          <p:cNvSpPr>
            <a:spLocks/>
          </p:cNvSpPr>
          <p:nvPr/>
        </p:nvSpPr>
        <p:spPr bwMode="auto">
          <a:xfrm>
            <a:off x="0" y="1853828"/>
            <a:ext cx="5377905" cy="5377905"/>
          </a:xfrm>
          <a:custGeom>
            <a:avLst/>
            <a:gdLst>
              <a:gd name="T0" fmla="*/ 1912144 w 1202"/>
              <a:gd name="T1" fmla="*/ 0 h 1202"/>
              <a:gd name="T2" fmla="*/ 0 w 1202"/>
              <a:gd name="T3" fmla="*/ 1912144 h 1202"/>
              <a:gd name="T4" fmla="*/ 0 w 1202"/>
              <a:gd name="T5" fmla="*/ 3824288 h 1202"/>
              <a:gd name="T6" fmla="*/ 1912144 w 1202"/>
              <a:gd name="T7" fmla="*/ 3824288 h 1202"/>
              <a:gd name="T8" fmla="*/ 3824288 w 1202"/>
              <a:gd name="T9" fmla="*/ 1912144 h 1202"/>
              <a:gd name="T10" fmla="*/ 1912144 w 1202"/>
              <a:gd name="T11" fmla="*/ 0 h 120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2" h="1202">
                <a:moveTo>
                  <a:pt x="601" y="0"/>
                </a:moveTo>
                <a:cubicBezTo>
                  <a:pt x="269" y="0"/>
                  <a:pt x="0" y="269"/>
                  <a:pt x="0" y="601"/>
                </a:cubicBezTo>
                <a:cubicBezTo>
                  <a:pt x="0" y="1202"/>
                  <a:pt x="0" y="1202"/>
                  <a:pt x="0" y="1202"/>
                </a:cubicBezTo>
                <a:cubicBezTo>
                  <a:pt x="601" y="1202"/>
                  <a:pt x="601" y="1202"/>
                  <a:pt x="601" y="1202"/>
                </a:cubicBezTo>
                <a:cubicBezTo>
                  <a:pt x="933" y="1202"/>
                  <a:pt x="1202" y="933"/>
                  <a:pt x="1202" y="601"/>
                </a:cubicBezTo>
                <a:cubicBezTo>
                  <a:pt x="1202" y="269"/>
                  <a:pt x="933" y="0"/>
                  <a:pt x="601" y="0"/>
                </a:cubicBezTo>
                <a:close/>
              </a:path>
            </a:pathLst>
          </a:custGeom>
          <a:solidFill>
            <a:schemeClr val="accent1">
              <a:alpha val="70195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4163468" y="2242271"/>
            <a:ext cx="817066" cy="817066"/>
            <a:chOff x="0" y="0"/>
            <a:chExt cx="366" cy="366"/>
          </a:xfrm>
        </p:grpSpPr>
        <p:sp>
          <p:nvSpPr>
            <p:cNvPr id="6152" name="Oval 5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53" name="Freeform 6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964406" y="4903317"/>
            <a:ext cx="332184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20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991180" y="3508053"/>
            <a:ext cx="1268296" cy="126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7594" dirty="0" smtClean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zh-CN" sz="7594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1" name="Line 9"/>
          <p:cNvSpPr>
            <a:spLocks noChangeShapeType="1"/>
          </p:cNvSpPr>
          <p:nvPr/>
        </p:nvSpPr>
        <p:spPr bwMode="auto">
          <a:xfrm>
            <a:off x="1446609" y="4724723"/>
            <a:ext cx="2357438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7918317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6" grpId="0" animBg="1"/>
      <p:bldP spid="6147" grpId="0" animBg="1"/>
      <p:bldP spid="6149" grpId="0"/>
      <p:bldP spid="6150" grpId="0"/>
      <p:bldP spid="615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7030A0"/>
      </a:accent1>
      <a:accent2>
        <a:srgbClr val="F9D3D4"/>
      </a:accent2>
      <a:accent3>
        <a:srgbClr val="7030A0"/>
      </a:accent3>
      <a:accent4>
        <a:srgbClr val="F9D3D4"/>
      </a:accent4>
      <a:accent5>
        <a:srgbClr val="7030A0"/>
      </a:accent5>
      <a:accent6>
        <a:srgbClr val="F9D3D4"/>
      </a:accent6>
      <a:hlink>
        <a:srgbClr val="7030A0"/>
      </a:hlink>
      <a:folHlink>
        <a:srgbClr val="F9D3D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3266</Words>
  <Application>Microsoft Office PowerPoint</Application>
  <PresentationFormat>自定义</PresentationFormat>
  <Paragraphs>260</Paragraphs>
  <Slides>23</Slides>
  <Notes>14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可爱宝贝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2018-01-01T14:34:47Z</dcterms:modified>
</cp:coreProperties>
</file>