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9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22" r:id="rId4"/>
    <p:sldId id="3127" r:id="rId5"/>
    <p:sldId id="3074" r:id="rId6"/>
    <p:sldId id="3085" r:id="rId7"/>
    <p:sldId id="3078" r:id="rId8"/>
    <p:sldId id="3097" r:id="rId9"/>
    <p:sldId id="3128" r:id="rId10"/>
    <p:sldId id="3095" r:id="rId11"/>
    <p:sldId id="3073" r:id="rId12"/>
    <p:sldId id="3093" r:id="rId13"/>
    <p:sldId id="3096" r:id="rId14"/>
    <p:sldId id="3129" r:id="rId15"/>
    <p:sldId id="3080" r:id="rId16"/>
    <p:sldId id="3094" r:id="rId17"/>
    <p:sldId id="3082" r:id="rId18"/>
    <p:sldId id="3076" r:id="rId19"/>
    <p:sldId id="3130" r:id="rId20"/>
    <p:sldId id="3092" r:id="rId21"/>
    <p:sldId id="3075" r:id="rId22"/>
    <p:sldId id="3077" r:id="rId23"/>
    <p:sldId id="3131" r:id="rId24"/>
    <p:sldId id="313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D2FB"/>
    <a:srgbClr val="D34179"/>
    <a:srgbClr val="271F66"/>
    <a:srgbClr val="FBB600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78" autoAdjust="0"/>
    <p:restoredTop sz="92986" autoAdjust="0"/>
  </p:normalViewPr>
  <p:slideViewPr>
    <p:cSldViewPr>
      <p:cViewPr>
        <p:scale>
          <a:sx n="50" d="100"/>
          <a:sy n="50" d="100"/>
        </p:scale>
        <p:origin x="-408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305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588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307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454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138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736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170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058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907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504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18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883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15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44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526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9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71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465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8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4038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72624" y="1888133"/>
            <a:ext cx="585675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韩式美食料理</a:t>
            </a:r>
            <a:r>
              <a:rPr lang="en-US" altLang="zh-CN" sz="5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72624" y="2657593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572624" y="2965332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08688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97740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093671" y="3544317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9093671" y="420982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9093671" y="4875334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9093671" y="554084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1388815" y="733977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907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181903" y="642463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72624" y="1888133"/>
            <a:ext cx="585675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韩式美食料理</a:t>
            </a:r>
            <a:r>
              <a:rPr lang="en-US" altLang="zh-CN" sz="5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72624" y="2657593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572624" y="2965332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09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0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939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3312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4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7DD5B"/>
      </a:accent1>
      <a:accent2>
        <a:srgbClr val="6E1F21"/>
      </a:accent2>
      <a:accent3>
        <a:srgbClr val="F7DD5B"/>
      </a:accent3>
      <a:accent4>
        <a:srgbClr val="6E1F21"/>
      </a:accent4>
      <a:accent5>
        <a:srgbClr val="F7DD5B"/>
      </a:accent5>
      <a:accent6>
        <a:srgbClr val="6E1F21"/>
      </a:accent6>
      <a:hlink>
        <a:srgbClr val="F7DD5B"/>
      </a:hlink>
      <a:folHlink>
        <a:srgbClr val="6E1F2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5118</Words>
  <Application>Microsoft Office PowerPoint</Application>
  <PresentationFormat>自定义</PresentationFormat>
  <Paragraphs>212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韩式美食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2018-01-01T13:27:33Z</dcterms:modified>
</cp:coreProperties>
</file>