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7" r:id="rId4"/>
    <p:sldId id="3148" r:id="rId5"/>
    <p:sldId id="3091" r:id="rId6"/>
    <p:sldId id="3119" r:id="rId7"/>
    <p:sldId id="3097" r:id="rId8"/>
    <p:sldId id="3116" r:id="rId9"/>
    <p:sldId id="3149" r:id="rId10"/>
    <p:sldId id="3087" r:id="rId11"/>
    <p:sldId id="3093" r:id="rId12"/>
    <p:sldId id="3114" r:id="rId13"/>
    <p:sldId id="3092" r:id="rId14"/>
    <p:sldId id="3150" r:id="rId15"/>
    <p:sldId id="3090" r:id="rId16"/>
    <p:sldId id="3117" r:id="rId17"/>
    <p:sldId id="3095" r:id="rId18"/>
    <p:sldId id="3118" r:id="rId19"/>
    <p:sldId id="3151" r:id="rId20"/>
    <p:sldId id="3115" r:id="rId21"/>
    <p:sldId id="3094" r:id="rId22"/>
    <p:sldId id="3096" r:id="rId23"/>
    <p:sldId id="3152" r:id="rId24"/>
    <p:sldId id="315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D6"/>
    <a:srgbClr val="EA5416"/>
    <a:srgbClr val="FD9E24"/>
    <a:srgbClr val="A78357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232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06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104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95229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31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82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 txBox="1">
            <a:spLocks/>
          </p:cNvSpPr>
          <p:nvPr userDrawn="1"/>
        </p:nvSpPr>
        <p:spPr>
          <a:xfrm>
            <a:off x="695043" y="272341"/>
            <a:ext cx="3248307" cy="558076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6" name="文本占位符 7"/>
          <p:cNvSpPr txBox="1">
            <a:spLocks/>
          </p:cNvSpPr>
          <p:nvPr userDrawn="1"/>
        </p:nvSpPr>
        <p:spPr>
          <a:xfrm>
            <a:off x="12009296" y="272339"/>
            <a:ext cx="849454" cy="55807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2531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5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934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41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57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0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7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0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67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8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1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9843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245552" y="1653798"/>
            <a:ext cx="63676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spc="300" dirty="0" smtClean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SPA</a:t>
            </a:r>
            <a:r>
              <a:rPr lang="zh-CN" altLang="en-US" sz="5400" spc="300" dirty="0" smtClean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美容美体会所</a:t>
            </a:r>
            <a:endParaRPr lang="zh-CN" altLang="en-US" sz="5400" spc="3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404" y="2423047"/>
            <a:ext cx="45719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spc="3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2800" spc="3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</a:t>
            </a:r>
            <a:endParaRPr lang="zh-CN" altLang="en-US" sz="2800" spc="3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3624" y="1024037"/>
            <a:ext cx="3671502" cy="80790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en-US" altLang="zh-CN" sz="4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Bige</a:t>
            </a: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 </a:t>
            </a:r>
            <a:r>
              <a:rPr lang="en-US" altLang="zh-CN" sz="3600" dirty="0" err="1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powerpoin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6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6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3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9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4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759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6429375" y="3076813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6429375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740743" y="66399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479236" y="126277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6429375" y="4011742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6429375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6429375" y="4946672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6429375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6429375" y="5881601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6429375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54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245552" y="1653798"/>
            <a:ext cx="63676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spc="300" dirty="0" smtClean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SPA</a:t>
            </a:r>
            <a:r>
              <a:rPr lang="zh-CN" altLang="en-US" sz="5400" spc="300" dirty="0" smtClean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美容美体会所</a:t>
            </a:r>
            <a:endParaRPr lang="zh-CN" altLang="en-US" sz="5400" spc="3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404" y="2423047"/>
            <a:ext cx="45719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spc="3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2800" spc="3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</a:t>
            </a:r>
            <a:endParaRPr lang="zh-CN" altLang="en-US" sz="2800" spc="3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3624" y="1024037"/>
            <a:ext cx="3671502" cy="80790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en-US" altLang="zh-CN" sz="4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Bige</a:t>
            </a: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 </a:t>
            </a:r>
            <a:r>
              <a:rPr lang="en-US" altLang="zh-CN" sz="3600" dirty="0" err="1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powerpoin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5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6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66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6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7" grpId="0"/>
          <p:bldP spid="7" grpId="1"/>
          <p:bldP spid="8" grpId="0"/>
          <p:bldP spid="8" grpId="1"/>
          <p:bldP spid="1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12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1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24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solidFill>
                <a:schemeClr val="accent1"/>
              </a:soli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chemeClr val="accent2"/>
                  </a:solidFill>
                  <a:latin typeface="Impact" panose="020B0806030902050204" pitchFamily="34" charset="0"/>
                  <a:ea typeface="微软雅黑" pitchFamily="34" charset="-122"/>
                </a:rPr>
                <a:t>2</a:t>
              </a:r>
              <a:endParaRPr lang="zh-CN" altLang="en-US" sz="6748" dirty="0">
                <a:ln w="12700">
                  <a:noFill/>
                </a:ln>
                <a:solidFill>
                  <a:schemeClr val="accent2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accent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06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3D5"/>
      </a:accent1>
      <a:accent2>
        <a:srgbClr val="C7A2E3"/>
      </a:accent2>
      <a:accent3>
        <a:srgbClr val="AB73D5"/>
      </a:accent3>
      <a:accent4>
        <a:srgbClr val="C7A2E3"/>
      </a:accent4>
      <a:accent5>
        <a:srgbClr val="AB73D5"/>
      </a:accent5>
      <a:accent6>
        <a:srgbClr val="C7A2E3"/>
      </a:accent6>
      <a:hlink>
        <a:srgbClr val="AB73D5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4065</Words>
  <Application>Microsoft Office PowerPoint</Application>
  <PresentationFormat>自定义</PresentationFormat>
  <Paragraphs>202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美容SAP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2018-01-01T12:53:16Z</dcterms:modified>
</cp:coreProperties>
</file>