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5" r:id="rId2"/>
  </p:sldMasterIdLst>
  <p:notesMasterIdLst>
    <p:notesMasterId r:id="rId26"/>
  </p:notesMasterIdLst>
  <p:handoutMasterIdLst>
    <p:handoutMasterId r:id="rId27"/>
  </p:handoutMasterIdLst>
  <p:sldIdLst>
    <p:sldId id="3072" r:id="rId3"/>
    <p:sldId id="3144" r:id="rId4"/>
    <p:sldId id="3116" r:id="rId5"/>
    <p:sldId id="3110" r:id="rId6"/>
    <p:sldId id="3115" r:id="rId7"/>
    <p:sldId id="3142" r:id="rId8"/>
    <p:sldId id="3145" r:id="rId9"/>
    <p:sldId id="3114" r:id="rId10"/>
    <p:sldId id="3106" r:id="rId11"/>
    <p:sldId id="3104" r:id="rId12"/>
    <p:sldId id="3112" r:id="rId13"/>
    <p:sldId id="3146" r:id="rId14"/>
    <p:sldId id="3141" r:id="rId15"/>
    <p:sldId id="3108" r:id="rId16"/>
    <p:sldId id="3107" r:id="rId17"/>
    <p:sldId id="3140" r:id="rId18"/>
    <p:sldId id="3139" r:id="rId19"/>
    <p:sldId id="3147" r:id="rId20"/>
    <p:sldId id="3105" r:id="rId21"/>
    <p:sldId id="3138" r:id="rId22"/>
    <p:sldId id="3111" r:id="rId23"/>
    <p:sldId id="3148" r:id="rId24"/>
    <p:sldId id="314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B7F1"/>
    <a:srgbClr val="FBBF09"/>
    <a:srgbClr val="0170C1"/>
    <a:srgbClr val="006AB6"/>
    <a:srgbClr val="8ED7F1"/>
    <a:srgbClr val="D52C0A"/>
    <a:srgbClr val="535353"/>
    <a:srgbClr val="30B9C3"/>
    <a:srgbClr val="157DA8"/>
    <a:srgbClr val="8EC4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7" d="100"/>
          <a:sy n="57" d="100"/>
        </p:scale>
        <p:origin x="-96" y="-147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1861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9128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421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577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105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6904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424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5347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6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088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455289" y="709542"/>
            <a:ext cx="1053059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11125200" y="0"/>
            <a:ext cx="1733550" cy="709542"/>
          </a:xfrm>
          <a:prstGeom prst="rect">
            <a:avLst/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596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447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878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634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805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270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114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934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0587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621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464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848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72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75533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TextBox 10"/>
          <p:cNvSpPr txBox="1"/>
          <p:nvPr/>
        </p:nvSpPr>
        <p:spPr>
          <a:xfrm>
            <a:off x="592784" y="5137820"/>
            <a:ext cx="5678479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农业丰收招商引资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592783" y="6441487"/>
            <a:ext cx="5538873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dirty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Agriculture investment promotion and capital introduction</a:t>
            </a:r>
          </a:p>
        </p:txBody>
      </p:sp>
      <p:sp>
        <p:nvSpPr>
          <p:cNvPr id="112" name="矩形 111"/>
          <p:cNvSpPr/>
          <p:nvPr/>
        </p:nvSpPr>
        <p:spPr>
          <a:xfrm>
            <a:off x="592783" y="6026246"/>
            <a:ext cx="3376025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58182" y="3904357"/>
            <a:ext cx="2777043" cy="142346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en-US" altLang="zh-CN" sz="8800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201X</a:t>
            </a:r>
            <a:endParaRPr lang="zh-CN" altLang="en-US" sz="88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6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2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8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9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4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5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1" animBg="1"/>
          <p:bldP spid="104" grpId="0"/>
          <p:bldP spid="111" grpId="0"/>
          <p:bldP spid="112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1" animBg="1"/>
          <p:bldP spid="104" grpId="0"/>
          <p:bldP spid="111" grpId="0"/>
          <p:bldP spid="112" grpId="0"/>
          <p:bldP spid="1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肘形连接符 43"/>
          <p:cNvSpPr>
            <a:spLocks noChangeShapeType="1"/>
          </p:cNvSpPr>
          <p:nvPr/>
        </p:nvSpPr>
        <p:spPr bwMode="auto">
          <a:xfrm rot="10800000" flipH="1">
            <a:off x="8165779" y="2072139"/>
            <a:ext cx="97574" cy="1919283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肘形连接符 17"/>
          <p:cNvSpPr>
            <a:spLocks noChangeShapeType="1"/>
          </p:cNvSpPr>
          <p:nvPr/>
        </p:nvSpPr>
        <p:spPr bwMode="auto">
          <a:xfrm rot="16200000" flipH="1">
            <a:off x="8040440" y="4212666"/>
            <a:ext cx="339879" cy="356600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肘形连接符 46"/>
          <p:cNvSpPr>
            <a:spLocks noChangeShapeType="1"/>
          </p:cNvSpPr>
          <p:nvPr/>
        </p:nvSpPr>
        <p:spPr bwMode="auto">
          <a:xfrm rot="10800000" flipV="1">
            <a:off x="4403563" y="4157349"/>
            <a:ext cx="189833" cy="80693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肘形连接符 51"/>
          <p:cNvSpPr>
            <a:spLocks noChangeShapeType="1"/>
          </p:cNvSpPr>
          <p:nvPr/>
        </p:nvSpPr>
        <p:spPr bwMode="auto">
          <a:xfrm rot="16200000" flipV="1">
            <a:off x="5415645" y="1493698"/>
            <a:ext cx="128132" cy="1904086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689910" y="2653888"/>
            <a:ext cx="3494611" cy="3239562"/>
            <a:chOff x="3898426" y="1805124"/>
            <a:chExt cx="4494140" cy="4166144"/>
          </a:xfrm>
        </p:grpSpPr>
        <p:sp>
          <p:nvSpPr>
            <p:cNvPr id="37" name="椭圆 12"/>
            <p:cNvSpPr>
              <a:spLocks noChangeArrowheads="1"/>
            </p:cNvSpPr>
            <p:nvPr/>
          </p:nvSpPr>
          <p:spPr bwMode="auto">
            <a:xfrm flipH="1">
              <a:off x="5881907" y="1805124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椭圆 10"/>
            <p:cNvSpPr>
              <a:spLocks noChangeArrowheads="1"/>
            </p:cNvSpPr>
            <p:nvPr/>
          </p:nvSpPr>
          <p:spPr bwMode="auto">
            <a:xfrm flipH="1">
              <a:off x="7771164" y="3503547"/>
              <a:ext cx="516444" cy="516444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椭圆 11"/>
            <p:cNvSpPr>
              <a:spLocks noChangeArrowheads="1"/>
            </p:cNvSpPr>
            <p:nvPr/>
          </p:nvSpPr>
          <p:spPr bwMode="auto">
            <a:xfrm flipH="1">
              <a:off x="5881907" y="5241328"/>
              <a:ext cx="515252" cy="516445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椭圆 44"/>
            <p:cNvSpPr>
              <a:spLocks noChangeArrowheads="1"/>
            </p:cNvSpPr>
            <p:nvPr/>
          </p:nvSpPr>
          <p:spPr bwMode="auto">
            <a:xfrm flipH="1">
              <a:off x="4010541" y="3503547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左弧形箭头 1"/>
            <p:cNvSpPr>
              <a:spLocks noChangeArrowheads="1"/>
            </p:cNvSpPr>
            <p:nvPr/>
          </p:nvSpPr>
          <p:spPr bwMode="auto">
            <a:xfrm>
              <a:off x="3898426" y="1805124"/>
              <a:ext cx="1892835" cy="4166144"/>
            </a:xfrm>
            <a:prstGeom prst="curvedRightArrow">
              <a:avLst>
                <a:gd name="adj1" fmla="val 24996"/>
                <a:gd name="adj2" fmla="val 50022"/>
                <a:gd name="adj3" fmla="val 25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左弧形箭头 39"/>
            <p:cNvSpPr>
              <a:spLocks noChangeArrowheads="1"/>
            </p:cNvSpPr>
            <p:nvPr/>
          </p:nvSpPr>
          <p:spPr bwMode="auto">
            <a:xfrm flipH="1">
              <a:off x="6498539" y="1805124"/>
              <a:ext cx="1894027" cy="4166144"/>
            </a:xfrm>
            <a:prstGeom prst="curvedRightArrow">
              <a:avLst>
                <a:gd name="adj1" fmla="val 24980"/>
                <a:gd name="adj2" fmla="val 49990"/>
                <a:gd name="adj3" fmla="val 25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169266" y="3278560"/>
              <a:ext cx="1853468" cy="45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872491" y="3651941"/>
              <a:ext cx="2447020" cy="6886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5981606" y="5340706"/>
              <a:ext cx="317153" cy="317695"/>
              <a:chOff x="9145588" y="4435471"/>
              <a:chExt cx="464344" cy="465137"/>
            </a:xfrm>
          </p:grpSpPr>
          <p:sp>
            <p:nvSpPr>
              <p:cNvPr id="71" name="AutoShape 7"/>
              <p:cNvSpPr>
                <a:spLocks/>
              </p:cNvSpPr>
              <p:nvPr/>
            </p:nvSpPr>
            <p:spPr bwMode="auto">
              <a:xfrm>
                <a:off x="9145588" y="4435471"/>
                <a:ext cx="464344" cy="465137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7864358" y="3622124"/>
              <a:ext cx="317153" cy="317695"/>
              <a:chOff x="7287419" y="3505994"/>
              <a:chExt cx="464344" cy="465138"/>
            </a:xfrm>
          </p:grpSpPr>
          <p:sp>
            <p:nvSpPr>
              <p:cNvPr id="81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4146264" y="3609536"/>
              <a:ext cx="238000" cy="317695"/>
              <a:chOff x="2639220" y="3510754"/>
              <a:chExt cx="348456" cy="465137"/>
            </a:xfrm>
          </p:grpSpPr>
          <p:sp>
            <p:nvSpPr>
              <p:cNvPr id="88" name="AutoShape 115"/>
              <p:cNvSpPr>
                <a:spLocks/>
              </p:cNvSpPr>
              <p:nvPr/>
            </p:nvSpPr>
            <p:spPr bwMode="auto">
              <a:xfrm>
                <a:off x="2639220" y="3510754"/>
                <a:ext cx="348456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5992775" y="1913195"/>
              <a:ext cx="317153" cy="317153"/>
              <a:chOff x="4439444" y="1652588"/>
              <a:chExt cx="464344" cy="464344"/>
            </a:xfrm>
          </p:grpSpPr>
          <p:sp>
            <p:nvSpPr>
              <p:cNvPr id="9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8" name="Group 97"/>
          <p:cNvGrpSpPr/>
          <p:nvPr/>
        </p:nvGrpSpPr>
        <p:grpSpPr>
          <a:xfrm>
            <a:off x="2372805" y="2072139"/>
            <a:ext cx="2097240" cy="897466"/>
            <a:chOff x="773723" y="1924636"/>
            <a:chExt cx="2945744" cy="980021"/>
          </a:xfrm>
        </p:grpSpPr>
        <p:sp>
          <p:nvSpPr>
            <p:cNvPr id="96" name="TextBox 95"/>
            <p:cNvSpPr txBox="1"/>
            <p:nvPr/>
          </p:nvSpPr>
          <p:spPr>
            <a:xfrm>
              <a:off x="1954472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73723" y="2259448"/>
              <a:ext cx="2945200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390197" y="5081253"/>
            <a:ext cx="2157996" cy="897467"/>
            <a:chOff x="773723" y="1924636"/>
            <a:chExt cx="3031080" cy="980022"/>
          </a:xfrm>
        </p:grpSpPr>
        <p:sp>
          <p:nvSpPr>
            <p:cNvPr id="100" name="TextBox 99"/>
            <p:cNvSpPr txBox="1"/>
            <p:nvPr/>
          </p:nvSpPr>
          <p:spPr>
            <a:xfrm>
              <a:off x="2039808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73723" y="2259449"/>
              <a:ext cx="2945199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8305401" y="2043200"/>
            <a:ext cx="2271819" cy="897466"/>
            <a:chOff x="773723" y="1924636"/>
            <a:chExt cx="2945200" cy="980020"/>
          </a:xfrm>
        </p:grpSpPr>
        <p:sp>
          <p:nvSpPr>
            <p:cNvPr id="103" name="TextBox 102"/>
            <p:cNvSpPr txBox="1"/>
            <p:nvPr/>
          </p:nvSpPr>
          <p:spPr>
            <a:xfrm>
              <a:off x="776761" y="1924636"/>
              <a:ext cx="1629062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7920074" y="5158916"/>
            <a:ext cx="2288820" cy="873036"/>
            <a:chOff x="751684" y="1951314"/>
            <a:chExt cx="2967239" cy="953342"/>
          </a:xfrm>
        </p:grpSpPr>
        <p:sp>
          <p:nvSpPr>
            <p:cNvPr id="109" name="TextBox 108"/>
            <p:cNvSpPr txBox="1"/>
            <p:nvPr/>
          </p:nvSpPr>
          <p:spPr>
            <a:xfrm>
              <a:off x="751684" y="1951314"/>
              <a:ext cx="1629061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7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246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49" grpId="0" animBg="1"/>
      <p:bldP spid="5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4659421" y="2181643"/>
            <a:ext cx="3533393" cy="3444714"/>
            <a:chOff x="0" y="0"/>
            <a:chExt cx="7716441" cy="7523163"/>
          </a:xfrm>
        </p:grpSpPr>
        <p:sp>
          <p:nvSpPr>
            <p:cNvPr id="30726" name="AutoShape 6"/>
            <p:cNvSpPr>
              <a:spLocks/>
            </p:cNvSpPr>
            <p:nvPr/>
          </p:nvSpPr>
          <p:spPr bwMode="auto">
            <a:xfrm>
              <a:off x="3855839" y="0"/>
              <a:ext cx="3117690" cy="2341563"/>
            </a:xfrm>
            <a:custGeom>
              <a:avLst/>
              <a:gdLst>
                <a:gd name="T0" fmla="*/ 1558845 w 21600"/>
                <a:gd name="T1" fmla="*/ 1170782 h 21600"/>
                <a:gd name="T2" fmla="*/ 1558845 w 21600"/>
                <a:gd name="T3" fmla="*/ 1170782 h 21600"/>
                <a:gd name="T4" fmla="*/ 1558845 w 21600"/>
                <a:gd name="T5" fmla="*/ 1170782 h 21600"/>
                <a:gd name="T6" fmla="*/ 1558845 w 21600"/>
                <a:gd name="T7" fmla="*/ 1170782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6" y="0"/>
                  </a:moveTo>
                  <a:lnTo>
                    <a:pt x="0" y="10"/>
                  </a:lnTo>
                  <a:lnTo>
                    <a:pt x="181" y="11854"/>
                  </a:lnTo>
                  <a:lnTo>
                    <a:pt x="14811" y="21599"/>
                  </a:lnTo>
                  <a:lnTo>
                    <a:pt x="21599" y="13892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7" name="AutoShape 7"/>
            <p:cNvSpPr>
              <a:spLocks/>
            </p:cNvSpPr>
            <p:nvPr/>
          </p:nvSpPr>
          <p:spPr bwMode="auto">
            <a:xfrm>
              <a:off x="5994092" y="1504950"/>
              <a:ext cx="1719174" cy="3317875"/>
            </a:xfrm>
            <a:custGeom>
              <a:avLst/>
              <a:gdLst>
                <a:gd name="T0" fmla="*/ 859587 w 21600"/>
                <a:gd name="T1" fmla="*/ 1658938 h 21600"/>
                <a:gd name="T2" fmla="*/ 859587 w 21600"/>
                <a:gd name="T3" fmla="*/ 1658938 h 21600"/>
                <a:gd name="T4" fmla="*/ 859587 w 21600"/>
                <a:gd name="T5" fmla="*/ 1658938 h 21600"/>
                <a:gd name="T6" fmla="*/ 859587 w 21600"/>
                <a:gd name="T7" fmla="*/ 16589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2159" y="0"/>
                  </a:moveTo>
                  <a:lnTo>
                    <a:pt x="0" y="5438"/>
                  </a:lnTo>
                  <a:lnTo>
                    <a:pt x="6423" y="20020"/>
                  </a:lnTo>
                  <a:lnTo>
                    <a:pt x="6234" y="20144"/>
                  </a:lnTo>
                  <a:lnTo>
                    <a:pt x="21600" y="21599"/>
                  </a:lnTo>
                  <a:lnTo>
                    <a:pt x="12159" y="0"/>
                  </a:lnTo>
                  <a:close/>
                </a:path>
              </a:pathLst>
            </a:custGeom>
            <a:solidFill>
              <a:srgbClr val="33B69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8" name="AutoShape 8"/>
            <p:cNvSpPr>
              <a:spLocks/>
            </p:cNvSpPr>
            <p:nvPr/>
          </p:nvSpPr>
          <p:spPr bwMode="auto">
            <a:xfrm>
              <a:off x="5049578" y="4598988"/>
              <a:ext cx="2666863" cy="2924175"/>
            </a:xfrm>
            <a:custGeom>
              <a:avLst/>
              <a:gdLst>
                <a:gd name="T0" fmla="*/ 1333432 w 21600"/>
                <a:gd name="T1" fmla="*/ 1462088 h 21600"/>
                <a:gd name="T2" fmla="*/ 1333432 w 21600"/>
                <a:gd name="T3" fmla="*/ 1462088 h 21600"/>
                <a:gd name="T4" fmla="*/ 1333432 w 21600"/>
                <a:gd name="T5" fmla="*/ 1462088 h 21600"/>
                <a:gd name="T6" fmla="*/ 1333432 w 21600"/>
                <a:gd name="T7" fmla="*/ 146208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1664" y="0"/>
                  </a:moveTo>
                  <a:lnTo>
                    <a:pt x="0" y="13332"/>
                  </a:lnTo>
                  <a:lnTo>
                    <a:pt x="4256" y="21599"/>
                  </a:lnTo>
                  <a:lnTo>
                    <a:pt x="21599" y="1770"/>
                  </a:lnTo>
                  <a:lnTo>
                    <a:pt x="21571" y="1650"/>
                  </a:lnTo>
                  <a:lnTo>
                    <a:pt x="11664" y="0"/>
                  </a:lnTo>
                  <a:close/>
                </a:path>
              </a:pathLst>
            </a:custGeom>
            <a:solidFill>
              <a:srgbClr val="778C1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29" name="AutoShape 9"/>
            <p:cNvSpPr>
              <a:spLocks/>
            </p:cNvSpPr>
            <p:nvPr/>
          </p:nvSpPr>
          <p:spPr bwMode="auto">
            <a:xfrm>
              <a:off x="2128728" y="6403975"/>
              <a:ext cx="3446286" cy="1119188"/>
            </a:xfrm>
            <a:custGeom>
              <a:avLst/>
              <a:gdLst>
                <a:gd name="T0" fmla="*/ 1723143 w 21600"/>
                <a:gd name="T1" fmla="*/ 559594 h 21600"/>
                <a:gd name="T2" fmla="*/ 1723143 w 21600"/>
                <a:gd name="T3" fmla="*/ 559594 h 21600"/>
                <a:gd name="T4" fmla="*/ 1723143 w 21600"/>
                <a:gd name="T5" fmla="*/ 559594 h 21600"/>
                <a:gd name="T6" fmla="*/ 1723143 w 21600"/>
                <a:gd name="T7" fmla="*/ 5595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8306" y="0"/>
                  </a:moveTo>
                  <a:lnTo>
                    <a:pt x="18276" y="122"/>
                  </a:lnTo>
                  <a:lnTo>
                    <a:pt x="3798" y="122"/>
                  </a:lnTo>
                  <a:lnTo>
                    <a:pt x="0" y="21316"/>
                  </a:lnTo>
                  <a:lnTo>
                    <a:pt x="74" y="21600"/>
                  </a:lnTo>
                  <a:lnTo>
                    <a:pt x="21597" y="21600"/>
                  </a:lnTo>
                  <a:lnTo>
                    <a:pt x="21600" y="21592"/>
                  </a:lnTo>
                  <a:lnTo>
                    <a:pt x="18306" y="0"/>
                  </a:lnTo>
                  <a:close/>
                </a:path>
              </a:pathLst>
            </a:custGeom>
            <a:solidFill>
              <a:srgbClr val="FD7A0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0" name="AutoShape 10"/>
            <p:cNvSpPr>
              <a:spLocks/>
            </p:cNvSpPr>
            <p:nvPr/>
          </p:nvSpPr>
          <p:spPr bwMode="auto">
            <a:xfrm>
              <a:off x="0" y="4597400"/>
              <a:ext cx="2735122" cy="2911475"/>
            </a:xfrm>
            <a:custGeom>
              <a:avLst/>
              <a:gdLst>
                <a:gd name="T0" fmla="*/ 1367561 w 21600"/>
                <a:gd name="T1" fmla="*/ 1455738 h 21600"/>
                <a:gd name="T2" fmla="*/ 1367561 w 21600"/>
                <a:gd name="T3" fmla="*/ 1455738 h 21600"/>
                <a:gd name="T4" fmla="*/ 1367561 w 21600"/>
                <a:gd name="T5" fmla="*/ 1455738 h 21600"/>
                <a:gd name="T6" fmla="*/ 1367561 w 21600"/>
                <a:gd name="T7" fmla="*/ 145573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941" y="0"/>
                  </a:moveTo>
                  <a:lnTo>
                    <a:pt x="3" y="1781"/>
                  </a:lnTo>
                  <a:lnTo>
                    <a:pt x="0" y="1790"/>
                  </a:lnTo>
                  <a:lnTo>
                    <a:pt x="16814" y="21599"/>
                  </a:lnTo>
                  <a:lnTo>
                    <a:pt x="21600" y="13449"/>
                  </a:lnTo>
                  <a:lnTo>
                    <a:pt x="21358" y="13449"/>
                  </a:lnTo>
                  <a:lnTo>
                    <a:pt x="9941" y="0"/>
                  </a:lnTo>
                  <a:close/>
                </a:path>
              </a:pathLst>
            </a:custGeom>
            <a:solidFill>
              <a:srgbClr val="8E120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1" name="AutoShape 11"/>
            <p:cNvSpPr>
              <a:spLocks/>
            </p:cNvSpPr>
            <p:nvPr/>
          </p:nvSpPr>
          <p:spPr bwMode="auto">
            <a:xfrm>
              <a:off x="0" y="1477963"/>
              <a:ext cx="1776321" cy="3359150"/>
            </a:xfrm>
            <a:custGeom>
              <a:avLst/>
              <a:gdLst>
                <a:gd name="T0" fmla="*/ 888161 w 21600"/>
                <a:gd name="T1" fmla="*/ 1679575 h 21600"/>
                <a:gd name="T2" fmla="*/ 888161 w 21600"/>
                <a:gd name="T3" fmla="*/ 1679575 h 21600"/>
                <a:gd name="T4" fmla="*/ 888161 w 21600"/>
                <a:gd name="T5" fmla="*/ 1679575 h 21600"/>
                <a:gd name="T6" fmla="*/ 888161 w 21600"/>
                <a:gd name="T7" fmla="*/ 16795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9445" y="0"/>
                  </a:moveTo>
                  <a:lnTo>
                    <a:pt x="0" y="21600"/>
                  </a:lnTo>
                  <a:lnTo>
                    <a:pt x="15312" y="20056"/>
                  </a:lnTo>
                  <a:lnTo>
                    <a:pt x="15143" y="19943"/>
                  </a:lnTo>
                  <a:lnTo>
                    <a:pt x="21484" y="5269"/>
                  </a:lnTo>
                  <a:lnTo>
                    <a:pt x="21599" y="5238"/>
                  </a:lnTo>
                  <a:lnTo>
                    <a:pt x="9445" y="0"/>
                  </a:lnTo>
                  <a:close/>
                </a:path>
              </a:pathLst>
            </a:custGeom>
            <a:solidFill>
              <a:srgbClr val="08425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732" name="AutoShape 12"/>
            <p:cNvSpPr>
              <a:spLocks/>
            </p:cNvSpPr>
            <p:nvPr/>
          </p:nvSpPr>
          <p:spPr bwMode="auto">
            <a:xfrm>
              <a:off x="769897" y="1588"/>
              <a:ext cx="3122453" cy="2292350"/>
            </a:xfrm>
            <a:custGeom>
              <a:avLst/>
              <a:gdLst>
                <a:gd name="T0" fmla="*/ 1561227 w 21600"/>
                <a:gd name="T1" fmla="*/ 1146175 h 21600"/>
                <a:gd name="T2" fmla="*/ 1561227 w 21600"/>
                <a:gd name="T3" fmla="*/ 1146175 h 21600"/>
                <a:gd name="T4" fmla="*/ 1561227 w 21600"/>
                <a:gd name="T5" fmla="*/ 1146175 h 21600"/>
                <a:gd name="T6" fmla="*/ 1561227 w 21600"/>
                <a:gd name="T7" fmla="*/ 11461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41" y="0"/>
                  </a:moveTo>
                  <a:lnTo>
                    <a:pt x="0" y="13938"/>
                  </a:lnTo>
                  <a:lnTo>
                    <a:pt x="6966" y="21599"/>
                  </a:lnTo>
                  <a:lnTo>
                    <a:pt x="21599" y="12067"/>
                  </a:lnTo>
                  <a:lnTo>
                    <a:pt x="21523" y="12033"/>
                  </a:lnTo>
                  <a:lnTo>
                    <a:pt x="2134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1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0734" name="AutoShape 14"/>
          <p:cNvSpPr>
            <a:spLocks/>
          </p:cNvSpPr>
          <p:nvPr/>
        </p:nvSpPr>
        <p:spPr bwMode="auto">
          <a:xfrm>
            <a:off x="6443924" y="2742074"/>
            <a:ext cx="1000922" cy="7516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6" y="0"/>
                </a:moveTo>
                <a:lnTo>
                  <a:pt x="0" y="10"/>
                </a:lnTo>
                <a:lnTo>
                  <a:pt x="181" y="11854"/>
                </a:lnTo>
                <a:lnTo>
                  <a:pt x="14811" y="21599"/>
                </a:lnTo>
                <a:lnTo>
                  <a:pt x="21599" y="13892"/>
                </a:lnTo>
                <a:lnTo>
                  <a:pt x="16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5" name="AutoShape 15"/>
          <p:cNvSpPr>
            <a:spLocks/>
          </p:cNvSpPr>
          <p:nvPr/>
        </p:nvSpPr>
        <p:spPr bwMode="auto">
          <a:xfrm>
            <a:off x="7128652" y="3224726"/>
            <a:ext cx="551706" cy="106488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2159" y="0"/>
                </a:moveTo>
                <a:lnTo>
                  <a:pt x="0" y="5438"/>
                </a:lnTo>
                <a:lnTo>
                  <a:pt x="6423" y="20020"/>
                </a:lnTo>
                <a:lnTo>
                  <a:pt x="6234" y="20144"/>
                </a:lnTo>
                <a:lnTo>
                  <a:pt x="21599" y="21599"/>
                </a:lnTo>
                <a:lnTo>
                  <a:pt x="12159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6" name="AutoShape 16"/>
          <p:cNvSpPr>
            <a:spLocks/>
          </p:cNvSpPr>
          <p:nvPr/>
        </p:nvSpPr>
        <p:spPr bwMode="auto">
          <a:xfrm>
            <a:off x="6827722" y="4218379"/>
            <a:ext cx="855545" cy="93841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664" y="0"/>
                </a:moveTo>
                <a:lnTo>
                  <a:pt x="0" y="13332"/>
                </a:lnTo>
                <a:lnTo>
                  <a:pt x="4256" y="21599"/>
                </a:lnTo>
                <a:lnTo>
                  <a:pt x="21600" y="1770"/>
                </a:lnTo>
                <a:lnTo>
                  <a:pt x="21571" y="1650"/>
                </a:lnTo>
                <a:lnTo>
                  <a:pt x="1166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7" name="AutoShape 17"/>
          <p:cNvSpPr>
            <a:spLocks/>
          </p:cNvSpPr>
          <p:nvPr/>
        </p:nvSpPr>
        <p:spPr bwMode="auto">
          <a:xfrm>
            <a:off x="5890038" y="4797706"/>
            <a:ext cx="1106321" cy="35908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8306" y="0"/>
                </a:moveTo>
                <a:lnTo>
                  <a:pt x="18276" y="122"/>
                </a:lnTo>
                <a:lnTo>
                  <a:pt x="3798" y="122"/>
                </a:lnTo>
                <a:lnTo>
                  <a:pt x="0" y="21316"/>
                </a:lnTo>
                <a:lnTo>
                  <a:pt x="74" y="21599"/>
                </a:lnTo>
                <a:lnTo>
                  <a:pt x="21597" y="21599"/>
                </a:lnTo>
                <a:lnTo>
                  <a:pt x="21600" y="21592"/>
                </a:lnTo>
                <a:lnTo>
                  <a:pt x="18306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8" name="AutoShape 18"/>
          <p:cNvSpPr>
            <a:spLocks/>
          </p:cNvSpPr>
          <p:nvPr/>
        </p:nvSpPr>
        <p:spPr bwMode="auto">
          <a:xfrm>
            <a:off x="5206038" y="4217651"/>
            <a:ext cx="878079" cy="93477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9941" y="0"/>
                </a:moveTo>
                <a:lnTo>
                  <a:pt x="3" y="1781"/>
                </a:lnTo>
                <a:lnTo>
                  <a:pt x="0" y="1790"/>
                </a:lnTo>
                <a:lnTo>
                  <a:pt x="16814" y="21600"/>
                </a:lnTo>
                <a:lnTo>
                  <a:pt x="21599" y="13449"/>
                </a:lnTo>
                <a:lnTo>
                  <a:pt x="21358" y="13449"/>
                </a:lnTo>
                <a:lnTo>
                  <a:pt x="9941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39" name="AutoShape 19"/>
          <p:cNvSpPr>
            <a:spLocks/>
          </p:cNvSpPr>
          <p:nvPr/>
        </p:nvSpPr>
        <p:spPr bwMode="auto">
          <a:xfrm>
            <a:off x="5206765" y="3216729"/>
            <a:ext cx="569879" cy="107797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445" y="0"/>
                </a:moveTo>
                <a:lnTo>
                  <a:pt x="0" y="21599"/>
                </a:lnTo>
                <a:lnTo>
                  <a:pt x="15312" y="20056"/>
                </a:lnTo>
                <a:lnTo>
                  <a:pt x="15143" y="19943"/>
                </a:lnTo>
                <a:lnTo>
                  <a:pt x="21484" y="5269"/>
                </a:lnTo>
                <a:lnTo>
                  <a:pt x="21600" y="5238"/>
                </a:lnTo>
                <a:lnTo>
                  <a:pt x="944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endParaRPr lang="zh-CN" altLang="en-U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0" name="AutoShape 20"/>
          <p:cNvSpPr>
            <a:spLocks/>
          </p:cNvSpPr>
          <p:nvPr/>
        </p:nvSpPr>
        <p:spPr bwMode="auto">
          <a:xfrm>
            <a:off x="5453907" y="2742799"/>
            <a:ext cx="1002376" cy="73560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41" y="0"/>
                </a:moveTo>
                <a:lnTo>
                  <a:pt x="0" y="13938"/>
                </a:lnTo>
                <a:lnTo>
                  <a:pt x="6966" y="21599"/>
                </a:lnTo>
                <a:lnTo>
                  <a:pt x="21599" y="12067"/>
                </a:lnTo>
                <a:lnTo>
                  <a:pt x="21523" y="12033"/>
                </a:lnTo>
                <a:lnTo>
                  <a:pt x="2134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 defTabSz="209348">
              <a:defRPr/>
            </a:pPr>
            <a:endParaRPr lang="es-ES" sz="121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42" name="AutoShape 22"/>
          <p:cNvSpPr>
            <a:spLocks/>
          </p:cNvSpPr>
          <p:nvPr/>
        </p:nvSpPr>
        <p:spPr bwMode="auto">
          <a:xfrm rot="1484105">
            <a:off x="6354517" y="3019744"/>
            <a:ext cx="986384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3" name="AutoShape 23"/>
          <p:cNvSpPr>
            <a:spLocks/>
          </p:cNvSpPr>
          <p:nvPr/>
        </p:nvSpPr>
        <p:spPr bwMode="auto">
          <a:xfrm rot="4645920">
            <a:off x="6916765" y="3711376"/>
            <a:ext cx="986385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4" name="AutoShape 24"/>
          <p:cNvSpPr>
            <a:spLocks/>
          </p:cNvSpPr>
          <p:nvPr/>
        </p:nvSpPr>
        <p:spPr bwMode="auto">
          <a:xfrm rot="18536829">
            <a:off x="6703788" y="4519674"/>
            <a:ext cx="986385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5" name="AutoShape 25"/>
          <p:cNvSpPr>
            <a:spLocks/>
          </p:cNvSpPr>
          <p:nvPr/>
        </p:nvSpPr>
        <p:spPr bwMode="auto">
          <a:xfrm>
            <a:off x="5947462" y="4881299"/>
            <a:ext cx="986384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6" name="AutoShape 26"/>
          <p:cNvSpPr>
            <a:spLocks/>
          </p:cNvSpPr>
          <p:nvPr/>
        </p:nvSpPr>
        <p:spPr bwMode="auto">
          <a:xfrm rot="3117378">
            <a:off x="5172965" y="4500774"/>
            <a:ext cx="986385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7" name="AutoShape 27"/>
          <p:cNvSpPr>
            <a:spLocks/>
          </p:cNvSpPr>
          <p:nvPr/>
        </p:nvSpPr>
        <p:spPr bwMode="auto">
          <a:xfrm rot="16992821">
            <a:off x="5003600" y="3713558"/>
            <a:ext cx="986384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8" name="AutoShape 28"/>
          <p:cNvSpPr>
            <a:spLocks/>
          </p:cNvSpPr>
          <p:nvPr/>
        </p:nvSpPr>
        <p:spPr bwMode="auto">
          <a:xfrm rot="20045116">
            <a:off x="5520781" y="3037916"/>
            <a:ext cx="986385" cy="2093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/>
          <a:p>
            <a:pPr algn="ctr">
              <a:defRPr/>
            </a:pPr>
            <a:r>
              <a:rPr lang="zh-CN" altLang="en-US" sz="121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文字内容</a:t>
            </a:r>
            <a:endParaRPr lang="es-ES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30749" name="AutoShape 29"/>
          <p:cNvSpPr>
            <a:spLocks/>
          </p:cNvSpPr>
          <p:nvPr/>
        </p:nvSpPr>
        <p:spPr bwMode="auto">
          <a:xfrm>
            <a:off x="7380155" y="4660326"/>
            <a:ext cx="303838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0" name="AutoShape 30"/>
          <p:cNvSpPr>
            <a:spLocks/>
          </p:cNvSpPr>
          <p:nvPr/>
        </p:nvSpPr>
        <p:spPr bwMode="auto">
          <a:xfrm>
            <a:off x="5749748" y="2593789"/>
            <a:ext cx="270402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1" name="AutoShape 31"/>
          <p:cNvSpPr>
            <a:spLocks/>
          </p:cNvSpPr>
          <p:nvPr/>
        </p:nvSpPr>
        <p:spPr bwMode="auto">
          <a:xfrm>
            <a:off x="6895322" y="2601057"/>
            <a:ext cx="287120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2" name="AutoShape 32"/>
          <p:cNvSpPr>
            <a:spLocks/>
          </p:cNvSpPr>
          <p:nvPr/>
        </p:nvSpPr>
        <p:spPr bwMode="auto">
          <a:xfrm>
            <a:off x="5198769" y="4749006"/>
            <a:ext cx="270402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3" name="AutoShape 33"/>
          <p:cNvSpPr>
            <a:spLocks/>
          </p:cNvSpPr>
          <p:nvPr/>
        </p:nvSpPr>
        <p:spPr bwMode="auto">
          <a:xfrm>
            <a:off x="6237490" y="5244016"/>
            <a:ext cx="413599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4" name="AutoShape 34"/>
          <p:cNvSpPr>
            <a:spLocks/>
          </p:cNvSpPr>
          <p:nvPr/>
        </p:nvSpPr>
        <p:spPr bwMode="auto">
          <a:xfrm>
            <a:off x="7636018" y="3543102"/>
            <a:ext cx="303838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5" name="AutoShape 35"/>
          <p:cNvSpPr>
            <a:spLocks/>
          </p:cNvSpPr>
          <p:nvPr/>
        </p:nvSpPr>
        <p:spPr bwMode="auto">
          <a:xfrm>
            <a:off x="4933455" y="3525656"/>
            <a:ext cx="303838" cy="2980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2710" tIns="32710" rIns="32710" bIns="3271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215" b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21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6" name="AutoShape 36"/>
          <p:cNvSpPr>
            <a:spLocks/>
          </p:cNvSpPr>
          <p:nvPr/>
        </p:nvSpPr>
        <p:spPr bwMode="auto">
          <a:xfrm>
            <a:off x="2467600" y="2822757"/>
            <a:ext cx="1703354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7" name="AutoShape 37"/>
          <p:cNvSpPr>
            <a:spLocks/>
          </p:cNvSpPr>
          <p:nvPr/>
        </p:nvSpPr>
        <p:spPr bwMode="auto">
          <a:xfrm>
            <a:off x="2696607" y="2562532"/>
            <a:ext cx="1475798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58" name="AutoShape 38"/>
          <p:cNvSpPr>
            <a:spLocks/>
          </p:cNvSpPr>
          <p:nvPr/>
        </p:nvSpPr>
        <p:spPr bwMode="auto">
          <a:xfrm>
            <a:off x="4268356" y="2599605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59" name="AutoShape 39"/>
          <p:cNvSpPr>
            <a:spLocks/>
          </p:cNvSpPr>
          <p:nvPr/>
        </p:nvSpPr>
        <p:spPr bwMode="auto">
          <a:xfrm>
            <a:off x="8758332" y="2822757"/>
            <a:ext cx="1630995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0" name="AutoShape 40"/>
          <p:cNvSpPr>
            <a:spLocks/>
          </p:cNvSpPr>
          <p:nvPr/>
        </p:nvSpPr>
        <p:spPr bwMode="auto">
          <a:xfrm>
            <a:off x="8752516" y="2562532"/>
            <a:ext cx="1488268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1" name="AutoShape 41"/>
          <p:cNvSpPr>
            <a:spLocks/>
          </p:cNvSpPr>
          <p:nvPr/>
        </p:nvSpPr>
        <p:spPr bwMode="auto">
          <a:xfrm>
            <a:off x="8503923" y="2599605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2" name="AutoShape 42"/>
          <p:cNvSpPr>
            <a:spLocks/>
          </p:cNvSpPr>
          <p:nvPr/>
        </p:nvSpPr>
        <p:spPr bwMode="auto">
          <a:xfrm>
            <a:off x="2469053" y="3900730"/>
            <a:ext cx="1703354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3" name="AutoShape 43"/>
          <p:cNvSpPr>
            <a:spLocks/>
          </p:cNvSpPr>
          <p:nvPr/>
        </p:nvSpPr>
        <p:spPr bwMode="auto">
          <a:xfrm>
            <a:off x="2699399" y="3640504"/>
            <a:ext cx="1478823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4" name="AutoShape 44"/>
          <p:cNvSpPr>
            <a:spLocks/>
          </p:cNvSpPr>
          <p:nvPr/>
        </p:nvSpPr>
        <p:spPr bwMode="auto">
          <a:xfrm>
            <a:off x="4269809" y="3677577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5" name="AutoShape 45"/>
          <p:cNvSpPr>
            <a:spLocks/>
          </p:cNvSpPr>
          <p:nvPr/>
        </p:nvSpPr>
        <p:spPr bwMode="auto">
          <a:xfrm>
            <a:off x="8733618" y="3900730"/>
            <a:ext cx="1630323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6" name="AutoShape 46"/>
          <p:cNvSpPr>
            <a:spLocks/>
          </p:cNvSpPr>
          <p:nvPr/>
        </p:nvSpPr>
        <p:spPr bwMode="auto">
          <a:xfrm>
            <a:off x="8727075" y="3640505"/>
            <a:ext cx="1488266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7" name="AutoShape 47"/>
          <p:cNvSpPr>
            <a:spLocks/>
          </p:cNvSpPr>
          <p:nvPr/>
        </p:nvSpPr>
        <p:spPr bwMode="auto">
          <a:xfrm>
            <a:off x="8478482" y="3677577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68" name="AutoShape 48"/>
          <p:cNvSpPr>
            <a:spLocks/>
          </p:cNvSpPr>
          <p:nvPr/>
        </p:nvSpPr>
        <p:spPr bwMode="auto">
          <a:xfrm>
            <a:off x="2469053" y="4969978"/>
            <a:ext cx="1703354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69" name="AutoShape 49"/>
          <p:cNvSpPr>
            <a:spLocks/>
          </p:cNvSpPr>
          <p:nvPr/>
        </p:nvSpPr>
        <p:spPr bwMode="auto">
          <a:xfrm>
            <a:off x="2698423" y="4710481"/>
            <a:ext cx="1473982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0" name="AutoShape 50"/>
          <p:cNvSpPr>
            <a:spLocks/>
          </p:cNvSpPr>
          <p:nvPr/>
        </p:nvSpPr>
        <p:spPr bwMode="auto">
          <a:xfrm>
            <a:off x="4269809" y="474682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algn="r"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0771" name="AutoShape 51"/>
          <p:cNvSpPr>
            <a:spLocks/>
          </p:cNvSpPr>
          <p:nvPr/>
        </p:nvSpPr>
        <p:spPr bwMode="auto">
          <a:xfrm>
            <a:off x="8733618" y="4969978"/>
            <a:ext cx="1630323" cy="4431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8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9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2" name="AutoShape 52"/>
          <p:cNvSpPr>
            <a:spLocks/>
          </p:cNvSpPr>
          <p:nvPr/>
        </p:nvSpPr>
        <p:spPr bwMode="auto">
          <a:xfrm>
            <a:off x="8727075" y="4710482"/>
            <a:ext cx="1488266" cy="29373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17445" tIns="17445" rIns="17445" bIns="17445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773" name="AutoShape 53"/>
          <p:cNvSpPr>
            <a:spLocks/>
          </p:cNvSpPr>
          <p:nvPr/>
        </p:nvSpPr>
        <p:spPr bwMode="auto">
          <a:xfrm>
            <a:off x="8478482" y="474682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238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3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1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3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0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0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71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0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5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30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300"/>
                            </p:stCondLst>
                            <p:childTnLst>
                              <p:par>
                                <p:cTn id="6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30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89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0100"/>
                            </p:stCondLst>
                            <p:childTnLst>
                              <p:par>
                                <p:cTn id="7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7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3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8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3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8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3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9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3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 nodeType="afterGroup">
                            <p:stCondLst>
                              <p:cond delay="1310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99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0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4300"/>
                            </p:stCondLst>
                            <p:childTnLst>
                              <p:par>
                                <p:cTn id="10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6" dur="5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4900"/>
                            </p:stCondLst>
                            <p:childTnLst>
                              <p:par>
                                <p:cTn id="10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0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1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6100"/>
                            </p:stCondLst>
                            <p:childTnLst>
                              <p:par>
                                <p:cTn id="118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0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122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30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 nodeType="afterGroup">
                            <p:stCondLst>
                              <p:cond delay="17300"/>
                            </p:stCondLst>
                            <p:childTnLst>
                              <p:par>
                                <p:cTn id="12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30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 nodeType="afterGroup">
                            <p:stCondLst>
                              <p:cond delay="17900"/>
                            </p:stCondLst>
                            <p:childTnLst>
                              <p:par>
                                <p:cTn id="132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4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36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9100"/>
                            </p:stCondLst>
                            <p:childTnLst>
                              <p:par>
                                <p:cTn id="14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30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 nodeType="afterGroup">
                            <p:stCondLst>
                              <p:cond delay="19700"/>
                            </p:stCondLst>
                            <p:childTnLst>
                              <p:par>
                                <p:cTn id="14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30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 nodeType="afterGroup">
                            <p:stCondLst>
                              <p:cond delay="20300"/>
                            </p:stCondLst>
                            <p:childTnLst>
                              <p:par>
                                <p:cTn id="150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30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 nodeType="afterGroup">
                            <p:stCondLst>
                              <p:cond delay="20900"/>
                            </p:stCondLst>
                            <p:childTnLst>
                              <p:par>
                                <p:cTn id="15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07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16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2" dur="500"/>
                                        <p:tgtEl>
                                          <p:spTgt spid="30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 nodeType="afterGroup">
                            <p:stCondLst>
                              <p:cond delay="22100"/>
                            </p:stCondLst>
                            <p:childTnLst>
                              <p:par>
                                <p:cTn id="164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 nodeType="afterGroup">
                            <p:stCondLst>
                              <p:cond delay="22700"/>
                            </p:stCondLst>
                            <p:childTnLst>
                              <p:par>
                                <p:cTn id="16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30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 nodeType="afterGroup">
                            <p:stCondLst>
                              <p:cond delay="23300"/>
                            </p:stCondLst>
                            <p:childTnLst>
                              <p:par>
                                <p:cTn id="174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6" dur="5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9" grpId="0" animBg="1"/>
      <p:bldP spid="30742" grpId="0" autoUpdateAnimBg="0"/>
      <p:bldP spid="30743" grpId="0" autoUpdateAnimBg="0"/>
      <p:bldP spid="30744" grpId="0" autoUpdateAnimBg="0"/>
      <p:bldP spid="30745" grpId="0" autoUpdateAnimBg="0"/>
      <p:bldP spid="30746" grpId="0" autoUpdateAnimBg="0"/>
      <p:bldP spid="30747" grpId="0" autoUpdateAnimBg="0"/>
      <p:bldP spid="30748" grpId="0" autoUpdateAnimBg="0"/>
      <p:bldP spid="30749" grpId="0" autoUpdateAnimBg="0"/>
      <p:bldP spid="30750" grpId="0" autoUpdateAnimBg="0"/>
      <p:bldP spid="30751" grpId="0" autoUpdateAnimBg="0"/>
      <p:bldP spid="30752" grpId="0" autoUpdateAnimBg="0"/>
      <p:bldP spid="30753" grpId="0" autoUpdateAnimBg="0"/>
      <p:bldP spid="30754" grpId="0" autoUpdateAnimBg="0"/>
      <p:bldP spid="30755" grpId="0" autoUpdateAnimBg="0"/>
      <p:bldP spid="30756" grpId="0" autoUpdateAnimBg="0"/>
      <p:bldP spid="30757" grpId="0" autoUpdateAnimBg="0"/>
      <p:bldP spid="30759" grpId="0" autoUpdateAnimBg="0"/>
      <p:bldP spid="30760" grpId="0" autoUpdateAnimBg="0"/>
      <p:bldP spid="30762" grpId="0" autoUpdateAnimBg="0"/>
      <p:bldP spid="30763" grpId="0" autoUpdateAnimBg="0"/>
      <p:bldP spid="30765" grpId="0" autoUpdateAnimBg="0"/>
      <p:bldP spid="30766" grpId="0" autoUpdateAnimBg="0"/>
      <p:bldP spid="30768" grpId="0" autoUpdateAnimBg="0"/>
      <p:bldP spid="30769" grpId="0" autoUpdateAnimBg="0"/>
      <p:bldP spid="30771" grpId="0" autoUpdateAnimBg="0"/>
      <p:bldP spid="3077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rgbClr val="212E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rgbClr val="FBC5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56" y="3067893"/>
            <a:ext cx="815411" cy="812262"/>
            <a:chOff x="7009519" y="1639318"/>
            <a:chExt cx="773268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19" y="1703614"/>
              <a:ext cx="716297" cy="6416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159317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07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74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BBF0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212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512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rgbClr val="FBBF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874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rgbClr val="212E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rgbClr val="FBC5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56" y="3067893"/>
            <a:ext cx="815411" cy="812262"/>
            <a:chOff x="7009519" y="1639318"/>
            <a:chExt cx="773268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19" y="1703614"/>
              <a:ext cx="716297" cy="6416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63080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747093" y="4249720"/>
            <a:ext cx="0" cy="157759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169813" y="3458297"/>
            <a:ext cx="0" cy="201901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0647699" y="2374900"/>
            <a:ext cx="1266825" cy="25717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96874" y="2689225"/>
            <a:ext cx="1517650" cy="44291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8650725" y="2700338"/>
            <a:ext cx="1265237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399900" y="3014663"/>
            <a:ext cx="1516062" cy="44291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2781300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3057525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3908425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4186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5053013"/>
            <a:ext cx="1536700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5329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520769" y="4119971"/>
            <a:ext cx="5722047" cy="2372556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Freeform 210"/>
          <p:cNvSpPr>
            <a:spLocks/>
          </p:cNvSpPr>
          <p:nvPr/>
        </p:nvSpPr>
        <p:spPr bwMode="auto">
          <a:xfrm flipH="1" flipV="1">
            <a:off x="5734969" y="397509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2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10"/>
          <p:cNvSpPr>
            <a:spLocks/>
          </p:cNvSpPr>
          <p:nvPr/>
        </p:nvSpPr>
        <p:spPr bwMode="auto">
          <a:xfrm flipH="1" flipV="1">
            <a:off x="5648727" y="362921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1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0592532" y="3675673"/>
            <a:ext cx="0" cy="133520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3677981" y="2752567"/>
            <a:ext cx="778959" cy="7789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677981" y="3873034"/>
            <a:ext cx="778959" cy="7789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3682887" y="5022784"/>
            <a:ext cx="778959" cy="7789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56"/>
          <p:cNvSpPr/>
          <p:nvPr/>
        </p:nvSpPr>
        <p:spPr>
          <a:xfrm>
            <a:off x="3921314" y="4131452"/>
            <a:ext cx="267759" cy="238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268"/>
          <p:cNvSpPr/>
          <p:nvPr/>
        </p:nvSpPr>
        <p:spPr>
          <a:xfrm>
            <a:off x="3907934" y="3009596"/>
            <a:ext cx="294521" cy="235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Shape 671"/>
          <p:cNvSpPr/>
          <p:nvPr/>
        </p:nvSpPr>
        <p:spPr>
          <a:xfrm>
            <a:off x="3949627" y="5285855"/>
            <a:ext cx="252827" cy="252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76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1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6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100"/>
                            </p:stCondLst>
                            <p:childTnLst>
                              <p:par>
                                <p:cTn id="9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6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33" grpId="0" build="p"/>
      <p:bldP spid="34" grpId="0" build="p"/>
      <p:bldP spid="42" grpId="0" build="p"/>
      <p:bldP spid="43" grpId="0" build="p"/>
      <p:bldP spid="45" grpId="0" build="p"/>
      <p:bldP spid="46" grpId="0" build="p"/>
      <p:bldP spid="47" grpId="0" build="p"/>
      <p:bldP spid="48" grpId="0" build="p"/>
      <p:bldP spid="13" grpId="0" animBg="1"/>
      <p:bldP spid="14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rgbClr val="212E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rgbClr val="FBC5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95" y="3067893"/>
            <a:ext cx="815365" cy="812262"/>
            <a:chOff x="7009562" y="1639318"/>
            <a:chExt cx="773225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62" y="1703654"/>
              <a:ext cx="716209" cy="64160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667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27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29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TextBox 10"/>
          <p:cNvSpPr txBox="1"/>
          <p:nvPr/>
        </p:nvSpPr>
        <p:spPr>
          <a:xfrm>
            <a:off x="490193" y="5137820"/>
            <a:ext cx="5883663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感谢聆听 批评指导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592783" y="6441487"/>
            <a:ext cx="5538873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dirty="0">
                <a:solidFill>
                  <a:schemeClr val="bg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Agriculture investment promotion and capital introduction</a:t>
            </a:r>
          </a:p>
        </p:txBody>
      </p:sp>
      <p:sp>
        <p:nvSpPr>
          <p:cNvPr id="112" name="矩形 111"/>
          <p:cNvSpPr/>
          <p:nvPr/>
        </p:nvSpPr>
        <p:spPr>
          <a:xfrm>
            <a:off x="592783" y="6026246"/>
            <a:ext cx="3376025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58182" y="3904357"/>
            <a:ext cx="2777042" cy="142346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en-US" altLang="zh-CN" sz="8800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201X</a:t>
            </a:r>
            <a:endParaRPr lang="zh-CN" altLang="en-US" sz="88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35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2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8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9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24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5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  <p:bldP spid="10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567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94" y="4715474"/>
            <a:ext cx="12857163" cy="25169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339" y="4561847"/>
            <a:ext cx="307252" cy="3072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9" y="4561847"/>
            <a:ext cx="307252" cy="3072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790" y="4561847"/>
            <a:ext cx="307252" cy="3072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4007" y="1565059"/>
            <a:ext cx="10674027" cy="2793907"/>
            <a:chOff x="894415" y="1483855"/>
            <a:chExt cx="10121809" cy="2649365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351313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832647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1107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848657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0" tIns="53560" rIns="53560" bIns="53560" anchor="ctr"/>
            <a:lstStyle/>
            <a:p>
              <a:pPr defTabSz="482056">
                <a:defRPr/>
              </a:pPr>
              <a:endParaRPr lang="es-ES" sz="3797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830913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531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28510" y="3405624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92208" y="3362393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803590" y="3333307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66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27413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397488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428333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28333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57923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99095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9095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57923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042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364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9683" y="1784179"/>
            <a:ext cx="2041915" cy="1879123"/>
            <a:chOff x="1108416" y="1691638"/>
            <a:chExt cx="1936277" cy="1781907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230728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80707" y="260983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889328" y="2988301"/>
            <a:ext cx="2072582" cy="1879123"/>
            <a:chOff x="2739096" y="2833465"/>
            <a:chExt cx="196535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313151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40467" y="3819464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328620" y="2988301"/>
            <a:ext cx="2066437" cy="1879123"/>
            <a:chOff x="6000456" y="2833465"/>
            <a:chExt cx="1959530" cy="1781907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317436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0" y="381774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767910" y="2988302"/>
            <a:ext cx="2098783" cy="1879123"/>
            <a:chOff x="9261816" y="2833466"/>
            <a:chExt cx="1990203" cy="1781907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341873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388033" y="3765408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82599" y="1784179"/>
            <a:ext cx="1965680" cy="1879123"/>
            <a:chOff x="4344767" y="1691638"/>
            <a:chExt cx="1863986" cy="1781907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2051348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44767" y="260983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048265" y="1784179"/>
            <a:ext cx="2098783" cy="1879123"/>
            <a:chOff x="7631136" y="1691638"/>
            <a:chExt cx="1990203" cy="1781907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2051348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57353" y="258256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709227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165825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9548248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1"/>
          <p:cNvSpPr txBox="1"/>
          <p:nvPr/>
        </p:nvSpPr>
        <p:spPr>
          <a:xfrm>
            <a:off x="1494113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1494114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4951688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4951689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1"/>
          <p:cNvSpPr txBox="1"/>
          <p:nvPr/>
        </p:nvSpPr>
        <p:spPr>
          <a:xfrm>
            <a:off x="8423551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170"/>
          <p:cNvSpPr txBox="1"/>
          <p:nvPr/>
        </p:nvSpPr>
        <p:spPr>
          <a:xfrm>
            <a:off x="8423552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975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740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499" y="448"/>
            <a:ext cx="12856458" cy="723175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5400000">
            <a:off x="-220231" y="2343852"/>
            <a:ext cx="2987704" cy="2544946"/>
          </a:xfrm>
          <a:prstGeom prst="triangle">
            <a:avLst/>
          </a:prstGeom>
          <a:solidFill>
            <a:srgbClr val="212E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 rot="16200000" flipH="1">
            <a:off x="10091280" y="2343853"/>
            <a:ext cx="2987704" cy="2544946"/>
          </a:xfrm>
          <a:prstGeom prst="triangle">
            <a:avLst/>
          </a:prstGeom>
          <a:solidFill>
            <a:srgbClr val="FBC5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4917356" y="3067893"/>
            <a:ext cx="815411" cy="812262"/>
            <a:chOff x="7009519" y="1639318"/>
            <a:chExt cx="773268" cy="770282"/>
          </a:xfrm>
        </p:grpSpPr>
        <p:sp>
          <p:nvSpPr>
            <p:cNvPr id="10" name="椭圆 9"/>
            <p:cNvSpPr/>
            <p:nvPr/>
          </p:nvSpPr>
          <p:spPr>
            <a:xfrm>
              <a:off x="7012505" y="1639318"/>
              <a:ext cx="770282" cy="770282"/>
            </a:xfrm>
            <a:prstGeom prst="ellipse">
              <a:avLst/>
            </a:prstGeom>
            <a:solidFill>
              <a:srgbClr val="212E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方正兰亭纤黑_GBK" panose="02000000000000000000" pitchFamily="2" charset="-122"/>
                <a:ea typeface="方正兰亭纤黑_GBK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009519" y="1703614"/>
              <a:ext cx="716297" cy="6416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797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79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5732759" y="3212449"/>
            <a:ext cx="2697842" cy="52315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/>
            <a:r>
              <a:rPr lang="zh-CN" altLang="en-US" sz="2800" dirty="0">
                <a:solidFill>
                  <a:schemeClr val="accent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03807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" grpId="0" animBg="1"/>
      <p:bldP spid="6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1"/>
          <p:cNvGrpSpPr>
            <a:grpSpLocks/>
          </p:cNvGrpSpPr>
          <p:nvPr/>
        </p:nvGrpSpPr>
        <p:grpSpPr bwMode="auto">
          <a:xfrm>
            <a:off x="4868574" y="2302117"/>
            <a:ext cx="3092174" cy="3089266"/>
            <a:chOff x="0" y="0"/>
            <a:chExt cx="6753151" cy="6746917"/>
          </a:xfrm>
          <a:effectLst/>
        </p:grpSpPr>
        <p:sp>
          <p:nvSpPr>
            <p:cNvPr id="33794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797" name="Group 5"/>
          <p:cNvGrpSpPr>
            <a:grpSpLocks/>
          </p:cNvGrpSpPr>
          <p:nvPr/>
        </p:nvGrpSpPr>
        <p:grpSpPr bwMode="auto">
          <a:xfrm>
            <a:off x="5106994" y="2547077"/>
            <a:ext cx="3483239" cy="2605886"/>
            <a:chOff x="-1" y="0"/>
            <a:chExt cx="7608239" cy="5691704"/>
          </a:xfrm>
          <a:effectLst/>
        </p:grpSpPr>
        <p:sp>
          <p:nvSpPr>
            <p:cNvPr id="33798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5317065" y="2757148"/>
            <a:ext cx="2638597" cy="2749811"/>
            <a:chOff x="0" y="0"/>
            <a:chExt cx="5763342" cy="6005116"/>
          </a:xfrm>
          <a:effectLst/>
        </p:grpSpPr>
        <p:sp>
          <p:nvSpPr>
            <p:cNvPr id="33802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4883840" y="2967217"/>
            <a:ext cx="2454695" cy="2538287"/>
            <a:chOff x="0" y="0"/>
            <a:chExt cx="5362063" cy="5542360"/>
          </a:xfrm>
          <a:effectLst/>
        </p:grpSpPr>
        <p:sp>
          <p:nvSpPr>
            <p:cNvPr id="33806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9" name="Group 17"/>
          <p:cNvGrpSpPr>
            <a:grpSpLocks/>
          </p:cNvGrpSpPr>
          <p:nvPr/>
        </p:nvGrpSpPr>
        <p:grpSpPr bwMode="auto">
          <a:xfrm>
            <a:off x="4242728" y="3182377"/>
            <a:ext cx="2881377" cy="1374541"/>
            <a:chOff x="0" y="-1"/>
            <a:chExt cx="6292395" cy="3002312"/>
          </a:xfrm>
        </p:grpSpPr>
        <p:sp>
          <p:nvSpPr>
            <p:cNvPr id="33810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4883114" y="2298482"/>
            <a:ext cx="2030193" cy="2046911"/>
            <a:chOff x="0" y="0"/>
            <a:chExt cx="4433297" cy="4470884"/>
          </a:xfrm>
          <a:effectLst/>
        </p:grpSpPr>
        <p:sp>
          <p:nvSpPr>
            <p:cNvPr id="33814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>
            <a:spLocks/>
          </p:cNvSpPr>
          <p:nvPr/>
        </p:nvSpPr>
        <p:spPr bwMode="auto">
          <a:xfrm>
            <a:off x="8451397" y="2555798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8445582" y="2296301"/>
            <a:ext cx="1189182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>
            <a:spLocks/>
          </p:cNvSpPr>
          <p:nvPr/>
        </p:nvSpPr>
        <p:spPr bwMode="auto">
          <a:xfrm>
            <a:off x="8196987" y="233264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>
            <a:spLocks/>
          </p:cNvSpPr>
          <p:nvPr/>
        </p:nvSpPr>
        <p:spPr bwMode="auto">
          <a:xfrm>
            <a:off x="8945679" y="3963050"/>
            <a:ext cx="1432882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>
            <a:spLocks/>
          </p:cNvSpPr>
          <p:nvPr/>
        </p:nvSpPr>
        <p:spPr bwMode="auto">
          <a:xfrm>
            <a:off x="8939136" y="3703552"/>
            <a:ext cx="1189183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>
            <a:spLocks/>
          </p:cNvSpPr>
          <p:nvPr/>
        </p:nvSpPr>
        <p:spPr bwMode="auto">
          <a:xfrm>
            <a:off x="8690542" y="3739898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>
            <a:spLocks/>
          </p:cNvSpPr>
          <p:nvPr/>
        </p:nvSpPr>
        <p:spPr bwMode="auto">
          <a:xfrm>
            <a:off x="8300205" y="5402285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8293662" y="5142786"/>
            <a:ext cx="1189960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>
            <a:spLocks/>
          </p:cNvSpPr>
          <p:nvPr/>
        </p:nvSpPr>
        <p:spPr bwMode="auto">
          <a:xfrm>
            <a:off x="8045069" y="5179132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>
            <a:spLocks/>
          </p:cNvSpPr>
          <p:nvPr/>
        </p:nvSpPr>
        <p:spPr bwMode="auto">
          <a:xfrm>
            <a:off x="2944611" y="5458982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>
            <a:spLocks/>
          </p:cNvSpPr>
          <p:nvPr/>
        </p:nvSpPr>
        <p:spPr bwMode="auto">
          <a:xfrm>
            <a:off x="3191648" y="5198758"/>
            <a:ext cx="122989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>
            <a:spLocks/>
          </p:cNvSpPr>
          <p:nvPr/>
        </p:nvSpPr>
        <p:spPr bwMode="auto">
          <a:xfrm>
            <a:off x="4505860" y="5235829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>
            <a:spLocks/>
          </p:cNvSpPr>
          <p:nvPr/>
        </p:nvSpPr>
        <p:spPr bwMode="auto">
          <a:xfrm>
            <a:off x="2389997" y="4012479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>
            <a:spLocks/>
          </p:cNvSpPr>
          <p:nvPr/>
        </p:nvSpPr>
        <p:spPr bwMode="auto">
          <a:xfrm>
            <a:off x="2637033" y="3752254"/>
            <a:ext cx="1229892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>
            <a:spLocks/>
          </p:cNvSpPr>
          <p:nvPr/>
        </p:nvSpPr>
        <p:spPr bwMode="auto">
          <a:xfrm>
            <a:off x="3927985" y="378932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>
            <a:spLocks/>
          </p:cNvSpPr>
          <p:nvPr/>
        </p:nvSpPr>
        <p:spPr bwMode="auto">
          <a:xfrm>
            <a:off x="2948971" y="2561614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>
            <a:spLocks/>
          </p:cNvSpPr>
          <p:nvPr/>
        </p:nvSpPr>
        <p:spPr bwMode="auto">
          <a:xfrm>
            <a:off x="3197923" y="2302116"/>
            <a:ext cx="123597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>
            <a:spLocks/>
          </p:cNvSpPr>
          <p:nvPr/>
        </p:nvSpPr>
        <p:spPr bwMode="auto">
          <a:xfrm>
            <a:off x="4510221" y="2338461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021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10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1_自定义设计方案">
  <a:themeElements>
    <a:clrScheme name="自定义 30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F3F3F"/>
      </a:accent1>
      <a:accent2>
        <a:srgbClr val="FFC000"/>
      </a:accent2>
      <a:accent3>
        <a:srgbClr val="3F3F3F"/>
      </a:accent3>
      <a:accent4>
        <a:srgbClr val="FFC000"/>
      </a:accent4>
      <a:accent5>
        <a:srgbClr val="3F3F3F"/>
      </a:accent5>
      <a:accent6>
        <a:srgbClr val="FFC000"/>
      </a:accent6>
      <a:hlink>
        <a:srgbClr val="3F3F3F"/>
      </a:hlink>
      <a:folHlink>
        <a:srgbClr val="FFC0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6001</Words>
  <Application>Microsoft Office PowerPoint</Application>
  <PresentationFormat>自定义</PresentationFormat>
  <Paragraphs>217</Paragraphs>
  <Slides>23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1_自定义设计方案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农业招商引资</dc:title>
  <dc:creator/>
  <cp:keywords>第一PPT模板网：www.1ppt.com</cp:keywords>
  <cp:lastModifiedBy/>
  <cp:revision>1</cp:revision>
  <dcterms:created xsi:type="dcterms:W3CDTF">2016-10-17T14:00:15Z</dcterms:created>
  <dcterms:modified xsi:type="dcterms:W3CDTF">2018-01-01T12:35:45Z</dcterms:modified>
</cp:coreProperties>
</file>