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8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2" r:id="rId4"/>
    <p:sldId id="3099" r:id="rId5"/>
    <p:sldId id="3085" r:id="rId6"/>
    <p:sldId id="3073" r:id="rId7"/>
    <p:sldId id="3096" r:id="rId8"/>
    <p:sldId id="3080" r:id="rId9"/>
    <p:sldId id="3123" r:id="rId10"/>
    <p:sldId id="3092" r:id="rId11"/>
    <p:sldId id="3075" r:id="rId12"/>
    <p:sldId id="3077" r:id="rId13"/>
    <p:sldId id="3094" r:id="rId14"/>
    <p:sldId id="3124" r:id="rId15"/>
    <p:sldId id="3076" r:id="rId16"/>
    <p:sldId id="3082" r:id="rId17"/>
    <p:sldId id="3093" r:id="rId18"/>
    <p:sldId id="3095" r:id="rId19"/>
    <p:sldId id="3125" r:id="rId20"/>
    <p:sldId id="3097" r:id="rId21"/>
    <p:sldId id="3078" r:id="rId22"/>
    <p:sldId id="3074" r:id="rId23"/>
    <p:sldId id="3126" r:id="rId24"/>
    <p:sldId id="312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2FB"/>
    <a:srgbClr val="D34179"/>
    <a:srgbClr val="271F66"/>
    <a:srgbClr val="FBB600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78" autoAdjust="0"/>
    <p:restoredTop sz="92986" autoAdjust="0"/>
  </p:normalViewPr>
  <p:slideViewPr>
    <p:cSldViewPr>
      <p:cViewPr varScale="1">
        <p:scale>
          <a:sx n="58" d="100"/>
          <a:sy n="58" d="100"/>
        </p:scale>
        <p:origin x="-72" y="-145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6995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3723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30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55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894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2974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93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41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855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405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14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9655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03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1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703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52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67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25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86521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1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16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6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2624" y="1528093"/>
            <a:ext cx="7200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美食酒店西餐厅</a:t>
            </a:r>
            <a:endParaRPr lang="zh-CN" altLang="en-US" sz="5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72624" y="2297553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72624" y="2605292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3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3061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577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1975353" y="-1973765"/>
            <a:ext cx="7231756" cy="11180171"/>
          </a:xfrm>
          <a:prstGeom prst="flowChartOffpageConnector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461893" y="250590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6461893" y="317141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6461893" y="383692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6461893" y="450243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07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33631" y="656865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72624" y="1528093"/>
            <a:ext cx="7200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72624" y="2297553"/>
            <a:ext cx="5352773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4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72624" y="2605292"/>
            <a:ext cx="5056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7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3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265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88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switch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697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1_自定义设计方案">
  <a:themeElements>
    <a:clrScheme name="自定义 14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7DD5B"/>
      </a:accent1>
      <a:accent2>
        <a:srgbClr val="6E1F21"/>
      </a:accent2>
      <a:accent3>
        <a:srgbClr val="F7DD5B"/>
      </a:accent3>
      <a:accent4>
        <a:srgbClr val="6E1F21"/>
      </a:accent4>
      <a:accent5>
        <a:srgbClr val="F7DD5B"/>
      </a:accent5>
      <a:accent6>
        <a:srgbClr val="6E1F21"/>
      </a:accent6>
      <a:hlink>
        <a:srgbClr val="F7DD5B"/>
      </a:hlink>
      <a:folHlink>
        <a:srgbClr val="6E1F2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5291</Words>
  <Application>Microsoft Office PowerPoint</Application>
  <PresentationFormat>自定义</PresentationFormat>
  <Paragraphs>216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鸡公煲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2017-12-30T09:13:33Z</dcterms:modified>
</cp:coreProperties>
</file>