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56" r:id="rId2"/>
  </p:sldMasterIdLst>
  <p:notesMasterIdLst>
    <p:notesMasterId r:id="rId26"/>
  </p:notesMasterIdLst>
  <p:handoutMasterIdLst>
    <p:handoutMasterId r:id="rId27"/>
  </p:handoutMasterIdLst>
  <p:sldIdLst>
    <p:sldId id="3162" r:id="rId3"/>
    <p:sldId id="3180" r:id="rId4"/>
    <p:sldId id="3164" r:id="rId5"/>
    <p:sldId id="3136" r:id="rId6"/>
    <p:sldId id="3132" r:id="rId7"/>
    <p:sldId id="3134" r:id="rId8"/>
    <p:sldId id="3133" r:id="rId9"/>
    <p:sldId id="3181" r:id="rId10"/>
    <p:sldId id="3131" r:id="rId11"/>
    <p:sldId id="3129" r:id="rId12"/>
    <p:sldId id="3150" r:id="rId13"/>
    <p:sldId id="3141" r:id="rId14"/>
    <p:sldId id="3182" r:id="rId15"/>
    <p:sldId id="3142" r:id="rId16"/>
    <p:sldId id="3149" r:id="rId17"/>
    <p:sldId id="3143" r:id="rId18"/>
    <p:sldId id="3138" r:id="rId19"/>
    <p:sldId id="3183" r:id="rId20"/>
    <p:sldId id="3130" r:id="rId21"/>
    <p:sldId id="3148" r:id="rId22"/>
    <p:sldId id="3135" r:id="rId23"/>
    <p:sldId id="3184" r:id="rId24"/>
    <p:sldId id="3185"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C7244"/>
    <a:srgbClr val="FEA600"/>
    <a:srgbClr val="CB10D7"/>
    <a:srgbClr val="259FE5"/>
    <a:srgbClr val="72B027"/>
    <a:srgbClr val="FEA702"/>
    <a:srgbClr val="A6A6A6"/>
    <a:srgbClr val="F84E4B"/>
    <a:srgbClr val="26C8D2"/>
    <a:srgbClr val="1CB7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95" autoAdjust="0"/>
    <p:restoredTop sz="92986" autoAdjust="0"/>
  </p:normalViewPr>
  <p:slideViewPr>
    <p:cSldViewPr>
      <p:cViewPr>
        <p:scale>
          <a:sx n="75" d="100"/>
          <a:sy n="75" d="100"/>
        </p:scale>
        <p:origin x="-72" y="-106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2017/12/30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2017/12/30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575859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13</a:t>
            </a:fld>
            <a:endParaRPr lang="zh-CN" altLang="en-US"/>
          </a:p>
        </p:txBody>
      </p:sp>
    </p:spTree>
    <p:extLst>
      <p:ext uri="{BB962C8B-B14F-4D97-AF65-F5344CB8AC3E}">
        <p14:creationId xmlns:p14="http://schemas.microsoft.com/office/powerpoint/2010/main" val="10129164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2683982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15</a:t>
            </a:fld>
            <a:endParaRPr lang="zh-CN" altLang="en-US"/>
          </a:p>
        </p:txBody>
      </p:sp>
    </p:spTree>
    <p:extLst>
      <p:ext uri="{BB962C8B-B14F-4D97-AF65-F5344CB8AC3E}">
        <p14:creationId xmlns:p14="http://schemas.microsoft.com/office/powerpoint/2010/main" val="136114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20006774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18</a:t>
            </a:fld>
            <a:endParaRPr lang="zh-CN" altLang="en-US"/>
          </a:p>
        </p:txBody>
      </p:sp>
    </p:spTree>
    <p:extLst>
      <p:ext uri="{BB962C8B-B14F-4D97-AF65-F5344CB8AC3E}">
        <p14:creationId xmlns:p14="http://schemas.microsoft.com/office/powerpoint/2010/main" val="40779881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9527217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20</a:t>
            </a:fld>
            <a:endParaRPr lang="zh-CN" altLang="en-US"/>
          </a:p>
        </p:txBody>
      </p:sp>
    </p:spTree>
    <p:extLst>
      <p:ext uri="{BB962C8B-B14F-4D97-AF65-F5344CB8AC3E}">
        <p14:creationId xmlns:p14="http://schemas.microsoft.com/office/powerpoint/2010/main" val="12608900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21</a:t>
            </a:fld>
            <a:endParaRPr lang="zh-CN" altLang="en-US"/>
          </a:p>
        </p:txBody>
      </p:sp>
    </p:spTree>
    <p:extLst>
      <p:ext uri="{BB962C8B-B14F-4D97-AF65-F5344CB8AC3E}">
        <p14:creationId xmlns:p14="http://schemas.microsoft.com/office/powerpoint/2010/main" val="15405341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78778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246283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3</a:t>
            </a:fld>
            <a:endParaRPr lang="zh-CN" altLang="en-US"/>
          </a:p>
        </p:txBody>
      </p:sp>
    </p:spTree>
    <p:extLst>
      <p:ext uri="{BB962C8B-B14F-4D97-AF65-F5344CB8AC3E}">
        <p14:creationId xmlns:p14="http://schemas.microsoft.com/office/powerpoint/2010/main" val="4040133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6</a:t>
            </a:fld>
            <a:endParaRPr lang="zh-CN" altLang="en-US"/>
          </a:p>
        </p:txBody>
      </p:sp>
    </p:spTree>
    <p:extLst>
      <p:ext uri="{BB962C8B-B14F-4D97-AF65-F5344CB8AC3E}">
        <p14:creationId xmlns:p14="http://schemas.microsoft.com/office/powerpoint/2010/main" val="3933100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7</a:t>
            </a:fld>
            <a:endParaRPr lang="zh-CN" altLang="en-US"/>
          </a:p>
        </p:txBody>
      </p:sp>
    </p:spTree>
    <p:extLst>
      <p:ext uri="{BB962C8B-B14F-4D97-AF65-F5344CB8AC3E}">
        <p14:creationId xmlns:p14="http://schemas.microsoft.com/office/powerpoint/2010/main" val="270951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8</a:t>
            </a:fld>
            <a:endParaRPr lang="zh-CN" altLang="en-US"/>
          </a:p>
        </p:txBody>
      </p:sp>
    </p:spTree>
    <p:extLst>
      <p:ext uri="{BB962C8B-B14F-4D97-AF65-F5344CB8AC3E}">
        <p14:creationId xmlns:p14="http://schemas.microsoft.com/office/powerpoint/2010/main" val="2728318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2555919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11</a:t>
            </a:fld>
            <a:endParaRPr lang="zh-CN" altLang="en-US"/>
          </a:p>
        </p:txBody>
      </p:sp>
    </p:spTree>
    <p:extLst>
      <p:ext uri="{BB962C8B-B14F-4D97-AF65-F5344CB8AC3E}">
        <p14:creationId xmlns:p14="http://schemas.microsoft.com/office/powerpoint/2010/main" val="3359700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1426474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4402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1"/>
            <a:ext cx="4230440" cy="4947334"/>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404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6"/>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3947" indent="0">
              <a:buNone/>
              <a:defRPr sz="3500"/>
            </a:lvl2pPr>
            <a:lvl3pPr marL="1147891" indent="0">
              <a:buNone/>
              <a:defRPr sz="3000"/>
            </a:lvl3pPr>
            <a:lvl4pPr marL="1721838" indent="0">
              <a:buNone/>
              <a:defRPr sz="2500"/>
            </a:lvl4pPr>
            <a:lvl5pPr marL="2295783" indent="0">
              <a:buNone/>
              <a:defRPr sz="2500"/>
            </a:lvl5pPr>
            <a:lvl6pPr marL="2869729" indent="0">
              <a:buNone/>
              <a:defRPr sz="2500"/>
            </a:lvl6pPr>
            <a:lvl7pPr marL="3443676" indent="0">
              <a:buNone/>
              <a:defRPr sz="2500"/>
            </a:lvl7pPr>
            <a:lvl8pPr marL="4017620" indent="0">
              <a:buNone/>
              <a:defRPr sz="2500"/>
            </a:lvl8pPr>
            <a:lvl9pPr marL="4591567" indent="0">
              <a:buNone/>
              <a:defRPr sz="2500"/>
            </a:lvl9pPr>
          </a:lstStyle>
          <a:p>
            <a:endParaRPr lang="zh-CN" altLang="en-US"/>
          </a:p>
        </p:txBody>
      </p:sp>
      <p:sp>
        <p:nvSpPr>
          <p:cNvPr id="4" name="文本占位符 3"/>
          <p:cNvSpPr>
            <a:spLocks noGrp="1"/>
          </p:cNvSpPr>
          <p:nvPr>
            <p:ph type="body" sz="half" idx="2"/>
          </p:nvPr>
        </p:nvSpPr>
        <p:spPr>
          <a:xfrm>
            <a:off x="2520405" y="5660555"/>
            <a:ext cx="7715250" cy="848831"/>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49152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78933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5" y="289643"/>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3"/>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5947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941253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1"/>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4" y="4098502"/>
            <a:ext cx="9001125" cy="1848344"/>
          </a:xfrm>
        </p:spPr>
        <p:txBody>
          <a:bodyPr/>
          <a:lstStyle>
            <a:lvl1pPr marL="0" indent="0" algn="ctr">
              <a:buNone/>
              <a:defRPr>
                <a:solidFill>
                  <a:schemeClr val="tx1">
                    <a:tint val="75000"/>
                  </a:schemeClr>
                </a:solidFill>
              </a:defRPr>
            </a:lvl1pPr>
            <a:lvl2pPr marL="573947" indent="0" algn="ctr">
              <a:buNone/>
              <a:defRPr>
                <a:solidFill>
                  <a:schemeClr val="tx1">
                    <a:tint val="75000"/>
                  </a:schemeClr>
                </a:solidFill>
              </a:defRPr>
            </a:lvl2pPr>
            <a:lvl3pPr marL="1147891" indent="0" algn="ctr">
              <a:buNone/>
              <a:defRPr>
                <a:solidFill>
                  <a:schemeClr val="tx1">
                    <a:tint val="75000"/>
                  </a:schemeClr>
                </a:solidFill>
              </a:defRPr>
            </a:lvl3pPr>
            <a:lvl4pPr marL="1721838" indent="0" algn="ctr">
              <a:buNone/>
              <a:defRPr>
                <a:solidFill>
                  <a:schemeClr val="tx1">
                    <a:tint val="75000"/>
                  </a:schemeClr>
                </a:solidFill>
              </a:defRPr>
            </a:lvl4pPr>
            <a:lvl5pPr marL="2295783" indent="0" algn="ctr">
              <a:buNone/>
              <a:defRPr>
                <a:solidFill>
                  <a:schemeClr val="tx1">
                    <a:tint val="75000"/>
                  </a:schemeClr>
                </a:solidFill>
              </a:defRPr>
            </a:lvl5pPr>
            <a:lvl6pPr marL="2869729" indent="0" algn="ctr">
              <a:buNone/>
              <a:defRPr>
                <a:solidFill>
                  <a:schemeClr val="tx1">
                    <a:tint val="75000"/>
                  </a:schemeClr>
                </a:solidFill>
              </a:defRPr>
            </a:lvl6pPr>
            <a:lvl7pPr marL="3443676" indent="0" algn="ctr">
              <a:buNone/>
              <a:defRPr>
                <a:solidFill>
                  <a:schemeClr val="tx1">
                    <a:tint val="75000"/>
                  </a:schemeClr>
                </a:solidFill>
              </a:defRPr>
            </a:lvl7pPr>
            <a:lvl8pPr marL="4017620" indent="0" algn="ctr">
              <a:buNone/>
              <a:defRPr>
                <a:solidFill>
                  <a:schemeClr val="tx1">
                    <a:tint val="75000"/>
                  </a:schemeClr>
                </a:solidFill>
              </a:defRPr>
            </a:lvl8pPr>
            <a:lvl9pPr marL="459156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8002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4606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9"/>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3947" indent="0">
              <a:buNone/>
              <a:defRPr sz="2300">
                <a:solidFill>
                  <a:schemeClr val="tx1">
                    <a:tint val="75000"/>
                  </a:schemeClr>
                </a:solidFill>
              </a:defRPr>
            </a:lvl2pPr>
            <a:lvl3pPr marL="1147891" indent="0">
              <a:buNone/>
              <a:defRPr sz="2000">
                <a:solidFill>
                  <a:schemeClr val="tx1">
                    <a:tint val="75000"/>
                  </a:schemeClr>
                </a:solidFill>
              </a:defRPr>
            </a:lvl3pPr>
            <a:lvl4pPr marL="1721838" indent="0">
              <a:buNone/>
              <a:defRPr sz="1800">
                <a:solidFill>
                  <a:schemeClr val="tx1">
                    <a:tint val="75000"/>
                  </a:schemeClr>
                </a:solidFill>
              </a:defRPr>
            </a:lvl4pPr>
            <a:lvl5pPr marL="2295783" indent="0">
              <a:buNone/>
              <a:defRPr sz="1800">
                <a:solidFill>
                  <a:schemeClr val="tx1">
                    <a:tint val="75000"/>
                  </a:schemeClr>
                </a:solidFill>
              </a:defRPr>
            </a:lvl5pPr>
            <a:lvl6pPr marL="2869729" indent="0">
              <a:buNone/>
              <a:defRPr sz="1800">
                <a:solidFill>
                  <a:schemeClr val="tx1">
                    <a:tint val="75000"/>
                  </a:schemeClr>
                </a:solidFill>
              </a:defRPr>
            </a:lvl6pPr>
            <a:lvl7pPr marL="3443676" indent="0">
              <a:buNone/>
              <a:defRPr sz="1800">
                <a:solidFill>
                  <a:schemeClr val="tx1">
                    <a:tint val="75000"/>
                  </a:schemeClr>
                </a:solidFill>
              </a:defRPr>
            </a:lvl7pPr>
            <a:lvl8pPr marL="4017620" indent="0">
              <a:buNone/>
              <a:defRPr sz="1800">
                <a:solidFill>
                  <a:schemeClr val="tx1">
                    <a:tint val="75000"/>
                  </a:schemeClr>
                </a:solidFill>
              </a:defRPr>
            </a:lvl8pPr>
            <a:lvl9pPr marL="459156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0628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9"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8418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9"/>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9"/>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0154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8711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66816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2017/12/30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54" r:id="rId1"/>
    <p:sldLayoutId id="214748395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9" y="289641"/>
            <a:ext cx="11572875" cy="1205442"/>
          </a:xfrm>
          <a:prstGeom prst="rect">
            <a:avLst/>
          </a:prstGeom>
        </p:spPr>
        <p:txBody>
          <a:bodyPr vert="horz" lIns="114789" tIns="57394" rIns="114789" bIns="5739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9" y="1687620"/>
            <a:ext cx="11572875" cy="4773215"/>
          </a:xfrm>
          <a:prstGeom prst="rect">
            <a:avLst/>
          </a:prstGeom>
        </p:spPr>
        <p:txBody>
          <a:bodyPr vert="horz" lIns="114789" tIns="57394" rIns="114789" bIns="5739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9" y="6703595"/>
            <a:ext cx="3000375" cy="385072"/>
          </a:xfrm>
          <a:prstGeom prst="rect">
            <a:avLst/>
          </a:prstGeom>
        </p:spPr>
        <p:txBody>
          <a:bodyPr vert="horz" lIns="114789" tIns="57394" rIns="114789" bIns="57394" rtlCol="0" anchor="ctr"/>
          <a:lstStyle>
            <a:lvl1pPr algn="l">
              <a:defRPr sz="1500">
                <a:solidFill>
                  <a:schemeClr val="tx1">
                    <a:tint val="75000"/>
                  </a:schemeClr>
                </a:solidFill>
              </a:defRPr>
            </a:lvl1pPr>
          </a:lstStyle>
          <a:p>
            <a:pPr defTabSz="1147891"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7891" fontAlgn="auto">
                <a:spcBef>
                  <a:spcPts val="0"/>
                </a:spcBef>
                <a:spcAft>
                  <a:spcPts val="0"/>
                </a:spcAft>
              </a:pPr>
              <a:t>2017/12/30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789" tIns="57394" rIns="114789" bIns="57394" rtlCol="0" anchor="ctr"/>
          <a:lstStyle>
            <a:lvl1pPr algn="ctr">
              <a:defRPr sz="1500">
                <a:solidFill>
                  <a:schemeClr val="tx1">
                    <a:tint val="75000"/>
                  </a:schemeClr>
                </a:solidFill>
              </a:defRPr>
            </a:lvl1pPr>
          </a:lstStyle>
          <a:p>
            <a:pPr defTabSz="1147891"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9" y="6703595"/>
            <a:ext cx="3000375" cy="385072"/>
          </a:xfrm>
          <a:prstGeom prst="rect">
            <a:avLst/>
          </a:prstGeom>
        </p:spPr>
        <p:txBody>
          <a:bodyPr vert="horz" lIns="114789" tIns="57394" rIns="114789" bIns="57394" rtlCol="0" anchor="ctr"/>
          <a:lstStyle>
            <a:lvl1pPr algn="r">
              <a:defRPr sz="1500">
                <a:solidFill>
                  <a:schemeClr val="tx1">
                    <a:tint val="75000"/>
                  </a:schemeClr>
                </a:solidFill>
              </a:defRPr>
            </a:lvl1pPr>
          </a:lstStyle>
          <a:p>
            <a:pPr defTabSz="1147891"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7891"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192269803"/>
      </p:ext>
    </p:extLst>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txStyles>
    <p:titleStyle>
      <a:lvl1pPr algn="ctr" defTabSz="1147891" rtl="0" eaLnBrk="1" latinLnBrk="0" hangingPunct="1">
        <a:spcBef>
          <a:spcPct val="0"/>
        </a:spcBef>
        <a:buNone/>
        <a:defRPr sz="5500" kern="1200">
          <a:solidFill>
            <a:schemeClr val="tx1"/>
          </a:solidFill>
          <a:latin typeface="+mj-lt"/>
          <a:ea typeface="+mj-ea"/>
          <a:cs typeface="+mj-cs"/>
        </a:defRPr>
      </a:lvl1pPr>
    </p:titleStyle>
    <p:bodyStyle>
      <a:lvl1pPr marL="430459" indent="-430459" algn="l" defTabSz="1147891"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662" indent="-358716" algn="l" defTabSz="1147891"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4864" indent="-286972" algn="l" defTabSz="1147891"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8810"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2757"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6702"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0648"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4595"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8539"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7891" rtl="0" eaLnBrk="1" latinLnBrk="0" hangingPunct="1">
        <a:defRPr sz="2300" kern="1200">
          <a:solidFill>
            <a:schemeClr val="tx1"/>
          </a:solidFill>
          <a:latin typeface="+mn-lt"/>
          <a:ea typeface="+mn-ea"/>
          <a:cs typeface="+mn-cs"/>
        </a:defRPr>
      </a:lvl1pPr>
      <a:lvl2pPr marL="573947" algn="l" defTabSz="1147891" rtl="0" eaLnBrk="1" latinLnBrk="0" hangingPunct="1">
        <a:defRPr sz="2300" kern="1200">
          <a:solidFill>
            <a:schemeClr val="tx1"/>
          </a:solidFill>
          <a:latin typeface="+mn-lt"/>
          <a:ea typeface="+mn-ea"/>
          <a:cs typeface="+mn-cs"/>
        </a:defRPr>
      </a:lvl2pPr>
      <a:lvl3pPr marL="1147891" algn="l" defTabSz="1147891" rtl="0" eaLnBrk="1" latinLnBrk="0" hangingPunct="1">
        <a:defRPr sz="2300" kern="1200">
          <a:solidFill>
            <a:schemeClr val="tx1"/>
          </a:solidFill>
          <a:latin typeface="+mn-lt"/>
          <a:ea typeface="+mn-ea"/>
          <a:cs typeface="+mn-cs"/>
        </a:defRPr>
      </a:lvl3pPr>
      <a:lvl4pPr marL="1721838" algn="l" defTabSz="1147891" rtl="0" eaLnBrk="1" latinLnBrk="0" hangingPunct="1">
        <a:defRPr sz="2300" kern="1200">
          <a:solidFill>
            <a:schemeClr val="tx1"/>
          </a:solidFill>
          <a:latin typeface="+mn-lt"/>
          <a:ea typeface="+mn-ea"/>
          <a:cs typeface="+mn-cs"/>
        </a:defRPr>
      </a:lvl4pPr>
      <a:lvl5pPr marL="2295783" algn="l" defTabSz="1147891" rtl="0" eaLnBrk="1" latinLnBrk="0" hangingPunct="1">
        <a:defRPr sz="2300" kern="1200">
          <a:solidFill>
            <a:schemeClr val="tx1"/>
          </a:solidFill>
          <a:latin typeface="+mn-lt"/>
          <a:ea typeface="+mn-ea"/>
          <a:cs typeface="+mn-cs"/>
        </a:defRPr>
      </a:lvl5pPr>
      <a:lvl6pPr marL="2869729" algn="l" defTabSz="1147891" rtl="0" eaLnBrk="1" latinLnBrk="0" hangingPunct="1">
        <a:defRPr sz="2300" kern="1200">
          <a:solidFill>
            <a:schemeClr val="tx1"/>
          </a:solidFill>
          <a:latin typeface="+mn-lt"/>
          <a:ea typeface="+mn-ea"/>
          <a:cs typeface="+mn-cs"/>
        </a:defRPr>
      </a:lvl6pPr>
      <a:lvl7pPr marL="3443676" algn="l" defTabSz="1147891" rtl="0" eaLnBrk="1" latinLnBrk="0" hangingPunct="1">
        <a:defRPr sz="2300" kern="1200">
          <a:solidFill>
            <a:schemeClr val="tx1"/>
          </a:solidFill>
          <a:latin typeface="+mn-lt"/>
          <a:ea typeface="+mn-ea"/>
          <a:cs typeface="+mn-cs"/>
        </a:defRPr>
      </a:lvl7pPr>
      <a:lvl8pPr marL="4017620" algn="l" defTabSz="1147891" rtl="0" eaLnBrk="1" latinLnBrk="0" hangingPunct="1">
        <a:defRPr sz="2300" kern="1200">
          <a:solidFill>
            <a:schemeClr val="tx1"/>
          </a:solidFill>
          <a:latin typeface="+mn-lt"/>
          <a:ea typeface="+mn-ea"/>
          <a:cs typeface="+mn-cs"/>
        </a:defRPr>
      </a:lvl8pPr>
      <a:lvl9pPr marL="4591567" algn="l" defTabSz="1147891"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6512242"/>
            <a:ext cx="12858750" cy="720408"/>
          </a:xfrm>
          <a:prstGeom prst="rect">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77827" y="1361677"/>
            <a:ext cx="4811903"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267369" y="-128091"/>
            <a:ext cx="5502295" cy="17099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8800" kern="2000"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五谷杂粮</a:t>
            </a:r>
            <a:endParaRPr lang="en-US" altLang="zh-CN" sz="8800" kern="2000"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p:txBody>
      </p:sp>
      <p:sp>
        <p:nvSpPr>
          <p:cNvPr id="17" name="TextBox 18"/>
          <p:cNvSpPr txBox="1"/>
          <p:nvPr/>
        </p:nvSpPr>
        <p:spPr>
          <a:xfrm>
            <a:off x="343448" y="1805873"/>
            <a:ext cx="4280661"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52875950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1+#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2" grpId="0" animBg="1"/>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43333099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524719" y="1641329"/>
            <a:ext cx="6912768" cy="1938992"/>
          </a:xfrm>
          <a:prstGeom prst="rect">
            <a:avLst/>
          </a:prstGeom>
          <a:noFill/>
        </p:spPr>
        <p:txBody>
          <a:bodyPr wrap="square" rtlCol="0">
            <a:spAutoFit/>
          </a:bodyPr>
          <a:lstStyle/>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a:t>
            </a:r>
          </a:p>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RELATED TITLE WORDS</a:t>
            </a:r>
            <a:endParaRPr lang="en-US" sz="6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6" name="TextBox 32"/>
          <p:cNvSpPr txBox="1"/>
          <p:nvPr/>
        </p:nvSpPr>
        <p:spPr>
          <a:xfrm>
            <a:off x="524719" y="3687764"/>
            <a:ext cx="6624736" cy="2092881"/>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 name="文本框 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2011737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by="(-#ppt_w*2)" calcmode="lin" valueType="num">
                                      <p:cBhvr rctx="PPT">
                                        <p:cTn id="29" dur="250" autoRev="1" fill="hold">
                                          <p:stCondLst>
                                            <p:cond delay="0"/>
                                          </p:stCondLst>
                                        </p:cTn>
                                        <p:tgtEl>
                                          <p:spTgt spid="6"/>
                                        </p:tgtEl>
                                        <p:attrNameLst>
                                          <p:attrName>ppt_w</p:attrName>
                                        </p:attrNameLst>
                                      </p:cBhvr>
                                    </p:anim>
                                    <p:anim by="(#ppt_w*0.50)" calcmode="lin" valueType="num">
                                      <p:cBhvr>
                                        <p:cTn id="30" dur="250" decel="50000" autoRev="1" fill="hold">
                                          <p:stCondLst>
                                            <p:cond delay="0"/>
                                          </p:stCondLst>
                                        </p:cTn>
                                        <p:tgtEl>
                                          <p:spTgt spid="6"/>
                                        </p:tgtEl>
                                        <p:attrNameLst>
                                          <p:attrName>ppt_x</p:attrName>
                                        </p:attrNameLst>
                                      </p:cBhvr>
                                    </p:anim>
                                    <p:anim from="(-#ppt_h/2)" to="(#ppt_y)" calcmode="lin" valueType="num">
                                      <p:cBhvr>
                                        <p:cTn id="31" dur="500" fill="hold">
                                          <p:stCondLst>
                                            <p:cond delay="0"/>
                                          </p:stCondLst>
                                        </p:cTn>
                                        <p:tgtEl>
                                          <p:spTgt spid="6"/>
                                        </p:tgtEl>
                                        <p:attrNameLst>
                                          <p:attrName>ppt_y</p:attrName>
                                        </p:attrNameLst>
                                      </p:cBhvr>
                                    </p:anim>
                                    <p:animRot by="21600000">
                                      <p:cBhvr>
                                        <p:cTn id="32" dur="5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文本框 2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5559639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rgbClr val="8C7244">
              <a:alpha val="80000"/>
            </a:srgb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611410"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03</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232923796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2" name="文本框 41"/>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3430116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9" y="1168053"/>
            <a:ext cx="8352209" cy="972574"/>
          </a:xfrm>
          <a:prstGeom prst="rect">
            <a:avLst/>
          </a:prstGeom>
          <a:noFill/>
        </p:spPr>
        <p:txBody>
          <a:bodyPr wrap="square" rtlCol="0">
            <a:spAutoFit/>
          </a:bodyPr>
          <a:lstStyle/>
          <a:p>
            <a:pPr algn="just">
              <a:lnSpc>
                <a:spcPct val="130000"/>
              </a:lnSpc>
            </a:pPr>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5" name="TextBox 32"/>
          <p:cNvSpPr txBox="1"/>
          <p:nvPr/>
        </p:nvSpPr>
        <p:spPr>
          <a:xfrm>
            <a:off x="6861423" y="2428660"/>
            <a:ext cx="5040560" cy="3533275"/>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框 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0" name="文本框 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72023696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3434717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4289107" y="1706544"/>
            <a:ext cx="4196749" cy="4197076"/>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3" name="任意多边形 32"/>
          <p:cNvSpPr/>
          <p:nvPr/>
        </p:nvSpPr>
        <p:spPr>
          <a:xfrm>
            <a:off x="4922009" y="2248174"/>
            <a:ext cx="3016321" cy="3016321"/>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4" name="任意多边形 33"/>
          <p:cNvSpPr/>
          <p:nvPr/>
        </p:nvSpPr>
        <p:spPr>
          <a:xfrm>
            <a:off x="5431039" y="2757204"/>
            <a:ext cx="1998265" cy="1998265"/>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13" name="TextBox 41"/>
          <p:cNvSpPr txBox="1"/>
          <p:nvPr/>
        </p:nvSpPr>
        <p:spPr>
          <a:xfrm>
            <a:off x="1536416" y="24369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170"/>
          <p:cNvSpPr txBox="1"/>
          <p:nvPr/>
        </p:nvSpPr>
        <p:spPr>
          <a:xfrm>
            <a:off x="1536416" y="21033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41"/>
          <p:cNvSpPr txBox="1"/>
          <p:nvPr/>
        </p:nvSpPr>
        <p:spPr>
          <a:xfrm>
            <a:off x="2374616" y="47991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6" name="TextBox 170"/>
          <p:cNvSpPr txBox="1"/>
          <p:nvPr/>
        </p:nvSpPr>
        <p:spPr>
          <a:xfrm>
            <a:off x="2374616" y="4465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1"/>
          <p:cNvSpPr txBox="1"/>
          <p:nvPr/>
        </p:nvSpPr>
        <p:spPr>
          <a:xfrm>
            <a:off x="8074376" y="22083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TextBox 170"/>
          <p:cNvSpPr txBox="1"/>
          <p:nvPr/>
        </p:nvSpPr>
        <p:spPr>
          <a:xfrm>
            <a:off x="8074376" y="18747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1"/>
          <p:cNvSpPr txBox="1"/>
          <p:nvPr/>
        </p:nvSpPr>
        <p:spPr>
          <a:xfrm>
            <a:off x="8485856" y="513443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170"/>
          <p:cNvSpPr txBox="1"/>
          <p:nvPr/>
        </p:nvSpPr>
        <p:spPr>
          <a:xfrm>
            <a:off x="8485856" y="4800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8708614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circle(in)">
                                      <p:cBhvr>
                                        <p:cTn id="10" dur="500"/>
                                        <p:tgtEl>
                                          <p:spTgt spid="3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strVal val="#ppt_x"/>
                                          </p:val>
                                        </p:tav>
                                        <p:tav tm="100000">
                                          <p:val>
                                            <p:strVal val="#ppt_x"/>
                                          </p:val>
                                        </p:tav>
                                      </p:tavLst>
                                    </p:anim>
                                    <p:anim calcmode="lin" valueType="num">
                                      <p:cBhvr>
                                        <p:cTn id="26" dur="5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anim calcmode="lin" valueType="num">
                                      <p:cBhvr>
                                        <p:cTn id="47" dur="500" fill="hold"/>
                                        <p:tgtEl>
                                          <p:spTgt spid="17"/>
                                        </p:tgtEl>
                                        <p:attrNameLst>
                                          <p:attrName>ppt_x</p:attrName>
                                        </p:attrNameLst>
                                      </p:cBhvr>
                                      <p:tavLst>
                                        <p:tav tm="0">
                                          <p:val>
                                            <p:strVal val="#ppt_x"/>
                                          </p:val>
                                        </p:tav>
                                        <p:tav tm="100000">
                                          <p:val>
                                            <p:strVal val="#ppt_x"/>
                                          </p:val>
                                        </p:tav>
                                      </p:tavLst>
                                    </p:anim>
                                    <p:anim calcmode="lin" valueType="num">
                                      <p:cBhvr>
                                        <p:cTn id="48" dur="500" fill="hold"/>
                                        <p:tgtEl>
                                          <p:spTgt spid="17"/>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7"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13" grpId="0"/>
      <p:bldP spid="14" grpId="0"/>
      <p:bldP spid="15" grpId="0"/>
      <p:bldP spid="16" grpId="0"/>
      <p:bldP spid="17" grpId="0"/>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rgbClr val="8C7244">
              <a:alpha val="80000"/>
            </a:srgb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540878"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04</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196849945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肘形连接符 43"/>
          <p:cNvSpPr>
            <a:spLocks noChangeShapeType="1"/>
          </p:cNvSpPr>
          <p:nvPr/>
        </p:nvSpPr>
        <p:spPr bwMode="auto">
          <a:xfrm rot="10800000" flipH="1">
            <a:off x="8165779" y="2072139"/>
            <a:ext cx="97574" cy="1919283"/>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肘形连接符 17"/>
          <p:cNvSpPr>
            <a:spLocks noChangeShapeType="1"/>
          </p:cNvSpPr>
          <p:nvPr/>
        </p:nvSpPr>
        <p:spPr bwMode="auto">
          <a:xfrm rot="16200000" flipH="1">
            <a:off x="8040440" y="4212666"/>
            <a:ext cx="339879" cy="356600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肘形连接符 46"/>
          <p:cNvSpPr>
            <a:spLocks noChangeShapeType="1"/>
          </p:cNvSpPr>
          <p:nvPr/>
        </p:nvSpPr>
        <p:spPr bwMode="auto">
          <a:xfrm rot="10800000" flipV="1">
            <a:off x="4403563" y="4157349"/>
            <a:ext cx="189833" cy="80693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肘形连接符 51"/>
          <p:cNvSpPr>
            <a:spLocks noChangeShapeType="1"/>
          </p:cNvSpPr>
          <p:nvPr/>
        </p:nvSpPr>
        <p:spPr bwMode="auto">
          <a:xfrm rot="16200000" flipV="1">
            <a:off x="5415645" y="1493698"/>
            <a:ext cx="128132" cy="1904086"/>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4689910" y="2653888"/>
            <a:ext cx="3494611" cy="3239562"/>
            <a:chOff x="3898426" y="1805124"/>
            <a:chExt cx="4494140" cy="4166144"/>
          </a:xfrm>
        </p:grpSpPr>
        <p:sp>
          <p:nvSpPr>
            <p:cNvPr id="37" name="椭圆 12"/>
            <p:cNvSpPr>
              <a:spLocks noChangeArrowheads="1"/>
            </p:cNvSpPr>
            <p:nvPr/>
          </p:nvSpPr>
          <p:spPr bwMode="auto">
            <a:xfrm flipH="1">
              <a:off x="5881907" y="1805124"/>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椭圆 10"/>
            <p:cNvSpPr>
              <a:spLocks noChangeArrowheads="1"/>
            </p:cNvSpPr>
            <p:nvPr/>
          </p:nvSpPr>
          <p:spPr bwMode="auto">
            <a:xfrm flipH="1">
              <a:off x="7771164" y="3503547"/>
              <a:ext cx="516444" cy="516444"/>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11"/>
            <p:cNvSpPr>
              <a:spLocks noChangeArrowheads="1"/>
            </p:cNvSpPr>
            <p:nvPr/>
          </p:nvSpPr>
          <p:spPr bwMode="auto">
            <a:xfrm flipH="1">
              <a:off x="5881907" y="5241328"/>
              <a:ext cx="515252" cy="516445"/>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椭圆 44"/>
            <p:cNvSpPr>
              <a:spLocks noChangeArrowheads="1"/>
            </p:cNvSpPr>
            <p:nvPr/>
          </p:nvSpPr>
          <p:spPr bwMode="auto">
            <a:xfrm flipH="1">
              <a:off x="4010541" y="3503547"/>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左弧形箭头 1"/>
            <p:cNvSpPr>
              <a:spLocks noChangeArrowheads="1"/>
            </p:cNvSpPr>
            <p:nvPr/>
          </p:nvSpPr>
          <p:spPr bwMode="auto">
            <a:xfrm>
              <a:off x="3898426" y="1805124"/>
              <a:ext cx="1892835" cy="4166144"/>
            </a:xfrm>
            <a:prstGeom prst="curvedRightArrow">
              <a:avLst>
                <a:gd name="adj1" fmla="val 24996"/>
                <a:gd name="adj2" fmla="val 50022"/>
                <a:gd name="adj3" fmla="val 25000"/>
              </a:avLst>
            </a:prstGeom>
            <a:solidFill>
              <a:schemeClr val="accent1"/>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左弧形箭头 39"/>
            <p:cNvSpPr>
              <a:spLocks noChangeArrowheads="1"/>
            </p:cNvSpPr>
            <p:nvPr/>
          </p:nvSpPr>
          <p:spPr bwMode="auto">
            <a:xfrm flipH="1">
              <a:off x="6498539" y="1805124"/>
              <a:ext cx="1894027" cy="4166144"/>
            </a:xfrm>
            <a:prstGeom prst="curvedRightArrow">
              <a:avLst>
                <a:gd name="adj1" fmla="val 24980"/>
                <a:gd name="adj2" fmla="val 49990"/>
                <a:gd name="adj3" fmla="val 25000"/>
              </a:avLst>
            </a:prstGeom>
            <a:solidFill>
              <a:schemeClr val="accent4"/>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5169266" y="3278560"/>
              <a:ext cx="1853468" cy="451164"/>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4872491" y="3651941"/>
              <a:ext cx="2447020" cy="688619"/>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5981606" y="5340706"/>
              <a:ext cx="317153" cy="317695"/>
              <a:chOff x="9145588" y="4435471"/>
              <a:chExt cx="464344" cy="465137"/>
            </a:xfrm>
          </p:grpSpPr>
          <p:sp>
            <p:nvSpPr>
              <p:cNvPr id="71" name="AutoShape 7"/>
              <p:cNvSpPr>
                <a:spLocks/>
              </p:cNvSpPr>
              <p:nvPr/>
            </p:nvSpPr>
            <p:spPr bwMode="auto">
              <a:xfrm>
                <a:off x="9145588" y="4435471"/>
                <a:ext cx="464344" cy="46513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7864358" y="3622124"/>
              <a:ext cx="317153" cy="317695"/>
              <a:chOff x="7287419" y="3505994"/>
              <a:chExt cx="464344" cy="465138"/>
            </a:xfrm>
          </p:grpSpPr>
          <p:sp>
            <p:nvSpPr>
              <p:cNvPr id="81"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4146264" y="3609536"/>
              <a:ext cx="238000" cy="317695"/>
              <a:chOff x="2639220" y="3510754"/>
              <a:chExt cx="348456" cy="465137"/>
            </a:xfrm>
          </p:grpSpPr>
          <p:sp>
            <p:nvSpPr>
              <p:cNvPr id="88" name="AutoShape 115"/>
              <p:cNvSpPr>
                <a:spLocks/>
              </p:cNvSpPr>
              <p:nvPr/>
            </p:nvSpPr>
            <p:spPr bwMode="auto">
              <a:xfrm>
                <a:off x="2639220" y="3510754"/>
                <a:ext cx="348456"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0" name="Group 89"/>
            <p:cNvGrpSpPr/>
            <p:nvPr/>
          </p:nvGrpSpPr>
          <p:grpSpPr>
            <a:xfrm>
              <a:off x="5992775" y="1913195"/>
              <a:ext cx="317153" cy="317153"/>
              <a:chOff x="4439444" y="1652588"/>
              <a:chExt cx="464344" cy="464344"/>
            </a:xfrm>
          </p:grpSpPr>
          <p:sp>
            <p:nvSpPr>
              <p:cNvPr id="9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8" name="Group 97"/>
          <p:cNvGrpSpPr/>
          <p:nvPr/>
        </p:nvGrpSpPr>
        <p:grpSpPr>
          <a:xfrm>
            <a:off x="2372805" y="2072139"/>
            <a:ext cx="2097240" cy="897466"/>
            <a:chOff x="773723" y="1924636"/>
            <a:chExt cx="2945744" cy="980021"/>
          </a:xfrm>
        </p:grpSpPr>
        <p:sp>
          <p:nvSpPr>
            <p:cNvPr id="96" name="TextBox 95"/>
            <p:cNvSpPr txBox="1"/>
            <p:nvPr/>
          </p:nvSpPr>
          <p:spPr>
            <a:xfrm>
              <a:off x="1954472" y="1924636"/>
              <a:ext cx="1764995" cy="282278"/>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73723" y="2259448"/>
              <a:ext cx="2945200"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2390197" y="5081253"/>
            <a:ext cx="2157996" cy="897467"/>
            <a:chOff x="773723" y="1924636"/>
            <a:chExt cx="3031080" cy="980022"/>
          </a:xfrm>
        </p:grpSpPr>
        <p:sp>
          <p:nvSpPr>
            <p:cNvPr id="100" name="TextBox 99"/>
            <p:cNvSpPr txBox="1"/>
            <p:nvPr/>
          </p:nvSpPr>
          <p:spPr>
            <a:xfrm>
              <a:off x="2039808" y="1924636"/>
              <a:ext cx="1764995" cy="282278"/>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773723" y="2259449"/>
              <a:ext cx="2945199"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Group 101"/>
          <p:cNvGrpSpPr/>
          <p:nvPr/>
        </p:nvGrpSpPr>
        <p:grpSpPr>
          <a:xfrm>
            <a:off x="8305401" y="2043200"/>
            <a:ext cx="2271819" cy="897466"/>
            <a:chOff x="773723" y="1924636"/>
            <a:chExt cx="2945200" cy="980020"/>
          </a:xfrm>
        </p:grpSpPr>
        <p:sp>
          <p:nvSpPr>
            <p:cNvPr id="103" name="TextBox 102"/>
            <p:cNvSpPr txBox="1"/>
            <p:nvPr/>
          </p:nvSpPr>
          <p:spPr>
            <a:xfrm>
              <a:off x="776761" y="1924636"/>
              <a:ext cx="1629062"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ectangle 103"/>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8" name="Group 107"/>
          <p:cNvGrpSpPr/>
          <p:nvPr/>
        </p:nvGrpSpPr>
        <p:grpSpPr>
          <a:xfrm>
            <a:off x="7920074" y="5158916"/>
            <a:ext cx="2288820" cy="873036"/>
            <a:chOff x="751684" y="1951314"/>
            <a:chExt cx="2967239" cy="953342"/>
          </a:xfrm>
        </p:grpSpPr>
        <p:sp>
          <p:nvSpPr>
            <p:cNvPr id="109" name="TextBox 108"/>
            <p:cNvSpPr txBox="1"/>
            <p:nvPr/>
          </p:nvSpPr>
          <p:spPr>
            <a:xfrm>
              <a:off x="751684" y="1951314"/>
              <a:ext cx="1629061"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Rectangle 109"/>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4575868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right)">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49" grpId="0" animBg="1"/>
      <p:bldP spid="5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794" y="448"/>
            <a:ext cx="12857163" cy="7231757"/>
          </a:xfrm>
          <a:prstGeom prst="rect">
            <a:avLst/>
          </a:prstGeom>
          <a:solidFill>
            <a:srgbClr val="8C72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795" y="448"/>
            <a:ext cx="9301115" cy="7231757"/>
          </a:xfrm>
          <a:prstGeom prst="rtTriangle">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4117615" y="2168612"/>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圆角矩形 44"/>
          <p:cNvSpPr/>
          <p:nvPr/>
        </p:nvSpPr>
        <p:spPr bwMode="auto">
          <a:xfrm>
            <a:off x="2787231" y="2096765"/>
            <a:ext cx="860230" cy="709226"/>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bg1"/>
                </a:solidFill>
                <a:latin typeface="Impact" panose="020B0806030902050204" pitchFamily="34" charset="0"/>
                <a:cs typeface="+mn-ea"/>
                <a:sym typeface="+mn-lt"/>
              </a:rPr>
              <a:t>01</a:t>
            </a:r>
            <a:endParaRPr lang="zh-CN" altLang="en-US" sz="4000" dirty="0">
              <a:solidFill>
                <a:schemeClr val="bg1"/>
              </a:solidFill>
              <a:latin typeface="Impact" panose="020B0806030902050204" pitchFamily="34" charset="0"/>
              <a:cs typeface="+mn-ea"/>
              <a:sym typeface="+mn-lt"/>
            </a:endParaRPr>
          </a:p>
        </p:txBody>
      </p:sp>
      <p:sp>
        <p:nvSpPr>
          <p:cNvPr id="46" name="矩形 45"/>
          <p:cNvSpPr/>
          <p:nvPr/>
        </p:nvSpPr>
        <p:spPr>
          <a:xfrm>
            <a:off x="5336664" y="3082899"/>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圆角矩形 46"/>
          <p:cNvSpPr/>
          <p:nvPr/>
        </p:nvSpPr>
        <p:spPr bwMode="auto">
          <a:xfrm>
            <a:off x="4006280" y="3011052"/>
            <a:ext cx="860230" cy="709226"/>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bg1"/>
                </a:solidFill>
                <a:latin typeface="Impact" panose="020B0806030902050204" pitchFamily="34" charset="0"/>
                <a:cs typeface="+mn-ea"/>
                <a:sym typeface="+mn-lt"/>
              </a:rPr>
              <a:t>02</a:t>
            </a:r>
            <a:endParaRPr lang="zh-CN" altLang="en-US" sz="4000" dirty="0">
              <a:solidFill>
                <a:schemeClr val="bg1"/>
              </a:solidFill>
              <a:latin typeface="Impact" panose="020B0806030902050204" pitchFamily="34" charset="0"/>
              <a:cs typeface="+mn-ea"/>
              <a:sym typeface="+mn-lt"/>
            </a:endParaRPr>
          </a:p>
        </p:txBody>
      </p:sp>
      <p:sp>
        <p:nvSpPr>
          <p:cNvPr id="48" name="矩形 47"/>
          <p:cNvSpPr/>
          <p:nvPr/>
        </p:nvSpPr>
        <p:spPr>
          <a:xfrm>
            <a:off x="6464285" y="4058138"/>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圆角矩形 48"/>
          <p:cNvSpPr/>
          <p:nvPr/>
        </p:nvSpPr>
        <p:spPr bwMode="auto">
          <a:xfrm>
            <a:off x="5133901" y="3986292"/>
            <a:ext cx="860230" cy="709226"/>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bg1"/>
                </a:solidFill>
                <a:latin typeface="Impact" panose="020B0806030902050204" pitchFamily="34" charset="0"/>
                <a:cs typeface="+mn-ea"/>
                <a:sym typeface="+mn-lt"/>
              </a:rPr>
              <a:t>03</a:t>
            </a:r>
            <a:endParaRPr lang="zh-CN" altLang="en-US" sz="4000" dirty="0">
              <a:solidFill>
                <a:schemeClr val="bg1"/>
              </a:solidFill>
              <a:latin typeface="Impact" panose="020B0806030902050204" pitchFamily="34" charset="0"/>
              <a:cs typeface="+mn-ea"/>
              <a:sym typeface="+mn-lt"/>
            </a:endParaRPr>
          </a:p>
        </p:txBody>
      </p:sp>
      <p:sp>
        <p:nvSpPr>
          <p:cNvPr id="50" name="矩形 49"/>
          <p:cNvSpPr/>
          <p:nvPr/>
        </p:nvSpPr>
        <p:spPr>
          <a:xfrm>
            <a:off x="7881430" y="5033378"/>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圆角矩形 50"/>
          <p:cNvSpPr/>
          <p:nvPr/>
        </p:nvSpPr>
        <p:spPr bwMode="auto">
          <a:xfrm>
            <a:off x="6551046" y="4961531"/>
            <a:ext cx="860230" cy="709226"/>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bg1"/>
                </a:solidFill>
                <a:latin typeface="Impact" panose="020B0806030902050204" pitchFamily="34" charset="0"/>
                <a:cs typeface="+mn-ea"/>
                <a:sym typeface="+mn-lt"/>
              </a:rPr>
              <a:t>04</a:t>
            </a:r>
            <a:endParaRPr lang="zh-CN" altLang="en-US" sz="4000" dirty="0">
              <a:solidFill>
                <a:schemeClr val="bg1"/>
              </a:solidFill>
              <a:latin typeface="Impact" panose="020B0806030902050204" pitchFamily="34" charset="0"/>
              <a:cs typeface="+mn-ea"/>
              <a:sym typeface="+mn-lt"/>
            </a:endParaRPr>
          </a:p>
        </p:txBody>
      </p:sp>
      <p:sp>
        <p:nvSpPr>
          <p:cNvPr id="52" name="文本框 51"/>
          <p:cNvSpPr txBox="1"/>
          <p:nvPr/>
        </p:nvSpPr>
        <p:spPr>
          <a:xfrm>
            <a:off x="1395760" y="371273"/>
            <a:ext cx="2850081" cy="830894"/>
          </a:xfrm>
          <a:prstGeom prst="rect">
            <a:avLst/>
          </a:prstGeom>
          <a:noFill/>
        </p:spPr>
        <p:txBody>
          <a:bodyPr wrap="square" rtlCol="0">
            <a:spAutoFit/>
          </a:bodyPr>
          <a:lstStyle/>
          <a:p>
            <a:pPr algn="ctr">
              <a:lnSpc>
                <a:spcPct val="120000"/>
              </a:lnSpc>
            </a:pPr>
            <a:r>
              <a:rPr lang="zh-CN" altLang="en-US" sz="4000" cap="all" spc="300" dirty="0">
                <a:solidFill>
                  <a:schemeClr val="bg1"/>
                </a:solidFill>
                <a:latin typeface="微软雅黑" panose="020B0503020204020204" pitchFamily="34" charset="-122"/>
                <a:ea typeface="微软雅黑" panose="020B0503020204020204" pitchFamily="34" charset="-122"/>
                <a:cs typeface="+mn-ea"/>
                <a:sym typeface="+mn-lt"/>
              </a:rPr>
              <a:t>目录</a:t>
            </a:r>
            <a:r>
              <a:rPr lang="en-US" altLang="zh-CN" sz="4000" cap="all" spc="300" dirty="0">
                <a:solidFill>
                  <a:schemeClr val="bg1"/>
                </a:solidFill>
                <a:latin typeface="微软雅黑" panose="020B0503020204020204" pitchFamily="34" charset="-122"/>
                <a:ea typeface="微软雅黑" panose="020B0503020204020204" pitchFamily="34" charset="-122"/>
                <a:cs typeface="+mn-ea"/>
                <a:sym typeface="+mn-lt"/>
              </a:rPr>
              <a:t>/</a:t>
            </a:r>
            <a:r>
              <a:rPr lang="en-US" altLang="zh-CN" sz="2000" b="1" cap="all" dirty="0">
                <a:solidFill>
                  <a:schemeClr val="bg1"/>
                </a:solidFill>
                <a:latin typeface="Franklin Gothic Book" panose="020B0503020102020204" pitchFamily="34" charset="0"/>
                <a:ea typeface="Cambria Math" panose="02040503050406030204" pitchFamily="18" charset="0"/>
                <a:cs typeface="+mn-ea"/>
                <a:sym typeface="+mn-lt"/>
              </a:rPr>
              <a:t>contents</a:t>
            </a:r>
            <a:endParaRPr lang="zh-CN" altLang="en-US" sz="2000" b="1" cap="all" dirty="0">
              <a:solidFill>
                <a:schemeClr val="bg1"/>
              </a:solidFill>
              <a:latin typeface="Franklin Gothic Book" panose="020B0503020102020204" pitchFamily="34" charset="0"/>
              <a:cs typeface="+mn-ea"/>
              <a:sym typeface="+mn-lt"/>
            </a:endParaRPr>
          </a:p>
        </p:txBody>
      </p:sp>
    </p:spTree>
    <p:extLst>
      <p:ext uri="{BB962C8B-B14F-4D97-AF65-F5344CB8AC3E}">
        <p14:creationId xmlns:p14="http://schemas.microsoft.com/office/powerpoint/2010/main" val="198322936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250"/>
                                        <p:tgtEl>
                                          <p:spTgt spid="41"/>
                                        </p:tgtEl>
                                      </p:cBhvr>
                                    </p:animEffect>
                                    <p:anim calcmode="lin" valueType="num">
                                      <p:cBhvr>
                                        <p:cTn id="8" dur="250" fill="hold"/>
                                        <p:tgtEl>
                                          <p:spTgt spid="41"/>
                                        </p:tgtEl>
                                        <p:attrNameLst>
                                          <p:attrName>ppt_x</p:attrName>
                                        </p:attrNameLst>
                                      </p:cBhvr>
                                      <p:tavLst>
                                        <p:tav tm="0">
                                          <p:val>
                                            <p:strVal val="#ppt_x"/>
                                          </p:val>
                                        </p:tav>
                                        <p:tav tm="100000">
                                          <p:val>
                                            <p:strVal val="#ppt_x"/>
                                          </p:val>
                                        </p:tav>
                                      </p:tavLst>
                                    </p:anim>
                                    <p:anim calcmode="lin" valueType="num">
                                      <p:cBhvr>
                                        <p:cTn id="9" dur="25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750"/>
                            </p:stCondLst>
                            <p:childTnLst>
                              <p:par>
                                <p:cTn id="15" presetID="22" presetClass="entr" presetSubtype="8"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left)">
                                      <p:cBhvr>
                                        <p:cTn id="17" dur="500"/>
                                        <p:tgtEl>
                                          <p:spTgt spid="52"/>
                                        </p:tgtEl>
                                      </p:cBhvr>
                                    </p:animEffect>
                                  </p:childTnLst>
                                </p:cTn>
                              </p:par>
                            </p:childTnLst>
                          </p:cTn>
                        </p:par>
                        <p:par>
                          <p:cTn id="18" fill="hold">
                            <p:stCondLst>
                              <p:cond delay="1250"/>
                            </p:stCondLst>
                            <p:childTnLst>
                              <p:par>
                                <p:cTn id="19" presetID="26" presetClass="emph" presetSubtype="0" fill="hold" grpId="1" nodeType="afterEffect">
                                  <p:stCondLst>
                                    <p:cond delay="0"/>
                                  </p:stCondLst>
                                  <p:childTnLst>
                                    <p:animEffect transition="out" filter="fade">
                                      <p:cBhvr>
                                        <p:cTn id="20" dur="500" tmFilter="0, 0; .2, .5; .8, .5; 1, 0"/>
                                        <p:tgtEl>
                                          <p:spTgt spid="52"/>
                                        </p:tgtEl>
                                      </p:cBhvr>
                                    </p:animEffect>
                                    <p:animScale>
                                      <p:cBhvr>
                                        <p:cTn id="21" dur="250" autoRev="1" fill="hold"/>
                                        <p:tgtEl>
                                          <p:spTgt spid="52"/>
                                        </p:tgtEl>
                                      </p:cBhvr>
                                      <p:by x="105000" y="105000"/>
                                    </p:animScale>
                                  </p:childTnLst>
                                </p:cTn>
                              </p:par>
                            </p:childTnLst>
                          </p:cTn>
                        </p:par>
                        <p:par>
                          <p:cTn id="22" fill="hold">
                            <p:stCondLst>
                              <p:cond delay="1750"/>
                            </p:stCondLst>
                            <p:childTnLst>
                              <p:par>
                                <p:cTn id="23" presetID="2" presetClass="entr" presetSubtype="1"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ppt_x"/>
                                          </p:val>
                                        </p:tav>
                                        <p:tav tm="100000">
                                          <p:val>
                                            <p:strVal val="#ppt_x"/>
                                          </p:val>
                                        </p:tav>
                                      </p:tavLst>
                                    </p:anim>
                                    <p:anim calcmode="lin" valueType="num">
                                      <p:cBhvr additive="base">
                                        <p:cTn id="26" dur="500" fill="hold"/>
                                        <p:tgtEl>
                                          <p:spTgt spid="45"/>
                                        </p:tgtEl>
                                        <p:attrNameLst>
                                          <p:attrName>ppt_y</p:attrName>
                                        </p:attrNameLst>
                                      </p:cBhvr>
                                      <p:tavLst>
                                        <p:tav tm="0">
                                          <p:val>
                                            <p:strVal val="0-#ppt_h/2"/>
                                          </p:val>
                                        </p:tav>
                                        <p:tav tm="100000">
                                          <p:val>
                                            <p:strVal val="#ppt_y"/>
                                          </p:val>
                                        </p:tav>
                                      </p:tavLst>
                                    </p:anim>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wipe(left)">
                                      <p:cBhvr>
                                        <p:cTn id="30" dur="500"/>
                                        <p:tgtEl>
                                          <p:spTgt spid="44"/>
                                        </p:tgtEl>
                                      </p:cBhvr>
                                    </p:animEffect>
                                  </p:childTnLst>
                                </p:cTn>
                              </p:par>
                            </p:childTnLst>
                          </p:cTn>
                        </p:par>
                        <p:par>
                          <p:cTn id="31" fill="hold">
                            <p:stCondLst>
                              <p:cond delay="2750"/>
                            </p:stCondLst>
                            <p:childTnLst>
                              <p:par>
                                <p:cTn id="32" presetID="2" presetClass="entr" presetSubtype="1"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500" fill="hold"/>
                                        <p:tgtEl>
                                          <p:spTgt spid="47"/>
                                        </p:tgtEl>
                                        <p:attrNameLst>
                                          <p:attrName>ppt_x</p:attrName>
                                        </p:attrNameLst>
                                      </p:cBhvr>
                                      <p:tavLst>
                                        <p:tav tm="0">
                                          <p:val>
                                            <p:strVal val="#ppt_x"/>
                                          </p:val>
                                        </p:tav>
                                        <p:tav tm="100000">
                                          <p:val>
                                            <p:strVal val="#ppt_x"/>
                                          </p:val>
                                        </p:tav>
                                      </p:tavLst>
                                    </p:anim>
                                    <p:anim calcmode="lin" valueType="num">
                                      <p:cBhvr additive="base">
                                        <p:cTn id="35" dur="500" fill="hold"/>
                                        <p:tgtEl>
                                          <p:spTgt spid="47"/>
                                        </p:tgtEl>
                                        <p:attrNameLst>
                                          <p:attrName>ppt_y</p:attrName>
                                        </p:attrNameLst>
                                      </p:cBhvr>
                                      <p:tavLst>
                                        <p:tav tm="0">
                                          <p:val>
                                            <p:strVal val="0-#ppt_h/2"/>
                                          </p:val>
                                        </p:tav>
                                        <p:tav tm="100000">
                                          <p:val>
                                            <p:strVal val="#ppt_y"/>
                                          </p:val>
                                        </p:tav>
                                      </p:tavLst>
                                    </p:anim>
                                  </p:childTnLst>
                                </p:cTn>
                              </p:par>
                            </p:childTnLst>
                          </p:cTn>
                        </p:par>
                        <p:par>
                          <p:cTn id="36" fill="hold">
                            <p:stCondLst>
                              <p:cond delay="3250"/>
                            </p:stCondLst>
                            <p:childTnLst>
                              <p:par>
                                <p:cTn id="37" presetID="22" presetClass="entr" presetSubtype="8"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childTnLst>
                          </p:cTn>
                        </p:par>
                        <p:par>
                          <p:cTn id="40" fill="hold">
                            <p:stCondLst>
                              <p:cond delay="3750"/>
                            </p:stCondLst>
                            <p:childTnLst>
                              <p:par>
                                <p:cTn id="41" presetID="2" presetClass="entr" presetSubtype="1"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ppt_x"/>
                                          </p:val>
                                        </p:tav>
                                        <p:tav tm="100000">
                                          <p:val>
                                            <p:strVal val="#ppt_x"/>
                                          </p:val>
                                        </p:tav>
                                      </p:tavLst>
                                    </p:anim>
                                    <p:anim calcmode="lin" valueType="num">
                                      <p:cBhvr additive="base">
                                        <p:cTn id="44" dur="500" fill="hold"/>
                                        <p:tgtEl>
                                          <p:spTgt spid="49"/>
                                        </p:tgtEl>
                                        <p:attrNameLst>
                                          <p:attrName>ppt_y</p:attrName>
                                        </p:attrNameLst>
                                      </p:cBhvr>
                                      <p:tavLst>
                                        <p:tav tm="0">
                                          <p:val>
                                            <p:strVal val="0-#ppt_h/2"/>
                                          </p:val>
                                        </p:tav>
                                        <p:tav tm="100000">
                                          <p:val>
                                            <p:strVal val="#ppt_y"/>
                                          </p:val>
                                        </p:tav>
                                      </p:tavLst>
                                    </p:anim>
                                  </p:childTnLst>
                                </p:cTn>
                              </p:par>
                            </p:childTnLst>
                          </p:cTn>
                        </p:par>
                        <p:par>
                          <p:cTn id="45" fill="hold">
                            <p:stCondLst>
                              <p:cond delay="4250"/>
                            </p:stCondLst>
                            <p:childTnLst>
                              <p:par>
                                <p:cTn id="46" presetID="22" presetClass="entr" presetSubtype="8"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childTnLst>
                          </p:cTn>
                        </p:par>
                        <p:par>
                          <p:cTn id="49" fill="hold">
                            <p:stCondLst>
                              <p:cond delay="4750"/>
                            </p:stCondLst>
                            <p:childTnLst>
                              <p:par>
                                <p:cTn id="50" presetID="2" presetClass="entr" presetSubtype="1"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 calcmode="lin" valueType="num">
                                      <p:cBhvr additive="base">
                                        <p:cTn id="52" dur="500" fill="hold"/>
                                        <p:tgtEl>
                                          <p:spTgt spid="51"/>
                                        </p:tgtEl>
                                        <p:attrNameLst>
                                          <p:attrName>ppt_x</p:attrName>
                                        </p:attrNameLst>
                                      </p:cBhvr>
                                      <p:tavLst>
                                        <p:tav tm="0">
                                          <p:val>
                                            <p:strVal val="#ppt_x"/>
                                          </p:val>
                                        </p:tav>
                                        <p:tav tm="100000">
                                          <p:val>
                                            <p:strVal val="#ppt_x"/>
                                          </p:val>
                                        </p:tav>
                                      </p:tavLst>
                                    </p:anim>
                                    <p:anim calcmode="lin" valueType="num">
                                      <p:cBhvr additive="base">
                                        <p:cTn id="53" dur="500" fill="hold"/>
                                        <p:tgtEl>
                                          <p:spTgt spid="51"/>
                                        </p:tgtEl>
                                        <p:attrNameLst>
                                          <p:attrName>ppt_y</p:attrName>
                                        </p:attrNameLst>
                                      </p:cBhvr>
                                      <p:tavLst>
                                        <p:tav tm="0">
                                          <p:val>
                                            <p:strVal val="0-#ppt_h/2"/>
                                          </p:val>
                                        </p:tav>
                                        <p:tav tm="100000">
                                          <p:val>
                                            <p:strVal val="#ppt_y"/>
                                          </p:val>
                                        </p:tav>
                                      </p:tavLst>
                                    </p:anim>
                                  </p:childTnLst>
                                </p:cTn>
                              </p:par>
                            </p:childTnLst>
                          </p:cTn>
                        </p:par>
                        <p:par>
                          <p:cTn id="54" fill="hold">
                            <p:stCondLst>
                              <p:cond delay="5250"/>
                            </p:stCondLst>
                            <p:childTnLst>
                              <p:par>
                                <p:cTn id="55" presetID="22" presetClass="entr" presetSubtype="8"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left)">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3" grpId="0" animBg="1"/>
      <p:bldP spid="44" grpId="0"/>
      <p:bldP spid="45" grpId="0" animBg="1"/>
      <p:bldP spid="46" grpId="0"/>
      <p:bldP spid="47" grpId="0" animBg="1"/>
      <p:bldP spid="48" grpId="0"/>
      <p:bldP spid="49" grpId="0" animBg="1"/>
      <p:bldP spid="50" grpId="0"/>
      <p:bldP spid="51" grpId="0" animBg="1"/>
      <p:bldP spid="52" grpId="0"/>
      <p:bldP spid="52"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795" y="0"/>
            <a:ext cx="12857163" cy="7232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94" y="1888133"/>
            <a:ext cx="3148318" cy="21602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37076"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473358" y="1888133"/>
            <a:ext cx="3148318" cy="21602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09639"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94"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237076" y="4128413"/>
            <a:ext cx="3148318" cy="216024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473358"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09639" y="4128413"/>
            <a:ext cx="3148318" cy="216024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68994" y="915559"/>
            <a:ext cx="9532789" cy="1052596"/>
          </a:xfrm>
          <a:prstGeom prst="rect">
            <a:avLst/>
          </a:prstGeom>
          <a:noFill/>
        </p:spPr>
        <p:txBody>
          <a:bodyPr wrap="square" rtlCol="0">
            <a:spAutoFit/>
          </a:bodyPr>
          <a:lstStyle/>
          <a:p>
            <a:pPr algn="just">
              <a:lnSpc>
                <a:spcPct val="130000"/>
              </a:lnSpc>
            </a:pPr>
            <a:r>
              <a:rPr lang="en-US" altLang="zh-CN" sz="48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5" name="TextBox 32"/>
          <p:cNvSpPr txBox="1"/>
          <p:nvPr/>
        </p:nvSpPr>
        <p:spPr>
          <a:xfrm>
            <a:off x="369331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0" name="TextBox 32"/>
          <p:cNvSpPr txBox="1"/>
          <p:nvPr/>
        </p:nvSpPr>
        <p:spPr>
          <a:xfrm>
            <a:off x="1018555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1" name="TextBox 32"/>
          <p:cNvSpPr txBox="1"/>
          <p:nvPr/>
        </p:nvSpPr>
        <p:spPr>
          <a:xfrm>
            <a:off x="43195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2" name="TextBox 32"/>
          <p:cNvSpPr txBox="1"/>
          <p:nvPr/>
        </p:nvSpPr>
        <p:spPr>
          <a:xfrm>
            <a:off x="692419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4" name="文本框 2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5" name="文本框 2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22004671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250" autoRev="1" fill="hold">
                                          <p:stCondLst>
                                            <p:cond delay="0"/>
                                          </p:stCondLst>
                                        </p:cTn>
                                        <p:tgtEl>
                                          <p:spTgt spid="33"/>
                                        </p:tgtEl>
                                        <p:attrNameLst>
                                          <p:attrName>ppt_w</p:attrName>
                                        </p:attrNameLst>
                                      </p:cBhvr>
                                    </p:anim>
                                    <p:anim by="(#ppt_w*0.50)" calcmode="lin" valueType="num">
                                      <p:cBhvr>
                                        <p:cTn id="8" dur="250" decel="50000" autoRev="1" fill="hold">
                                          <p:stCondLst>
                                            <p:cond delay="0"/>
                                          </p:stCondLst>
                                        </p:cTn>
                                        <p:tgtEl>
                                          <p:spTgt spid="33"/>
                                        </p:tgtEl>
                                        <p:attrNameLst>
                                          <p:attrName>ppt_x</p:attrName>
                                        </p:attrNameLst>
                                      </p:cBhvr>
                                    </p:anim>
                                    <p:anim from="(-#ppt_h/2)" to="(#ppt_y)" calcmode="lin" valueType="num">
                                      <p:cBhvr>
                                        <p:cTn id="9" dur="500" fill="hold">
                                          <p:stCondLst>
                                            <p:cond delay="0"/>
                                          </p:stCondLst>
                                        </p:cTn>
                                        <p:tgtEl>
                                          <p:spTgt spid="33"/>
                                        </p:tgtEl>
                                        <p:attrNameLst>
                                          <p:attrName>ppt_y</p:attrName>
                                        </p:attrNameLst>
                                      </p:cBhvr>
                                    </p:anim>
                                    <p:animRot by="21600000">
                                      <p:cBhvr>
                                        <p:cTn id="10" dur="500" fill="hold">
                                          <p:stCondLst>
                                            <p:cond delay="0"/>
                                          </p:stCondLst>
                                        </p:cTn>
                                        <p:tgtEl>
                                          <p:spTgt spid="3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trips(downRigh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trips(downRight)">
                                      <p:cBhvr>
                                        <p:cTn id="20" dur="500"/>
                                        <p:tgtEl>
                                          <p:spTgt spid="17"/>
                                        </p:tgtEl>
                                      </p:cBhvr>
                                    </p:animEffect>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250" fill="hold"/>
                                        <p:tgtEl>
                                          <p:spTgt spid="15"/>
                                        </p:tgtEl>
                                        <p:attrNameLst>
                                          <p:attrName>ppt_x</p:attrName>
                                        </p:attrNameLst>
                                      </p:cBhvr>
                                      <p:tavLst>
                                        <p:tav tm="0">
                                          <p:val>
                                            <p:strVal val="0-#ppt_w/2"/>
                                          </p:val>
                                        </p:tav>
                                        <p:tav tm="100000">
                                          <p:val>
                                            <p:strVal val="#ppt_x"/>
                                          </p:val>
                                        </p:tav>
                                      </p:tavLst>
                                    </p:anim>
                                    <p:anim calcmode="lin" valueType="num">
                                      <p:cBhvr additive="base">
                                        <p:cTn id="25" dur="25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trips(downRight)">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6"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trips(downRight)">
                                      <p:cBhvr>
                                        <p:cTn id="35" dur="500"/>
                                        <p:tgtEl>
                                          <p:spTgt spid="19"/>
                                        </p:tgtEl>
                                      </p:cBhvr>
                                    </p:animEffect>
                                  </p:childTnLst>
                                </p:cTn>
                              </p:par>
                            </p:childTnLst>
                          </p:cTn>
                        </p:par>
                        <p:par>
                          <p:cTn id="36" fill="hold">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250" fill="hold"/>
                                        <p:tgtEl>
                                          <p:spTgt spid="20"/>
                                        </p:tgtEl>
                                        <p:attrNameLst>
                                          <p:attrName>ppt_x</p:attrName>
                                        </p:attrNameLst>
                                      </p:cBhvr>
                                      <p:tavLst>
                                        <p:tav tm="0">
                                          <p:val>
                                            <p:strVal val="0-#ppt_w/2"/>
                                          </p:val>
                                        </p:tav>
                                        <p:tav tm="100000">
                                          <p:val>
                                            <p:strVal val="#ppt_x"/>
                                          </p:val>
                                        </p:tav>
                                      </p:tavLst>
                                    </p:anim>
                                    <p:anim calcmode="lin" valueType="num">
                                      <p:cBhvr additive="base">
                                        <p:cTn id="40" dur="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8" presetClass="entr" presetSubtype="6"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strips(downRight)">
                                      <p:cBhvr>
                                        <p:cTn id="45" dur="500"/>
                                        <p:tgtEl>
                                          <p:spTgt spid="29"/>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strips(downRight)">
                                      <p:cBhvr>
                                        <p:cTn id="50" dur="500"/>
                                        <p:tgtEl>
                                          <p:spTgt spid="28"/>
                                        </p:tgtEl>
                                      </p:cBhvr>
                                    </p:animEffect>
                                  </p:childTnLst>
                                </p:cTn>
                              </p:par>
                            </p:childTnLst>
                          </p:cTn>
                        </p:par>
                        <p:par>
                          <p:cTn id="51" fill="hold">
                            <p:stCondLst>
                              <p:cond delay="500"/>
                            </p:stCondLst>
                            <p:childTnLst>
                              <p:par>
                                <p:cTn id="52" presetID="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250" fill="hold"/>
                                        <p:tgtEl>
                                          <p:spTgt spid="21"/>
                                        </p:tgtEl>
                                        <p:attrNameLst>
                                          <p:attrName>ppt_x</p:attrName>
                                        </p:attrNameLst>
                                      </p:cBhvr>
                                      <p:tavLst>
                                        <p:tav tm="0">
                                          <p:val>
                                            <p:strVal val="0-#ppt_w/2"/>
                                          </p:val>
                                        </p:tav>
                                        <p:tav tm="100000">
                                          <p:val>
                                            <p:strVal val="#ppt_x"/>
                                          </p:val>
                                        </p:tav>
                                      </p:tavLst>
                                    </p:anim>
                                    <p:anim calcmode="lin" valueType="num">
                                      <p:cBhvr additive="base">
                                        <p:cTn id="55" dur="25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8" presetClass="entr" presetSubtype="6"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strips(downRight)">
                                      <p:cBhvr>
                                        <p:cTn id="60" dur="500"/>
                                        <p:tgtEl>
                                          <p:spTgt spid="31"/>
                                        </p:tgtEl>
                                      </p:cBhvr>
                                    </p:animEffect>
                                  </p:childTnLst>
                                </p:cTn>
                              </p:par>
                            </p:childTnLst>
                          </p:cTn>
                        </p:par>
                      </p:childTnLst>
                    </p:cTn>
                  </p:par>
                  <p:par>
                    <p:cTn id="61" fill="hold">
                      <p:stCondLst>
                        <p:cond delay="indefinite"/>
                      </p:stCondLst>
                      <p:childTnLst>
                        <p:par>
                          <p:cTn id="62" fill="hold">
                            <p:stCondLst>
                              <p:cond delay="0"/>
                            </p:stCondLst>
                            <p:childTnLst>
                              <p:par>
                                <p:cTn id="63" presetID="18" presetClass="entr" presetSubtype="6" fill="hold" grpId="0"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strips(downRight)">
                                      <p:cBhvr>
                                        <p:cTn id="65" dur="500"/>
                                        <p:tgtEl>
                                          <p:spTgt spid="30"/>
                                        </p:tgtEl>
                                      </p:cBhvr>
                                    </p:animEffect>
                                  </p:childTnLst>
                                </p:cTn>
                              </p:par>
                            </p:childTnLst>
                          </p:cTn>
                        </p:par>
                        <p:par>
                          <p:cTn id="66" fill="hold">
                            <p:stCondLst>
                              <p:cond delay="500"/>
                            </p:stCondLst>
                            <p:childTnLst>
                              <p:par>
                                <p:cTn id="67" presetID="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250" fill="hold"/>
                                        <p:tgtEl>
                                          <p:spTgt spid="22"/>
                                        </p:tgtEl>
                                        <p:attrNameLst>
                                          <p:attrName>ppt_x</p:attrName>
                                        </p:attrNameLst>
                                      </p:cBhvr>
                                      <p:tavLst>
                                        <p:tav tm="0">
                                          <p:val>
                                            <p:strVal val="0-#ppt_w/2"/>
                                          </p:val>
                                        </p:tav>
                                        <p:tav tm="100000">
                                          <p:val>
                                            <p:strVal val="#ppt_x"/>
                                          </p:val>
                                        </p:tav>
                                      </p:tavLst>
                                    </p:anim>
                                    <p:anim calcmode="lin" valueType="num">
                                      <p:cBhvr additive="base">
                                        <p:cTn id="70" dur="2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8" grpId="0" animBg="1"/>
      <p:bldP spid="29" grpId="0" animBg="1"/>
      <p:bldP spid="30" grpId="0" animBg="1"/>
      <p:bldP spid="31" grpId="0" animBg="1"/>
      <p:bldP spid="33" grpId="0"/>
      <p:bldP spid="15" grpId="0"/>
      <p:bldP spid="20" grpId="0"/>
      <p:bldP spid="21"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15"/>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19709315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096210" y="5848573"/>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6512242"/>
            <a:ext cx="12858750" cy="720408"/>
          </a:xfrm>
          <a:prstGeom prst="rect">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77827" y="1570983"/>
            <a:ext cx="4811903"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267369" y="-128091"/>
            <a:ext cx="5502295" cy="17099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8800" kern="2000"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五谷杂粮</a:t>
            </a:r>
            <a:endParaRPr lang="en-US" altLang="zh-CN" sz="8800" kern="2000"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p:txBody>
      </p:sp>
      <p:sp>
        <p:nvSpPr>
          <p:cNvPr id="17" name="TextBox 18"/>
          <p:cNvSpPr txBox="1"/>
          <p:nvPr/>
        </p:nvSpPr>
        <p:spPr>
          <a:xfrm>
            <a:off x="343448" y="2015179"/>
            <a:ext cx="4280661"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780739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1+#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2" grpId="0" animBg="1"/>
      <p:bldP spid="15" grpId="0"/>
      <p:bldP spid="16"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3"/>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75" tIns="57388" rIns="114775" bIns="57388" rtlCol="0" anchor="ctr"/>
          <a:lstStyle/>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75" tIns="57388" rIns="114775" bIns="57388" anchor="ctr"/>
          <a:lstStyle/>
          <a:p>
            <a:pPr defTabSz="1147753"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4"/>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4"/>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56456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rgbClr val="8C7244">
              <a:alpha val="80000"/>
            </a:srgb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213866" cy="2230840"/>
          </a:xfrm>
          <a:prstGeom prst="rect">
            <a:avLst/>
          </a:prstGeom>
          <a:noFill/>
        </p:spPr>
        <p:txBody>
          <a:bodyPr wrap="none" lIns="45311" tIns="22656" rIns="45311" bIns="22656" rtlCol="0">
            <a:spAutoFit/>
          </a:bodyPr>
          <a:lstStyle/>
          <a:p>
            <a:r>
              <a:rPr lang="en-US" altLang="zh-CN" sz="14199" spc="-149" dirty="0">
                <a:solidFill>
                  <a:schemeClr val="bg1"/>
                </a:solidFill>
                <a:latin typeface="Agency FB" panose="020B0503020202020204" pitchFamily="34" charset="0"/>
                <a:ea typeface="微软雅黑" panose="020B0503020204020204" pitchFamily="34" charset="-122"/>
                <a:cs typeface="Raavi" pitchFamily="34" charset="0"/>
              </a:rPr>
              <a:t>01</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190721301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4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76800475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981620" y="3866433"/>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967664" y="313063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5029153" y="388480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892001" y="2782926"/>
            <a:ext cx="3006691" cy="700835"/>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892001" y="3761530"/>
            <a:ext cx="3006691" cy="700834"/>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1982587" y="2794553"/>
            <a:ext cx="3006691" cy="700834"/>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1982587" y="3773159"/>
            <a:ext cx="3006691" cy="700835"/>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Elbow Connector 33"/>
          <p:cNvCxnSpPr/>
          <p:nvPr/>
        </p:nvCxnSpPr>
        <p:spPr>
          <a:xfrm flipH="1" flipV="1">
            <a:off x="5029153" y="3149008"/>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a:spLocks/>
          </p:cNvSpPr>
          <p:nvPr/>
        </p:nvSpPr>
        <p:spPr bwMode="auto">
          <a:xfrm>
            <a:off x="5442044" y="2618210"/>
            <a:ext cx="987332" cy="985094"/>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
          <p:cNvSpPr>
            <a:spLocks/>
          </p:cNvSpPr>
          <p:nvPr/>
        </p:nvSpPr>
        <p:spPr bwMode="auto">
          <a:xfrm>
            <a:off x="6429377" y="2618210"/>
            <a:ext cx="986213" cy="985094"/>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
          <p:cNvSpPr>
            <a:spLocks/>
          </p:cNvSpPr>
          <p:nvPr/>
        </p:nvSpPr>
        <p:spPr bwMode="auto">
          <a:xfrm>
            <a:off x="6429377" y="3603306"/>
            <a:ext cx="986213" cy="983975"/>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p:cNvSpPr>
          <p:nvPr/>
        </p:nvSpPr>
        <p:spPr bwMode="auto">
          <a:xfrm>
            <a:off x="5442044" y="3603306"/>
            <a:ext cx="987332" cy="983975"/>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6"/>
          <p:cNvSpPr>
            <a:spLocks noGrp="1"/>
          </p:cNvSpPr>
          <p:nvPr>
            <p:ph type="body" sz="quarter" idx="4294967295"/>
          </p:nvPr>
        </p:nvSpPr>
        <p:spPr>
          <a:xfrm>
            <a:off x="0" y="3040063"/>
            <a:ext cx="1479550" cy="285750"/>
          </a:xfrm>
          <a:prstGeom prst="rect">
            <a:avLst/>
          </a:prstGeom>
        </p:spPr>
        <p:txBody>
          <a:bodyPr>
            <a:spAutoFit/>
          </a:bodyPr>
          <a:lstStyle/>
          <a:p>
            <a:pPr marL="0" indent="0" algn="ctr">
              <a:spcBef>
                <a:spcPts val="0"/>
              </a:spcBef>
              <a:buNone/>
            </a:pPr>
            <a:r>
              <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 Placeholder 7"/>
          <p:cNvSpPr>
            <a:spLocks noGrp="1"/>
          </p:cNvSpPr>
          <p:nvPr>
            <p:ph type="body" sz="quarter" idx="4294967295"/>
          </p:nvPr>
        </p:nvSpPr>
        <p:spPr>
          <a:xfrm>
            <a:off x="0" y="3987800"/>
            <a:ext cx="1479550" cy="287338"/>
          </a:xfrm>
          <a:prstGeom prst="rect">
            <a:avLst/>
          </a:prstGeom>
        </p:spPr>
        <p:txBody>
          <a:bodyPr>
            <a:spAutoFit/>
          </a:bodyPr>
          <a:lstStyle/>
          <a:p>
            <a:pPr marL="0" indent="0" algn="ctr">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11"/>
          <p:cNvSpPr>
            <a:spLocks noEditPoints="1"/>
          </p:cNvSpPr>
          <p:nvPr/>
        </p:nvSpPr>
        <p:spPr bwMode="auto">
          <a:xfrm>
            <a:off x="4330314" y="2937656"/>
            <a:ext cx="452602" cy="40213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
          <p:cNvGrpSpPr/>
          <p:nvPr/>
        </p:nvGrpSpPr>
        <p:grpSpPr>
          <a:xfrm>
            <a:off x="4343906" y="3896695"/>
            <a:ext cx="440054" cy="437252"/>
            <a:chOff x="7392564" y="5336936"/>
            <a:chExt cx="556472" cy="552928"/>
          </a:xfrm>
          <a:solidFill>
            <a:schemeClr val="bg1"/>
          </a:solidFill>
        </p:grpSpPr>
        <p:sp>
          <p:nvSpPr>
            <p:cNvPr id="35"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
          <p:cNvGrpSpPr/>
          <p:nvPr/>
        </p:nvGrpSpPr>
        <p:grpSpPr>
          <a:xfrm>
            <a:off x="8195924" y="2926885"/>
            <a:ext cx="282643" cy="378920"/>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63"/>
            <p:cNvSpPr>
              <a:spLocks/>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58"/>
          <p:cNvSpPr>
            <a:spLocks/>
          </p:cNvSpPr>
          <p:nvPr/>
        </p:nvSpPr>
        <p:spPr bwMode="auto">
          <a:xfrm>
            <a:off x="8089253" y="3890901"/>
            <a:ext cx="427409" cy="443045"/>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6"/>
          <p:cNvSpPr txBox="1">
            <a:spLocks/>
          </p:cNvSpPr>
          <p:nvPr/>
        </p:nvSpPr>
        <p:spPr>
          <a:xfrm>
            <a:off x="8970700" y="3040603"/>
            <a:ext cx="1479003"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 Placeholder 7"/>
          <p:cNvSpPr txBox="1">
            <a:spLocks/>
          </p:cNvSpPr>
          <p:nvPr/>
        </p:nvSpPr>
        <p:spPr>
          <a:xfrm>
            <a:off x="8970742" y="3989053"/>
            <a:ext cx="1479427"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TextBox 57"/>
          <p:cNvSpPr txBox="1"/>
          <p:nvPr/>
        </p:nvSpPr>
        <p:spPr>
          <a:xfrm>
            <a:off x="244622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8"/>
          <p:cNvSpPr txBox="1"/>
          <p:nvPr/>
        </p:nvSpPr>
        <p:spPr>
          <a:xfrm>
            <a:off x="245199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7"/>
          <p:cNvSpPr txBox="1"/>
          <p:nvPr/>
        </p:nvSpPr>
        <p:spPr>
          <a:xfrm>
            <a:off x="820585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8"/>
          <p:cNvSpPr txBox="1"/>
          <p:nvPr/>
        </p:nvSpPr>
        <p:spPr>
          <a:xfrm>
            <a:off x="821162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43732375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6">
                                            <p:txEl>
                                              <p:pRg st="0" end="0"/>
                                            </p:txEl>
                                          </p:spTgt>
                                        </p:tgtEl>
                                        <p:attrNameLst>
                                          <p:attrName>style.visibility</p:attrName>
                                        </p:attrNameLst>
                                      </p:cBhvr>
                                      <p:to>
                                        <p:strVal val="visible"/>
                                      </p:to>
                                    </p:set>
                                    <p:animEffect transition="in" filter="wipe(down)">
                                      <p:cBhvr>
                                        <p:cTn id="71" dur="500"/>
                                        <p:tgtEl>
                                          <p:spTgt spid="46">
                                            <p:txEl>
                                              <p:pRg st="0" end="0"/>
                                            </p:tx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7">
                                            <p:txEl>
                                              <p:pRg st="0" end="0"/>
                                            </p:txEl>
                                          </p:spTgt>
                                        </p:tgtEl>
                                        <p:attrNameLst>
                                          <p:attrName>style.visibility</p:attrName>
                                        </p:attrNameLst>
                                      </p:cBhvr>
                                      <p:to>
                                        <p:strVal val="visible"/>
                                      </p:to>
                                    </p:set>
                                    <p:animEffect transition="in" filter="wipe(down)">
                                      <p:cBhvr>
                                        <p:cTn id="75" dur="500"/>
                                        <p:tgtEl>
                                          <p:spTgt spid="47">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xEl>
                                              <p:pRg st="0" end="0"/>
                                            </p:txEl>
                                          </p:spTgt>
                                        </p:tgtEl>
                                        <p:attrNameLst>
                                          <p:attrName>style.visibility</p:attrName>
                                        </p:attrNameLst>
                                      </p:cBhvr>
                                      <p:to>
                                        <p:strVal val="visible"/>
                                      </p:to>
                                    </p:set>
                                    <p:animEffect transition="in" filter="wipe(down)">
                                      <p:cBhvr>
                                        <p:cTn id="79" dur="500"/>
                                        <p:tgtEl>
                                          <p:spTgt spid="43">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wipe(down)">
                                      <p:cBhvr>
                                        <p:cTn id="83" dur="500"/>
                                        <p:tgtEl>
                                          <p:spTgt spid="44">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10500"/>
                            </p:stCondLst>
                            <p:childTnLst>
                              <p:par>
                                <p:cTn id="89" presetID="2" presetClass="entr" presetSubtype="2"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1+#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childTnLst>
                          </p:cTn>
                        </p:par>
                        <p:par>
                          <p:cTn id="97" fill="hold">
                            <p:stCondLst>
                              <p:cond delay="11500"/>
                            </p:stCondLst>
                            <p:childTnLst>
                              <p:par>
                                <p:cTn id="98" presetID="2" presetClass="entr" presetSubtype="2"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46" grpId="0" build="p"/>
      <p:bldP spid="47" grpId="0" build="p"/>
      <p:bldP spid="33" grpId="0" animBg="1"/>
      <p:bldP spid="52" grpId="0" animBg="1"/>
      <p:bldP spid="43" grpId="0" build="p"/>
      <p:bldP spid="44" grpId="0" build="p"/>
      <p:bldP spid="53" grpId="0"/>
      <p:bldP spid="54" grpId="0"/>
      <p:bldP spid="55" grpId="0"/>
      <p:bldP spid="5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1" name="文本框 20"/>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9830283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959894"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42878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88443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225090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56790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0" name="直接连接符 39"/>
          <p:cNvCxnSpPr/>
          <p:nvPr/>
        </p:nvCxnSpPr>
        <p:spPr>
          <a:xfrm>
            <a:off x="3412571" y="2003527"/>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613923" y="2670336"/>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944163" y="3362153"/>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475757" y="4374581"/>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855465" y="5376923"/>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653749" y="5083402"/>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5972761" y="498942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7653749" y="423506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5972761" y="4002179"/>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7653749" y="338673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5" name="TextBox 84"/>
          <p:cNvSpPr txBox="1"/>
          <p:nvPr/>
        </p:nvSpPr>
        <p:spPr>
          <a:xfrm>
            <a:off x="5972761" y="2999683"/>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5"/>
          <p:cNvSpPr txBox="1"/>
          <p:nvPr/>
        </p:nvSpPr>
        <p:spPr>
          <a:xfrm>
            <a:off x="7653749" y="253839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7" name="TextBox 86"/>
          <p:cNvSpPr txBox="1"/>
          <p:nvPr/>
        </p:nvSpPr>
        <p:spPr>
          <a:xfrm>
            <a:off x="5972761" y="231855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87"/>
          <p:cNvSpPr txBox="1"/>
          <p:nvPr/>
        </p:nvSpPr>
        <p:spPr>
          <a:xfrm>
            <a:off x="7653749" y="169006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9" name="TextBox 88"/>
          <p:cNvSpPr txBox="1"/>
          <p:nvPr/>
        </p:nvSpPr>
        <p:spPr>
          <a:xfrm>
            <a:off x="5972761" y="163042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6632478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14:presetBounceEnd="50000">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14:bounceEnd="50000">
                                          <p:cBhvr additive="base">
                                            <p:cTn id="7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ppt_x"/>
                                              </p:val>
                                            </p:tav>
                                            <p:tav tm="100000">
                                              <p:val>
                                                <p:strVal val="#ppt_x"/>
                                              </p:val>
                                            </p:tav>
                                          </p:tavLst>
                                        </p:anim>
                                        <p:anim calcmode="lin" valueType="num">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1000" fill="hold"/>
                                            <p:tgtEl>
                                              <p:spTgt spid="39"/>
                                            </p:tgtEl>
                                            <p:attrNameLst>
                                              <p:attrName>ppt_x</p:attrName>
                                            </p:attrNameLst>
                                          </p:cBhvr>
                                          <p:tavLst>
                                            <p:tav tm="0">
                                              <p:val>
                                                <p:strVal val="#ppt_x"/>
                                              </p:val>
                                            </p:tav>
                                            <p:tav tm="100000">
                                              <p:val>
                                                <p:strVal val="#ppt_x"/>
                                              </p:val>
                                            </p:tav>
                                          </p:tavLst>
                                        </p:anim>
                                        <p:anim calcmode="lin" valueType="num">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rgbClr val="8C7244">
              <a:alpha val="80000"/>
            </a:srgb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553702"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02</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208868008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352" y="2793959"/>
            <a:ext cx="5644686" cy="2211976"/>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395" y="3217381"/>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394" y="4311268"/>
            <a:ext cx="3269848"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395" y="5405155"/>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395" y="2939854"/>
            <a:ext cx="1916474" cy="258500"/>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395" y="5157803"/>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395" y="4048829"/>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539" y="3999289"/>
            <a:ext cx="3679629" cy="1884340"/>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754" y="2975232"/>
            <a:ext cx="2488600" cy="1544044"/>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681" y="1820768"/>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5992">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296" y="3813695"/>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679" y="2554034"/>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726" y="5173945"/>
            <a:ext cx="452232" cy="443617"/>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框 3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3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56697229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1_自定义设计方案">
  <a:themeElements>
    <a:clrScheme name="自定义 245">
      <a:dk1>
        <a:sysClr val="windowText" lastClr="000000"/>
      </a:dk1>
      <a:lt1>
        <a:sysClr val="window" lastClr="FFFFFF"/>
      </a:lt1>
      <a:dk2>
        <a:srgbClr val="44546A"/>
      </a:dk2>
      <a:lt2>
        <a:srgbClr val="E7E6E6"/>
      </a:lt2>
      <a:accent1>
        <a:srgbClr val="8C7244"/>
      </a:accent1>
      <a:accent2>
        <a:srgbClr val="1D2744"/>
      </a:accent2>
      <a:accent3>
        <a:srgbClr val="8C7244"/>
      </a:accent3>
      <a:accent4>
        <a:srgbClr val="1D2744"/>
      </a:accent4>
      <a:accent5>
        <a:srgbClr val="8C7244"/>
      </a:accent5>
      <a:accent6>
        <a:srgbClr val="1D2744"/>
      </a:accent6>
      <a:hlink>
        <a:srgbClr val="8C7244"/>
      </a:hlink>
      <a:folHlink>
        <a:srgbClr val="1D2744"/>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5054</Words>
  <Application>Microsoft Office PowerPoint</Application>
  <PresentationFormat>自定义</PresentationFormat>
  <Paragraphs>222</Paragraphs>
  <Slides>23</Slides>
  <Notes>18</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1_自定义设计方案</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五谷杂粮</dc:title>
  <dc:creator/>
  <cp:keywords>第一PPT模板网：www.1ppt.com</cp:keywords>
  <cp:lastModifiedBy/>
  <cp:revision>1</cp:revision>
  <dcterms:created xsi:type="dcterms:W3CDTF">2016-10-17T14:00:15Z</dcterms:created>
  <dcterms:modified xsi:type="dcterms:W3CDTF">2017-12-30T09:02:24Z</dcterms:modified>
</cp:coreProperties>
</file>