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48" r:id="rId2"/>
  </p:sldMasterIdLst>
  <p:notesMasterIdLst>
    <p:notesMasterId r:id="rId26"/>
  </p:notesMasterIdLst>
  <p:handoutMasterIdLst>
    <p:handoutMasterId r:id="rId27"/>
  </p:handoutMasterIdLst>
  <p:sldIdLst>
    <p:sldId id="3108" r:id="rId3"/>
    <p:sldId id="3109" r:id="rId4"/>
    <p:sldId id="3110" r:id="rId5"/>
    <p:sldId id="3090" r:id="rId6"/>
    <p:sldId id="3083" r:id="rId7"/>
    <p:sldId id="3089" r:id="rId8"/>
    <p:sldId id="3088" r:id="rId9"/>
    <p:sldId id="3111" r:id="rId10"/>
    <p:sldId id="3093" r:id="rId11"/>
    <p:sldId id="3098" r:id="rId12"/>
    <p:sldId id="3078" r:id="rId13"/>
    <p:sldId id="3084" r:id="rId14"/>
    <p:sldId id="3112" r:id="rId15"/>
    <p:sldId id="3080" r:id="rId16"/>
    <p:sldId id="3094" r:id="rId17"/>
    <p:sldId id="3082" r:id="rId18"/>
    <p:sldId id="3097" r:id="rId19"/>
    <p:sldId id="3113" r:id="rId20"/>
    <p:sldId id="3079" r:id="rId21"/>
    <p:sldId id="3095" r:id="rId22"/>
    <p:sldId id="3087" r:id="rId23"/>
    <p:sldId id="3114" r:id="rId24"/>
    <p:sldId id="311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B6"/>
    <a:srgbClr val="1CB7F1"/>
    <a:srgbClr val="8ED7F1"/>
    <a:srgbClr val="D52C0A"/>
    <a:srgbClr val="535353"/>
    <a:srgbClr val="30B9C3"/>
    <a:srgbClr val="157DA8"/>
    <a:srgbClr val="8EC436"/>
    <a:srgbClr val="865523"/>
    <a:srgbClr val="E8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922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94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5790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32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80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74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92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80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4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38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4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41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4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3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73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10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4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9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4027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56" r="-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948766" y="4853567"/>
            <a:ext cx="4961218" cy="879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2897639" y="3303936"/>
            <a:ext cx="7063473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框架完整月度总结工作</a:t>
            </a:r>
            <a:endParaRPr lang="zh-CN" altLang="en-US" sz="5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39" y="4607603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accent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741363" y="4192362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4" y="5229099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104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8" name="任意多边形 2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14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任意多边形 71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935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782" y="2076008"/>
            <a:ext cx="8032851" cy="3584344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08" y="5788908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715" y="559257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456" y="5396237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454" y="5199902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911" y="5003566"/>
            <a:ext cx="624581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662" y="4807230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8917" y="2327477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8919" y="2585447"/>
            <a:ext cx="4101881" cy="6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101" y="5380144"/>
            <a:ext cx="821738" cy="84010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348" y="6255565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3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任意多边形 4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2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621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1" y="1795507"/>
            <a:ext cx="12855751" cy="5436499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0021" y="1795506"/>
            <a:ext cx="2581039" cy="3560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38857" y="1795506"/>
            <a:ext cx="2581039" cy="3560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07693" y="1795506"/>
            <a:ext cx="2581039" cy="3560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414734" y="2273463"/>
            <a:ext cx="691609" cy="7609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algn="just" defTabSz="481943">
              <a:lnSpc>
                <a:spcPct val="120000"/>
              </a:lnSpc>
              <a:defRPr/>
            </a:pPr>
            <a:endParaRPr lang="es-ES" sz="949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6107408" y="2273464"/>
            <a:ext cx="643936" cy="843999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746668" y="2233201"/>
            <a:ext cx="703086" cy="841488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77115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9916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14788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77588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8754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5951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70021" y="5648526"/>
            <a:ext cx="9918711" cy="1290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8755" y="5834866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50132" y="6156252"/>
            <a:ext cx="9158490" cy="53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36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任意多边形 2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3098800"/>
            <a:ext cx="2108200" cy="33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924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988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8719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783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4995863"/>
            <a:ext cx="1308100" cy="307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03838"/>
            <a:ext cx="1938338" cy="338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3871913"/>
            <a:ext cx="1368425" cy="296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4178300"/>
            <a:ext cx="2108200" cy="3286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2792413"/>
            <a:ext cx="1368425" cy="298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任意多边形 5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56" r="-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948766" y="4853567"/>
            <a:ext cx="4961218" cy="879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3487545" y="3303936"/>
            <a:ext cx="5883663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39" y="4607603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accent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741363" y="4192362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4" y="5229099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20545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044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9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494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7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047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8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46C0A"/>
      </a:accent1>
      <a:accent2>
        <a:srgbClr val="E2E2E2"/>
      </a:accent2>
      <a:accent3>
        <a:srgbClr val="E46C0A"/>
      </a:accent3>
      <a:accent4>
        <a:srgbClr val="E2E2E2"/>
      </a:accent4>
      <a:accent5>
        <a:srgbClr val="E46C0A"/>
      </a:accent5>
      <a:accent6>
        <a:srgbClr val="E2E2E2"/>
      </a:accent6>
      <a:hlink>
        <a:srgbClr val="E46C0A"/>
      </a:hlink>
      <a:folHlink>
        <a:srgbClr val="E2E2E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5351</Words>
  <Application>Microsoft Office PowerPoint</Application>
  <PresentationFormat>自定义</PresentationFormat>
  <Paragraphs>233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清新月度总结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2017-12-30T06:21:54Z</dcterms:modified>
</cp:coreProperties>
</file>