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notesSlides/notesSlide2.xml" ContentType="application/vnd.openxmlformats-officedocument.presentationml.notesSlid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6" r:id="rId2"/>
  </p:sldMasterIdLst>
  <p:notesMasterIdLst>
    <p:notesMasterId r:id="rId26"/>
  </p:notesMasterIdLst>
  <p:handoutMasterIdLst>
    <p:handoutMasterId r:id="rId27"/>
  </p:handoutMasterIdLst>
  <p:sldIdLst>
    <p:sldId id="2730" r:id="rId3"/>
    <p:sldId id="2680" r:id="rId4"/>
    <p:sldId id="2721" r:id="rId5"/>
    <p:sldId id="2654" r:id="rId6"/>
    <p:sldId id="2731" r:id="rId7"/>
    <p:sldId id="2732" r:id="rId8"/>
    <p:sldId id="2734" r:id="rId9"/>
    <p:sldId id="2749" r:id="rId10"/>
    <p:sldId id="2745" r:id="rId11"/>
    <p:sldId id="2735" r:id="rId12"/>
    <p:sldId id="2736" r:id="rId13"/>
    <p:sldId id="2737" r:id="rId14"/>
    <p:sldId id="2750" r:id="rId15"/>
    <p:sldId id="2744" r:id="rId16"/>
    <p:sldId id="2739" r:id="rId17"/>
    <p:sldId id="2740" r:id="rId18"/>
    <p:sldId id="2741" r:id="rId19"/>
    <p:sldId id="2751" r:id="rId20"/>
    <p:sldId id="2743" r:id="rId21"/>
    <p:sldId id="2733" r:id="rId22"/>
    <p:sldId id="2738" r:id="rId23"/>
    <p:sldId id="2747" r:id="rId24"/>
    <p:sldId id="2752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58D2A"/>
    <a:srgbClr val="FFC000"/>
    <a:srgbClr val="000000"/>
    <a:srgbClr val="003366"/>
    <a:srgbClr val="2DDE45"/>
    <a:srgbClr val="66CCFF"/>
    <a:srgbClr val="125B26"/>
    <a:srgbClr val="27B23C"/>
    <a:srgbClr val="134B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 varScale="1">
        <p:scale>
          <a:sx n="56" d="100"/>
          <a:sy n="56" d="100"/>
        </p:scale>
        <p:origin x="-78" y="-141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2017/12/30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88591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9761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6977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873167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26720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16847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43578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88177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01364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36278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7989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EC530858-BF76-453D-8D3B-E94317EF6EAB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2603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05052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573054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7718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82712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64187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25546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8943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938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0089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8076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2017/12/30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686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6298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79223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7970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2017/12/30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656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79882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133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26301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223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112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71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4991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2017/12/30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31010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3.xml"/><Relationship Id="rId3" Type="http://schemas.openxmlformats.org/officeDocument/2006/relationships/tags" Target="../tags/tag27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8.xml"/><Relationship Id="rId3" Type="http://schemas.openxmlformats.org/officeDocument/2006/relationships/tags" Target="../tags/tag3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tags" Target="../tags/tag36.xml"/><Relationship Id="rId5" Type="http://schemas.openxmlformats.org/officeDocument/2006/relationships/tags" Target="../tags/tag35.xml"/><Relationship Id="rId4" Type="http://schemas.openxmlformats.org/officeDocument/2006/relationships/tags" Target="../tags/tag3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3.xml"/><Relationship Id="rId3" Type="http://schemas.openxmlformats.org/officeDocument/2006/relationships/tags" Target="../tags/tag15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openxmlformats.org/officeDocument/2006/relationships/tags" Target="../tags/tag21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0" y="4624437"/>
            <a:ext cx="12858750" cy="2608213"/>
          </a:xfrm>
          <a:custGeom>
            <a:avLst/>
            <a:gdLst>
              <a:gd name="T0" fmla="*/ 0 w 5734"/>
              <a:gd name="T1" fmla="*/ 0 h 886"/>
              <a:gd name="T2" fmla="*/ 123 w 5734"/>
              <a:gd name="T3" fmla="*/ 88 h 886"/>
              <a:gd name="T4" fmla="*/ 249 w 5734"/>
              <a:gd name="T5" fmla="*/ 165 h 886"/>
              <a:gd name="T6" fmla="*/ 377 w 5734"/>
              <a:gd name="T7" fmla="*/ 233 h 886"/>
              <a:gd name="T8" fmla="*/ 510 w 5734"/>
              <a:gd name="T9" fmla="*/ 293 h 886"/>
              <a:gd name="T10" fmla="*/ 646 w 5734"/>
              <a:gd name="T11" fmla="*/ 343 h 886"/>
              <a:gd name="T12" fmla="*/ 785 w 5734"/>
              <a:gd name="T13" fmla="*/ 387 h 886"/>
              <a:gd name="T14" fmla="*/ 926 w 5734"/>
              <a:gd name="T15" fmla="*/ 422 h 886"/>
              <a:gd name="T16" fmla="*/ 1072 w 5734"/>
              <a:gd name="T17" fmla="*/ 452 h 886"/>
              <a:gd name="T18" fmla="*/ 1219 w 5734"/>
              <a:gd name="T19" fmla="*/ 473 h 886"/>
              <a:gd name="T20" fmla="*/ 1368 w 5734"/>
              <a:gd name="T21" fmla="*/ 490 h 886"/>
              <a:gd name="T22" fmla="*/ 1520 w 5734"/>
              <a:gd name="T23" fmla="*/ 501 h 886"/>
              <a:gd name="T24" fmla="*/ 1674 w 5734"/>
              <a:gd name="T25" fmla="*/ 506 h 886"/>
              <a:gd name="T26" fmla="*/ 1830 w 5734"/>
              <a:gd name="T27" fmla="*/ 506 h 886"/>
              <a:gd name="T28" fmla="*/ 1987 w 5734"/>
              <a:gd name="T29" fmla="*/ 503 h 886"/>
              <a:gd name="T30" fmla="*/ 2147 w 5734"/>
              <a:gd name="T31" fmla="*/ 494 h 886"/>
              <a:gd name="T32" fmla="*/ 2306 w 5734"/>
              <a:gd name="T33" fmla="*/ 483 h 886"/>
              <a:gd name="T34" fmla="*/ 2469 w 5734"/>
              <a:gd name="T35" fmla="*/ 469 h 886"/>
              <a:gd name="T36" fmla="*/ 2632 w 5734"/>
              <a:gd name="T37" fmla="*/ 454 h 886"/>
              <a:gd name="T38" fmla="*/ 2796 w 5734"/>
              <a:gd name="T39" fmla="*/ 434 h 886"/>
              <a:gd name="T40" fmla="*/ 2961 w 5734"/>
              <a:gd name="T41" fmla="*/ 415 h 886"/>
              <a:gd name="T42" fmla="*/ 3125 w 5734"/>
              <a:gd name="T43" fmla="*/ 394 h 886"/>
              <a:gd name="T44" fmla="*/ 3292 w 5734"/>
              <a:gd name="T45" fmla="*/ 371 h 886"/>
              <a:gd name="T46" fmla="*/ 3458 w 5734"/>
              <a:gd name="T47" fmla="*/ 350 h 886"/>
              <a:gd name="T48" fmla="*/ 3624 w 5734"/>
              <a:gd name="T49" fmla="*/ 328 h 886"/>
              <a:gd name="T50" fmla="*/ 3793 w 5734"/>
              <a:gd name="T51" fmla="*/ 307 h 886"/>
              <a:gd name="T52" fmla="*/ 3959 w 5734"/>
              <a:gd name="T53" fmla="*/ 287 h 886"/>
              <a:gd name="T54" fmla="*/ 4125 w 5734"/>
              <a:gd name="T55" fmla="*/ 268 h 886"/>
              <a:gd name="T56" fmla="*/ 4290 w 5734"/>
              <a:gd name="T57" fmla="*/ 252 h 886"/>
              <a:gd name="T58" fmla="*/ 4454 w 5734"/>
              <a:gd name="T59" fmla="*/ 238 h 886"/>
              <a:gd name="T60" fmla="*/ 4619 w 5734"/>
              <a:gd name="T61" fmla="*/ 228 h 886"/>
              <a:gd name="T62" fmla="*/ 4784 w 5734"/>
              <a:gd name="T63" fmla="*/ 221 h 886"/>
              <a:gd name="T64" fmla="*/ 4945 w 5734"/>
              <a:gd name="T65" fmla="*/ 217 h 886"/>
              <a:gd name="T66" fmla="*/ 5106 w 5734"/>
              <a:gd name="T67" fmla="*/ 217 h 886"/>
              <a:gd name="T68" fmla="*/ 5265 w 5734"/>
              <a:gd name="T69" fmla="*/ 223 h 886"/>
              <a:gd name="T70" fmla="*/ 5424 w 5734"/>
              <a:gd name="T71" fmla="*/ 233 h 886"/>
              <a:gd name="T72" fmla="*/ 5580 w 5734"/>
              <a:gd name="T73" fmla="*/ 249 h 886"/>
              <a:gd name="T74" fmla="*/ 5734 w 5734"/>
              <a:gd name="T75" fmla="*/ 272 h 886"/>
              <a:gd name="T76" fmla="*/ 5734 w 5734"/>
              <a:gd name="T77" fmla="*/ 886 h 886"/>
              <a:gd name="T78" fmla="*/ 0 w 5734"/>
              <a:gd name="T79" fmla="*/ 886 h 886"/>
              <a:gd name="T80" fmla="*/ 0 w 5734"/>
              <a:gd name="T81" fmla="*/ 0 h 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734" h="886">
                <a:moveTo>
                  <a:pt x="0" y="0"/>
                </a:moveTo>
                <a:lnTo>
                  <a:pt x="123" y="88"/>
                </a:lnTo>
                <a:lnTo>
                  <a:pt x="249" y="165"/>
                </a:lnTo>
                <a:lnTo>
                  <a:pt x="377" y="233"/>
                </a:lnTo>
                <a:lnTo>
                  <a:pt x="510" y="293"/>
                </a:lnTo>
                <a:lnTo>
                  <a:pt x="646" y="343"/>
                </a:lnTo>
                <a:lnTo>
                  <a:pt x="785" y="387"/>
                </a:lnTo>
                <a:lnTo>
                  <a:pt x="926" y="422"/>
                </a:lnTo>
                <a:lnTo>
                  <a:pt x="1072" y="452"/>
                </a:lnTo>
                <a:lnTo>
                  <a:pt x="1219" y="473"/>
                </a:lnTo>
                <a:lnTo>
                  <a:pt x="1368" y="490"/>
                </a:lnTo>
                <a:lnTo>
                  <a:pt x="1520" y="501"/>
                </a:lnTo>
                <a:lnTo>
                  <a:pt x="1674" y="506"/>
                </a:lnTo>
                <a:lnTo>
                  <a:pt x="1830" y="506"/>
                </a:lnTo>
                <a:lnTo>
                  <a:pt x="1987" y="503"/>
                </a:lnTo>
                <a:lnTo>
                  <a:pt x="2147" y="494"/>
                </a:lnTo>
                <a:lnTo>
                  <a:pt x="2306" y="483"/>
                </a:lnTo>
                <a:lnTo>
                  <a:pt x="2469" y="469"/>
                </a:lnTo>
                <a:lnTo>
                  <a:pt x="2632" y="454"/>
                </a:lnTo>
                <a:lnTo>
                  <a:pt x="2796" y="434"/>
                </a:lnTo>
                <a:lnTo>
                  <a:pt x="2961" y="415"/>
                </a:lnTo>
                <a:lnTo>
                  <a:pt x="3125" y="394"/>
                </a:lnTo>
                <a:lnTo>
                  <a:pt x="3292" y="371"/>
                </a:lnTo>
                <a:lnTo>
                  <a:pt x="3458" y="350"/>
                </a:lnTo>
                <a:lnTo>
                  <a:pt x="3624" y="328"/>
                </a:lnTo>
                <a:lnTo>
                  <a:pt x="3793" y="307"/>
                </a:lnTo>
                <a:lnTo>
                  <a:pt x="3959" y="287"/>
                </a:lnTo>
                <a:lnTo>
                  <a:pt x="4125" y="268"/>
                </a:lnTo>
                <a:lnTo>
                  <a:pt x="4290" y="252"/>
                </a:lnTo>
                <a:lnTo>
                  <a:pt x="4454" y="238"/>
                </a:lnTo>
                <a:lnTo>
                  <a:pt x="4619" y="228"/>
                </a:lnTo>
                <a:lnTo>
                  <a:pt x="4784" y="221"/>
                </a:lnTo>
                <a:lnTo>
                  <a:pt x="4945" y="217"/>
                </a:lnTo>
                <a:lnTo>
                  <a:pt x="5106" y="217"/>
                </a:lnTo>
                <a:lnTo>
                  <a:pt x="5265" y="223"/>
                </a:lnTo>
                <a:lnTo>
                  <a:pt x="5424" y="233"/>
                </a:lnTo>
                <a:lnTo>
                  <a:pt x="5580" y="249"/>
                </a:lnTo>
                <a:lnTo>
                  <a:pt x="5734" y="272"/>
                </a:lnTo>
                <a:lnTo>
                  <a:pt x="5734" y="886"/>
                </a:lnTo>
                <a:lnTo>
                  <a:pt x="0" y="8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" y="5272509"/>
            <a:ext cx="12858750" cy="1960141"/>
          </a:xfrm>
          <a:custGeom>
            <a:avLst/>
            <a:gdLst>
              <a:gd name="T0" fmla="*/ 5044 w 5734"/>
              <a:gd name="T1" fmla="*/ 0 h 658"/>
              <a:gd name="T2" fmla="*/ 5272 w 5734"/>
              <a:gd name="T3" fmla="*/ 7 h 658"/>
              <a:gd name="T4" fmla="*/ 5503 w 5734"/>
              <a:gd name="T5" fmla="*/ 21 h 658"/>
              <a:gd name="T6" fmla="*/ 5734 w 5734"/>
              <a:gd name="T7" fmla="*/ 44 h 658"/>
              <a:gd name="T8" fmla="*/ 5734 w 5734"/>
              <a:gd name="T9" fmla="*/ 658 h 658"/>
              <a:gd name="T10" fmla="*/ 0 w 5734"/>
              <a:gd name="T11" fmla="*/ 658 h 658"/>
              <a:gd name="T12" fmla="*/ 0 w 5734"/>
              <a:gd name="T13" fmla="*/ 355 h 658"/>
              <a:gd name="T14" fmla="*/ 179 w 5734"/>
              <a:gd name="T15" fmla="*/ 399 h 658"/>
              <a:gd name="T16" fmla="*/ 359 w 5734"/>
              <a:gd name="T17" fmla="*/ 430 h 658"/>
              <a:gd name="T18" fmla="*/ 541 w 5734"/>
              <a:gd name="T19" fmla="*/ 453 h 658"/>
              <a:gd name="T20" fmla="*/ 725 w 5734"/>
              <a:gd name="T21" fmla="*/ 467 h 658"/>
              <a:gd name="T22" fmla="*/ 911 w 5734"/>
              <a:gd name="T23" fmla="*/ 472 h 658"/>
              <a:gd name="T24" fmla="*/ 1100 w 5734"/>
              <a:gd name="T25" fmla="*/ 471 h 658"/>
              <a:gd name="T26" fmla="*/ 1289 w 5734"/>
              <a:gd name="T27" fmla="*/ 462 h 658"/>
              <a:gd name="T28" fmla="*/ 1481 w 5734"/>
              <a:gd name="T29" fmla="*/ 446 h 658"/>
              <a:gd name="T30" fmla="*/ 1674 w 5734"/>
              <a:gd name="T31" fmla="*/ 427 h 658"/>
              <a:gd name="T32" fmla="*/ 1870 w 5734"/>
              <a:gd name="T33" fmla="*/ 402 h 658"/>
              <a:gd name="T34" fmla="*/ 2068 w 5734"/>
              <a:gd name="T35" fmla="*/ 373 h 658"/>
              <a:gd name="T36" fmla="*/ 2268 w 5734"/>
              <a:gd name="T37" fmla="*/ 341 h 658"/>
              <a:gd name="T38" fmla="*/ 2469 w 5734"/>
              <a:gd name="T39" fmla="*/ 308 h 658"/>
              <a:gd name="T40" fmla="*/ 2672 w 5734"/>
              <a:gd name="T41" fmla="*/ 271 h 658"/>
              <a:gd name="T42" fmla="*/ 2879 w 5734"/>
              <a:gd name="T43" fmla="*/ 236 h 658"/>
              <a:gd name="T44" fmla="*/ 3085 w 5734"/>
              <a:gd name="T45" fmla="*/ 199 h 658"/>
              <a:gd name="T46" fmla="*/ 3295 w 5734"/>
              <a:gd name="T47" fmla="*/ 164 h 658"/>
              <a:gd name="T48" fmla="*/ 3507 w 5734"/>
              <a:gd name="T49" fmla="*/ 131 h 658"/>
              <a:gd name="T50" fmla="*/ 3721 w 5734"/>
              <a:gd name="T51" fmla="*/ 100 h 658"/>
              <a:gd name="T52" fmla="*/ 3936 w 5734"/>
              <a:gd name="T53" fmla="*/ 70 h 658"/>
              <a:gd name="T54" fmla="*/ 4153 w 5734"/>
              <a:gd name="T55" fmla="*/ 45 h 658"/>
              <a:gd name="T56" fmla="*/ 4374 w 5734"/>
              <a:gd name="T57" fmla="*/ 26 h 658"/>
              <a:gd name="T58" fmla="*/ 4594 w 5734"/>
              <a:gd name="T59" fmla="*/ 10 h 658"/>
              <a:gd name="T60" fmla="*/ 4819 w 5734"/>
              <a:gd name="T61" fmla="*/ 2 h 658"/>
              <a:gd name="T62" fmla="*/ 5044 w 5734"/>
              <a:gd name="T63" fmla="*/ 0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734" h="658">
                <a:moveTo>
                  <a:pt x="5044" y="0"/>
                </a:moveTo>
                <a:lnTo>
                  <a:pt x="5272" y="7"/>
                </a:lnTo>
                <a:lnTo>
                  <a:pt x="5503" y="21"/>
                </a:lnTo>
                <a:lnTo>
                  <a:pt x="5734" y="44"/>
                </a:lnTo>
                <a:lnTo>
                  <a:pt x="5734" y="658"/>
                </a:lnTo>
                <a:lnTo>
                  <a:pt x="0" y="658"/>
                </a:lnTo>
                <a:lnTo>
                  <a:pt x="0" y="355"/>
                </a:lnTo>
                <a:lnTo>
                  <a:pt x="179" y="399"/>
                </a:lnTo>
                <a:lnTo>
                  <a:pt x="359" y="430"/>
                </a:lnTo>
                <a:lnTo>
                  <a:pt x="541" y="453"/>
                </a:lnTo>
                <a:lnTo>
                  <a:pt x="725" y="467"/>
                </a:lnTo>
                <a:lnTo>
                  <a:pt x="911" y="472"/>
                </a:lnTo>
                <a:lnTo>
                  <a:pt x="1100" y="471"/>
                </a:lnTo>
                <a:lnTo>
                  <a:pt x="1289" y="462"/>
                </a:lnTo>
                <a:lnTo>
                  <a:pt x="1481" y="446"/>
                </a:lnTo>
                <a:lnTo>
                  <a:pt x="1674" y="427"/>
                </a:lnTo>
                <a:lnTo>
                  <a:pt x="1870" y="402"/>
                </a:lnTo>
                <a:lnTo>
                  <a:pt x="2068" y="373"/>
                </a:lnTo>
                <a:lnTo>
                  <a:pt x="2268" y="341"/>
                </a:lnTo>
                <a:lnTo>
                  <a:pt x="2469" y="308"/>
                </a:lnTo>
                <a:lnTo>
                  <a:pt x="2672" y="271"/>
                </a:lnTo>
                <a:lnTo>
                  <a:pt x="2879" y="236"/>
                </a:lnTo>
                <a:lnTo>
                  <a:pt x="3085" y="199"/>
                </a:lnTo>
                <a:lnTo>
                  <a:pt x="3295" y="164"/>
                </a:lnTo>
                <a:lnTo>
                  <a:pt x="3507" y="131"/>
                </a:lnTo>
                <a:lnTo>
                  <a:pt x="3721" y="100"/>
                </a:lnTo>
                <a:lnTo>
                  <a:pt x="3936" y="70"/>
                </a:lnTo>
                <a:lnTo>
                  <a:pt x="4153" y="45"/>
                </a:lnTo>
                <a:lnTo>
                  <a:pt x="4374" y="26"/>
                </a:lnTo>
                <a:lnTo>
                  <a:pt x="4594" y="10"/>
                </a:lnTo>
                <a:lnTo>
                  <a:pt x="4819" y="2"/>
                </a:lnTo>
                <a:lnTo>
                  <a:pt x="504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3322864" y="3650636"/>
            <a:ext cx="6213022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b="1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工作总结 数据分析 新年计划</a:t>
            </a:r>
            <a:r>
              <a:rPr lang="en-US" altLang="zh-CN" b="1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endParaRPr lang="zh-CN" altLang="en-US" b="1" cap="all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3743779" y="4141580"/>
            <a:ext cx="537119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Job Summary Data Analysis Plan </a:t>
            </a:r>
            <a:r>
              <a:rPr lang="en-US" altLang="zh-CN" sz="16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The New Year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024865" y="4824997"/>
            <a:ext cx="480902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www.1ppt.com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4114800" y="1600101"/>
            <a:ext cx="4514850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3800" b="1" cap="all" dirty="0" smtClean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201X</a:t>
            </a:r>
            <a:endParaRPr lang="zh-CN" altLang="en-US" sz="13800" b="1" cap="all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6384681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1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85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350"/>
                            </p:stCondLst>
                            <p:childTnLst>
                              <p:par>
                                <p:cTn id="3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850"/>
                            </p:stCondLst>
                            <p:childTnLst>
                              <p:par>
                                <p:cTn id="4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350"/>
                            </p:stCondLst>
                            <p:childTnLst>
                              <p:par>
                                <p:cTn id="4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0"/>
                            </p:stCondLst>
                            <p:childTnLst>
                              <p:par>
                                <p:cTn id="5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7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4" grpId="0"/>
      <p:bldP spid="4" grpId="1"/>
      <p:bldP spid="5" grpId="0"/>
      <p:bldP spid="5" grpId="1"/>
      <p:bldP spid="8" grpId="0"/>
      <p:bldP spid="8" grpId="1"/>
      <p:bldP spid="9" grpId="0"/>
      <p:bldP spid="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68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7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571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572801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19392" y="3402029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6225119" y="2408473"/>
            <a:ext cx="6633631" cy="1768447"/>
          </a:xfrm>
          <a:custGeom>
            <a:avLst/>
            <a:gdLst>
              <a:gd name="connsiteX0" fmla="*/ 5835374 w 6633631"/>
              <a:gd name="connsiteY0" fmla="*/ 0 h 1768447"/>
              <a:gd name="connsiteX1" fmla="*/ 6099146 w 6633631"/>
              <a:gd name="connsiteY1" fmla="*/ 12824 h 1768447"/>
              <a:gd name="connsiteX2" fmla="*/ 6366389 w 6633631"/>
              <a:gd name="connsiteY2" fmla="*/ 38472 h 1768447"/>
              <a:gd name="connsiteX3" fmla="*/ 6633631 w 6633631"/>
              <a:gd name="connsiteY3" fmla="*/ 80607 h 1768447"/>
              <a:gd name="connsiteX4" fmla="*/ 6633631 w 6633631"/>
              <a:gd name="connsiteY4" fmla="*/ 957939 h 1768447"/>
              <a:gd name="connsiteX5" fmla="*/ 6633631 w 6633631"/>
              <a:gd name="connsiteY5" fmla="*/ 1205442 h 1768447"/>
              <a:gd name="connsiteX6" fmla="*/ 6633631 w 6633631"/>
              <a:gd name="connsiteY6" fmla="*/ 1768447 h 1768447"/>
              <a:gd name="connsiteX7" fmla="*/ 0 w 6633631"/>
              <a:gd name="connsiteY7" fmla="*/ 1768447 h 1768447"/>
              <a:gd name="connsiteX8" fmla="*/ 0 w 6633631"/>
              <a:gd name="connsiteY8" fmla="*/ 1205442 h 1768447"/>
              <a:gd name="connsiteX9" fmla="*/ 0 w 6633631"/>
              <a:gd name="connsiteY9" fmla="*/ 957939 h 1768447"/>
              <a:gd name="connsiteX10" fmla="*/ 0 w 6633631"/>
              <a:gd name="connsiteY10" fmla="*/ 650353 h 1768447"/>
              <a:gd name="connsiteX11" fmla="*/ 207084 w 6633631"/>
              <a:gd name="connsiteY11" fmla="*/ 730960 h 1768447"/>
              <a:gd name="connsiteX12" fmla="*/ 415325 w 6633631"/>
              <a:gd name="connsiteY12" fmla="*/ 787751 h 1768447"/>
              <a:gd name="connsiteX13" fmla="*/ 625880 w 6633631"/>
              <a:gd name="connsiteY13" fmla="*/ 829887 h 1768447"/>
              <a:gd name="connsiteX14" fmla="*/ 838748 w 6633631"/>
              <a:gd name="connsiteY14" fmla="*/ 855534 h 1768447"/>
              <a:gd name="connsiteX15" fmla="*/ 1053931 w 6633631"/>
              <a:gd name="connsiteY15" fmla="*/ 864694 h 1768447"/>
              <a:gd name="connsiteX16" fmla="*/ 1272584 w 6633631"/>
              <a:gd name="connsiteY16" fmla="*/ 862862 h 1768447"/>
              <a:gd name="connsiteX17" fmla="*/ 1491237 w 6633631"/>
              <a:gd name="connsiteY17" fmla="*/ 846374 h 1768447"/>
              <a:gd name="connsiteX18" fmla="*/ 1713360 w 6633631"/>
              <a:gd name="connsiteY18" fmla="*/ 817063 h 1768447"/>
              <a:gd name="connsiteX19" fmla="*/ 1936641 w 6633631"/>
              <a:gd name="connsiteY19" fmla="*/ 782255 h 1768447"/>
              <a:gd name="connsiteX20" fmla="*/ 2163392 w 6633631"/>
              <a:gd name="connsiteY20" fmla="*/ 736456 h 1768447"/>
              <a:gd name="connsiteX21" fmla="*/ 2392457 w 6633631"/>
              <a:gd name="connsiteY21" fmla="*/ 683328 h 1768447"/>
              <a:gd name="connsiteX22" fmla="*/ 2623836 w 6633631"/>
              <a:gd name="connsiteY22" fmla="*/ 624705 h 1768447"/>
              <a:gd name="connsiteX23" fmla="*/ 2856372 w 6633631"/>
              <a:gd name="connsiteY23" fmla="*/ 564250 h 1768447"/>
              <a:gd name="connsiteX24" fmla="*/ 3091221 w 6633631"/>
              <a:gd name="connsiteY24" fmla="*/ 496466 h 1768447"/>
              <a:gd name="connsiteX25" fmla="*/ 3330698 w 6633631"/>
              <a:gd name="connsiteY25" fmla="*/ 432347 h 1768447"/>
              <a:gd name="connsiteX26" fmla="*/ 3569019 w 6633631"/>
              <a:gd name="connsiteY26" fmla="*/ 364564 h 1768447"/>
              <a:gd name="connsiteX27" fmla="*/ 3811966 w 6633631"/>
              <a:gd name="connsiteY27" fmla="*/ 300445 h 1768447"/>
              <a:gd name="connsiteX28" fmla="*/ 4057228 w 6633631"/>
              <a:gd name="connsiteY28" fmla="*/ 239989 h 1768447"/>
              <a:gd name="connsiteX29" fmla="*/ 4304803 w 6633631"/>
              <a:gd name="connsiteY29" fmla="*/ 183198 h 1768447"/>
              <a:gd name="connsiteX30" fmla="*/ 4553535 w 6633631"/>
              <a:gd name="connsiteY30" fmla="*/ 128239 h 1768447"/>
              <a:gd name="connsiteX31" fmla="*/ 4804581 w 6633631"/>
              <a:gd name="connsiteY31" fmla="*/ 82439 h 1768447"/>
              <a:gd name="connsiteX32" fmla="*/ 5060255 w 6633631"/>
              <a:gd name="connsiteY32" fmla="*/ 47632 h 1768447"/>
              <a:gd name="connsiteX33" fmla="*/ 5314771 w 6633631"/>
              <a:gd name="connsiteY33" fmla="*/ 18320 h 1768447"/>
              <a:gd name="connsiteX34" fmla="*/ 5575073 w 6633631"/>
              <a:gd name="connsiteY34" fmla="*/ 3664 h 176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633631" h="1768447">
                <a:moveTo>
                  <a:pt x="5835374" y="0"/>
                </a:moveTo>
                <a:lnTo>
                  <a:pt x="6099146" y="12824"/>
                </a:lnTo>
                <a:lnTo>
                  <a:pt x="6366389" y="38472"/>
                </a:lnTo>
                <a:lnTo>
                  <a:pt x="6633631" y="80607"/>
                </a:lnTo>
                <a:lnTo>
                  <a:pt x="6633631" y="957939"/>
                </a:lnTo>
                <a:lnTo>
                  <a:pt x="6633631" y="1205442"/>
                </a:lnTo>
                <a:lnTo>
                  <a:pt x="6633631" y="1768447"/>
                </a:lnTo>
                <a:lnTo>
                  <a:pt x="0" y="1768447"/>
                </a:lnTo>
                <a:lnTo>
                  <a:pt x="0" y="1205442"/>
                </a:lnTo>
                <a:lnTo>
                  <a:pt x="0" y="957939"/>
                </a:lnTo>
                <a:lnTo>
                  <a:pt x="0" y="650353"/>
                </a:lnTo>
                <a:lnTo>
                  <a:pt x="207084" y="730960"/>
                </a:lnTo>
                <a:lnTo>
                  <a:pt x="415325" y="787751"/>
                </a:lnTo>
                <a:lnTo>
                  <a:pt x="625880" y="829887"/>
                </a:lnTo>
                <a:lnTo>
                  <a:pt x="838748" y="855534"/>
                </a:lnTo>
                <a:lnTo>
                  <a:pt x="1053931" y="864694"/>
                </a:lnTo>
                <a:lnTo>
                  <a:pt x="1272584" y="862862"/>
                </a:lnTo>
                <a:lnTo>
                  <a:pt x="1491237" y="846374"/>
                </a:lnTo>
                <a:lnTo>
                  <a:pt x="1713360" y="817063"/>
                </a:lnTo>
                <a:lnTo>
                  <a:pt x="1936641" y="782255"/>
                </a:lnTo>
                <a:lnTo>
                  <a:pt x="2163392" y="736456"/>
                </a:lnTo>
                <a:lnTo>
                  <a:pt x="2392457" y="683328"/>
                </a:lnTo>
                <a:lnTo>
                  <a:pt x="2623836" y="624705"/>
                </a:lnTo>
                <a:lnTo>
                  <a:pt x="2856372" y="564250"/>
                </a:lnTo>
                <a:lnTo>
                  <a:pt x="3091221" y="496466"/>
                </a:lnTo>
                <a:lnTo>
                  <a:pt x="3330698" y="432347"/>
                </a:lnTo>
                <a:lnTo>
                  <a:pt x="3569019" y="364564"/>
                </a:lnTo>
                <a:lnTo>
                  <a:pt x="3811966" y="300445"/>
                </a:lnTo>
                <a:lnTo>
                  <a:pt x="4057228" y="239989"/>
                </a:lnTo>
                <a:lnTo>
                  <a:pt x="4304803" y="183198"/>
                </a:lnTo>
                <a:lnTo>
                  <a:pt x="4553535" y="128239"/>
                </a:lnTo>
                <a:lnTo>
                  <a:pt x="4804581" y="82439"/>
                </a:lnTo>
                <a:lnTo>
                  <a:pt x="5060255" y="47632"/>
                </a:lnTo>
                <a:lnTo>
                  <a:pt x="5314771" y="18320"/>
                </a:lnTo>
                <a:lnTo>
                  <a:pt x="5575073" y="3664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3974" y="2924875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6631409" y="3352838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930043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8285745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319154" y="4364313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870316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63382" y="4901740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2559" y="5403002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05936" y="5127759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5249" y="5633762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23830" y="4913458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7939" y="5419461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371010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77013"/>
            <a:ext cx="1898571" cy="69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Flowchart: Merge 24"/>
          <p:cNvSpPr>
            <a:spLocks noChangeAspect="1"/>
          </p:cNvSpPr>
          <p:nvPr/>
        </p:nvSpPr>
        <p:spPr>
          <a:xfrm>
            <a:off x="1128780" y="2089042"/>
            <a:ext cx="2379074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lowchart: Merge 25"/>
          <p:cNvSpPr>
            <a:spLocks noChangeAspect="1"/>
          </p:cNvSpPr>
          <p:nvPr/>
        </p:nvSpPr>
        <p:spPr>
          <a:xfrm>
            <a:off x="3188076" y="2628142"/>
            <a:ext cx="2379074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lowchart: Merge 27"/>
          <p:cNvSpPr>
            <a:spLocks noChangeAspect="1"/>
          </p:cNvSpPr>
          <p:nvPr/>
        </p:nvSpPr>
        <p:spPr>
          <a:xfrm>
            <a:off x="7335131" y="2631491"/>
            <a:ext cx="2379073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lowchart: Merge 28"/>
          <p:cNvSpPr>
            <a:spLocks noChangeAspect="1"/>
          </p:cNvSpPr>
          <p:nvPr/>
        </p:nvSpPr>
        <p:spPr>
          <a:xfrm>
            <a:off x="9424564" y="2082345"/>
            <a:ext cx="2379073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lowchart: Merge 29"/>
          <p:cNvSpPr>
            <a:spLocks noChangeAspect="1"/>
          </p:cNvSpPr>
          <p:nvPr/>
        </p:nvSpPr>
        <p:spPr>
          <a:xfrm>
            <a:off x="4567637" y="1645372"/>
            <a:ext cx="3691666" cy="3417093"/>
          </a:xfrm>
          <a:prstGeom prst="flowChartMerg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327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20" grpId="0"/>
      <p:bldP spid="24" grpId="0"/>
      <p:bldP spid="2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82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4125119" y="2104157"/>
            <a:ext cx="5064342" cy="3573719"/>
            <a:chOff x="6199748" y="2294758"/>
            <a:chExt cx="4802010" cy="3388601"/>
          </a:xfrm>
        </p:grpSpPr>
        <p:sp>
          <p:nvSpPr>
            <p:cNvPr id="7" name="Freeform 6"/>
            <p:cNvSpPr/>
            <p:nvPr/>
          </p:nvSpPr>
          <p:spPr>
            <a:xfrm>
              <a:off x="7045861" y="2643177"/>
              <a:ext cx="2708066" cy="2708008"/>
            </a:xfrm>
            <a:custGeom>
              <a:avLst/>
              <a:gdLst>
                <a:gd name="connsiteX0" fmla="*/ 0 w 2708066"/>
                <a:gd name="connsiteY0" fmla="*/ 1354004 h 2708008"/>
                <a:gd name="connsiteX1" fmla="*/ 1354033 w 2708066"/>
                <a:gd name="connsiteY1" fmla="*/ 0 h 2708008"/>
                <a:gd name="connsiteX2" fmla="*/ 2708066 w 2708066"/>
                <a:gd name="connsiteY2" fmla="*/ 1354004 h 2708008"/>
                <a:gd name="connsiteX3" fmla="*/ 1354033 w 2708066"/>
                <a:gd name="connsiteY3" fmla="*/ 2708008 h 2708008"/>
                <a:gd name="connsiteX4" fmla="*/ 0 w 2708066"/>
                <a:gd name="connsiteY4" fmla="*/ 1354004 h 2708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8066" h="2708008">
                  <a:moveTo>
                    <a:pt x="0" y="1354004"/>
                  </a:moveTo>
                  <a:cubicBezTo>
                    <a:pt x="0" y="606208"/>
                    <a:pt x="606221" y="0"/>
                    <a:pt x="1354033" y="0"/>
                  </a:cubicBezTo>
                  <a:cubicBezTo>
                    <a:pt x="2101845" y="0"/>
                    <a:pt x="2708066" y="606208"/>
                    <a:pt x="2708066" y="1354004"/>
                  </a:cubicBezTo>
                  <a:cubicBezTo>
                    <a:pt x="2708066" y="2101800"/>
                    <a:pt x="2101845" y="2708008"/>
                    <a:pt x="1354033" y="2708008"/>
                  </a:cubicBezTo>
                  <a:cubicBezTo>
                    <a:pt x="606221" y="2708008"/>
                    <a:pt x="0" y="2101800"/>
                    <a:pt x="0" y="135400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627196" tIns="627187" rIns="627196" bIns="627187" numCol="1" spcCol="1270" anchor="ctr" anchorCtr="0">
              <a:noAutofit/>
            </a:bodyPr>
            <a:lstStyle/>
            <a:p>
              <a:pPr algn="ctr" defTabSz="2437602">
                <a:lnSpc>
                  <a:spcPct val="120000"/>
                </a:lnSpc>
                <a:spcAft>
                  <a:spcPct val="35000"/>
                </a:spcAft>
              </a:pPr>
              <a:endParaRPr lang="id-ID" sz="5484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8591026" y="2519799"/>
              <a:ext cx="301176" cy="301171"/>
            </a:xfrm>
            <a:prstGeom prst="ellipse">
              <a:avLst/>
            </a:prstGeom>
            <a:solidFill>
              <a:schemeClr val="accent6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7877873" y="5149983"/>
              <a:ext cx="218075" cy="218285"/>
            </a:xfrm>
            <a:prstGeom prst="ellipse">
              <a:avLst/>
            </a:prstGeom>
            <a:solidFill>
              <a:schemeClr val="accent6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56240"/>
                <a:satOff val="2879"/>
                <a:lumOff val="1209"/>
                <a:alphaOff val="0"/>
              </a:schemeClr>
            </a:fillRef>
            <a:effectRef idx="0">
              <a:schemeClr val="accent3">
                <a:hueOff val="56240"/>
                <a:satOff val="2879"/>
                <a:lumOff val="1209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9928187" y="3742198"/>
              <a:ext cx="218075" cy="218285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12479"/>
                <a:satOff val="5757"/>
                <a:lumOff val="2418"/>
                <a:alphaOff val="0"/>
              </a:schemeClr>
            </a:fillRef>
            <a:effectRef idx="0">
              <a:schemeClr val="accent3">
                <a:hueOff val="112479"/>
                <a:satOff val="5757"/>
                <a:lumOff val="241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8884647" y="5382188"/>
              <a:ext cx="301176" cy="301171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168719"/>
                <a:satOff val="8636"/>
                <a:lumOff val="3628"/>
                <a:alphaOff val="0"/>
              </a:schemeClr>
            </a:fillRef>
            <a:effectRef idx="0">
              <a:schemeClr val="accent3">
                <a:hueOff val="168719"/>
                <a:satOff val="8636"/>
                <a:lumOff val="3628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7578045" y="3164374"/>
              <a:ext cx="218075" cy="218285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224959"/>
                <a:satOff val="11515"/>
                <a:lumOff val="4837"/>
                <a:alphaOff val="0"/>
              </a:schemeClr>
            </a:fillRef>
            <a:effectRef idx="0">
              <a:schemeClr val="accent3">
                <a:hueOff val="224959"/>
                <a:satOff val="11515"/>
                <a:lumOff val="4837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6199748" y="3131948"/>
              <a:ext cx="1100954" cy="1100602"/>
            </a:xfrm>
            <a:custGeom>
              <a:avLst/>
              <a:gdLst>
                <a:gd name="connsiteX0" fmla="*/ 0 w 1100954"/>
                <a:gd name="connsiteY0" fmla="*/ 550301 h 1100602"/>
                <a:gd name="connsiteX1" fmla="*/ 550477 w 1100954"/>
                <a:gd name="connsiteY1" fmla="*/ 0 h 1100602"/>
                <a:gd name="connsiteX2" fmla="*/ 1100954 w 1100954"/>
                <a:gd name="connsiteY2" fmla="*/ 550301 h 1100602"/>
                <a:gd name="connsiteX3" fmla="*/ 550477 w 1100954"/>
                <a:gd name="connsiteY3" fmla="*/ 1100602 h 1100602"/>
                <a:gd name="connsiteX4" fmla="*/ 0 w 1100954"/>
                <a:gd name="connsiteY4" fmla="*/ 550301 h 110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0954" h="1100602">
                  <a:moveTo>
                    <a:pt x="0" y="550301"/>
                  </a:moveTo>
                  <a:cubicBezTo>
                    <a:pt x="0" y="246378"/>
                    <a:pt x="246457" y="0"/>
                    <a:pt x="550477" y="0"/>
                  </a:cubicBezTo>
                  <a:cubicBezTo>
                    <a:pt x="854497" y="0"/>
                    <a:pt x="1100954" y="246378"/>
                    <a:pt x="1100954" y="550301"/>
                  </a:cubicBezTo>
                  <a:cubicBezTo>
                    <a:pt x="1100954" y="854224"/>
                    <a:pt x="854497" y="1100602"/>
                    <a:pt x="550477" y="1100602"/>
                  </a:cubicBezTo>
                  <a:cubicBezTo>
                    <a:pt x="246457" y="1100602"/>
                    <a:pt x="0" y="854224"/>
                    <a:pt x="0" y="550301"/>
                  </a:cubicBezTo>
                  <a:close/>
                </a:path>
              </a:pathLst>
            </a:custGeom>
            <a:solidFill>
              <a:schemeClr val="accent2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337438"/>
                <a:satOff val="17272"/>
                <a:lumOff val="7255"/>
                <a:alphaOff val="0"/>
              </a:schemeClr>
            </a:fillRef>
            <a:effectRef idx="0">
              <a:schemeClr val="accent3">
                <a:hueOff val="337438"/>
                <a:satOff val="17272"/>
                <a:lumOff val="7255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4420" tIns="254365" rIns="254420" bIns="254365" numCol="1" spcCol="1270" anchor="ctr" anchorCtr="0">
              <a:noAutofit/>
            </a:bodyPr>
            <a:lstStyle/>
            <a:p>
              <a:pPr algn="ctr" defTabSz="984416">
                <a:lnSpc>
                  <a:spcPct val="120000"/>
                </a:lnSpc>
                <a:spcAft>
                  <a:spcPct val="35000"/>
                </a:spcAft>
              </a:pPr>
              <a:endParaRPr lang="id-ID" sz="2215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9288092" y="4197527"/>
              <a:ext cx="301176" cy="301171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393678"/>
                <a:satOff val="20151"/>
                <a:lumOff val="8464"/>
                <a:alphaOff val="0"/>
              </a:schemeClr>
            </a:fillRef>
            <a:effectRef idx="0">
              <a:schemeClr val="accent3">
                <a:hueOff val="393678"/>
                <a:satOff val="20151"/>
                <a:lumOff val="8464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6461137" y="4435079"/>
              <a:ext cx="544433" cy="54444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449917"/>
                <a:satOff val="23029"/>
                <a:lumOff val="9673"/>
                <a:alphaOff val="0"/>
              </a:schemeClr>
            </a:fillRef>
            <a:effectRef idx="0">
              <a:schemeClr val="accent3">
                <a:hueOff val="449917"/>
                <a:satOff val="23029"/>
                <a:lumOff val="9673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9900804" y="2294758"/>
              <a:ext cx="1100954" cy="1100602"/>
            </a:xfrm>
            <a:custGeom>
              <a:avLst/>
              <a:gdLst>
                <a:gd name="connsiteX0" fmla="*/ 0 w 1100954"/>
                <a:gd name="connsiteY0" fmla="*/ 550301 h 1100602"/>
                <a:gd name="connsiteX1" fmla="*/ 550477 w 1100954"/>
                <a:gd name="connsiteY1" fmla="*/ 0 h 1100602"/>
                <a:gd name="connsiteX2" fmla="*/ 1100954 w 1100954"/>
                <a:gd name="connsiteY2" fmla="*/ 550301 h 1100602"/>
                <a:gd name="connsiteX3" fmla="*/ 550477 w 1100954"/>
                <a:gd name="connsiteY3" fmla="*/ 1100602 h 1100602"/>
                <a:gd name="connsiteX4" fmla="*/ 0 w 1100954"/>
                <a:gd name="connsiteY4" fmla="*/ 550301 h 11006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0954" h="1100602">
                  <a:moveTo>
                    <a:pt x="0" y="550301"/>
                  </a:moveTo>
                  <a:cubicBezTo>
                    <a:pt x="0" y="246378"/>
                    <a:pt x="246457" y="0"/>
                    <a:pt x="550477" y="0"/>
                  </a:cubicBezTo>
                  <a:cubicBezTo>
                    <a:pt x="854497" y="0"/>
                    <a:pt x="1100954" y="246378"/>
                    <a:pt x="1100954" y="550301"/>
                  </a:cubicBezTo>
                  <a:cubicBezTo>
                    <a:pt x="1100954" y="854224"/>
                    <a:pt x="854497" y="1100602"/>
                    <a:pt x="550477" y="1100602"/>
                  </a:cubicBezTo>
                  <a:cubicBezTo>
                    <a:pt x="246457" y="1100602"/>
                    <a:pt x="0" y="854224"/>
                    <a:pt x="0" y="5503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506157"/>
                <a:satOff val="25908"/>
                <a:lumOff val="10883"/>
                <a:alphaOff val="0"/>
              </a:schemeClr>
            </a:fillRef>
            <a:effectRef idx="0">
              <a:schemeClr val="accent3">
                <a:hueOff val="506157"/>
                <a:satOff val="25908"/>
                <a:lumOff val="10883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4420" tIns="254365" rIns="254420" bIns="254365" numCol="1" spcCol="1270" anchor="ctr" anchorCtr="0">
              <a:noAutofit/>
            </a:bodyPr>
            <a:lstStyle/>
            <a:p>
              <a:pPr algn="ctr" defTabSz="984416">
                <a:lnSpc>
                  <a:spcPct val="120000"/>
                </a:lnSpc>
                <a:spcAft>
                  <a:spcPct val="35000"/>
                </a:spcAft>
              </a:pPr>
              <a:endParaRPr lang="id-ID" sz="2215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9540385" y="3373960"/>
              <a:ext cx="301176" cy="301171"/>
            </a:xfrm>
            <a:prstGeom prst="ellipse">
              <a:avLst/>
            </a:prstGeom>
            <a:solidFill>
              <a:schemeClr val="accent5"/>
            </a:solidFill>
            <a:ln w="25400">
              <a:solidFill>
                <a:schemeClr val="bg1"/>
              </a:solidFill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562397"/>
                <a:satOff val="28787"/>
                <a:lumOff val="12092"/>
                <a:alphaOff val="0"/>
              </a:schemeClr>
            </a:fillRef>
            <a:effectRef idx="0">
              <a:schemeClr val="accent3">
                <a:hueOff val="562397"/>
                <a:satOff val="28787"/>
                <a:lumOff val="1209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6243062" y="5047837"/>
              <a:ext cx="218075" cy="218285"/>
            </a:xfrm>
            <a:prstGeom prst="ellipse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618636"/>
                <a:satOff val="31665"/>
                <a:lumOff val="13301"/>
                <a:alphaOff val="0"/>
              </a:schemeClr>
            </a:fillRef>
            <a:effectRef idx="0">
              <a:schemeClr val="accent3">
                <a:hueOff val="618636"/>
                <a:satOff val="31665"/>
                <a:lumOff val="13301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7733702" y="4763552"/>
              <a:ext cx="218075" cy="218285"/>
            </a:xfrm>
            <a:prstGeom prst="ellipse">
              <a:avLst/>
            </a:prstGeom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674876"/>
                <a:satOff val="34544"/>
                <a:lumOff val="14510"/>
                <a:alphaOff val="0"/>
              </a:schemeClr>
            </a:fillRef>
            <a:effectRef idx="0">
              <a:schemeClr val="accent3">
                <a:hueOff val="674876"/>
                <a:satOff val="34544"/>
                <a:lumOff val="1451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Title 13"/>
          <p:cNvSpPr txBox="1">
            <a:spLocks/>
          </p:cNvSpPr>
          <p:nvPr/>
        </p:nvSpPr>
        <p:spPr>
          <a:xfrm>
            <a:off x="5928358" y="3958973"/>
            <a:ext cx="1016097" cy="303801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itle 13"/>
          <p:cNvSpPr txBox="1">
            <a:spLocks/>
          </p:cNvSpPr>
          <p:nvPr/>
        </p:nvSpPr>
        <p:spPr>
          <a:xfrm>
            <a:off x="4197626" y="3668558"/>
            <a:ext cx="1016097" cy="19575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16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r>
              <a:rPr lang="zh-CN" altLang="en-US" sz="11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内容</a:t>
            </a:r>
            <a:endParaRPr lang="en-US" sz="126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>
          <a:xfrm>
            <a:off x="8101502" y="2768730"/>
            <a:ext cx="1016097" cy="19575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0" kern="1200">
                <a:solidFill>
                  <a:schemeClr val="tx1">
                    <a:lumMod val="65000"/>
                    <a:lumOff val="35000"/>
                  </a:schemeClr>
                </a:solidFill>
                <a:latin typeface="Source Sans Pro Light" pitchFamily="34" charset="0"/>
                <a:ea typeface="+mj-ea"/>
                <a:cs typeface="+mj-cs"/>
              </a:defRPr>
            </a:lvl1pPr>
          </a:lstStyle>
          <a:p>
            <a:pPr algn="ctr">
              <a:lnSpc>
                <a:spcPct val="120000"/>
              </a:lnSpc>
            </a:pPr>
            <a:r>
              <a:rPr lang="zh-CN" altLang="en-US" sz="116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altLang="zh-CN" sz="126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136657" y="3440280"/>
            <a:ext cx="599498" cy="469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id-ID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327311" y="2343706"/>
            <a:ext cx="599498" cy="469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id-ID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425212" y="3229450"/>
            <a:ext cx="599498" cy="4695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id-ID" sz="2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Oval 55"/>
          <p:cNvSpPr/>
          <p:nvPr/>
        </p:nvSpPr>
        <p:spPr>
          <a:xfrm>
            <a:off x="7727814" y="4549425"/>
            <a:ext cx="574175" cy="57419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449917"/>
              <a:satOff val="23029"/>
              <a:lumOff val="9673"/>
              <a:alphaOff val="0"/>
            </a:schemeClr>
          </a:fillRef>
          <a:effectRef idx="0">
            <a:schemeClr val="accent3">
              <a:hueOff val="449917"/>
              <a:satOff val="23029"/>
              <a:lumOff val="9673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1907590" y="3629994"/>
            <a:ext cx="2073024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9" name="TextBox 78"/>
          <p:cNvSpPr txBox="1"/>
          <p:nvPr/>
        </p:nvSpPr>
        <p:spPr>
          <a:xfrm>
            <a:off x="1907589" y="3350082"/>
            <a:ext cx="156912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Content Placeholder 2"/>
          <p:cNvSpPr txBox="1">
            <a:spLocks/>
          </p:cNvSpPr>
          <p:nvPr/>
        </p:nvSpPr>
        <p:spPr>
          <a:xfrm>
            <a:off x="5392863" y="6068394"/>
            <a:ext cx="2073024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5" name="TextBox 78"/>
          <p:cNvSpPr txBox="1"/>
          <p:nvPr/>
        </p:nvSpPr>
        <p:spPr>
          <a:xfrm>
            <a:off x="5644813" y="5788482"/>
            <a:ext cx="156912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Content Placeholder 2"/>
          <p:cNvSpPr txBox="1">
            <a:spLocks/>
          </p:cNvSpPr>
          <p:nvPr/>
        </p:nvSpPr>
        <p:spPr>
          <a:xfrm>
            <a:off x="9286290" y="2728294"/>
            <a:ext cx="2073024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9286289" y="2448382"/>
            <a:ext cx="156912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951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25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750"/>
                            </p:stCondLst>
                            <p:childTnLst>
                              <p:par>
                                <p:cTn id="5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25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52" grpId="0"/>
      <p:bldP spid="53" grpId="0"/>
      <p:bldP spid="54" grpId="0"/>
      <p:bldP spid="58" grpId="0"/>
      <p:bldP spid="59" grpId="0"/>
      <p:bldP spid="74" grpId="0"/>
      <p:bldP spid="75" grpId="0"/>
      <p:bldP spid="77" grpId="0"/>
      <p:bldP spid="7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1869"/>
          <p:cNvSpPr/>
          <p:nvPr/>
        </p:nvSpPr>
        <p:spPr>
          <a:xfrm rot="10800000">
            <a:off x="4127124" y="1803500"/>
            <a:ext cx="4604502" cy="2296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8036" y="0"/>
                  <a:pt x="5272" y="2114"/>
                  <a:pt x="3163" y="6342"/>
                </a:cubicBezTo>
                <a:cubicBezTo>
                  <a:pt x="1060" y="10557"/>
                  <a:pt x="7" y="16076"/>
                  <a:pt x="0" y="21600"/>
                </a:cubicBezTo>
                <a:lnTo>
                  <a:pt x="21600" y="21600"/>
                </a:lnTo>
                <a:cubicBezTo>
                  <a:pt x="21593" y="16076"/>
                  <a:pt x="20540" y="10557"/>
                  <a:pt x="18437" y="6342"/>
                </a:cubicBezTo>
                <a:cubicBezTo>
                  <a:pt x="16328" y="2114"/>
                  <a:pt x="13564" y="0"/>
                  <a:pt x="10800" y="0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20091" tIns="20091" rIns="20091" bIns="20091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5475216" y="2257044"/>
            <a:ext cx="1973262" cy="1181862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marL="0" indent="0" algn="ctr">
              <a:lnSpc>
                <a:spcPct val="120000"/>
              </a:lnSpc>
              <a:spcBef>
                <a:spcPts val="633"/>
              </a:spcBef>
              <a:buNone/>
            </a:pPr>
            <a:r>
              <a:rPr lang="zh-CN" altLang="en-US" sz="3200" smtClean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 Light" panose="020B03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32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 Light" panose="020B03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1862370" y="3386138"/>
            <a:ext cx="1809750" cy="5784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 fontAlgn="base">
              <a:lnSpc>
                <a:spcPct val="120000"/>
              </a:lnSpc>
              <a:spcBef>
                <a:spcPts val="4500"/>
              </a:spcBef>
              <a:spcAft>
                <a:spcPct val="0"/>
              </a:spcAft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Shape 1851"/>
          <p:cNvSpPr/>
          <p:nvPr/>
        </p:nvSpPr>
        <p:spPr>
          <a:xfrm>
            <a:off x="1991975" y="3076776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Shape 1852"/>
          <p:cNvSpPr/>
          <p:nvPr/>
        </p:nvSpPr>
        <p:spPr>
          <a:xfrm>
            <a:off x="2293401" y="1792953"/>
            <a:ext cx="947691" cy="9476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Shape 1853"/>
          <p:cNvSpPr/>
          <p:nvPr/>
        </p:nvSpPr>
        <p:spPr>
          <a:xfrm>
            <a:off x="2571012" y="2107073"/>
            <a:ext cx="392466" cy="3194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Shape 1855"/>
          <p:cNvSpPr/>
          <p:nvPr/>
        </p:nvSpPr>
        <p:spPr>
          <a:xfrm>
            <a:off x="3530706" y="5507022"/>
            <a:ext cx="1773664" cy="5784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Shape 1856"/>
          <p:cNvSpPr/>
          <p:nvPr/>
        </p:nvSpPr>
        <p:spPr>
          <a:xfrm>
            <a:off x="3642266" y="5204014"/>
            <a:ext cx="1550543" cy="2585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5" name="Shape 1857"/>
          <p:cNvSpPr/>
          <p:nvPr/>
        </p:nvSpPr>
        <p:spPr>
          <a:xfrm>
            <a:off x="3940501" y="3916999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Shape 1859"/>
          <p:cNvSpPr/>
          <p:nvPr/>
        </p:nvSpPr>
        <p:spPr>
          <a:xfrm>
            <a:off x="7491341" y="5532716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Shape 1860"/>
          <p:cNvSpPr/>
          <p:nvPr/>
        </p:nvSpPr>
        <p:spPr>
          <a:xfrm>
            <a:off x="7602902" y="522970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Shape 1861"/>
          <p:cNvSpPr/>
          <p:nvPr/>
        </p:nvSpPr>
        <p:spPr>
          <a:xfrm>
            <a:off x="7903328" y="3944883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Shape 1862"/>
          <p:cNvSpPr/>
          <p:nvPr/>
        </p:nvSpPr>
        <p:spPr>
          <a:xfrm>
            <a:off x="8196543" y="4222218"/>
            <a:ext cx="363260" cy="324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Shape 1864"/>
          <p:cNvSpPr/>
          <p:nvPr/>
        </p:nvSpPr>
        <p:spPr>
          <a:xfrm>
            <a:off x="9199136" y="3379785"/>
            <a:ext cx="1773664" cy="57842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lnSpc>
                <a:spcPct val="120000"/>
              </a:lnSpc>
              <a:spcBef>
                <a:spcPts val="4500"/>
              </a:spcBef>
              <a:defRPr sz="2000">
                <a:solidFill>
                  <a:srgbClr val="53585F"/>
                </a:solidFill>
              </a:defRPr>
            </a:lvl1pPr>
          </a:lstStyle>
          <a:p>
            <a:pPr algn="just"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4" name="Shape 1865"/>
          <p:cNvSpPr/>
          <p:nvPr/>
        </p:nvSpPr>
        <p:spPr>
          <a:xfrm>
            <a:off x="9310696" y="3076777"/>
            <a:ext cx="1550543" cy="25853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0" tIns="0" rIns="0" bIns="0" numCol="1" anchor="ctr">
            <a:spAutoFit/>
          </a:bodyPr>
          <a:lstStyle>
            <a:lvl1pPr>
              <a:lnSpc>
                <a:spcPct val="120000"/>
              </a:lnSpc>
              <a:defRPr sz="3500">
                <a:solidFill>
                  <a:srgbClr val="53585F"/>
                </a:solidFill>
              </a:defRPr>
            </a:lvl1pPr>
          </a:lstStyle>
          <a:p>
            <a:pPr algn="ctr">
              <a:defRPr sz="1800">
                <a:solidFill>
                  <a:srgbClr val="000000"/>
                </a:solidFill>
              </a:defRPr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25" name="Shape 1866"/>
          <p:cNvSpPr/>
          <p:nvPr/>
        </p:nvSpPr>
        <p:spPr>
          <a:xfrm>
            <a:off x="9611121" y="1791952"/>
            <a:ext cx="949693" cy="949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6788" tIns="26788" rIns="26788" bIns="26788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Shape 1857"/>
          <p:cNvSpPr/>
          <p:nvPr/>
        </p:nvSpPr>
        <p:spPr>
          <a:xfrm>
            <a:off x="3940501" y="3917655"/>
            <a:ext cx="954074" cy="954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26788" tIns="26788" rIns="26788" bIns="26788" anchor="ctr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Shape 1858"/>
          <p:cNvSpPr/>
          <p:nvPr/>
        </p:nvSpPr>
        <p:spPr>
          <a:xfrm>
            <a:off x="4301622" y="4182942"/>
            <a:ext cx="231830" cy="4221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7" y="3476"/>
                </a:moveTo>
                <a:cubicBezTo>
                  <a:pt x="16335" y="5612"/>
                  <a:pt x="16335" y="5612"/>
                  <a:pt x="16335" y="5612"/>
                </a:cubicBezTo>
                <a:cubicBezTo>
                  <a:pt x="14486" y="4583"/>
                  <a:pt x="12660" y="4068"/>
                  <a:pt x="10835" y="4068"/>
                </a:cubicBezTo>
                <a:cubicBezTo>
                  <a:pt x="9782" y="4068"/>
                  <a:pt x="8916" y="4222"/>
                  <a:pt x="8237" y="4531"/>
                </a:cubicBezTo>
                <a:cubicBezTo>
                  <a:pt x="7582" y="4827"/>
                  <a:pt x="7231" y="5188"/>
                  <a:pt x="7231" y="5587"/>
                </a:cubicBezTo>
                <a:cubicBezTo>
                  <a:pt x="7231" y="5921"/>
                  <a:pt x="7535" y="6256"/>
                  <a:pt x="8120" y="6591"/>
                </a:cubicBezTo>
                <a:cubicBezTo>
                  <a:pt x="8706" y="6938"/>
                  <a:pt x="9876" y="7299"/>
                  <a:pt x="11631" y="7685"/>
                </a:cubicBezTo>
                <a:cubicBezTo>
                  <a:pt x="14743" y="8380"/>
                  <a:pt x="16873" y="8972"/>
                  <a:pt x="18020" y="9461"/>
                </a:cubicBezTo>
                <a:cubicBezTo>
                  <a:pt x="19166" y="9950"/>
                  <a:pt x="20055" y="10530"/>
                  <a:pt x="20687" y="11225"/>
                </a:cubicBezTo>
                <a:cubicBezTo>
                  <a:pt x="21296" y="11907"/>
                  <a:pt x="21600" y="12679"/>
                  <a:pt x="21600" y="13529"/>
                </a:cubicBezTo>
                <a:cubicBezTo>
                  <a:pt x="21600" y="14379"/>
                  <a:pt x="21272" y="15177"/>
                  <a:pt x="20617" y="15897"/>
                </a:cubicBezTo>
                <a:cubicBezTo>
                  <a:pt x="19962" y="16618"/>
                  <a:pt x="19096" y="17198"/>
                  <a:pt x="18066" y="17622"/>
                </a:cubicBezTo>
                <a:cubicBezTo>
                  <a:pt x="17037" y="18034"/>
                  <a:pt x="15539" y="18356"/>
                  <a:pt x="13573" y="18575"/>
                </a:cubicBezTo>
                <a:cubicBezTo>
                  <a:pt x="13573" y="21600"/>
                  <a:pt x="13573" y="21600"/>
                  <a:pt x="13573" y="21600"/>
                </a:cubicBezTo>
                <a:cubicBezTo>
                  <a:pt x="9618" y="21600"/>
                  <a:pt x="9618" y="21600"/>
                  <a:pt x="9618" y="21600"/>
                </a:cubicBezTo>
                <a:cubicBezTo>
                  <a:pt x="9618" y="18652"/>
                  <a:pt x="9618" y="18652"/>
                  <a:pt x="9618" y="18652"/>
                </a:cubicBezTo>
                <a:cubicBezTo>
                  <a:pt x="7793" y="18536"/>
                  <a:pt x="6225" y="18292"/>
                  <a:pt x="4938" y="17906"/>
                </a:cubicBezTo>
                <a:cubicBezTo>
                  <a:pt x="3159" y="17378"/>
                  <a:pt x="1521" y="16670"/>
                  <a:pt x="0" y="15795"/>
                </a:cubicBezTo>
                <a:cubicBezTo>
                  <a:pt x="4002" y="13593"/>
                  <a:pt x="4002" y="13593"/>
                  <a:pt x="4002" y="13593"/>
                </a:cubicBezTo>
                <a:cubicBezTo>
                  <a:pt x="6576" y="15061"/>
                  <a:pt x="9057" y="15795"/>
                  <a:pt x="11444" y="15795"/>
                </a:cubicBezTo>
                <a:cubicBezTo>
                  <a:pt x="12684" y="15795"/>
                  <a:pt x="13714" y="15563"/>
                  <a:pt x="14603" y="15112"/>
                </a:cubicBezTo>
                <a:cubicBezTo>
                  <a:pt x="15469" y="14649"/>
                  <a:pt x="15913" y="14121"/>
                  <a:pt x="15913" y="13503"/>
                </a:cubicBezTo>
                <a:cubicBezTo>
                  <a:pt x="15913" y="12975"/>
                  <a:pt x="15633" y="12525"/>
                  <a:pt x="15071" y="12126"/>
                </a:cubicBezTo>
                <a:cubicBezTo>
                  <a:pt x="14509" y="11740"/>
                  <a:pt x="13386" y="11341"/>
                  <a:pt x="11748" y="10929"/>
                </a:cubicBezTo>
                <a:cubicBezTo>
                  <a:pt x="8401" y="10105"/>
                  <a:pt x="6155" y="9436"/>
                  <a:pt x="4961" y="8946"/>
                </a:cubicBezTo>
                <a:cubicBezTo>
                  <a:pt x="3791" y="8470"/>
                  <a:pt x="2902" y="7917"/>
                  <a:pt x="2317" y="7312"/>
                </a:cubicBezTo>
                <a:cubicBezTo>
                  <a:pt x="1732" y="6707"/>
                  <a:pt x="1451" y="6063"/>
                  <a:pt x="1451" y="5368"/>
                </a:cubicBezTo>
                <a:cubicBezTo>
                  <a:pt x="1451" y="4235"/>
                  <a:pt x="2223" y="3257"/>
                  <a:pt x="3768" y="2446"/>
                </a:cubicBezTo>
                <a:cubicBezTo>
                  <a:pt x="5312" y="1635"/>
                  <a:pt x="7255" y="1197"/>
                  <a:pt x="9618" y="1133"/>
                </a:cubicBezTo>
                <a:cubicBezTo>
                  <a:pt x="9618" y="0"/>
                  <a:pt x="9618" y="0"/>
                  <a:pt x="9618" y="0"/>
                </a:cubicBezTo>
                <a:cubicBezTo>
                  <a:pt x="13573" y="0"/>
                  <a:pt x="13573" y="0"/>
                  <a:pt x="13573" y="0"/>
                </a:cubicBezTo>
                <a:cubicBezTo>
                  <a:pt x="13573" y="1287"/>
                  <a:pt x="13573" y="1287"/>
                  <a:pt x="13573" y="1287"/>
                </a:cubicBezTo>
                <a:cubicBezTo>
                  <a:pt x="14954" y="1455"/>
                  <a:pt x="16101" y="1686"/>
                  <a:pt x="17037" y="1982"/>
                </a:cubicBezTo>
                <a:cubicBezTo>
                  <a:pt x="17996" y="2278"/>
                  <a:pt x="19119" y="2780"/>
                  <a:pt x="20407" y="3476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1867"/>
          <p:cNvSpPr/>
          <p:nvPr/>
        </p:nvSpPr>
        <p:spPr>
          <a:xfrm>
            <a:off x="9918245" y="2091274"/>
            <a:ext cx="335443" cy="3510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FFFFFF"/>
          </a:solidFill>
          <a:ln w="12700" cap="flat">
            <a:noFill/>
            <a:miter lim="400000"/>
          </a:ln>
          <a:effectLst/>
        </p:spPr>
        <p:txBody>
          <a:bodyPr wrap="square" lIns="0" tIns="0" rIns="0" bIns="0" numCol="1" anchor="ctr">
            <a:noAutofit/>
          </a:bodyPr>
          <a:lstStyle/>
          <a:p>
            <a:pPr>
              <a:lnSpc>
                <a:spcPct val="120000"/>
              </a:lnSpc>
            </a:pPr>
            <a:endParaRPr sz="1846">
              <a:solidFill>
                <a:srgbClr val="53585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969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2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3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4" grpId="0" build="p"/>
      <p:bldP spid="5" grpId="0" build="p"/>
      <p:bldP spid="10" grpId="0"/>
      <p:bldP spid="11" grpId="0" animBg="1"/>
      <p:bldP spid="12" grpId="0" animBg="1"/>
      <p:bldP spid="13" grpId="0" animBg="1"/>
      <p:bldP spid="14" grpId="0" animBg="1"/>
      <p:bldP spid="15" grpId="0" animBg="1"/>
      <p:bldP spid="18" grpId="0"/>
      <p:bldP spid="19" grpId="0"/>
      <p:bldP spid="20" grpId="0" animBg="1"/>
      <p:bldP spid="21" grpId="0" animBg="1"/>
      <p:bldP spid="23" grpId="0"/>
      <p:bldP spid="24" grpId="0"/>
      <p:bldP spid="25" grpId="0" animBg="1"/>
      <p:bldP spid="28" grpId="0" animBg="1"/>
      <p:bldP spid="28" grpId="1" animBg="1"/>
      <p:bldP spid="16" grpId="0" animBg="1"/>
      <p:bldP spid="2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572801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19392" y="3402029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6225119" y="2408473"/>
            <a:ext cx="6633631" cy="1768447"/>
          </a:xfrm>
          <a:custGeom>
            <a:avLst/>
            <a:gdLst>
              <a:gd name="connsiteX0" fmla="*/ 5835374 w 6633631"/>
              <a:gd name="connsiteY0" fmla="*/ 0 h 1768447"/>
              <a:gd name="connsiteX1" fmla="*/ 6099146 w 6633631"/>
              <a:gd name="connsiteY1" fmla="*/ 12824 h 1768447"/>
              <a:gd name="connsiteX2" fmla="*/ 6366389 w 6633631"/>
              <a:gd name="connsiteY2" fmla="*/ 38472 h 1768447"/>
              <a:gd name="connsiteX3" fmla="*/ 6633631 w 6633631"/>
              <a:gd name="connsiteY3" fmla="*/ 80607 h 1768447"/>
              <a:gd name="connsiteX4" fmla="*/ 6633631 w 6633631"/>
              <a:gd name="connsiteY4" fmla="*/ 957939 h 1768447"/>
              <a:gd name="connsiteX5" fmla="*/ 6633631 w 6633631"/>
              <a:gd name="connsiteY5" fmla="*/ 1205442 h 1768447"/>
              <a:gd name="connsiteX6" fmla="*/ 6633631 w 6633631"/>
              <a:gd name="connsiteY6" fmla="*/ 1768447 h 1768447"/>
              <a:gd name="connsiteX7" fmla="*/ 0 w 6633631"/>
              <a:gd name="connsiteY7" fmla="*/ 1768447 h 1768447"/>
              <a:gd name="connsiteX8" fmla="*/ 0 w 6633631"/>
              <a:gd name="connsiteY8" fmla="*/ 1205442 h 1768447"/>
              <a:gd name="connsiteX9" fmla="*/ 0 w 6633631"/>
              <a:gd name="connsiteY9" fmla="*/ 957939 h 1768447"/>
              <a:gd name="connsiteX10" fmla="*/ 0 w 6633631"/>
              <a:gd name="connsiteY10" fmla="*/ 650353 h 1768447"/>
              <a:gd name="connsiteX11" fmla="*/ 207084 w 6633631"/>
              <a:gd name="connsiteY11" fmla="*/ 730960 h 1768447"/>
              <a:gd name="connsiteX12" fmla="*/ 415325 w 6633631"/>
              <a:gd name="connsiteY12" fmla="*/ 787751 h 1768447"/>
              <a:gd name="connsiteX13" fmla="*/ 625880 w 6633631"/>
              <a:gd name="connsiteY13" fmla="*/ 829887 h 1768447"/>
              <a:gd name="connsiteX14" fmla="*/ 838748 w 6633631"/>
              <a:gd name="connsiteY14" fmla="*/ 855534 h 1768447"/>
              <a:gd name="connsiteX15" fmla="*/ 1053931 w 6633631"/>
              <a:gd name="connsiteY15" fmla="*/ 864694 h 1768447"/>
              <a:gd name="connsiteX16" fmla="*/ 1272584 w 6633631"/>
              <a:gd name="connsiteY16" fmla="*/ 862862 h 1768447"/>
              <a:gd name="connsiteX17" fmla="*/ 1491237 w 6633631"/>
              <a:gd name="connsiteY17" fmla="*/ 846374 h 1768447"/>
              <a:gd name="connsiteX18" fmla="*/ 1713360 w 6633631"/>
              <a:gd name="connsiteY18" fmla="*/ 817063 h 1768447"/>
              <a:gd name="connsiteX19" fmla="*/ 1936641 w 6633631"/>
              <a:gd name="connsiteY19" fmla="*/ 782255 h 1768447"/>
              <a:gd name="connsiteX20" fmla="*/ 2163392 w 6633631"/>
              <a:gd name="connsiteY20" fmla="*/ 736456 h 1768447"/>
              <a:gd name="connsiteX21" fmla="*/ 2392457 w 6633631"/>
              <a:gd name="connsiteY21" fmla="*/ 683328 h 1768447"/>
              <a:gd name="connsiteX22" fmla="*/ 2623836 w 6633631"/>
              <a:gd name="connsiteY22" fmla="*/ 624705 h 1768447"/>
              <a:gd name="connsiteX23" fmla="*/ 2856372 w 6633631"/>
              <a:gd name="connsiteY23" fmla="*/ 564250 h 1768447"/>
              <a:gd name="connsiteX24" fmla="*/ 3091221 w 6633631"/>
              <a:gd name="connsiteY24" fmla="*/ 496466 h 1768447"/>
              <a:gd name="connsiteX25" fmla="*/ 3330698 w 6633631"/>
              <a:gd name="connsiteY25" fmla="*/ 432347 h 1768447"/>
              <a:gd name="connsiteX26" fmla="*/ 3569019 w 6633631"/>
              <a:gd name="connsiteY26" fmla="*/ 364564 h 1768447"/>
              <a:gd name="connsiteX27" fmla="*/ 3811966 w 6633631"/>
              <a:gd name="connsiteY27" fmla="*/ 300445 h 1768447"/>
              <a:gd name="connsiteX28" fmla="*/ 4057228 w 6633631"/>
              <a:gd name="connsiteY28" fmla="*/ 239989 h 1768447"/>
              <a:gd name="connsiteX29" fmla="*/ 4304803 w 6633631"/>
              <a:gd name="connsiteY29" fmla="*/ 183198 h 1768447"/>
              <a:gd name="connsiteX30" fmla="*/ 4553535 w 6633631"/>
              <a:gd name="connsiteY30" fmla="*/ 128239 h 1768447"/>
              <a:gd name="connsiteX31" fmla="*/ 4804581 w 6633631"/>
              <a:gd name="connsiteY31" fmla="*/ 82439 h 1768447"/>
              <a:gd name="connsiteX32" fmla="*/ 5060255 w 6633631"/>
              <a:gd name="connsiteY32" fmla="*/ 47632 h 1768447"/>
              <a:gd name="connsiteX33" fmla="*/ 5314771 w 6633631"/>
              <a:gd name="connsiteY33" fmla="*/ 18320 h 1768447"/>
              <a:gd name="connsiteX34" fmla="*/ 5575073 w 6633631"/>
              <a:gd name="connsiteY34" fmla="*/ 3664 h 176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633631" h="1768447">
                <a:moveTo>
                  <a:pt x="5835374" y="0"/>
                </a:moveTo>
                <a:lnTo>
                  <a:pt x="6099146" y="12824"/>
                </a:lnTo>
                <a:lnTo>
                  <a:pt x="6366389" y="38472"/>
                </a:lnTo>
                <a:lnTo>
                  <a:pt x="6633631" y="80607"/>
                </a:lnTo>
                <a:lnTo>
                  <a:pt x="6633631" y="957939"/>
                </a:lnTo>
                <a:lnTo>
                  <a:pt x="6633631" y="1205442"/>
                </a:lnTo>
                <a:lnTo>
                  <a:pt x="6633631" y="1768447"/>
                </a:lnTo>
                <a:lnTo>
                  <a:pt x="0" y="1768447"/>
                </a:lnTo>
                <a:lnTo>
                  <a:pt x="0" y="1205442"/>
                </a:lnTo>
                <a:lnTo>
                  <a:pt x="0" y="957939"/>
                </a:lnTo>
                <a:lnTo>
                  <a:pt x="0" y="650353"/>
                </a:lnTo>
                <a:lnTo>
                  <a:pt x="207084" y="730960"/>
                </a:lnTo>
                <a:lnTo>
                  <a:pt x="415325" y="787751"/>
                </a:lnTo>
                <a:lnTo>
                  <a:pt x="625880" y="829887"/>
                </a:lnTo>
                <a:lnTo>
                  <a:pt x="838748" y="855534"/>
                </a:lnTo>
                <a:lnTo>
                  <a:pt x="1053931" y="864694"/>
                </a:lnTo>
                <a:lnTo>
                  <a:pt x="1272584" y="862862"/>
                </a:lnTo>
                <a:lnTo>
                  <a:pt x="1491237" y="846374"/>
                </a:lnTo>
                <a:lnTo>
                  <a:pt x="1713360" y="817063"/>
                </a:lnTo>
                <a:lnTo>
                  <a:pt x="1936641" y="782255"/>
                </a:lnTo>
                <a:lnTo>
                  <a:pt x="2163392" y="736456"/>
                </a:lnTo>
                <a:lnTo>
                  <a:pt x="2392457" y="683328"/>
                </a:lnTo>
                <a:lnTo>
                  <a:pt x="2623836" y="624705"/>
                </a:lnTo>
                <a:lnTo>
                  <a:pt x="2856372" y="564250"/>
                </a:lnTo>
                <a:lnTo>
                  <a:pt x="3091221" y="496466"/>
                </a:lnTo>
                <a:lnTo>
                  <a:pt x="3330698" y="432347"/>
                </a:lnTo>
                <a:lnTo>
                  <a:pt x="3569019" y="364564"/>
                </a:lnTo>
                <a:lnTo>
                  <a:pt x="3811966" y="300445"/>
                </a:lnTo>
                <a:lnTo>
                  <a:pt x="4057228" y="239989"/>
                </a:lnTo>
                <a:lnTo>
                  <a:pt x="4304803" y="183198"/>
                </a:lnTo>
                <a:lnTo>
                  <a:pt x="4553535" y="128239"/>
                </a:lnTo>
                <a:lnTo>
                  <a:pt x="4804581" y="82439"/>
                </a:lnTo>
                <a:lnTo>
                  <a:pt x="5060255" y="47632"/>
                </a:lnTo>
                <a:lnTo>
                  <a:pt x="5314771" y="18320"/>
                </a:lnTo>
                <a:lnTo>
                  <a:pt x="5575073" y="3664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3974" y="2924875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6631409" y="3352838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930043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286444799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971821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3C3C3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7760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3C3C3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10084206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3C3C3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921106" y="4410186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971821" y="4940397"/>
            <a:ext cx="1898571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4203074" y="4649599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253790" y="4940397"/>
            <a:ext cx="1898571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7045" y="4410186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7760" y="4940397"/>
            <a:ext cx="1898571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8748175" y="4649599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800564" y="4940397"/>
            <a:ext cx="1898571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11025119" y="4410185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10077509" y="4940397"/>
            <a:ext cx="1898571" cy="1246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  <a:p>
            <a:pPr>
              <a:lnSpc>
                <a:spcPct val="150000"/>
              </a:lnSpc>
            </a:pP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2870392" y="1893548"/>
            <a:ext cx="2656995" cy="2658669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3C3C3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420515" y="1923684"/>
            <a:ext cx="2656995" cy="2658669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3C3C3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923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任意多边形 18"/>
          <p:cNvSpPr/>
          <p:nvPr/>
        </p:nvSpPr>
        <p:spPr>
          <a:xfrm>
            <a:off x="-1" y="0"/>
            <a:ext cx="5133232" cy="7232652"/>
          </a:xfrm>
          <a:custGeom>
            <a:avLst/>
            <a:gdLst>
              <a:gd name="connsiteX0" fmla="*/ 0 w 5137382"/>
              <a:gd name="connsiteY0" fmla="*/ 0 h 7232652"/>
              <a:gd name="connsiteX1" fmla="*/ 3477047 w 5137382"/>
              <a:gd name="connsiteY1" fmla="*/ 0 h 7232652"/>
              <a:gd name="connsiteX2" fmla="*/ 3477047 w 5137382"/>
              <a:gd name="connsiteY2" fmla="*/ 2 h 7232652"/>
              <a:gd name="connsiteX3" fmla="*/ 5137382 w 5137382"/>
              <a:gd name="connsiteY3" fmla="*/ 2 h 7232652"/>
              <a:gd name="connsiteX4" fmla="*/ 4929314 w 5137382"/>
              <a:gd name="connsiteY4" fmla="*/ 155149 h 7232652"/>
              <a:gd name="connsiteX5" fmla="*/ 4747254 w 5137382"/>
              <a:gd name="connsiteY5" fmla="*/ 314081 h 7232652"/>
              <a:gd name="connsiteX6" fmla="*/ 4586474 w 5137382"/>
              <a:gd name="connsiteY6" fmla="*/ 475535 h 7232652"/>
              <a:gd name="connsiteX7" fmla="*/ 4444610 w 5137382"/>
              <a:gd name="connsiteY7" fmla="*/ 643296 h 7232652"/>
              <a:gd name="connsiteX8" fmla="*/ 4326389 w 5137382"/>
              <a:gd name="connsiteY8" fmla="*/ 814841 h 7232652"/>
              <a:gd name="connsiteX9" fmla="*/ 4222355 w 5137382"/>
              <a:gd name="connsiteY9" fmla="*/ 990171 h 7232652"/>
              <a:gd name="connsiteX10" fmla="*/ 4139601 w 5137382"/>
              <a:gd name="connsiteY10" fmla="*/ 1168023 h 7232652"/>
              <a:gd name="connsiteX11" fmla="*/ 4068669 w 5137382"/>
              <a:gd name="connsiteY11" fmla="*/ 1352182 h 7232652"/>
              <a:gd name="connsiteX12" fmla="*/ 4019016 w 5137382"/>
              <a:gd name="connsiteY12" fmla="*/ 1537602 h 7232652"/>
              <a:gd name="connsiteX13" fmla="*/ 3978821 w 5137382"/>
              <a:gd name="connsiteY13" fmla="*/ 1725545 h 7232652"/>
              <a:gd name="connsiteX14" fmla="*/ 3952812 w 5137382"/>
              <a:gd name="connsiteY14" fmla="*/ 1917272 h 7232652"/>
              <a:gd name="connsiteX15" fmla="*/ 3940990 w 5137382"/>
              <a:gd name="connsiteY15" fmla="*/ 2111522 h 7232652"/>
              <a:gd name="connsiteX16" fmla="*/ 3940990 w 5137382"/>
              <a:gd name="connsiteY16" fmla="*/ 2308294 h 7232652"/>
              <a:gd name="connsiteX17" fmla="*/ 3948084 w 5137382"/>
              <a:gd name="connsiteY17" fmla="*/ 2506328 h 7232652"/>
              <a:gd name="connsiteX18" fmla="*/ 3969363 w 5137382"/>
              <a:gd name="connsiteY18" fmla="*/ 2708146 h 7232652"/>
              <a:gd name="connsiteX19" fmla="*/ 3995372 w 5137382"/>
              <a:gd name="connsiteY19" fmla="*/ 2908703 h 7232652"/>
              <a:gd name="connsiteX20" fmla="*/ 4028474 w 5137382"/>
              <a:gd name="connsiteY20" fmla="*/ 3114305 h 7232652"/>
              <a:gd name="connsiteX21" fmla="*/ 4063940 w 5137382"/>
              <a:gd name="connsiteY21" fmla="*/ 3319907 h 7232652"/>
              <a:gd name="connsiteX22" fmla="*/ 4111228 w 5137382"/>
              <a:gd name="connsiteY22" fmla="*/ 3526770 h 7232652"/>
              <a:gd name="connsiteX23" fmla="*/ 4156152 w 5137382"/>
              <a:gd name="connsiteY23" fmla="*/ 3734895 h 7232652"/>
              <a:gd name="connsiteX24" fmla="*/ 4205804 w 5137382"/>
              <a:gd name="connsiteY24" fmla="*/ 3941758 h 7232652"/>
              <a:gd name="connsiteX25" fmla="*/ 4260186 w 5137382"/>
              <a:gd name="connsiteY25" fmla="*/ 4152405 h 7232652"/>
              <a:gd name="connsiteX26" fmla="*/ 4309838 w 5137382"/>
              <a:gd name="connsiteY26" fmla="*/ 4361792 h 7232652"/>
              <a:gd name="connsiteX27" fmla="*/ 4361855 w 5137382"/>
              <a:gd name="connsiteY27" fmla="*/ 4571178 h 7232652"/>
              <a:gd name="connsiteX28" fmla="*/ 4411508 w 5137382"/>
              <a:gd name="connsiteY28" fmla="*/ 4784348 h 7232652"/>
              <a:gd name="connsiteX29" fmla="*/ 4458796 w 5137382"/>
              <a:gd name="connsiteY29" fmla="*/ 4993734 h 7232652"/>
              <a:gd name="connsiteX30" fmla="*/ 4503720 w 5137382"/>
              <a:gd name="connsiteY30" fmla="*/ 5203120 h 7232652"/>
              <a:gd name="connsiteX31" fmla="*/ 4541550 w 5137382"/>
              <a:gd name="connsiteY31" fmla="*/ 5411245 h 7232652"/>
              <a:gd name="connsiteX32" fmla="*/ 4574652 w 5137382"/>
              <a:gd name="connsiteY32" fmla="*/ 5618108 h 7232652"/>
              <a:gd name="connsiteX33" fmla="*/ 4598296 w 5137382"/>
              <a:gd name="connsiteY33" fmla="*/ 5826233 h 7232652"/>
              <a:gd name="connsiteX34" fmla="*/ 4614847 w 5137382"/>
              <a:gd name="connsiteY34" fmla="*/ 6034358 h 7232652"/>
              <a:gd name="connsiteX35" fmla="*/ 4624305 w 5137382"/>
              <a:gd name="connsiteY35" fmla="*/ 6237437 h 7232652"/>
              <a:gd name="connsiteX36" fmla="*/ 4624305 w 5137382"/>
              <a:gd name="connsiteY36" fmla="*/ 6440516 h 7232652"/>
              <a:gd name="connsiteX37" fmla="*/ 4610118 w 5137382"/>
              <a:gd name="connsiteY37" fmla="*/ 6641073 h 7232652"/>
              <a:gd name="connsiteX38" fmla="*/ 4586474 w 5137382"/>
              <a:gd name="connsiteY38" fmla="*/ 6841630 h 7232652"/>
              <a:gd name="connsiteX39" fmla="*/ 4548644 w 5137382"/>
              <a:gd name="connsiteY39" fmla="*/ 7038402 h 7232652"/>
              <a:gd name="connsiteX40" fmla="*/ 4494262 w 5137382"/>
              <a:gd name="connsiteY40" fmla="*/ 7232652 h 7232652"/>
              <a:gd name="connsiteX41" fmla="*/ 3042515 w 5137382"/>
              <a:gd name="connsiteY41" fmla="*/ 7232652 h 7232652"/>
              <a:gd name="connsiteX42" fmla="*/ 3042515 w 5137382"/>
              <a:gd name="connsiteY42" fmla="*/ 7232650 h 7232652"/>
              <a:gd name="connsiteX43" fmla="*/ 0 w 5137382"/>
              <a:gd name="connsiteY43" fmla="*/ 7232650 h 7232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5137382" h="7232652">
                <a:moveTo>
                  <a:pt x="0" y="0"/>
                </a:moveTo>
                <a:lnTo>
                  <a:pt x="3477047" y="0"/>
                </a:lnTo>
                <a:lnTo>
                  <a:pt x="3477047" y="2"/>
                </a:lnTo>
                <a:lnTo>
                  <a:pt x="5137382" y="2"/>
                </a:lnTo>
                <a:lnTo>
                  <a:pt x="4929314" y="155149"/>
                </a:lnTo>
                <a:lnTo>
                  <a:pt x="4747254" y="314081"/>
                </a:lnTo>
                <a:lnTo>
                  <a:pt x="4586474" y="475535"/>
                </a:lnTo>
                <a:lnTo>
                  <a:pt x="4444610" y="643296"/>
                </a:lnTo>
                <a:lnTo>
                  <a:pt x="4326389" y="814841"/>
                </a:lnTo>
                <a:lnTo>
                  <a:pt x="4222355" y="990171"/>
                </a:lnTo>
                <a:lnTo>
                  <a:pt x="4139601" y="1168023"/>
                </a:lnTo>
                <a:lnTo>
                  <a:pt x="4068669" y="1352182"/>
                </a:lnTo>
                <a:lnTo>
                  <a:pt x="4019016" y="1537602"/>
                </a:lnTo>
                <a:lnTo>
                  <a:pt x="3978821" y="1725545"/>
                </a:lnTo>
                <a:lnTo>
                  <a:pt x="3952812" y="1917272"/>
                </a:lnTo>
                <a:lnTo>
                  <a:pt x="3940990" y="2111522"/>
                </a:lnTo>
                <a:lnTo>
                  <a:pt x="3940990" y="2308294"/>
                </a:lnTo>
                <a:lnTo>
                  <a:pt x="3948084" y="2506328"/>
                </a:lnTo>
                <a:lnTo>
                  <a:pt x="3969363" y="2708146"/>
                </a:lnTo>
                <a:lnTo>
                  <a:pt x="3995372" y="2908703"/>
                </a:lnTo>
                <a:lnTo>
                  <a:pt x="4028474" y="3114305"/>
                </a:lnTo>
                <a:lnTo>
                  <a:pt x="4063940" y="3319907"/>
                </a:lnTo>
                <a:lnTo>
                  <a:pt x="4111228" y="3526770"/>
                </a:lnTo>
                <a:lnTo>
                  <a:pt x="4156152" y="3734895"/>
                </a:lnTo>
                <a:lnTo>
                  <a:pt x="4205804" y="3941758"/>
                </a:lnTo>
                <a:lnTo>
                  <a:pt x="4260186" y="4152405"/>
                </a:lnTo>
                <a:lnTo>
                  <a:pt x="4309838" y="4361792"/>
                </a:lnTo>
                <a:lnTo>
                  <a:pt x="4361855" y="4571178"/>
                </a:lnTo>
                <a:lnTo>
                  <a:pt x="4411508" y="4784348"/>
                </a:lnTo>
                <a:lnTo>
                  <a:pt x="4458796" y="4993734"/>
                </a:lnTo>
                <a:lnTo>
                  <a:pt x="4503720" y="5203120"/>
                </a:lnTo>
                <a:lnTo>
                  <a:pt x="4541550" y="5411245"/>
                </a:lnTo>
                <a:lnTo>
                  <a:pt x="4574652" y="5618108"/>
                </a:lnTo>
                <a:lnTo>
                  <a:pt x="4598296" y="5826233"/>
                </a:lnTo>
                <a:lnTo>
                  <a:pt x="4614847" y="6034358"/>
                </a:lnTo>
                <a:lnTo>
                  <a:pt x="4624305" y="6237437"/>
                </a:lnTo>
                <a:lnTo>
                  <a:pt x="4624305" y="6440516"/>
                </a:lnTo>
                <a:lnTo>
                  <a:pt x="4610118" y="6641073"/>
                </a:lnTo>
                <a:lnTo>
                  <a:pt x="4586474" y="6841630"/>
                </a:lnTo>
                <a:lnTo>
                  <a:pt x="4548644" y="7038402"/>
                </a:lnTo>
                <a:lnTo>
                  <a:pt x="4494262" y="7232652"/>
                </a:lnTo>
                <a:lnTo>
                  <a:pt x="3042515" y="7232652"/>
                </a:lnTo>
                <a:lnTo>
                  <a:pt x="3042515" y="7232650"/>
                </a:lnTo>
                <a:lnTo>
                  <a:pt x="0" y="723265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MH_Other_1"/>
          <p:cNvSpPr/>
          <p:nvPr>
            <p:custDataLst>
              <p:tags r:id="rId2"/>
            </p:custDataLst>
          </p:nvPr>
        </p:nvSpPr>
        <p:spPr>
          <a:xfrm>
            <a:off x="6843076" y="1840924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</a:p>
        </p:txBody>
      </p:sp>
      <p:sp>
        <p:nvSpPr>
          <p:cNvPr id="14" name="MH_Other_2"/>
          <p:cNvSpPr/>
          <p:nvPr>
            <p:custDataLst>
              <p:tags r:id="rId3"/>
            </p:custDataLst>
          </p:nvPr>
        </p:nvSpPr>
        <p:spPr>
          <a:xfrm>
            <a:off x="6843076" y="2842110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</a:p>
        </p:txBody>
      </p:sp>
      <p:sp>
        <p:nvSpPr>
          <p:cNvPr id="16" name="MH_Other_3"/>
          <p:cNvSpPr/>
          <p:nvPr>
            <p:custDataLst>
              <p:tags r:id="rId4"/>
            </p:custDataLst>
          </p:nvPr>
        </p:nvSpPr>
        <p:spPr>
          <a:xfrm>
            <a:off x="6843076" y="3843296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1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</a:p>
        </p:txBody>
      </p:sp>
      <p:sp>
        <p:nvSpPr>
          <p:cNvPr id="10" name="MH_Other_4"/>
          <p:cNvSpPr/>
          <p:nvPr>
            <p:custDataLst>
              <p:tags r:id="rId5"/>
            </p:custDataLst>
          </p:nvPr>
        </p:nvSpPr>
        <p:spPr>
          <a:xfrm>
            <a:off x="6843076" y="4844482"/>
            <a:ext cx="803628" cy="805301"/>
          </a:xfrm>
          <a:prstGeom prst="ellipse">
            <a:avLst/>
          </a:prstGeom>
          <a:solidFill>
            <a:srgbClr val="FFFFFF"/>
          </a:solidFill>
          <a:ln w="57150" cap="flat" cmpd="sng" algn="ctr">
            <a:solidFill>
              <a:schemeClr val="accent2"/>
            </a:solidFill>
            <a:prstDash val="solid"/>
          </a:ln>
          <a:effectLst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altLang="zh-CN" sz="4218" kern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</a:p>
        </p:txBody>
      </p:sp>
      <p:sp>
        <p:nvSpPr>
          <p:cNvPr id="11" name="MH_Others_1"/>
          <p:cNvSpPr txBox="1"/>
          <p:nvPr>
            <p:custDataLst>
              <p:tags r:id="rId6"/>
            </p:custDataLst>
          </p:nvPr>
        </p:nvSpPr>
        <p:spPr>
          <a:xfrm>
            <a:off x="696074" y="2917103"/>
            <a:ext cx="287390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Others_2"/>
          <p:cNvSpPr txBox="1"/>
          <p:nvPr>
            <p:custDataLst>
              <p:tags r:id="rId7"/>
            </p:custDataLst>
          </p:nvPr>
        </p:nvSpPr>
        <p:spPr>
          <a:xfrm>
            <a:off x="710588" y="3932764"/>
            <a:ext cx="2844872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Text_1"/>
          <p:cNvSpPr/>
          <p:nvPr>
            <p:custDataLst>
              <p:tags r:id="rId8"/>
            </p:custDataLst>
          </p:nvPr>
        </p:nvSpPr>
        <p:spPr>
          <a:xfrm>
            <a:off x="7934917" y="1853951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MH_Text_2"/>
          <p:cNvSpPr/>
          <p:nvPr>
            <p:custDataLst>
              <p:tags r:id="rId9"/>
            </p:custDataLst>
          </p:nvPr>
        </p:nvSpPr>
        <p:spPr>
          <a:xfrm>
            <a:off x="7934917" y="2866569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Text_3"/>
          <p:cNvSpPr/>
          <p:nvPr>
            <p:custDataLst>
              <p:tags r:id="rId10"/>
            </p:custDataLst>
          </p:nvPr>
        </p:nvSpPr>
        <p:spPr>
          <a:xfrm>
            <a:off x="7934917" y="3879187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Text_4"/>
          <p:cNvSpPr/>
          <p:nvPr>
            <p:custDataLst>
              <p:tags r:id="rId11"/>
            </p:custDataLst>
          </p:nvPr>
        </p:nvSpPr>
        <p:spPr>
          <a:xfrm>
            <a:off x="7934917" y="4891805"/>
            <a:ext cx="2706070" cy="707886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/>
          <a:p>
            <a:pPr lvl="0"/>
            <a:r>
              <a:rPr lang="zh-CN" altLang="en-US" sz="3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70093647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42" grpId="0" animBg="1"/>
      <p:bldP spid="14" grpId="0" animBg="1"/>
      <p:bldP spid="16" grpId="0" animBg="1"/>
      <p:bldP spid="10" grpId="0" animBg="1"/>
      <p:bldP spid="11" grpId="0"/>
      <p:bldP spid="17" grpId="0"/>
      <p:bldP spid="20" grpId="0"/>
      <p:bldP spid="21" grpId="0"/>
      <p:bldP spid="22" grpId="0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104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98"/>
          <p:cNvSpPr txBox="1"/>
          <p:nvPr/>
        </p:nvSpPr>
        <p:spPr>
          <a:xfrm>
            <a:off x="2093895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093895" y="5007478"/>
            <a:ext cx="269507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2321892" y="2143571"/>
            <a:ext cx="2921927" cy="2273665"/>
          </a:xfrm>
          <a:custGeom>
            <a:avLst/>
            <a:gdLst>
              <a:gd name="T0" fmla="*/ 243 w 892"/>
              <a:gd name="T1" fmla="*/ 694 h 694"/>
              <a:gd name="T2" fmla="*/ 237 w 892"/>
              <a:gd name="T3" fmla="*/ 694 h 694"/>
              <a:gd name="T4" fmla="*/ 2 w 892"/>
              <a:gd name="T5" fmla="*/ 694 h 694"/>
              <a:gd name="T6" fmla="*/ 2 w 892"/>
              <a:gd name="T7" fmla="*/ 459 h 694"/>
              <a:gd name="T8" fmla="*/ 2 w 892"/>
              <a:gd name="T9" fmla="*/ 261 h 694"/>
              <a:gd name="T10" fmla="*/ 2 w 892"/>
              <a:gd name="T11" fmla="*/ 257 h 694"/>
              <a:gd name="T12" fmla="*/ 2 w 892"/>
              <a:gd name="T13" fmla="*/ 0 h 694"/>
              <a:gd name="T14" fmla="*/ 33 w 892"/>
              <a:gd name="T15" fmla="*/ 1 h 694"/>
              <a:gd name="T16" fmla="*/ 244 w 892"/>
              <a:gd name="T17" fmla="*/ 1 h 694"/>
              <a:gd name="T18" fmla="*/ 244 w 892"/>
              <a:gd name="T19" fmla="*/ 1 h 694"/>
              <a:gd name="T20" fmla="*/ 244 w 892"/>
              <a:gd name="T21" fmla="*/ 1 h 694"/>
              <a:gd name="T22" fmla="*/ 443 w 892"/>
              <a:gd name="T23" fmla="*/ 1 h 694"/>
              <a:gd name="T24" fmla="*/ 564 w 892"/>
              <a:gd name="T25" fmla="*/ 1 h 694"/>
              <a:gd name="T26" fmla="*/ 564 w 892"/>
              <a:gd name="T27" fmla="*/ 0 h 694"/>
              <a:gd name="T28" fmla="*/ 655 w 892"/>
              <a:gd name="T29" fmla="*/ 0 h 694"/>
              <a:gd name="T30" fmla="*/ 696 w 892"/>
              <a:gd name="T31" fmla="*/ 0 h 694"/>
              <a:gd name="T32" fmla="*/ 696 w 892"/>
              <a:gd name="T33" fmla="*/ 254 h 694"/>
              <a:gd name="T34" fmla="*/ 696 w 892"/>
              <a:gd name="T35" fmla="*/ 260 h 694"/>
              <a:gd name="T36" fmla="*/ 697 w 892"/>
              <a:gd name="T37" fmla="*/ 260 h 694"/>
              <a:gd name="T38" fmla="*/ 697 w 892"/>
              <a:gd name="T39" fmla="*/ 262 h 694"/>
              <a:gd name="T40" fmla="*/ 710 w 892"/>
              <a:gd name="T41" fmla="*/ 261 h 694"/>
              <a:gd name="T42" fmla="*/ 712 w 892"/>
              <a:gd name="T43" fmla="*/ 261 h 694"/>
              <a:gd name="T44" fmla="*/ 697 w 892"/>
              <a:gd name="T45" fmla="*/ 262 h 694"/>
              <a:gd name="T46" fmla="*/ 741 w 892"/>
              <a:gd name="T47" fmla="*/ 308 h 694"/>
              <a:gd name="T48" fmla="*/ 765 w 892"/>
              <a:gd name="T49" fmla="*/ 302 h 694"/>
              <a:gd name="T50" fmla="*/ 827 w 892"/>
              <a:gd name="T51" fmla="*/ 281 h 694"/>
              <a:gd name="T52" fmla="*/ 892 w 892"/>
              <a:gd name="T53" fmla="*/ 356 h 694"/>
              <a:gd name="T54" fmla="*/ 827 w 892"/>
              <a:gd name="T55" fmla="*/ 432 h 694"/>
              <a:gd name="T56" fmla="*/ 765 w 892"/>
              <a:gd name="T57" fmla="*/ 411 h 694"/>
              <a:gd name="T58" fmla="*/ 741 w 892"/>
              <a:gd name="T59" fmla="*/ 405 h 694"/>
              <a:gd name="T60" fmla="*/ 697 w 892"/>
              <a:gd name="T61" fmla="*/ 453 h 694"/>
              <a:gd name="T62" fmla="*/ 696 w 892"/>
              <a:gd name="T63" fmla="*/ 454 h 694"/>
              <a:gd name="T64" fmla="*/ 696 w 892"/>
              <a:gd name="T65" fmla="*/ 459 h 694"/>
              <a:gd name="T66" fmla="*/ 696 w 892"/>
              <a:gd name="T67" fmla="*/ 694 h 694"/>
              <a:gd name="T68" fmla="*/ 649 w 892"/>
              <a:gd name="T69" fmla="*/ 694 h 694"/>
              <a:gd name="T70" fmla="*/ 649 w 892"/>
              <a:gd name="T71" fmla="*/ 694 h 694"/>
              <a:gd name="T72" fmla="*/ 442 w 892"/>
              <a:gd name="T73" fmla="*/ 694 h 694"/>
              <a:gd name="T74" fmla="*/ 435 w 892"/>
              <a:gd name="T75" fmla="*/ 694 h 694"/>
              <a:gd name="T76" fmla="*/ 435 w 892"/>
              <a:gd name="T77" fmla="*/ 694 h 694"/>
              <a:gd name="T78" fmla="*/ 416 w 892"/>
              <a:gd name="T79" fmla="*/ 684 h 694"/>
              <a:gd name="T80" fmla="*/ 418 w 892"/>
              <a:gd name="T81" fmla="*/ 663 h 694"/>
              <a:gd name="T82" fmla="*/ 441 w 892"/>
              <a:gd name="T83" fmla="*/ 590 h 694"/>
              <a:gd name="T84" fmla="*/ 340 w 892"/>
              <a:gd name="T85" fmla="*/ 499 h 694"/>
              <a:gd name="T86" fmla="*/ 240 w 892"/>
              <a:gd name="T87" fmla="*/ 590 h 694"/>
              <a:gd name="T88" fmla="*/ 263 w 892"/>
              <a:gd name="T89" fmla="*/ 663 h 694"/>
              <a:gd name="T90" fmla="*/ 264 w 892"/>
              <a:gd name="T91" fmla="*/ 684 h 694"/>
              <a:gd name="T92" fmla="*/ 244 w 892"/>
              <a:gd name="T93" fmla="*/ 694 h 694"/>
              <a:gd name="T94" fmla="*/ 243 w 892"/>
              <a:gd name="T95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92" h="694">
                <a:moveTo>
                  <a:pt x="243" y="694"/>
                </a:moveTo>
                <a:cubicBezTo>
                  <a:pt x="237" y="694"/>
                  <a:pt x="237" y="694"/>
                  <a:pt x="237" y="694"/>
                </a:cubicBezTo>
                <a:cubicBezTo>
                  <a:pt x="2" y="694"/>
                  <a:pt x="2" y="694"/>
                  <a:pt x="2" y="694"/>
                </a:cubicBezTo>
                <a:cubicBezTo>
                  <a:pt x="2" y="459"/>
                  <a:pt x="2" y="459"/>
                  <a:pt x="2" y="459"/>
                </a:cubicBezTo>
                <a:cubicBezTo>
                  <a:pt x="2" y="458"/>
                  <a:pt x="0" y="294"/>
                  <a:pt x="2" y="261"/>
                </a:cubicBezTo>
                <a:cubicBezTo>
                  <a:pt x="2" y="260"/>
                  <a:pt x="2" y="258"/>
                  <a:pt x="2" y="257"/>
                </a:cubicBezTo>
                <a:cubicBezTo>
                  <a:pt x="2" y="0"/>
                  <a:pt x="2" y="0"/>
                  <a:pt x="2" y="0"/>
                </a:cubicBezTo>
                <a:cubicBezTo>
                  <a:pt x="33" y="1"/>
                  <a:pt x="33" y="1"/>
                  <a:pt x="33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443" y="1"/>
                  <a:pt x="443" y="1"/>
                  <a:pt x="443" y="1"/>
                </a:cubicBezTo>
                <a:cubicBezTo>
                  <a:pt x="564" y="1"/>
                  <a:pt x="564" y="1"/>
                  <a:pt x="564" y="1"/>
                </a:cubicBezTo>
                <a:cubicBezTo>
                  <a:pt x="564" y="0"/>
                  <a:pt x="564" y="0"/>
                  <a:pt x="564" y="0"/>
                </a:cubicBezTo>
                <a:cubicBezTo>
                  <a:pt x="655" y="0"/>
                  <a:pt x="655" y="0"/>
                  <a:pt x="655" y="0"/>
                </a:cubicBezTo>
                <a:cubicBezTo>
                  <a:pt x="658" y="0"/>
                  <a:pt x="681" y="0"/>
                  <a:pt x="696" y="0"/>
                </a:cubicBezTo>
                <a:cubicBezTo>
                  <a:pt x="696" y="254"/>
                  <a:pt x="696" y="254"/>
                  <a:pt x="696" y="254"/>
                </a:cubicBezTo>
                <a:cubicBezTo>
                  <a:pt x="696" y="257"/>
                  <a:pt x="696" y="259"/>
                  <a:pt x="696" y="260"/>
                </a:cubicBezTo>
                <a:cubicBezTo>
                  <a:pt x="697" y="260"/>
                  <a:pt x="697" y="260"/>
                  <a:pt x="697" y="260"/>
                </a:cubicBezTo>
                <a:cubicBezTo>
                  <a:pt x="697" y="261"/>
                  <a:pt x="697" y="261"/>
                  <a:pt x="697" y="262"/>
                </a:cubicBezTo>
                <a:cubicBezTo>
                  <a:pt x="710" y="261"/>
                  <a:pt x="710" y="261"/>
                  <a:pt x="710" y="261"/>
                </a:cubicBezTo>
                <a:cubicBezTo>
                  <a:pt x="712" y="261"/>
                  <a:pt x="712" y="261"/>
                  <a:pt x="712" y="261"/>
                </a:cubicBezTo>
                <a:cubicBezTo>
                  <a:pt x="697" y="262"/>
                  <a:pt x="697" y="262"/>
                  <a:pt x="697" y="262"/>
                </a:cubicBezTo>
                <a:cubicBezTo>
                  <a:pt x="700" y="290"/>
                  <a:pt x="717" y="308"/>
                  <a:pt x="741" y="308"/>
                </a:cubicBezTo>
                <a:cubicBezTo>
                  <a:pt x="748" y="308"/>
                  <a:pt x="756" y="306"/>
                  <a:pt x="765" y="302"/>
                </a:cubicBezTo>
                <a:cubicBezTo>
                  <a:pt x="781" y="294"/>
                  <a:pt x="812" y="281"/>
                  <a:pt x="827" y="281"/>
                </a:cubicBezTo>
                <a:cubicBezTo>
                  <a:pt x="863" y="281"/>
                  <a:pt x="892" y="315"/>
                  <a:pt x="892" y="356"/>
                </a:cubicBezTo>
                <a:cubicBezTo>
                  <a:pt x="892" y="398"/>
                  <a:pt x="863" y="432"/>
                  <a:pt x="827" y="432"/>
                </a:cubicBezTo>
                <a:cubicBezTo>
                  <a:pt x="812" y="432"/>
                  <a:pt x="781" y="419"/>
                  <a:pt x="765" y="411"/>
                </a:cubicBezTo>
                <a:cubicBezTo>
                  <a:pt x="756" y="407"/>
                  <a:pt x="748" y="405"/>
                  <a:pt x="741" y="405"/>
                </a:cubicBezTo>
                <a:cubicBezTo>
                  <a:pt x="716" y="405"/>
                  <a:pt x="699" y="424"/>
                  <a:pt x="697" y="453"/>
                </a:cubicBezTo>
                <a:cubicBezTo>
                  <a:pt x="696" y="454"/>
                  <a:pt x="696" y="454"/>
                  <a:pt x="696" y="454"/>
                </a:cubicBezTo>
                <a:cubicBezTo>
                  <a:pt x="696" y="459"/>
                  <a:pt x="696" y="459"/>
                  <a:pt x="696" y="459"/>
                </a:cubicBezTo>
                <a:cubicBezTo>
                  <a:pt x="696" y="694"/>
                  <a:pt x="696" y="694"/>
                  <a:pt x="696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442" y="694"/>
                  <a:pt x="442" y="694"/>
                  <a:pt x="442" y="694"/>
                </a:cubicBezTo>
                <a:cubicBezTo>
                  <a:pt x="439" y="694"/>
                  <a:pt x="436" y="694"/>
                  <a:pt x="435" y="694"/>
                </a:cubicBezTo>
                <a:cubicBezTo>
                  <a:pt x="435" y="694"/>
                  <a:pt x="435" y="694"/>
                  <a:pt x="435" y="694"/>
                </a:cubicBezTo>
                <a:cubicBezTo>
                  <a:pt x="426" y="693"/>
                  <a:pt x="419" y="689"/>
                  <a:pt x="416" y="684"/>
                </a:cubicBezTo>
                <a:cubicBezTo>
                  <a:pt x="413" y="677"/>
                  <a:pt x="415" y="669"/>
                  <a:pt x="418" y="663"/>
                </a:cubicBezTo>
                <a:cubicBezTo>
                  <a:pt x="420" y="658"/>
                  <a:pt x="441" y="615"/>
                  <a:pt x="441" y="590"/>
                </a:cubicBezTo>
                <a:cubicBezTo>
                  <a:pt x="441" y="540"/>
                  <a:pt x="396" y="499"/>
                  <a:pt x="340" y="499"/>
                </a:cubicBezTo>
                <a:cubicBezTo>
                  <a:pt x="285" y="499"/>
                  <a:pt x="240" y="540"/>
                  <a:pt x="240" y="590"/>
                </a:cubicBezTo>
                <a:cubicBezTo>
                  <a:pt x="240" y="615"/>
                  <a:pt x="261" y="658"/>
                  <a:pt x="263" y="663"/>
                </a:cubicBezTo>
                <a:cubicBezTo>
                  <a:pt x="267" y="671"/>
                  <a:pt x="267" y="679"/>
                  <a:pt x="264" y="684"/>
                </a:cubicBezTo>
                <a:cubicBezTo>
                  <a:pt x="261" y="690"/>
                  <a:pt x="254" y="693"/>
                  <a:pt x="244" y="694"/>
                </a:cubicBezTo>
                <a:cubicBezTo>
                  <a:pt x="244" y="694"/>
                  <a:pt x="243" y="694"/>
                  <a:pt x="243" y="69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7741360" y="2153057"/>
            <a:ext cx="2921927" cy="2276827"/>
          </a:xfrm>
          <a:custGeom>
            <a:avLst/>
            <a:gdLst>
              <a:gd name="T0" fmla="*/ 648 w 892"/>
              <a:gd name="T1" fmla="*/ 695 h 695"/>
              <a:gd name="T2" fmla="*/ 628 w 892"/>
              <a:gd name="T3" fmla="*/ 684 h 695"/>
              <a:gd name="T4" fmla="*/ 629 w 892"/>
              <a:gd name="T5" fmla="*/ 663 h 695"/>
              <a:gd name="T6" fmla="*/ 652 w 892"/>
              <a:gd name="T7" fmla="*/ 590 h 695"/>
              <a:gd name="T8" fmla="*/ 552 w 892"/>
              <a:gd name="T9" fmla="*/ 499 h 695"/>
              <a:gd name="T10" fmla="*/ 451 w 892"/>
              <a:gd name="T11" fmla="*/ 590 h 695"/>
              <a:gd name="T12" fmla="*/ 474 w 892"/>
              <a:gd name="T13" fmla="*/ 663 h 695"/>
              <a:gd name="T14" fmla="*/ 476 w 892"/>
              <a:gd name="T15" fmla="*/ 684 h 695"/>
              <a:gd name="T16" fmla="*/ 457 w 892"/>
              <a:gd name="T17" fmla="*/ 694 h 695"/>
              <a:gd name="T18" fmla="*/ 457 w 892"/>
              <a:gd name="T19" fmla="*/ 694 h 695"/>
              <a:gd name="T20" fmla="*/ 450 w 892"/>
              <a:gd name="T21" fmla="*/ 694 h 695"/>
              <a:gd name="T22" fmla="*/ 243 w 892"/>
              <a:gd name="T23" fmla="*/ 694 h 695"/>
              <a:gd name="T24" fmla="*/ 230 w 892"/>
              <a:gd name="T25" fmla="*/ 694 h 695"/>
              <a:gd name="T26" fmla="*/ 196 w 892"/>
              <a:gd name="T27" fmla="*/ 694 h 695"/>
              <a:gd name="T28" fmla="*/ 196 w 892"/>
              <a:gd name="T29" fmla="*/ 459 h 695"/>
              <a:gd name="T30" fmla="*/ 196 w 892"/>
              <a:gd name="T31" fmla="*/ 453 h 695"/>
              <a:gd name="T32" fmla="*/ 195 w 892"/>
              <a:gd name="T33" fmla="*/ 453 h 695"/>
              <a:gd name="T34" fmla="*/ 196 w 892"/>
              <a:gd name="T35" fmla="*/ 453 h 695"/>
              <a:gd name="T36" fmla="*/ 152 w 892"/>
              <a:gd name="T37" fmla="*/ 405 h 695"/>
              <a:gd name="T38" fmla="*/ 127 w 892"/>
              <a:gd name="T39" fmla="*/ 411 h 695"/>
              <a:gd name="T40" fmla="*/ 65 w 892"/>
              <a:gd name="T41" fmla="*/ 432 h 695"/>
              <a:gd name="T42" fmla="*/ 0 w 892"/>
              <a:gd name="T43" fmla="*/ 357 h 695"/>
              <a:gd name="T44" fmla="*/ 65 w 892"/>
              <a:gd name="T45" fmla="*/ 281 h 695"/>
              <a:gd name="T46" fmla="*/ 127 w 892"/>
              <a:gd name="T47" fmla="*/ 302 h 695"/>
              <a:gd name="T48" fmla="*/ 151 w 892"/>
              <a:gd name="T49" fmla="*/ 308 h 695"/>
              <a:gd name="T50" fmla="*/ 195 w 892"/>
              <a:gd name="T51" fmla="*/ 262 h 695"/>
              <a:gd name="T52" fmla="*/ 184 w 892"/>
              <a:gd name="T53" fmla="*/ 262 h 695"/>
              <a:gd name="T54" fmla="*/ 186 w 892"/>
              <a:gd name="T55" fmla="*/ 262 h 695"/>
              <a:gd name="T56" fmla="*/ 195 w 892"/>
              <a:gd name="T57" fmla="*/ 262 h 695"/>
              <a:gd name="T58" fmla="*/ 195 w 892"/>
              <a:gd name="T59" fmla="*/ 261 h 695"/>
              <a:gd name="T60" fmla="*/ 196 w 892"/>
              <a:gd name="T61" fmla="*/ 261 h 695"/>
              <a:gd name="T62" fmla="*/ 196 w 892"/>
              <a:gd name="T63" fmla="*/ 260 h 695"/>
              <a:gd name="T64" fmla="*/ 196 w 892"/>
              <a:gd name="T65" fmla="*/ 255 h 695"/>
              <a:gd name="T66" fmla="*/ 196 w 892"/>
              <a:gd name="T67" fmla="*/ 0 h 695"/>
              <a:gd name="T68" fmla="*/ 237 w 892"/>
              <a:gd name="T69" fmla="*/ 1 h 695"/>
              <a:gd name="T70" fmla="*/ 330 w 892"/>
              <a:gd name="T71" fmla="*/ 1 h 695"/>
              <a:gd name="T72" fmla="*/ 341 w 892"/>
              <a:gd name="T73" fmla="*/ 1 h 695"/>
              <a:gd name="T74" fmla="*/ 449 w 892"/>
              <a:gd name="T75" fmla="*/ 1 h 695"/>
              <a:gd name="T76" fmla="*/ 648 w 892"/>
              <a:gd name="T77" fmla="*/ 1 h 695"/>
              <a:gd name="T78" fmla="*/ 648 w 892"/>
              <a:gd name="T79" fmla="*/ 1 h 695"/>
              <a:gd name="T80" fmla="*/ 649 w 892"/>
              <a:gd name="T81" fmla="*/ 1 h 695"/>
              <a:gd name="T82" fmla="*/ 859 w 892"/>
              <a:gd name="T83" fmla="*/ 1 h 695"/>
              <a:gd name="T84" fmla="*/ 890 w 892"/>
              <a:gd name="T85" fmla="*/ 1 h 695"/>
              <a:gd name="T86" fmla="*/ 890 w 892"/>
              <a:gd name="T87" fmla="*/ 257 h 695"/>
              <a:gd name="T88" fmla="*/ 890 w 892"/>
              <a:gd name="T89" fmla="*/ 261 h 695"/>
              <a:gd name="T90" fmla="*/ 890 w 892"/>
              <a:gd name="T91" fmla="*/ 459 h 695"/>
              <a:gd name="T92" fmla="*/ 890 w 892"/>
              <a:gd name="T93" fmla="*/ 694 h 695"/>
              <a:gd name="T94" fmla="*/ 655 w 892"/>
              <a:gd name="T95" fmla="*/ 694 h 695"/>
              <a:gd name="T96" fmla="*/ 650 w 892"/>
              <a:gd name="T97" fmla="*/ 694 h 695"/>
              <a:gd name="T98" fmla="*/ 648 w 892"/>
              <a:gd name="T99" fmla="*/ 6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92" h="695">
                <a:moveTo>
                  <a:pt x="648" y="695"/>
                </a:moveTo>
                <a:cubicBezTo>
                  <a:pt x="638" y="693"/>
                  <a:pt x="631" y="690"/>
                  <a:pt x="628" y="684"/>
                </a:cubicBezTo>
                <a:cubicBezTo>
                  <a:pt x="625" y="679"/>
                  <a:pt x="625" y="671"/>
                  <a:pt x="629" y="663"/>
                </a:cubicBezTo>
                <a:cubicBezTo>
                  <a:pt x="631" y="659"/>
                  <a:pt x="652" y="615"/>
                  <a:pt x="652" y="590"/>
                </a:cubicBezTo>
                <a:cubicBezTo>
                  <a:pt x="652" y="540"/>
                  <a:pt x="607" y="499"/>
                  <a:pt x="552" y="499"/>
                </a:cubicBezTo>
                <a:cubicBezTo>
                  <a:pt x="496" y="499"/>
                  <a:pt x="451" y="540"/>
                  <a:pt x="451" y="590"/>
                </a:cubicBezTo>
                <a:cubicBezTo>
                  <a:pt x="451" y="615"/>
                  <a:pt x="472" y="659"/>
                  <a:pt x="474" y="663"/>
                </a:cubicBezTo>
                <a:cubicBezTo>
                  <a:pt x="477" y="669"/>
                  <a:pt x="479" y="677"/>
                  <a:pt x="476" y="684"/>
                </a:cubicBezTo>
                <a:cubicBezTo>
                  <a:pt x="473" y="689"/>
                  <a:pt x="466" y="693"/>
                  <a:pt x="457" y="694"/>
                </a:cubicBezTo>
                <a:cubicBezTo>
                  <a:pt x="457" y="694"/>
                  <a:pt x="457" y="694"/>
                  <a:pt x="457" y="694"/>
                </a:cubicBezTo>
                <a:cubicBezTo>
                  <a:pt x="456" y="694"/>
                  <a:pt x="453" y="694"/>
                  <a:pt x="450" y="694"/>
                </a:cubicBezTo>
                <a:cubicBezTo>
                  <a:pt x="243" y="694"/>
                  <a:pt x="243" y="694"/>
                  <a:pt x="243" y="694"/>
                </a:cubicBezTo>
                <a:cubicBezTo>
                  <a:pt x="230" y="694"/>
                  <a:pt x="230" y="694"/>
                  <a:pt x="230" y="694"/>
                </a:cubicBezTo>
                <a:cubicBezTo>
                  <a:pt x="196" y="694"/>
                  <a:pt x="196" y="694"/>
                  <a:pt x="196" y="694"/>
                </a:cubicBezTo>
                <a:cubicBezTo>
                  <a:pt x="196" y="459"/>
                  <a:pt x="196" y="459"/>
                  <a:pt x="196" y="459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5" y="453"/>
                  <a:pt x="195" y="453"/>
                  <a:pt x="195" y="453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3" y="424"/>
                  <a:pt x="176" y="405"/>
                  <a:pt x="152" y="405"/>
                </a:cubicBezTo>
                <a:cubicBezTo>
                  <a:pt x="144" y="405"/>
                  <a:pt x="136" y="407"/>
                  <a:pt x="127" y="411"/>
                </a:cubicBezTo>
                <a:cubicBezTo>
                  <a:pt x="111" y="419"/>
                  <a:pt x="80" y="432"/>
                  <a:pt x="65" y="432"/>
                </a:cubicBezTo>
                <a:cubicBezTo>
                  <a:pt x="29" y="432"/>
                  <a:pt x="0" y="398"/>
                  <a:pt x="0" y="357"/>
                </a:cubicBezTo>
                <a:cubicBezTo>
                  <a:pt x="0" y="315"/>
                  <a:pt x="29" y="281"/>
                  <a:pt x="65" y="281"/>
                </a:cubicBezTo>
                <a:cubicBezTo>
                  <a:pt x="80" y="281"/>
                  <a:pt x="111" y="294"/>
                  <a:pt x="127" y="302"/>
                </a:cubicBezTo>
                <a:cubicBezTo>
                  <a:pt x="136" y="306"/>
                  <a:pt x="144" y="308"/>
                  <a:pt x="151" y="308"/>
                </a:cubicBezTo>
                <a:cubicBezTo>
                  <a:pt x="175" y="308"/>
                  <a:pt x="192" y="290"/>
                  <a:pt x="195" y="262"/>
                </a:cubicBezTo>
                <a:cubicBezTo>
                  <a:pt x="184" y="262"/>
                  <a:pt x="184" y="262"/>
                  <a:pt x="184" y="262"/>
                </a:cubicBezTo>
                <a:cubicBezTo>
                  <a:pt x="186" y="262"/>
                  <a:pt x="186" y="262"/>
                  <a:pt x="186" y="262"/>
                </a:cubicBezTo>
                <a:cubicBezTo>
                  <a:pt x="195" y="262"/>
                  <a:pt x="195" y="262"/>
                  <a:pt x="195" y="262"/>
                </a:cubicBezTo>
                <a:cubicBezTo>
                  <a:pt x="195" y="261"/>
                  <a:pt x="195" y="261"/>
                  <a:pt x="195" y="261"/>
                </a:cubicBezTo>
                <a:cubicBezTo>
                  <a:pt x="196" y="261"/>
                  <a:pt x="196" y="261"/>
                  <a:pt x="196" y="261"/>
                </a:cubicBezTo>
                <a:cubicBezTo>
                  <a:pt x="196" y="260"/>
                  <a:pt x="196" y="260"/>
                  <a:pt x="196" y="260"/>
                </a:cubicBezTo>
                <a:cubicBezTo>
                  <a:pt x="196" y="259"/>
                  <a:pt x="196" y="257"/>
                  <a:pt x="196" y="255"/>
                </a:cubicBezTo>
                <a:cubicBezTo>
                  <a:pt x="196" y="0"/>
                  <a:pt x="196" y="0"/>
                  <a:pt x="196" y="0"/>
                </a:cubicBezTo>
                <a:cubicBezTo>
                  <a:pt x="211" y="0"/>
                  <a:pt x="234" y="1"/>
                  <a:pt x="237" y="1"/>
                </a:cubicBezTo>
                <a:cubicBezTo>
                  <a:pt x="330" y="1"/>
                  <a:pt x="330" y="1"/>
                  <a:pt x="330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449" y="1"/>
                  <a:pt x="449" y="1"/>
                  <a:pt x="449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9" y="1"/>
                  <a:pt x="649" y="1"/>
                  <a:pt x="649" y="1"/>
                </a:cubicBezTo>
                <a:cubicBezTo>
                  <a:pt x="859" y="1"/>
                  <a:pt x="859" y="1"/>
                  <a:pt x="859" y="1"/>
                </a:cubicBezTo>
                <a:cubicBezTo>
                  <a:pt x="890" y="1"/>
                  <a:pt x="890" y="1"/>
                  <a:pt x="890" y="1"/>
                </a:cubicBezTo>
                <a:cubicBezTo>
                  <a:pt x="890" y="257"/>
                  <a:pt x="890" y="257"/>
                  <a:pt x="890" y="257"/>
                </a:cubicBezTo>
                <a:cubicBezTo>
                  <a:pt x="890" y="258"/>
                  <a:pt x="890" y="260"/>
                  <a:pt x="890" y="261"/>
                </a:cubicBezTo>
                <a:cubicBezTo>
                  <a:pt x="892" y="294"/>
                  <a:pt x="890" y="458"/>
                  <a:pt x="890" y="459"/>
                </a:cubicBezTo>
                <a:cubicBezTo>
                  <a:pt x="890" y="694"/>
                  <a:pt x="890" y="694"/>
                  <a:pt x="890" y="694"/>
                </a:cubicBezTo>
                <a:cubicBezTo>
                  <a:pt x="655" y="694"/>
                  <a:pt x="655" y="694"/>
                  <a:pt x="655" y="694"/>
                </a:cubicBezTo>
                <a:cubicBezTo>
                  <a:pt x="650" y="694"/>
                  <a:pt x="650" y="694"/>
                  <a:pt x="650" y="694"/>
                </a:cubicBezTo>
                <a:cubicBezTo>
                  <a:pt x="649" y="694"/>
                  <a:pt x="648" y="695"/>
                  <a:pt x="648" y="6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5303480" y="2124596"/>
            <a:ext cx="2384344" cy="2276827"/>
          </a:xfrm>
          <a:custGeom>
            <a:avLst/>
            <a:gdLst>
              <a:gd name="T0" fmla="*/ 252 w 728"/>
              <a:gd name="T1" fmla="*/ 694 h 695"/>
              <a:gd name="T2" fmla="*/ 247 w 728"/>
              <a:gd name="T3" fmla="*/ 694 h 695"/>
              <a:gd name="T4" fmla="*/ 0 w 728"/>
              <a:gd name="T5" fmla="*/ 694 h 695"/>
              <a:gd name="T6" fmla="*/ 0 w 728"/>
              <a:gd name="T7" fmla="*/ 459 h 695"/>
              <a:gd name="T8" fmla="*/ 0 w 728"/>
              <a:gd name="T9" fmla="*/ 455 h 695"/>
              <a:gd name="T10" fmla="*/ 0 w 728"/>
              <a:gd name="T11" fmla="*/ 455 h 695"/>
              <a:gd name="T12" fmla="*/ 20 w 728"/>
              <a:gd name="T13" fmla="*/ 431 h 695"/>
              <a:gd name="T14" fmla="*/ 33 w 728"/>
              <a:gd name="T15" fmla="*/ 434 h 695"/>
              <a:gd name="T16" fmla="*/ 110 w 728"/>
              <a:gd name="T17" fmla="*/ 457 h 695"/>
              <a:gd name="T18" fmla="*/ 206 w 728"/>
              <a:gd name="T19" fmla="*/ 357 h 695"/>
              <a:gd name="T20" fmla="*/ 110 w 728"/>
              <a:gd name="T21" fmla="*/ 256 h 695"/>
              <a:gd name="T22" fmla="*/ 33 w 728"/>
              <a:gd name="T23" fmla="*/ 279 h 695"/>
              <a:gd name="T24" fmla="*/ 20 w 728"/>
              <a:gd name="T25" fmla="*/ 283 h 695"/>
              <a:gd name="T26" fmla="*/ 1 w 728"/>
              <a:gd name="T27" fmla="*/ 260 h 695"/>
              <a:gd name="T28" fmla="*/ 0 w 728"/>
              <a:gd name="T29" fmla="*/ 259 h 695"/>
              <a:gd name="T30" fmla="*/ 0 w 728"/>
              <a:gd name="T31" fmla="*/ 259 h 695"/>
              <a:gd name="T32" fmla="*/ 0 w 728"/>
              <a:gd name="T33" fmla="*/ 255 h 695"/>
              <a:gd name="T34" fmla="*/ 0 w 728"/>
              <a:gd name="T35" fmla="*/ 1 h 695"/>
              <a:gd name="T36" fmla="*/ 33 w 728"/>
              <a:gd name="T37" fmla="*/ 1 h 695"/>
              <a:gd name="T38" fmla="*/ 253 w 728"/>
              <a:gd name="T39" fmla="*/ 1 h 695"/>
              <a:gd name="T40" fmla="*/ 254 w 728"/>
              <a:gd name="T41" fmla="*/ 1 h 695"/>
              <a:gd name="T42" fmla="*/ 254 w 728"/>
              <a:gd name="T43" fmla="*/ 1 h 695"/>
              <a:gd name="T44" fmla="*/ 463 w 728"/>
              <a:gd name="T45" fmla="*/ 1 h 695"/>
              <a:gd name="T46" fmla="*/ 589 w 728"/>
              <a:gd name="T47" fmla="*/ 1 h 695"/>
              <a:gd name="T48" fmla="*/ 589 w 728"/>
              <a:gd name="T49" fmla="*/ 0 h 695"/>
              <a:gd name="T50" fmla="*/ 685 w 728"/>
              <a:gd name="T51" fmla="*/ 0 h 695"/>
              <a:gd name="T52" fmla="*/ 728 w 728"/>
              <a:gd name="T53" fmla="*/ 0 h 695"/>
              <a:gd name="T54" fmla="*/ 728 w 728"/>
              <a:gd name="T55" fmla="*/ 255 h 695"/>
              <a:gd name="T56" fmla="*/ 728 w 728"/>
              <a:gd name="T57" fmla="*/ 260 h 695"/>
              <a:gd name="T58" fmla="*/ 709 w 728"/>
              <a:gd name="T59" fmla="*/ 282 h 695"/>
              <a:gd name="T60" fmla="*/ 695 w 728"/>
              <a:gd name="T61" fmla="*/ 279 h 695"/>
              <a:gd name="T62" fmla="*/ 619 w 728"/>
              <a:gd name="T63" fmla="*/ 256 h 695"/>
              <a:gd name="T64" fmla="*/ 523 w 728"/>
              <a:gd name="T65" fmla="*/ 356 h 695"/>
              <a:gd name="T66" fmla="*/ 619 w 728"/>
              <a:gd name="T67" fmla="*/ 457 h 695"/>
              <a:gd name="T68" fmla="*/ 695 w 728"/>
              <a:gd name="T69" fmla="*/ 434 h 695"/>
              <a:gd name="T70" fmla="*/ 709 w 728"/>
              <a:gd name="T71" fmla="*/ 431 h 695"/>
              <a:gd name="T72" fmla="*/ 728 w 728"/>
              <a:gd name="T73" fmla="*/ 454 h 695"/>
              <a:gd name="T74" fmla="*/ 728 w 728"/>
              <a:gd name="T75" fmla="*/ 459 h 695"/>
              <a:gd name="T76" fmla="*/ 728 w 728"/>
              <a:gd name="T77" fmla="*/ 694 h 695"/>
              <a:gd name="T78" fmla="*/ 679 w 728"/>
              <a:gd name="T79" fmla="*/ 694 h 695"/>
              <a:gd name="T80" fmla="*/ 679 w 728"/>
              <a:gd name="T81" fmla="*/ 694 h 695"/>
              <a:gd name="T82" fmla="*/ 461 w 728"/>
              <a:gd name="T83" fmla="*/ 694 h 695"/>
              <a:gd name="T84" fmla="*/ 454 w 728"/>
              <a:gd name="T85" fmla="*/ 694 h 695"/>
              <a:gd name="T86" fmla="*/ 454 w 728"/>
              <a:gd name="T87" fmla="*/ 694 h 695"/>
              <a:gd name="T88" fmla="*/ 434 w 728"/>
              <a:gd name="T89" fmla="*/ 684 h 695"/>
              <a:gd name="T90" fmla="*/ 436 w 728"/>
              <a:gd name="T91" fmla="*/ 663 h 695"/>
              <a:gd name="T92" fmla="*/ 461 w 728"/>
              <a:gd name="T93" fmla="*/ 590 h 695"/>
              <a:gd name="T94" fmla="*/ 355 w 728"/>
              <a:gd name="T95" fmla="*/ 499 h 695"/>
              <a:gd name="T96" fmla="*/ 249 w 728"/>
              <a:gd name="T97" fmla="*/ 590 h 695"/>
              <a:gd name="T98" fmla="*/ 274 w 728"/>
              <a:gd name="T99" fmla="*/ 663 h 695"/>
              <a:gd name="T100" fmla="*/ 275 w 728"/>
              <a:gd name="T101" fmla="*/ 684 h 695"/>
              <a:gd name="T102" fmla="*/ 254 w 728"/>
              <a:gd name="T103" fmla="*/ 695 h 695"/>
              <a:gd name="T104" fmla="*/ 252 w 728"/>
              <a:gd name="T105" fmla="*/ 694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28" h="695">
                <a:moveTo>
                  <a:pt x="252" y="694"/>
                </a:moveTo>
                <a:cubicBezTo>
                  <a:pt x="247" y="694"/>
                  <a:pt x="247" y="694"/>
                  <a:pt x="247" y="694"/>
                </a:cubicBezTo>
                <a:cubicBezTo>
                  <a:pt x="0" y="694"/>
                  <a:pt x="0" y="694"/>
                  <a:pt x="0" y="694"/>
                </a:cubicBezTo>
                <a:cubicBezTo>
                  <a:pt x="0" y="459"/>
                  <a:pt x="0" y="459"/>
                  <a:pt x="0" y="459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55"/>
                  <a:pt x="0" y="455"/>
                  <a:pt x="0" y="455"/>
                </a:cubicBezTo>
                <a:cubicBezTo>
                  <a:pt x="1" y="449"/>
                  <a:pt x="4" y="431"/>
                  <a:pt x="20" y="431"/>
                </a:cubicBezTo>
                <a:cubicBezTo>
                  <a:pt x="24" y="431"/>
                  <a:pt x="28" y="432"/>
                  <a:pt x="33" y="434"/>
                </a:cubicBezTo>
                <a:cubicBezTo>
                  <a:pt x="38" y="436"/>
                  <a:pt x="84" y="457"/>
                  <a:pt x="110" y="457"/>
                </a:cubicBezTo>
                <a:cubicBezTo>
                  <a:pt x="163" y="457"/>
                  <a:pt x="206" y="412"/>
                  <a:pt x="206" y="357"/>
                </a:cubicBezTo>
                <a:cubicBezTo>
                  <a:pt x="206" y="301"/>
                  <a:pt x="163" y="256"/>
                  <a:pt x="110" y="256"/>
                </a:cubicBezTo>
                <a:cubicBezTo>
                  <a:pt x="84" y="256"/>
                  <a:pt x="38" y="277"/>
                  <a:pt x="33" y="279"/>
                </a:cubicBezTo>
                <a:cubicBezTo>
                  <a:pt x="28" y="281"/>
                  <a:pt x="24" y="283"/>
                  <a:pt x="20" y="283"/>
                </a:cubicBezTo>
                <a:cubicBezTo>
                  <a:pt x="5" y="283"/>
                  <a:pt x="1" y="267"/>
                  <a:pt x="1" y="260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8"/>
                  <a:pt x="0" y="255"/>
                  <a:pt x="0" y="255"/>
                </a:cubicBezTo>
                <a:cubicBezTo>
                  <a:pt x="0" y="1"/>
                  <a:pt x="0" y="1"/>
                  <a:pt x="0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253" y="1"/>
                  <a:pt x="253" y="1"/>
                  <a:pt x="253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463" y="1"/>
                  <a:pt x="463" y="1"/>
                  <a:pt x="463" y="1"/>
                </a:cubicBezTo>
                <a:cubicBezTo>
                  <a:pt x="589" y="1"/>
                  <a:pt x="589" y="1"/>
                  <a:pt x="589" y="1"/>
                </a:cubicBezTo>
                <a:cubicBezTo>
                  <a:pt x="589" y="0"/>
                  <a:pt x="589" y="0"/>
                  <a:pt x="589" y="0"/>
                </a:cubicBezTo>
                <a:cubicBezTo>
                  <a:pt x="685" y="0"/>
                  <a:pt x="685" y="0"/>
                  <a:pt x="685" y="0"/>
                </a:cubicBezTo>
                <a:cubicBezTo>
                  <a:pt x="688" y="0"/>
                  <a:pt x="712" y="0"/>
                  <a:pt x="728" y="0"/>
                </a:cubicBezTo>
                <a:cubicBezTo>
                  <a:pt x="728" y="255"/>
                  <a:pt x="728" y="255"/>
                  <a:pt x="728" y="255"/>
                </a:cubicBezTo>
                <a:cubicBezTo>
                  <a:pt x="728" y="257"/>
                  <a:pt x="728" y="259"/>
                  <a:pt x="728" y="260"/>
                </a:cubicBezTo>
                <a:cubicBezTo>
                  <a:pt x="727" y="266"/>
                  <a:pt x="724" y="282"/>
                  <a:pt x="709" y="282"/>
                </a:cubicBezTo>
                <a:cubicBezTo>
                  <a:pt x="705" y="282"/>
                  <a:pt x="700" y="281"/>
                  <a:pt x="695" y="279"/>
                </a:cubicBezTo>
                <a:cubicBezTo>
                  <a:pt x="690" y="277"/>
                  <a:pt x="645" y="256"/>
                  <a:pt x="619" y="256"/>
                </a:cubicBezTo>
                <a:cubicBezTo>
                  <a:pt x="566" y="256"/>
                  <a:pt x="523" y="301"/>
                  <a:pt x="523" y="356"/>
                </a:cubicBezTo>
                <a:cubicBezTo>
                  <a:pt x="523" y="412"/>
                  <a:pt x="566" y="457"/>
                  <a:pt x="619" y="457"/>
                </a:cubicBezTo>
                <a:cubicBezTo>
                  <a:pt x="645" y="457"/>
                  <a:pt x="690" y="436"/>
                  <a:pt x="695" y="434"/>
                </a:cubicBezTo>
                <a:cubicBezTo>
                  <a:pt x="700" y="432"/>
                  <a:pt x="705" y="431"/>
                  <a:pt x="709" y="431"/>
                </a:cubicBezTo>
                <a:cubicBezTo>
                  <a:pt x="724" y="431"/>
                  <a:pt x="728" y="447"/>
                  <a:pt x="728" y="454"/>
                </a:cubicBezTo>
                <a:cubicBezTo>
                  <a:pt x="728" y="459"/>
                  <a:pt x="728" y="459"/>
                  <a:pt x="728" y="459"/>
                </a:cubicBezTo>
                <a:cubicBezTo>
                  <a:pt x="728" y="694"/>
                  <a:pt x="728" y="694"/>
                  <a:pt x="728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461" y="694"/>
                  <a:pt x="461" y="694"/>
                  <a:pt x="461" y="694"/>
                </a:cubicBezTo>
                <a:cubicBezTo>
                  <a:pt x="458" y="694"/>
                  <a:pt x="455" y="694"/>
                  <a:pt x="454" y="694"/>
                </a:cubicBezTo>
                <a:cubicBezTo>
                  <a:pt x="454" y="694"/>
                  <a:pt x="454" y="694"/>
                  <a:pt x="454" y="694"/>
                </a:cubicBezTo>
                <a:cubicBezTo>
                  <a:pt x="445" y="693"/>
                  <a:pt x="438" y="689"/>
                  <a:pt x="434" y="684"/>
                </a:cubicBezTo>
                <a:cubicBezTo>
                  <a:pt x="431" y="677"/>
                  <a:pt x="433" y="669"/>
                  <a:pt x="436" y="663"/>
                </a:cubicBezTo>
                <a:cubicBezTo>
                  <a:pt x="439" y="659"/>
                  <a:pt x="461" y="615"/>
                  <a:pt x="461" y="590"/>
                </a:cubicBezTo>
                <a:cubicBezTo>
                  <a:pt x="461" y="540"/>
                  <a:pt x="413" y="499"/>
                  <a:pt x="355" y="499"/>
                </a:cubicBezTo>
                <a:cubicBezTo>
                  <a:pt x="296" y="499"/>
                  <a:pt x="249" y="540"/>
                  <a:pt x="249" y="590"/>
                </a:cubicBezTo>
                <a:cubicBezTo>
                  <a:pt x="249" y="615"/>
                  <a:pt x="271" y="659"/>
                  <a:pt x="274" y="663"/>
                </a:cubicBezTo>
                <a:cubicBezTo>
                  <a:pt x="278" y="671"/>
                  <a:pt x="278" y="679"/>
                  <a:pt x="275" y="684"/>
                </a:cubicBezTo>
                <a:cubicBezTo>
                  <a:pt x="272" y="690"/>
                  <a:pt x="264" y="693"/>
                  <a:pt x="254" y="695"/>
                </a:cubicBezTo>
                <a:cubicBezTo>
                  <a:pt x="253" y="694"/>
                  <a:pt x="252" y="694"/>
                  <a:pt x="252" y="694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066168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01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110096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02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9093145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03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53039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53039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151304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51304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5247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1" grpId="0"/>
      <p:bldP spid="23" grpId="0" animBg="1"/>
      <p:bldP spid="24" grpId="0" animBg="1"/>
      <p:bldP spid="25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10389815" y="671266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0" y="4624437"/>
            <a:ext cx="12858750" cy="2608213"/>
          </a:xfrm>
          <a:custGeom>
            <a:avLst/>
            <a:gdLst>
              <a:gd name="T0" fmla="*/ 0 w 5734"/>
              <a:gd name="T1" fmla="*/ 0 h 886"/>
              <a:gd name="T2" fmla="*/ 123 w 5734"/>
              <a:gd name="T3" fmla="*/ 88 h 886"/>
              <a:gd name="T4" fmla="*/ 249 w 5734"/>
              <a:gd name="T5" fmla="*/ 165 h 886"/>
              <a:gd name="T6" fmla="*/ 377 w 5734"/>
              <a:gd name="T7" fmla="*/ 233 h 886"/>
              <a:gd name="T8" fmla="*/ 510 w 5734"/>
              <a:gd name="T9" fmla="*/ 293 h 886"/>
              <a:gd name="T10" fmla="*/ 646 w 5734"/>
              <a:gd name="T11" fmla="*/ 343 h 886"/>
              <a:gd name="T12" fmla="*/ 785 w 5734"/>
              <a:gd name="T13" fmla="*/ 387 h 886"/>
              <a:gd name="T14" fmla="*/ 926 w 5734"/>
              <a:gd name="T15" fmla="*/ 422 h 886"/>
              <a:gd name="T16" fmla="*/ 1072 w 5734"/>
              <a:gd name="T17" fmla="*/ 452 h 886"/>
              <a:gd name="T18" fmla="*/ 1219 w 5734"/>
              <a:gd name="T19" fmla="*/ 473 h 886"/>
              <a:gd name="T20" fmla="*/ 1368 w 5734"/>
              <a:gd name="T21" fmla="*/ 490 h 886"/>
              <a:gd name="T22" fmla="*/ 1520 w 5734"/>
              <a:gd name="T23" fmla="*/ 501 h 886"/>
              <a:gd name="T24" fmla="*/ 1674 w 5734"/>
              <a:gd name="T25" fmla="*/ 506 h 886"/>
              <a:gd name="T26" fmla="*/ 1830 w 5734"/>
              <a:gd name="T27" fmla="*/ 506 h 886"/>
              <a:gd name="T28" fmla="*/ 1987 w 5734"/>
              <a:gd name="T29" fmla="*/ 503 h 886"/>
              <a:gd name="T30" fmla="*/ 2147 w 5734"/>
              <a:gd name="T31" fmla="*/ 494 h 886"/>
              <a:gd name="T32" fmla="*/ 2306 w 5734"/>
              <a:gd name="T33" fmla="*/ 483 h 886"/>
              <a:gd name="T34" fmla="*/ 2469 w 5734"/>
              <a:gd name="T35" fmla="*/ 469 h 886"/>
              <a:gd name="T36" fmla="*/ 2632 w 5734"/>
              <a:gd name="T37" fmla="*/ 454 h 886"/>
              <a:gd name="T38" fmla="*/ 2796 w 5734"/>
              <a:gd name="T39" fmla="*/ 434 h 886"/>
              <a:gd name="T40" fmla="*/ 2961 w 5734"/>
              <a:gd name="T41" fmla="*/ 415 h 886"/>
              <a:gd name="T42" fmla="*/ 3125 w 5734"/>
              <a:gd name="T43" fmla="*/ 394 h 886"/>
              <a:gd name="T44" fmla="*/ 3292 w 5734"/>
              <a:gd name="T45" fmla="*/ 371 h 886"/>
              <a:gd name="T46" fmla="*/ 3458 w 5734"/>
              <a:gd name="T47" fmla="*/ 350 h 886"/>
              <a:gd name="T48" fmla="*/ 3624 w 5734"/>
              <a:gd name="T49" fmla="*/ 328 h 886"/>
              <a:gd name="T50" fmla="*/ 3793 w 5734"/>
              <a:gd name="T51" fmla="*/ 307 h 886"/>
              <a:gd name="T52" fmla="*/ 3959 w 5734"/>
              <a:gd name="T53" fmla="*/ 287 h 886"/>
              <a:gd name="T54" fmla="*/ 4125 w 5734"/>
              <a:gd name="T55" fmla="*/ 268 h 886"/>
              <a:gd name="T56" fmla="*/ 4290 w 5734"/>
              <a:gd name="T57" fmla="*/ 252 h 886"/>
              <a:gd name="T58" fmla="*/ 4454 w 5734"/>
              <a:gd name="T59" fmla="*/ 238 h 886"/>
              <a:gd name="T60" fmla="*/ 4619 w 5734"/>
              <a:gd name="T61" fmla="*/ 228 h 886"/>
              <a:gd name="T62" fmla="*/ 4784 w 5734"/>
              <a:gd name="T63" fmla="*/ 221 h 886"/>
              <a:gd name="T64" fmla="*/ 4945 w 5734"/>
              <a:gd name="T65" fmla="*/ 217 h 886"/>
              <a:gd name="T66" fmla="*/ 5106 w 5734"/>
              <a:gd name="T67" fmla="*/ 217 h 886"/>
              <a:gd name="T68" fmla="*/ 5265 w 5734"/>
              <a:gd name="T69" fmla="*/ 223 h 886"/>
              <a:gd name="T70" fmla="*/ 5424 w 5734"/>
              <a:gd name="T71" fmla="*/ 233 h 886"/>
              <a:gd name="T72" fmla="*/ 5580 w 5734"/>
              <a:gd name="T73" fmla="*/ 249 h 886"/>
              <a:gd name="T74" fmla="*/ 5734 w 5734"/>
              <a:gd name="T75" fmla="*/ 272 h 886"/>
              <a:gd name="T76" fmla="*/ 5734 w 5734"/>
              <a:gd name="T77" fmla="*/ 886 h 886"/>
              <a:gd name="T78" fmla="*/ 0 w 5734"/>
              <a:gd name="T79" fmla="*/ 886 h 886"/>
              <a:gd name="T80" fmla="*/ 0 w 5734"/>
              <a:gd name="T81" fmla="*/ 0 h 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5734" h="886">
                <a:moveTo>
                  <a:pt x="0" y="0"/>
                </a:moveTo>
                <a:lnTo>
                  <a:pt x="123" y="88"/>
                </a:lnTo>
                <a:lnTo>
                  <a:pt x="249" y="165"/>
                </a:lnTo>
                <a:lnTo>
                  <a:pt x="377" y="233"/>
                </a:lnTo>
                <a:lnTo>
                  <a:pt x="510" y="293"/>
                </a:lnTo>
                <a:lnTo>
                  <a:pt x="646" y="343"/>
                </a:lnTo>
                <a:lnTo>
                  <a:pt x="785" y="387"/>
                </a:lnTo>
                <a:lnTo>
                  <a:pt x="926" y="422"/>
                </a:lnTo>
                <a:lnTo>
                  <a:pt x="1072" y="452"/>
                </a:lnTo>
                <a:lnTo>
                  <a:pt x="1219" y="473"/>
                </a:lnTo>
                <a:lnTo>
                  <a:pt x="1368" y="490"/>
                </a:lnTo>
                <a:lnTo>
                  <a:pt x="1520" y="501"/>
                </a:lnTo>
                <a:lnTo>
                  <a:pt x="1674" y="506"/>
                </a:lnTo>
                <a:lnTo>
                  <a:pt x="1830" y="506"/>
                </a:lnTo>
                <a:lnTo>
                  <a:pt x="1987" y="503"/>
                </a:lnTo>
                <a:lnTo>
                  <a:pt x="2147" y="494"/>
                </a:lnTo>
                <a:lnTo>
                  <a:pt x="2306" y="483"/>
                </a:lnTo>
                <a:lnTo>
                  <a:pt x="2469" y="469"/>
                </a:lnTo>
                <a:lnTo>
                  <a:pt x="2632" y="454"/>
                </a:lnTo>
                <a:lnTo>
                  <a:pt x="2796" y="434"/>
                </a:lnTo>
                <a:lnTo>
                  <a:pt x="2961" y="415"/>
                </a:lnTo>
                <a:lnTo>
                  <a:pt x="3125" y="394"/>
                </a:lnTo>
                <a:lnTo>
                  <a:pt x="3292" y="371"/>
                </a:lnTo>
                <a:lnTo>
                  <a:pt x="3458" y="350"/>
                </a:lnTo>
                <a:lnTo>
                  <a:pt x="3624" y="328"/>
                </a:lnTo>
                <a:lnTo>
                  <a:pt x="3793" y="307"/>
                </a:lnTo>
                <a:lnTo>
                  <a:pt x="3959" y="287"/>
                </a:lnTo>
                <a:lnTo>
                  <a:pt x="4125" y="268"/>
                </a:lnTo>
                <a:lnTo>
                  <a:pt x="4290" y="252"/>
                </a:lnTo>
                <a:lnTo>
                  <a:pt x="4454" y="238"/>
                </a:lnTo>
                <a:lnTo>
                  <a:pt x="4619" y="228"/>
                </a:lnTo>
                <a:lnTo>
                  <a:pt x="4784" y="221"/>
                </a:lnTo>
                <a:lnTo>
                  <a:pt x="4945" y="217"/>
                </a:lnTo>
                <a:lnTo>
                  <a:pt x="5106" y="217"/>
                </a:lnTo>
                <a:lnTo>
                  <a:pt x="5265" y="223"/>
                </a:lnTo>
                <a:lnTo>
                  <a:pt x="5424" y="233"/>
                </a:lnTo>
                <a:lnTo>
                  <a:pt x="5580" y="249"/>
                </a:lnTo>
                <a:lnTo>
                  <a:pt x="5734" y="272"/>
                </a:lnTo>
                <a:lnTo>
                  <a:pt x="5734" y="886"/>
                </a:lnTo>
                <a:lnTo>
                  <a:pt x="0" y="8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" y="5272509"/>
            <a:ext cx="12858750" cy="1960141"/>
          </a:xfrm>
          <a:custGeom>
            <a:avLst/>
            <a:gdLst>
              <a:gd name="T0" fmla="*/ 5044 w 5734"/>
              <a:gd name="T1" fmla="*/ 0 h 658"/>
              <a:gd name="T2" fmla="*/ 5272 w 5734"/>
              <a:gd name="T3" fmla="*/ 7 h 658"/>
              <a:gd name="T4" fmla="*/ 5503 w 5734"/>
              <a:gd name="T5" fmla="*/ 21 h 658"/>
              <a:gd name="T6" fmla="*/ 5734 w 5734"/>
              <a:gd name="T7" fmla="*/ 44 h 658"/>
              <a:gd name="T8" fmla="*/ 5734 w 5734"/>
              <a:gd name="T9" fmla="*/ 658 h 658"/>
              <a:gd name="T10" fmla="*/ 0 w 5734"/>
              <a:gd name="T11" fmla="*/ 658 h 658"/>
              <a:gd name="T12" fmla="*/ 0 w 5734"/>
              <a:gd name="T13" fmla="*/ 355 h 658"/>
              <a:gd name="T14" fmla="*/ 179 w 5734"/>
              <a:gd name="T15" fmla="*/ 399 h 658"/>
              <a:gd name="T16" fmla="*/ 359 w 5734"/>
              <a:gd name="T17" fmla="*/ 430 h 658"/>
              <a:gd name="T18" fmla="*/ 541 w 5734"/>
              <a:gd name="T19" fmla="*/ 453 h 658"/>
              <a:gd name="T20" fmla="*/ 725 w 5734"/>
              <a:gd name="T21" fmla="*/ 467 h 658"/>
              <a:gd name="T22" fmla="*/ 911 w 5734"/>
              <a:gd name="T23" fmla="*/ 472 h 658"/>
              <a:gd name="T24" fmla="*/ 1100 w 5734"/>
              <a:gd name="T25" fmla="*/ 471 h 658"/>
              <a:gd name="T26" fmla="*/ 1289 w 5734"/>
              <a:gd name="T27" fmla="*/ 462 h 658"/>
              <a:gd name="T28" fmla="*/ 1481 w 5734"/>
              <a:gd name="T29" fmla="*/ 446 h 658"/>
              <a:gd name="T30" fmla="*/ 1674 w 5734"/>
              <a:gd name="T31" fmla="*/ 427 h 658"/>
              <a:gd name="T32" fmla="*/ 1870 w 5734"/>
              <a:gd name="T33" fmla="*/ 402 h 658"/>
              <a:gd name="T34" fmla="*/ 2068 w 5734"/>
              <a:gd name="T35" fmla="*/ 373 h 658"/>
              <a:gd name="T36" fmla="*/ 2268 w 5734"/>
              <a:gd name="T37" fmla="*/ 341 h 658"/>
              <a:gd name="T38" fmla="*/ 2469 w 5734"/>
              <a:gd name="T39" fmla="*/ 308 h 658"/>
              <a:gd name="T40" fmla="*/ 2672 w 5734"/>
              <a:gd name="T41" fmla="*/ 271 h 658"/>
              <a:gd name="T42" fmla="*/ 2879 w 5734"/>
              <a:gd name="T43" fmla="*/ 236 h 658"/>
              <a:gd name="T44" fmla="*/ 3085 w 5734"/>
              <a:gd name="T45" fmla="*/ 199 h 658"/>
              <a:gd name="T46" fmla="*/ 3295 w 5734"/>
              <a:gd name="T47" fmla="*/ 164 h 658"/>
              <a:gd name="T48" fmla="*/ 3507 w 5734"/>
              <a:gd name="T49" fmla="*/ 131 h 658"/>
              <a:gd name="T50" fmla="*/ 3721 w 5734"/>
              <a:gd name="T51" fmla="*/ 100 h 658"/>
              <a:gd name="T52" fmla="*/ 3936 w 5734"/>
              <a:gd name="T53" fmla="*/ 70 h 658"/>
              <a:gd name="T54" fmla="*/ 4153 w 5734"/>
              <a:gd name="T55" fmla="*/ 45 h 658"/>
              <a:gd name="T56" fmla="*/ 4374 w 5734"/>
              <a:gd name="T57" fmla="*/ 26 h 658"/>
              <a:gd name="T58" fmla="*/ 4594 w 5734"/>
              <a:gd name="T59" fmla="*/ 10 h 658"/>
              <a:gd name="T60" fmla="*/ 4819 w 5734"/>
              <a:gd name="T61" fmla="*/ 2 h 658"/>
              <a:gd name="T62" fmla="*/ 5044 w 5734"/>
              <a:gd name="T63" fmla="*/ 0 h 6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734" h="658">
                <a:moveTo>
                  <a:pt x="5044" y="0"/>
                </a:moveTo>
                <a:lnTo>
                  <a:pt x="5272" y="7"/>
                </a:lnTo>
                <a:lnTo>
                  <a:pt x="5503" y="21"/>
                </a:lnTo>
                <a:lnTo>
                  <a:pt x="5734" y="44"/>
                </a:lnTo>
                <a:lnTo>
                  <a:pt x="5734" y="658"/>
                </a:lnTo>
                <a:lnTo>
                  <a:pt x="0" y="658"/>
                </a:lnTo>
                <a:lnTo>
                  <a:pt x="0" y="355"/>
                </a:lnTo>
                <a:lnTo>
                  <a:pt x="179" y="399"/>
                </a:lnTo>
                <a:lnTo>
                  <a:pt x="359" y="430"/>
                </a:lnTo>
                <a:lnTo>
                  <a:pt x="541" y="453"/>
                </a:lnTo>
                <a:lnTo>
                  <a:pt x="725" y="467"/>
                </a:lnTo>
                <a:lnTo>
                  <a:pt x="911" y="472"/>
                </a:lnTo>
                <a:lnTo>
                  <a:pt x="1100" y="471"/>
                </a:lnTo>
                <a:lnTo>
                  <a:pt x="1289" y="462"/>
                </a:lnTo>
                <a:lnTo>
                  <a:pt x="1481" y="446"/>
                </a:lnTo>
                <a:lnTo>
                  <a:pt x="1674" y="427"/>
                </a:lnTo>
                <a:lnTo>
                  <a:pt x="1870" y="402"/>
                </a:lnTo>
                <a:lnTo>
                  <a:pt x="2068" y="373"/>
                </a:lnTo>
                <a:lnTo>
                  <a:pt x="2268" y="341"/>
                </a:lnTo>
                <a:lnTo>
                  <a:pt x="2469" y="308"/>
                </a:lnTo>
                <a:lnTo>
                  <a:pt x="2672" y="271"/>
                </a:lnTo>
                <a:lnTo>
                  <a:pt x="2879" y="236"/>
                </a:lnTo>
                <a:lnTo>
                  <a:pt x="3085" y="199"/>
                </a:lnTo>
                <a:lnTo>
                  <a:pt x="3295" y="164"/>
                </a:lnTo>
                <a:lnTo>
                  <a:pt x="3507" y="131"/>
                </a:lnTo>
                <a:lnTo>
                  <a:pt x="3721" y="100"/>
                </a:lnTo>
                <a:lnTo>
                  <a:pt x="3936" y="70"/>
                </a:lnTo>
                <a:lnTo>
                  <a:pt x="4153" y="45"/>
                </a:lnTo>
                <a:lnTo>
                  <a:pt x="4374" y="26"/>
                </a:lnTo>
                <a:lnTo>
                  <a:pt x="4594" y="10"/>
                </a:lnTo>
                <a:lnTo>
                  <a:pt x="4819" y="2"/>
                </a:lnTo>
                <a:lnTo>
                  <a:pt x="5044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2234293" y="2557700"/>
            <a:ext cx="8390164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800" b="1" cap="all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cap="all" dirty="0">
              <a:solidFill>
                <a:schemeClr val="bg1">
                  <a:lumMod val="6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4817836" y="4012197"/>
            <a:ext cx="32230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158414823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35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50"/>
                            </p:stCondLst>
                            <p:childTnLst>
                              <p:par>
                                <p:cTn id="2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750"/>
                            </p:stCondLst>
                            <p:childTnLst>
                              <p:par>
                                <p:cTn id="3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4" grpId="0"/>
      <p:bldP spid="4" grpId="1"/>
      <p:bldP spid="8" grpId="0"/>
      <p:bldP spid="8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8380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572801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19392" y="3402029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6225119" y="2408473"/>
            <a:ext cx="6633631" cy="1768447"/>
          </a:xfrm>
          <a:custGeom>
            <a:avLst/>
            <a:gdLst>
              <a:gd name="connsiteX0" fmla="*/ 5835374 w 6633631"/>
              <a:gd name="connsiteY0" fmla="*/ 0 h 1768447"/>
              <a:gd name="connsiteX1" fmla="*/ 6099146 w 6633631"/>
              <a:gd name="connsiteY1" fmla="*/ 12824 h 1768447"/>
              <a:gd name="connsiteX2" fmla="*/ 6366389 w 6633631"/>
              <a:gd name="connsiteY2" fmla="*/ 38472 h 1768447"/>
              <a:gd name="connsiteX3" fmla="*/ 6633631 w 6633631"/>
              <a:gd name="connsiteY3" fmla="*/ 80607 h 1768447"/>
              <a:gd name="connsiteX4" fmla="*/ 6633631 w 6633631"/>
              <a:gd name="connsiteY4" fmla="*/ 957939 h 1768447"/>
              <a:gd name="connsiteX5" fmla="*/ 6633631 w 6633631"/>
              <a:gd name="connsiteY5" fmla="*/ 1205442 h 1768447"/>
              <a:gd name="connsiteX6" fmla="*/ 6633631 w 6633631"/>
              <a:gd name="connsiteY6" fmla="*/ 1768447 h 1768447"/>
              <a:gd name="connsiteX7" fmla="*/ 0 w 6633631"/>
              <a:gd name="connsiteY7" fmla="*/ 1768447 h 1768447"/>
              <a:gd name="connsiteX8" fmla="*/ 0 w 6633631"/>
              <a:gd name="connsiteY8" fmla="*/ 1205442 h 1768447"/>
              <a:gd name="connsiteX9" fmla="*/ 0 w 6633631"/>
              <a:gd name="connsiteY9" fmla="*/ 957939 h 1768447"/>
              <a:gd name="connsiteX10" fmla="*/ 0 w 6633631"/>
              <a:gd name="connsiteY10" fmla="*/ 650353 h 1768447"/>
              <a:gd name="connsiteX11" fmla="*/ 207084 w 6633631"/>
              <a:gd name="connsiteY11" fmla="*/ 730960 h 1768447"/>
              <a:gd name="connsiteX12" fmla="*/ 415325 w 6633631"/>
              <a:gd name="connsiteY12" fmla="*/ 787751 h 1768447"/>
              <a:gd name="connsiteX13" fmla="*/ 625880 w 6633631"/>
              <a:gd name="connsiteY13" fmla="*/ 829887 h 1768447"/>
              <a:gd name="connsiteX14" fmla="*/ 838748 w 6633631"/>
              <a:gd name="connsiteY14" fmla="*/ 855534 h 1768447"/>
              <a:gd name="connsiteX15" fmla="*/ 1053931 w 6633631"/>
              <a:gd name="connsiteY15" fmla="*/ 864694 h 1768447"/>
              <a:gd name="connsiteX16" fmla="*/ 1272584 w 6633631"/>
              <a:gd name="connsiteY16" fmla="*/ 862862 h 1768447"/>
              <a:gd name="connsiteX17" fmla="*/ 1491237 w 6633631"/>
              <a:gd name="connsiteY17" fmla="*/ 846374 h 1768447"/>
              <a:gd name="connsiteX18" fmla="*/ 1713360 w 6633631"/>
              <a:gd name="connsiteY18" fmla="*/ 817063 h 1768447"/>
              <a:gd name="connsiteX19" fmla="*/ 1936641 w 6633631"/>
              <a:gd name="connsiteY19" fmla="*/ 782255 h 1768447"/>
              <a:gd name="connsiteX20" fmla="*/ 2163392 w 6633631"/>
              <a:gd name="connsiteY20" fmla="*/ 736456 h 1768447"/>
              <a:gd name="connsiteX21" fmla="*/ 2392457 w 6633631"/>
              <a:gd name="connsiteY21" fmla="*/ 683328 h 1768447"/>
              <a:gd name="connsiteX22" fmla="*/ 2623836 w 6633631"/>
              <a:gd name="connsiteY22" fmla="*/ 624705 h 1768447"/>
              <a:gd name="connsiteX23" fmla="*/ 2856372 w 6633631"/>
              <a:gd name="connsiteY23" fmla="*/ 564250 h 1768447"/>
              <a:gd name="connsiteX24" fmla="*/ 3091221 w 6633631"/>
              <a:gd name="connsiteY24" fmla="*/ 496466 h 1768447"/>
              <a:gd name="connsiteX25" fmla="*/ 3330698 w 6633631"/>
              <a:gd name="connsiteY25" fmla="*/ 432347 h 1768447"/>
              <a:gd name="connsiteX26" fmla="*/ 3569019 w 6633631"/>
              <a:gd name="connsiteY26" fmla="*/ 364564 h 1768447"/>
              <a:gd name="connsiteX27" fmla="*/ 3811966 w 6633631"/>
              <a:gd name="connsiteY27" fmla="*/ 300445 h 1768447"/>
              <a:gd name="connsiteX28" fmla="*/ 4057228 w 6633631"/>
              <a:gd name="connsiteY28" fmla="*/ 239989 h 1768447"/>
              <a:gd name="connsiteX29" fmla="*/ 4304803 w 6633631"/>
              <a:gd name="connsiteY29" fmla="*/ 183198 h 1768447"/>
              <a:gd name="connsiteX30" fmla="*/ 4553535 w 6633631"/>
              <a:gd name="connsiteY30" fmla="*/ 128239 h 1768447"/>
              <a:gd name="connsiteX31" fmla="*/ 4804581 w 6633631"/>
              <a:gd name="connsiteY31" fmla="*/ 82439 h 1768447"/>
              <a:gd name="connsiteX32" fmla="*/ 5060255 w 6633631"/>
              <a:gd name="connsiteY32" fmla="*/ 47632 h 1768447"/>
              <a:gd name="connsiteX33" fmla="*/ 5314771 w 6633631"/>
              <a:gd name="connsiteY33" fmla="*/ 18320 h 1768447"/>
              <a:gd name="connsiteX34" fmla="*/ 5575073 w 6633631"/>
              <a:gd name="connsiteY34" fmla="*/ 3664 h 176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633631" h="1768447">
                <a:moveTo>
                  <a:pt x="5835374" y="0"/>
                </a:moveTo>
                <a:lnTo>
                  <a:pt x="6099146" y="12824"/>
                </a:lnTo>
                <a:lnTo>
                  <a:pt x="6366389" y="38472"/>
                </a:lnTo>
                <a:lnTo>
                  <a:pt x="6633631" y="80607"/>
                </a:lnTo>
                <a:lnTo>
                  <a:pt x="6633631" y="957939"/>
                </a:lnTo>
                <a:lnTo>
                  <a:pt x="6633631" y="1205442"/>
                </a:lnTo>
                <a:lnTo>
                  <a:pt x="6633631" y="1768447"/>
                </a:lnTo>
                <a:lnTo>
                  <a:pt x="0" y="1768447"/>
                </a:lnTo>
                <a:lnTo>
                  <a:pt x="0" y="1205442"/>
                </a:lnTo>
                <a:lnTo>
                  <a:pt x="0" y="957939"/>
                </a:lnTo>
                <a:lnTo>
                  <a:pt x="0" y="650353"/>
                </a:lnTo>
                <a:lnTo>
                  <a:pt x="207084" y="730960"/>
                </a:lnTo>
                <a:lnTo>
                  <a:pt x="415325" y="787751"/>
                </a:lnTo>
                <a:lnTo>
                  <a:pt x="625880" y="829887"/>
                </a:lnTo>
                <a:lnTo>
                  <a:pt x="838748" y="855534"/>
                </a:lnTo>
                <a:lnTo>
                  <a:pt x="1053931" y="864694"/>
                </a:lnTo>
                <a:lnTo>
                  <a:pt x="1272584" y="862862"/>
                </a:lnTo>
                <a:lnTo>
                  <a:pt x="1491237" y="846374"/>
                </a:lnTo>
                <a:lnTo>
                  <a:pt x="1713360" y="817063"/>
                </a:lnTo>
                <a:lnTo>
                  <a:pt x="1936641" y="782255"/>
                </a:lnTo>
                <a:lnTo>
                  <a:pt x="2163392" y="736456"/>
                </a:lnTo>
                <a:lnTo>
                  <a:pt x="2392457" y="683328"/>
                </a:lnTo>
                <a:lnTo>
                  <a:pt x="2623836" y="624705"/>
                </a:lnTo>
                <a:lnTo>
                  <a:pt x="2856372" y="564250"/>
                </a:lnTo>
                <a:lnTo>
                  <a:pt x="3091221" y="496466"/>
                </a:lnTo>
                <a:lnTo>
                  <a:pt x="3330698" y="432347"/>
                </a:lnTo>
                <a:lnTo>
                  <a:pt x="3569019" y="364564"/>
                </a:lnTo>
                <a:lnTo>
                  <a:pt x="3811966" y="300445"/>
                </a:lnTo>
                <a:lnTo>
                  <a:pt x="4057228" y="239989"/>
                </a:lnTo>
                <a:lnTo>
                  <a:pt x="4304803" y="183198"/>
                </a:lnTo>
                <a:lnTo>
                  <a:pt x="4553535" y="128239"/>
                </a:lnTo>
                <a:lnTo>
                  <a:pt x="4804581" y="82439"/>
                </a:lnTo>
                <a:lnTo>
                  <a:pt x="5060255" y="47632"/>
                </a:lnTo>
                <a:lnTo>
                  <a:pt x="5314771" y="18320"/>
                </a:lnTo>
                <a:lnTo>
                  <a:pt x="5575073" y="3664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3974" y="2924875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6631409" y="3352838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930043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26471013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812800" y="1710574"/>
            <a:ext cx="11233149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812800" y="1398191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812800" y="2733896"/>
            <a:ext cx="11233149" cy="38882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326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6362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149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2017817" y="1538566"/>
            <a:ext cx="3284566" cy="4853182"/>
            <a:chOff x="1912729" y="1458758"/>
            <a:chExt cx="3510756" cy="5187394"/>
          </a:xfrm>
        </p:grpSpPr>
        <p:grpSp>
          <p:nvGrpSpPr>
            <p:cNvPr id="5" name="Group 4"/>
            <p:cNvGrpSpPr/>
            <p:nvPr/>
          </p:nvGrpSpPr>
          <p:grpSpPr>
            <a:xfrm>
              <a:off x="1972256" y="1458758"/>
              <a:ext cx="292103" cy="5187394"/>
              <a:chOff x="1374772" y="1213680"/>
              <a:chExt cx="274322" cy="5187394"/>
            </a:xfrm>
          </p:grpSpPr>
          <p:sp>
            <p:nvSpPr>
              <p:cNvPr id="22" name="Pentagon 21"/>
              <p:cNvSpPr/>
              <p:nvPr/>
            </p:nvSpPr>
            <p:spPr>
              <a:xfrm rot="5400000">
                <a:off x="1103752" y="5857228"/>
                <a:ext cx="814866" cy="272825"/>
              </a:xfrm>
              <a:prstGeom prst="homePlate">
                <a:avLst>
                  <a:gd name="adj" fmla="val 281623"/>
                </a:avLst>
              </a:prstGeom>
              <a:gradFill flip="none" rotWithShape="1">
                <a:gsLst>
                  <a:gs pos="100000">
                    <a:srgbClr val="B88954"/>
                  </a:gs>
                  <a:gs pos="0">
                    <a:srgbClr val="E1C9AF"/>
                  </a:gs>
                </a:gsLst>
                <a:lin ang="54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Rectangle 5"/>
              <p:cNvSpPr/>
              <p:nvPr/>
            </p:nvSpPr>
            <p:spPr>
              <a:xfrm>
                <a:off x="1374774" y="2007666"/>
                <a:ext cx="273845" cy="3776859"/>
              </a:xfrm>
              <a:custGeom>
                <a:avLst/>
                <a:gdLst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0 w 272825"/>
                  <a:gd name="connsiteY4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0 w 272825"/>
                  <a:gd name="connsiteY3" fmla="*/ 3776662 h 3776662"/>
                  <a:gd name="connsiteX4" fmla="*/ 1 w 272825"/>
                  <a:gd name="connsiteY4" fmla="*/ 3609974 h 3776662"/>
                  <a:gd name="connsiteX5" fmla="*/ 0 w 272825"/>
                  <a:gd name="connsiteY5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57151 w 272825"/>
                  <a:gd name="connsiteY3" fmla="*/ 3776661 h 3776662"/>
                  <a:gd name="connsiteX4" fmla="*/ 0 w 272825"/>
                  <a:gd name="connsiteY4" fmla="*/ 3776662 h 3776662"/>
                  <a:gd name="connsiteX5" fmla="*/ 1 w 272825"/>
                  <a:gd name="connsiteY5" fmla="*/ 3609974 h 3776662"/>
                  <a:gd name="connsiteX6" fmla="*/ 0 w 272825"/>
                  <a:gd name="connsiteY6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57151 w 272825"/>
                  <a:gd name="connsiteY4" fmla="*/ 3776661 h 3776662"/>
                  <a:gd name="connsiteX5" fmla="*/ 0 w 272825"/>
                  <a:gd name="connsiteY5" fmla="*/ 3776662 h 3776662"/>
                  <a:gd name="connsiteX6" fmla="*/ 1 w 272825"/>
                  <a:gd name="connsiteY6" fmla="*/ 3609974 h 3776662"/>
                  <a:gd name="connsiteX7" fmla="*/ 0 w 272825"/>
                  <a:gd name="connsiteY7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166689 w 272825"/>
                  <a:gd name="connsiteY3" fmla="*/ 3776661 h 3776662"/>
                  <a:gd name="connsiteX4" fmla="*/ 107157 w 272825"/>
                  <a:gd name="connsiteY4" fmla="*/ 3774280 h 3776662"/>
                  <a:gd name="connsiteX5" fmla="*/ 57151 w 272825"/>
                  <a:gd name="connsiteY5" fmla="*/ 3776661 h 3776662"/>
                  <a:gd name="connsiteX6" fmla="*/ 0 w 272825"/>
                  <a:gd name="connsiteY6" fmla="*/ 3776662 h 3776662"/>
                  <a:gd name="connsiteX7" fmla="*/ 1 w 272825"/>
                  <a:gd name="connsiteY7" fmla="*/ 3609974 h 3776662"/>
                  <a:gd name="connsiteX8" fmla="*/ 0 w 272825"/>
                  <a:gd name="connsiteY8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21457 w 272825"/>
                  <a:gd name="connsiteY3" fmla="*/ 3774280 h 3776662"/>
                  <a:gd name="connsiteX4" fmla="*/ 166689 w 272825"/>
                  <a:gd name="connsiteY4" fmla="*/ 3776661 h 3776662"/>
                  <a:gd name="connsiteX5" fmla="*/ 107157 w 272825"/>
                  <a:gd name="connsiteY5" fmla="*/ 3774280 h 3776662"/>
                  <a:gd name="connsiteX6" fmla="*/ 57151 w 272825"/>
                  <a:gd name="connsiteY6" fmla="*/ 3776661 h 3776662"/>
                  <a:gd name="connsiteX7" fmla="*/ 0 w 272825"/>
                  <a:gd name="connsiteY7" fmla="*/ 3776662 h 3776662"/>
                  <a:gd name="connsiteX8" fmla="*/ 1 w 272825"/>
                  <a:gd name="connsiteY8" fmla="*/ 3609974 h 3776662"/>
                  <a:gd name="connsiteX9" fmla="*/ 0 w 272825"/>
                  <a:gd name="connsiteY9" fmla="*/ 0 h 3776662"/>
                  <a:gd name="connsiteX0" fmla="*/ 0 w 272825"/>
                  <a:gd name="connsiteY0" fmla="*/ 0 h 3776662"/>
                  <a:gd name="connsiteX1" fmla="*/ 272825 w 272825"/>
                  <a:gd name="connsiteY1" fmla="*/ 0 h 3776662"/>
                  <a:gd name="connsiteX2" fmla="*/ 272825 w 272825"/>
                  <a:gd name="connsiteY2" fmla="*/ 3776662 h 3776662"/>
                  <a:gd name="connsiteX3" fmla="*/ 252414 w 272825"/>
                  <a:gd name="connsiteY3" fmla="*/ 3776661 h 3776662"/>
                  <a:gd name="connsiteX4" fmla="*/ 221457 w 272825"/>
                  <a:gd name="connsiteY4" fmla="*/ 3774280 h 3776662"/>
                  <a:gd name="connsiteX5" fmla="*/ 166689 w 272825"/>
                  <a:gd name="connsiteY5" fmla="*/ 3776661 h 3776662"/>
                  <a:gd name="connsiteX6" fmla="*/ 107157 w 272825"/>
                  <a:gd name="connsiteY6" fmla="*/ 3774280 h 3776662"/>
                  <a:gd name="connsiteX7" fmla="*/ 57151 w 272825"/>
                  <a:gd name="connsiteY7" fmla="*/ 3776661 h 3776662"/>
                  <a:gd name="connsiteX8" fmla="*/ 0 w 272825"/>
                  <a:gd name="connsiteY8" fmla="*/ 3776662 h 3776662"/>
                  <a:gd name="connsiteX9" fmla="*/ 1 w 272825"/>
                  <a:gd name="connsiteY9" fmla="*/ 3609974 h 3776662"/>
                  <a:gd name="connsiteX10" fmla="*/ 0 w 272825"/>
                  <a:gd name="connsiteY10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72825 w 273845"/>
                  <a:gd name="connsiteY3" fmla="*/ 3776662 h 3776662"/>
                  <a:gd name="connsiteX4" fmla="*/ 252414 w 273845"/>
                  <a:gd name="connsiteY4" fmla="*/ 3776661 h 3776662"/>
                  <a:gd name="connsiteX5" fmla="*/ 221457 w 273845"/>
                  <a:gd name="connsiteY5" fmla="*/ 3774280 h 3776662"/>
                  <a:gd name="connsiteX6" fmla="*/ 166689 w 273845"/>
                  <a:gd name="connsiteY6" fmla="*/ 3776661 h 3776662"/>
                  <a:gd name="connsiteX7" fmla="*/ 107157 w 273845"/>
                  <a:gd name="connsiteY7" fmla="*/ 3774280 h 3776662"/>
                  <a:gd name="connsiteX8" fmla="*/ 57151 w 273845"/>
                  <a:gd name="connsiteY8" fmla="*/ 3776661 h 3776662"/>
                  <a:gd name="connsiteX9" fmla="*/ 0 w 273845"/>
                  <a:gd name="connsiteY9" fmla="*/ 3776662 h 3776662"/>
                  <a:gd name="connsiteX10" fmla="*/ 1 w 273845"/>
                  <a:gd name="connsiteY10" fmla="*/ 3609974 h 3776662"/>
                  <a:gd name="connsiteX11" fmla="*/ 0 w 273845"/>
                  <a:gd name="connsiteY11" fmla="*/ 0 h 3776662"/>
                  <a:gd name="connsiteX0" fmla="*/ 0 w 273845"/>
                  <a:gd name="connsiteY0" fmla="*/ 0 h 3776662"/>
                  <a:gd name="connsiteX1" fmla="*/ 272825 w 273845"/>
                  <a:gd name="connsiteY1" fmla="*/ 0 h 3776662"/>
                  <a:gd name="connsiteX2" fmla="*/ 273845 w 273845"/>
                  <a:gd name="connsiteY2" fmla="*/ 3581399 h 3776662"/>
                  <a:gd name="connsiteX3" fmla="*/ 252414 w 273845"/>
                  <a:gd name="connsiteY3" fmla="*/ 3776661 h 3776662"/>
                  <a:gd name="connsiteX4" fmla="*/ 221457 w 273845"/>
                  <a:gd name="connsiteY4" fmla="*/ 3774280 h 3776662"/>
                  <a:gd name="connsiteX5" fmla="*/ 166689 w 273845"/>
                  <a:gd name="connsiteY5" fmla="*/ 3776661 h 3776662"/>
                  <a:gd name="connsiteX6" fmla="*/ 107157 w 273845"/>
                  <a:gd name="connsiteY6" fmla="*/ 3774280 h 3776662"/>
                  <a:gd name="connsiteX7" fmla="*/ 57151 w 273845"/>
                  <a:gd name="connsiteY7" fmla="*/ 3776661 h 3776662"/>
                  <a:gd name="connsiteX8" fmla="*/ 0 w 273845"/>
                  <a:gd name="connsiteY8" fmla="*/ 3776662 h 3776662"/>
                  <a:gd name="connsiteX9" fmla="*/ 1 w 273845"/>
                  <a:gd name="connsiteY9" fmla="*/ 3609974 h 3776662"/>
                  <a:gd name="connsiteX10" fmla="*/ 0 w 273845"/>
                  <a:gd name="connsiteY10" fmla="*/ 0 h 3776662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7157 w 273845"/>
                  <a:gd name="connsiteY6" fmla="*/ 3774280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76661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1457 w 273845"/>
                  <a:gd name="connsiteY4" fmla="*/ 3774280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2414 w 273845"/>
                  <a:gd name="connsiteY3" fmla="*/ 3776661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50032 w 273845"/>
                  <a:gd name="connsiteY3" fmla="*/ 3695699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661"/>
                  <a:gd name="connsiteX1" fmla="*/ 272825 w 273845"/>
                  <a:gd name="connsiteY1" fmla="*/ 0 h 3776661"/>
                  <a:gd name="connsiteX2" fmla="*/ 273845 w 273845"/>
                  <a:gd name="connsiteY2" fmla="*/ 3581399 h 3776661"/>
                  <a:gd name="connsiteX3" fmla="*/ 247651 w 273845"/>
                  <a:gd name="connsiteY3" fmla="*/ 3702843 h 3776661"/>
                  <a:gd name="connsiteX4" fmla="*/ 228601 w 273845"/>
                  <a:gd name="connsiteY4" fmla="*/ 3629023 h 3776661"/>
                  <a:gd name="connsiteX5" fmla="*/ 166689 w 273845"/>
                  <a:gd name="connsiteY5" fmla="*/ 3776661 h 3776661"/>
                  <a:gd name="connsiteX6" fmla="*/ 104776 w 273845"/>
                  <a:gd name="connsiteY6" fmla="*/ 3664743 h 3776661"/>
                  <a:gd name="connsiteX7" fmla="*/ 57151 w 273845"/>
                  <a:gd name="connsiteY7" fmla="*/ 3750467 h 3776661"/>
                  <a:gd name="connsiteX8" fmla="*/ 1 w 273845"/>
                  <a:gd name="connsiteY8" fmla="*/ 3609974 h 3776661"/>
                  <a:gd name="connsiteX9" fmla="*/ 0 w 273845"/>
                  <a:gd name="connsiteY9" fmla="*/ 0 h 3776661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87"/>
                  <a:gd name="connsiteX1" fmla="*/ 272825 w 273845"/>
                  <a:gd name="connsiteY1" fmla="*/ 0 h 3776887"/>
                  <a:gd name="connsiteX2" fmla="*/ 273845 w 273845"/>
                  <a:gd name="connsiteY2" fmla="*/ 3581399 h 3776887"/>
                  <a:gd name="connsiteX3" fmla="*/ 247651 w 273845"/>
                  <a:gd name="connsiteY3" fmla="*/ 3702843 h 3776887"/>
                  <a:gd name="connsiteX4" fmla="*/ 228601 w 273845"/>
                  <a:gd name="connsiteY4" fmla="*/ 3629023 h 3776887"/>
                  <a:gd name="connsiteX5" fmla="*/ 166689 w 273845"/>
                  <a:gd name="connsiteY5" fmla="*/ 3776661 h 3776887"/>
                  <a:gd name="connsiteX6" fmla="*/ 104776 w 273845"/>
                  <a:gd name="connsiteY6" fmla="*/ 3664743 h 3776887"/>
                  <a:gd name="connsiteX7" fmla="*/ 57151 w 273845"/>
                  <a:gd name="connsiteY7" fmla="*/ 3750467 h 3776887"/>
                  <a:gd name="connsiteX8" fmla="*/ 1 w 273845"/>
                  <a:gd name="connsiteY8" fmla="*/ 3609974 h 3776887"/>
                  <a:gd name="connsiteX9" fmla="*/ 0 w 273845"/>
                  <a:gd name="connsiteY9" fmla="*/ 0 h 3776887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94"/>
                  <a:gd name="connsiteY0" fmla="*/ 0 h 3776859"/>
                  <a:gd name="connsiteX1" fmla="*/ 272825 w 273894"/>
                  <a:gd name="connsiteY1" fmla="*/ 0 h 3776859"/>
                  <a:gd name="connsiteX2" fmla="*/ 273845 w 273894"/>
                  <a:gd name="connsiteY2" fmla="*/ 3581399 h 3776859"/>
                  <a:gd name="connsiteX3" fmla="*/ 247651 w 273894"/>
                  <a:gd name="connsiteY3" fmla="*/ 3702843 h 3776859"/>
                  <a:gd name="connsiteX4" fmla="*/ 223839 w 273894"/>
                  <a:gd name="connsiteY4" fmla="*/ 3631404 h 3776859"/>
                  <a:gd name="connsiteX5" fmla="*/ 166689 w 273894"/>
                  <a:gd name="connsiteY5" fmla="*/ 3776661 h 3776859"/>
                  <a:gd name="connsiteX6" fmla="*/ 104776 w 273894"/>
                  <a:gd name="connsiteY6" fmla="*/ 3664743 h 3776859"/>
                  <a:gd name="connsiteX7" fmla="*/ 57151 w 273894"/>
                  <a:gd name="connsiteY7" fmla="*/ 3750467 h 3776859"/>
                  <a:gd name="connsiteX8" fmla="*/ 1 w 273894"/>
                  <a:gd name="connsiteY8" fmla="*/ 3609974 h 3776859"/>
                  <a:gd name="connsiteX9" fmla="*/ 0 w 273894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7651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52414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  <a:gd name="connsiteX0" fmla="*/ 0 w 273845"/>
                  <a:gd name="connsiteY0" fmla="*/ 0 h 3776859"/>
                  <a:gd name="connsiteX1" fmla="*/ 272825 w 273845"/>
                  <a:gd name="connsiteY1" fmla="*/ 0 h 3776859"/>
                  <a:gd name="connsiteX2" fmla="*/ 273845 w 273845"/>
                  <a:gd name="connsiteY2" fmla="*/ 3581399 h 3776859"/>
                  <a:gd name="connsiteX3" fmla="*/ 245270 w 273845"/>
                  <a:gd name="connsiteY3" fmla="*/ 3702843 h 3776859"/>
                  <a:gd name="connsiteX4" fmla="*/ 223839 w 273845"/>
                  <a:gd name="connsiteY4" fmla="*/ 3631404 h 3776859"/>
                  <a:gd name="connsiteX5" fmla="*/ 166689 w 273845"/>
                  <a:gd name="connsiteY5" fmla="*/ 3776661 h 3776859"/>
                  <a:gd name="connsiteX6" fmla="*/ 104776 w 273845"/>
                  <a:gd name="connsiteY6" fmla="*/ 3664743 h 3776859"/>
                  <a:gd name="connsiteX7" fmla="*/ 57151 w 273845"/>
                  <a:gd name="connsiteY7" fmla="*/ 3750467 h 3776859"/>
                  <a:gd name="connsiteX8" fmla="*/ 1 w 273845"/>
                  <a:gd name="connsiteY8" fmla="*/ 3609974 h 3776859"/>
                  <a:gd name="connsiteX9" fmla="*/ 0 w 273845"/>
                  <a:gd name="connsiteY9" fmla="*/ 0 h 3776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73845" h="3776859">
                    <a:moveTo>
                      <a:pt x="0" y="0"/>
                    </a:moveTo>
                    <a:lnTo>
                      <a:pt x="272825" y="0"/>
                    </a:lnTo>
                    <a:lnTo>
                      <a:pt x="273845" y="3581399"/>
                    </a:lnTo>
                    <a:cubicBezTo>
                      <a:pt x="269876" y="3659980"/>
                      <a:pt x="258763" y="3688555"/>
                      <a:pt x="245270" y="3702843"/>
                    </a:cubicBezTo>
                    <a:cubicBezTo>
                      <a:pt x="228204" y="3675061"/>
                      <a:pt x="236936" y="3619101"/>
                      <a:pt x="223839" y="3631404"/>
                    </a:cubicBezTo>
                    <a:cubicBezTo>
                      <a:pt x="210742" y="3643707"/>
                      <a:pt x="186533" y="3771105"/>
                      <a:pt x="166689" y="3776661"/>
                    </a:cubicBezTo>
                    <a:cubicBezTo>
                      <a:pt x="146845" y="3782217"/>
                      <a:pt x="123032" y="3669109"/>
                      <a:pt x="104776" y="3664743"/>
                    </a:cubicBezTo>
                    <a:cubicBezTo>
                      <a:pt x="86520" y="3660377"/>
                      <a:pt x="74614" y="3759595"/>
                      <a:pt x="57151" y="3750467"/>
                    </a:cubicBezTo>
                    <a:cubicBezTo>
                      <a:pt x="28576" y="3725068"/>
                      <a:pt x="9527" y="3661568"/>
                      <a:pt x="1" y="3609974"/>
                    </a:cubicBezTo>
                    <a:cubicBezTo>
                      <a:pt x="1" y="2406649"/>
                      <a:pt x="0" y="1203325"/>
                      <a:pt x="0" y="0"/>
                    </a:cubicBezTo>
                    <a:close/>
                  </a:path>
                </a:pathLst>
              </a:custGeom>
              <a:gradFill flip="none" rotWithShape="1">
                <a:gsLst>
                  <a:gs pos="83000">
                    <a:schemeClr val="tx2"/>
                  </a:gs>
                  <a:gs pos="82000">
                    <a:schemeClr val="tx2"/>
                  </a:gs>
                  <a:gs pos="34000">
                    <a:schemeClr val="tx2">
                      <a:lumMod val="75000"/>
                    </a:schemeClr>
                  </a:gs>
                  <a:gs pos="0">
                    <a:schemeClr val="tx2"/>
                  </a:gs>
                  <a:gs pos="38000">
                    <a:schemeClr val="tx2"/>
                  </a:gs>
                  <a:gs pos="100000">
                    <a:schemeClr val="tx2"/>
                  </a:gs>
                </a:gsLst>
                <a:lin ang="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1374774" y="1417118"/>
                <a:ext cx="272825" cy="59055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75000"/>
                    </a:schemeClr>
                  </a:gs>
                  <a:gs pos="27000">
                    <a:srgbClr val="F2F2F2">
                      <a:lumMod val="0"/>
                      <a:lumOff val="100000"/>
                    </a:srgbClr>
                  </a:gs>
                  <a:gs pos="100000">
                    <a:schemeClr val="bg1">
                      <a:lumMod val="50000"/>
                    </a:schemeClr>
                  </a:gs>
                </a:gsLst>
                <a:lin ang="10800000" scaled="1"/>
                <a:tileRect/>
              </a:gra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1404710" y="1213680"/>
                <a:ext cx="212954" cy="203438"/>
              </a:xfrm>
              <a:prstGeom prst="rect">
                <a:avLst/>
              </a:prstGeom>
              <a:solidFill>
                <a:schemeClr val="tx2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/>
              <p:nvPr/>
            </p:nvSpPr>
            <p:spPr>
              <a:xfrm rot="5400000">
                <a:off x="1396885" y="6250198"/>
                <a:ext cx="228600" cy="73152"/>
              </a:xfrm>
              <a:custGeom>
                <a:avLst/>
                <a:gdLst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  <a:gd name="connsiteX0" fmla="*/ 0 w 226544"/>
                  <a:gd name="connsiteY0" fmla="*/ 35306 h 70612"/>
                  <a:gd name="connsiteX1" fmla="*/ 27685 w 226544"/>
                  <a:gd name="connsiteY1" fmla="*/ 0 h 70612"/>
                  <a:gd name="connsiteX2" fmla="*/ 226544 w 226544"/>
                  <a:gd name="connsiteY2" fmla="*/ 35306 h 70612"/>
                  <a:gd name="connsiteX3" fmla="*/ 27685 w 226544"/>
                  <a:gd name="connsiteY3" fmla="*/ 70612 h 70612"/>
                  <a:gd name="connsiteX4" fmla="*/ 0 w 226544"/>
                  <a:gd name="connsiteY4" fmla="*/ 35306 h 7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6544" h="70612">
                    <a:moveTo>
                      <a:pt x="0" y="35306"/>
                    </a:moveTo>
                    <a:cubicBezTo>
                      <a:pt x="1521" y="15316"/>
                      <a:pt x="12805" y="4576"/>
                      <a:pt x="27685" y="0"/>
                    </a:cubicBezTo>
                    <a:lnTo>
                      <a:pt x="226544" y="35306"/>
                    </a:lnTo>
                    <a:lnTo>
                      <a:pt x="27685" y="70612"/>
                    </a:lnTo>
                    <a:cubicBezTo>
                      <a:pt x="11264" y="65009"/>
                      <a:pt x="1007" y="52726"/>
                      <a:pt x="0" y="35306"/>
                    </a:cubicBezTo>
                    <a:close/>
                  </a:path>
                </a:pathLst>
              </a:custGeom>
              <a:solidFill>
                <a:srgbClr val="4C504C"/>
              </a:solidFill>
              <a:ln w="3175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endParaRPr lang="en-US" sz="14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27" name="Straight Connector 26"/>
              <p:cNvCxnSpPr/>
              <p:nvPr/>
            </p:nvCxnSpPr>
            <p:spPr>
              <a:xfrm>
                <a:off x="1374774" y="148664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374774" y="1562425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1374774" y="1638202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1374774" y="1713979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1374774" y="1789756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/>
              <p:cNvCxnSpPr/>
              <p:nvPr/>
            </p:nvCxnSpPr>
            <p:spPr>
              <a:xfrm>
                <a:off x="1374774" y="1865533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1374774" y="1941308"/>
                <a:ext cx="274320" cy="0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rapezoid 5"/>
            <p:cNvSpPr/>
            <p:nvPr/>
          </p:nvSpPr>
          <p:spPr>
            <a:xfrm rot="16200000">
              <a:off x="1594832" y="5341831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2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rapezoid 6"/>
            <p:cNvSpPr/>
            <p:nvPr/>
          </p:nvSpPr>
          <p:spPr>
            <a:xfrm rot="16200000">
              <a:off x="1594832" y="4439533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5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rapezoid 7"/>
            <p:cNvSpPr/>
            <p:nvPr/>
          </p:nvSpPr>
          <p:spPr>
            <a:xfrm rot="16200000">
              <a:off x="1594832" y="3537234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4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rapezoid 8"/>
            <p:cNvSpPr/>
            <p:nvPr/>
          </p:nvSpPr>
          <p:spPr>
            <a:xfrm rot="16200000">
              <a:off x="1594832" y="2634935"/>
              <a:ext cx="695326" cy="59529"/>
            </a:xfrm>
            <a:prstGeom prst="trapezoid">
              <a:avLst>
                <a:gd name="adj" fmla="val 69837"/>
              </a:avLst>
            </a:prstGeom>
            <a:solidFill>
              <a:schemeClr val="accent3">
                <a:lumMod val="50000"/>
              </a:schemeClr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Pentagon 9"/>
            <p:cNvSpPr/>
            <p:nvPr/>
          </p:nvSpPr>
          <p:spPr>
            <a:xfrm>
              <a:off x="1912729" y="2359899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1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Pentagon 10"/>
            <p:cNvSpPr/>
            <p:nvPr/>
          </p:nvSpPr>
          <p:spPr>
            <a:xfrm>
              <a:off x="1912729" y="3262198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2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Pentagon 11"/>
            <p:cNvSpPr/>
            <p:nvPr/>
          </p:nvSpPr>
          <p:spPr>
            <a:xfrm>
              <a:off x="1912729" y="4164497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3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Pentagon 12"/>
            <p:cNvSpPr/>
            <p:nvPr/>
          </p:nvSpPr>
          <p:spPr>
            <a:xfrm>
              <a:off x="1912729" y="5066795"/>
              <a:ext cx="3510756" cy="607219"/>
            </a:xfrm>
            <a:prstGeom prst="homePlate">
              <a:avLst>
                <a:gd name="adj" fmla="val 36274"/>
              </a:avLst>
            </a:prstGeom>
            <a:solidFill>
              <a:schemeClr val="accent4"/>
            </a:solidFill>
            <a:ln w="31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2679704" y="2509740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8"/>
            <p:cNvSpPr txBox="1"/>
            <p:nvPr/>
          </p:nvSpPr>
          <p:spPr>
            <a:xfrm>
              <a:off x="1944843" y="2478964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  <p:sp>
          <p:nvSpPr>
            <p:cNvPr id="36" name="TextBox 191"/>
            <p:cNvSpPr txBox="1"/>
            <p:nvPr/>
          </p:nvSpPr>
          <p:spPr>
            <a:xfrm>
              <a:off x="1944843" y="3381429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  <p:sp>
          <p:nvSpPr>
            <p:cNvPr id="37" name="TextBox 192"/>
            <p:cNvSpPr txBox="1"/>
            <p:nvPr/>
          </p:nvSpPr>
          <p:spPr>
            <a:xfrm>
              <a:off x="1944843" y="4283895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  <p:sp>
          <p:nvSpPr>
            <p:cNvPr id="38" name="TextBox 193"/>
            <p:cNvSpPr txBox="1"/>
            <p:nvPr/>
          </p:nvSpPr>
          <p:spPr>
            <a:xfrm>
              <a:off x="1944843" y="5186362"/>
              <a:ext cx="303613" cy="34960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sz="14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2679704" y="3412206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2679704" y="4314672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2679704" y="5214753"/>
              <a:ext cx="2330568" cy="3511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en-GB" sz="14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5868972" y="201186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868972" y="2354521"/>
            <a:ext cx="437774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Donut 44"/>
          <p:cNvSpPr/>
          <p:nvPr/>
        </p:nvSpPr>
        <p:spPr>
          <a:xfrm>
            <a:off x="5937233" y="330177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6142990" y="349921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 noEditPoints="1"/>
          </p:cNvSpPr>
          <p:nvPr/>
        </p:nvSpPr>
        <p:spPr bwMode="auto">
          <a:xfrm>
            <a:off x="6114638" y="5024359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 noEditPoints="1"/>
          </p:cNvSpPr>
          <p:nvPr/>
        </p:nvSpPr>
        <p:spPr bwMode="auto">
          <a:xfrm>
            <a:off x="8854192" y="502183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 noEditPoints="1"/>
          </p:cNvSpPr>
          <p:nvPr/>
        </p:nvSpPr>
        <p:spPr bwMode="auto">
          <a:xfrm>
            <a:off x="8844060" y="351207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Donut 49"/>
          <p:cNvSpPr/>
          <p:nvPr/>
        </p:nvSpPr>
        <p:spPr>
          <a:xfrm>
            <a:off x="8610636" y="4818814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Donut 50"/>
          <p:cNvSpPr/>
          <p:nvPr/>
        </p:nvSpPr>
        <p:spPr>
          <a:xfrm>
            <a:off x="5931813" y="48189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Donut 51"/>
          <p:cNvSpPr/>
          <p:nvPr/>
        </p:nvSpPr>
        <p:spPr>
          <a:xfrm>
            <a:off x="8604931" y="330177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54485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596777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9283439" y="3609779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82082" y="3340555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654485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596777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340944" y="513572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284396" y="484992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884114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5884114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48425" y="403657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42297" y="55601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69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5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500"/>
                            </p:stCondLst>
                            <p:childTnLst>
                              <p:par>
                                <p:cTn id="10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4" grpId="0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572801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3619392" y="3402029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任意多边形 9"/>
          <p:cNvSpPr>
            <a:spLocks/>
          </p:cNvSpPr>
          <p:nvPr/>
        </p:nvSpPr>
        <p:spPr bwMode="auto">
          <a:xfrm>
            <a:off x="6225119" y="2408473"/>
            <a:ext cx="6633631" cy="1768447"/>
          </a:xfrm>
          <a:custGeom>
            <a:avLst/>
            <a:gdLst>
              <a:gd name="connsiteX0" fmla="*/ 5835374 w 6633631"/>
              <a:gd name="connsiteY0" fmla="*/ 0 h 1768447"/>
              <a:gd name="connsiteX1" fmla="*/ 6099146 w 6633631"/>
              <a:gd name="connsiteY1" fmla="*/ 12824 h 1768447"/>
              <a:gd name="connsiteX2" fmla="*/ 6366389 w 6633631"/>
              <a:gd name="connsiteY2" fmla="*/ 38472 h 1768447"/>
              <a:gd name="connsiteX3" fmla="*/ 6633631 w 6633631"/>
              <a:gd name="connsiteY3" fmla="*/ 80607 h 1768447"/>
              <a:gd name="connsiteX4" fmla="*/ 6633631 w 6633631"/>
              <a:gd name="connsiteY4" fmla="*/ 957939 h 1768447"/>
              <a:gd name="connsiteX5" fmla="*/ 6633631 w 6633631"/>
              <a:gd name="connsiteY5" fmla="*/ 1205442 h 1768447"/>
              <a:gd name="connsiteX6" fmla="*/ 6633631 w 6633631"/>
              <a:gd name="connsiteY6" fmla="*/ 1768447 h 1768447"/>
              <a:gd name="connsiteX7" fmla="*/ 0 w 6633631"/>
              <a:gd name="connsiteY7" fmla="*/ 1768447 h 1768447"/>
              <a:gd name="connsiteX8" fmla="*/ 0 w 6633631"/>
              <a:gd name="connsiteY8" fmla="*/ 1205442 h 1768447"/>
              <a:gd name="connsiteX9" fmla="*/ 0 w 6633631"/>
              <a:gd name="connsiteY9" fmla="*/ 957939 h 1768447"/>
              <a:gd name="connsiteX10" fmla="*/ 0 w 6633631"/>
              <a:gd name="connsiteY10" fmla="*/ 650353 h 1768447"/>
              <a:gd name="connsiteX11" fmla="*/ 207084 w 6633631"/>
              <a:gd name="connsiteY11" fmla="*/ 730960 h 1768447"/>
              <a:gd name="connsiteX12" fmla="*/ 415325 w 6633631"/>
              <a:gd name="connsiteY12" fmla="*/ 787751 h 1768447"/>
              <a:gd name="connsiteX13" fmla="*/ 625880 w 6633631"/>
              <a:gd name="connsiteY13" fmla="*/ 829887 h 1768447"/>
              <a:gd name="connsiteX14" fmla="*/ 838748 w 6633631"/>
              <a:gd name="connsiteY14" fmla="*/ 855534 h 1768447"/>
              <a:gd name="connsiteX15" fmla="*/ 1053931 w 6633631"/>
              <a:gd name="connsiteY15" fmla="*/ 864694 h 1768447"/>
              <a:gd name="connsiteX16" fmla="*/ 1272584 w 6633631"/>
              <a:gd name="connsiteY16" fmla="*/ 862862 h 1768447"/>
              <a:gd name="connsiteX17" fmla="*/ 1491237 w 6633631"/>
              <a:gd name="connsiteY17" fmla="*/ 846374 h 1768447"/>
              <a:gd name="connsiteX18" fmla="*/ 1713360 w 6633631"/>
              <a:gd name="connsiteY18" fmla="*/ 817063 h 1768447"/>
              <a:gd name="connsiteX19" fmla="*/ 1936641 w 6633631"/>
              <a:gd name="connsiteY19" fmla="*/ 782255 h 1768447"/>
              <a:gd name="connsiteX20" fmla="*/ 2163392 w 6633631"/>
              <a:gd name="connsiteY20" fmla="*/ 736456 h 1768447"/>
              <a:gd name="connsiteX21" fmla="*/ 2392457 w 6633631"/>
              <a:gd name="connsiteY21" fmla="*/ 683328 h 1768447"/>
              <a:gd name="connsiteX22" fmla="*/ 2623836 w 6633631"/>
              <a:gd name="connsiteY22" fmla="*/ 624705 h 1768447"/>
              <a:gd name="connsiteX23" fmla="*/ 2856372 w 6633631"/>
              <a:gd name="connsiteY23" fmla="*/ 564250 h 1768447"/>
              <a:gd name="connsiteX24" fmla="*/ 3091221 w 6633631"/>
              <a:gd name="connsiteY24" fmla="*/ 496466 h 1768447"/>
              <a:gd name="connsiteX25" fmla="*/ 3330698 w 6633631"/>
              <a:gd name="connsiteY25" fmla="*/ 432347 h 1768447"/>
              <a:gd name="connsiteX26" fmla="*/ 3569019 w 6633631"/>
              <a:gd name="connsiteY26" fmla="*/ 364564 h 1768447"/>
              <a:gd name="connsiteX27" fmla="*/ 3811966 w 6633631"/>
              <a:gd name="connsiteY27" fmla="*/ 300445 h 1768447"/>
              <a:gd name="connsiteX28" fmla="*/ 4057228 w 6633631"/>
              <a:gd name="connsiteY28" fmla="*/ 239989 h 1768447"/>
              <a:gd name="connsiteX29" fmla="*/ 4304803 w 6633631"/>
              <a:gd name="connsiteY29" fmla="*/ 183198 h 1768447"/>
              <a:gd name="connsiteX30" fmla="*/ 4553535 w 6633631"/>
              <a:gd name="connsiteY30" fmla="*/ 128239 h 1768447"/>
              <a:gd name="connsiteX31" fmla="*/ 4804581 w 6633631"/>
              <a:gd name="connsiteY31" fmla="*/ 82439 h 1768447"/>
              <a:gd name="connsiteX32" fmla="*/ 5060255 w 6633631"/>
              <a:gd name="connsiteY32" fmla="*/ 47632 h 1768447"/>
              <a:gd name="connsiteX33" fmla="*/ 5314771 w 6633631"/>
              <a:gd name="connsiteY33" fmla="*/ 18320 h 1768447"/>
              <a:gd name="connsiteX34" fmla="*/ 5575073 w 6633631"/>
              <a:gd name="connsiteY34" fmla="*/ 3664 h 17684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6633631" h="1768447">
                <a:moveTo>
                  <a:pt x="5835374" y="0"/>
                </a:moveTo>
                <a:lnTo>
                  <a:pt x="6099146" y="12824"/>
                </a:lnTo>
                <a:lnTo>
                  <a:pt x="6366389" y="38472"/>
                </a:lnTo>
                <a:lnTo>
                  <a:pt x="6633631" y="80607"/>
                </a:lnTo>
                <a:lnTo>
                  <a:pt x="6633631" y="957939"/>
                </a:lnTo>
                <a:lnTo>
                  <a:pt x="6633631" y="1205442"/>
                </a:lnTo>
                <a:lnTo>
                  <a:pt x="6633631" y="1768447"/>
                </a:lnTo>
                <a:lnTo>
                  <a:pt x="0" y="1768447"/>
                </a:lnTo>
                <a:lnTo>
                  <a:pt x="0" y="1205442"/>
                </a:lnTo>
                <a:lnTo>
                  <a:pt x="0" y="957939"/>
                </a:lnTo>
                <a:lnTo>
                  <a:pt x="0" y="650353"/>
                </a:lnTo>
                <a:lnTo>
                  <a:pt x="207084" y="730960"/>
                </a:lnTo>
                <a:lnTo>
                  <a:pt x="415325" y="787751"/>
                </a:lnTo>
                <a:lnTo>
                  <a:pt x="625880" y="829887"/>
                </a:lnTo>
                <a:lnTo>
                  <a:pt x="838748" y="855534"/>
                </a:lnTo>
                <a:lnTo>
                  <a:pt x="1053931" y="864694"/>
                </a:lnTo>
                <a:lnTo>
                  <a:pt x="1272584" y="862862"/>
                </a:lnTo>
                <a:lnTo>
                  <a:pt x="1491237" y="846374"/>
                </a:lnTo>
                <a:lnTo>
                  <a:pt x="1713360" y="817063"/>
                </a:lnTo>
                <a:lnTo>
                  <a:pt x="1936641" y="782255"/>
                </a:lnTo>
                <a:lnTo>
                  <a:pt x="2163392" y="736456"/>
                </a:lnTo>
                <a:lnTo>
                  <a:pt x="2392457" y="683328"/>
                </a:lnTo>
                <a:lnTo>
                  <a:pt x="2623836" y="624705"/>
                </a:lnTo>
                <a:lnTo>
                  <a:pt x="2856372" y="564250"/>
                </a:lnTo>
                <a:lnTo>
                  <a:pt x="3091221" y="496466"/>
                </a:lnTo>
                <a:lnTo>
                  <a:pt x="3330698" y="432347"/>
                </a:lnTo>
                <a:lnTo>
                  <a:pt x="3569019" y="364564"/>
                </a:lnTo>
                <a:lnTo>
                  <a:pt x="3811966" y="300445"/>
                </a:lnTo>
                <a:lnTo>
                  <a:pt x="4057228" y="239989"/>
                </a:lnTo>
                <a:lnTo>
                  <a:pt x="4304803" y="183198"/>
                </a:lnTo>
                <a:lnTo>
                  <a:pt x="4553535" y="128239"/>
                </a:lnTo>
                <a:lnTo>
                  <a:pt x="4804581" y="82439"/>
                </a:lnTo>
                <a:lnTo>
                  <a:pt x="5060255" y="47632"/>
                </a:lnTo>
                <a:lnTo>
                  <a:pt x="5314771" y="18320"/>
                </a:lnTo>
                <a:lnTo>
                  <a:pt x="5575073" y="3664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  <a:noAutofit/>
          </a:bodyPr>
          <a:lstStyle/>
          <a:p>
            <a:endParaRPr lang="zh-CN" altLang="en-US"/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573974" y="2924875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6631409" y="3352838"/>
            <a:ext cx="3686398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930043"/>
            <a:ext cx="3686398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7948863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812800" y="2133317"/>
            <a:ext cx="5040511" cy="3947234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en-US" altLang="zh-CN" sz="9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en-US" altLang="zh-CN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812800" y="1456085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6429375" y="1456085"/>
            <a:ext cx="5616574" cy="503996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812800" y="204805"/>
            <a:ext cx="2311176" cy="447739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8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6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812800" y="671952"/>
            <a:ext cx="2311176" cy="169277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174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04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"/>
  <p:tag name="MH" val="20161022203400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400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192605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115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92D050"/>
      </a:accent2>
      <a:accent3>
        <a:srgbClr val="00B0F0"/>
      </a:accent3>
      <a:accent4>
        <a:srgbClr val="92D050"/>
      </a:accent4>
      <a:accent5>
        <a:srgbClr val="00B0F0"/>
      </a:accent5>
      <a:accent6>
        <a:srgbClr val="92D050"/>
      </a:accent6>
      <a:hlink>
        <a:srgbClr val="00B0F0"/>
      </a:hlink>
      <a:folHlink>
        <a:srgbClr val="92D05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4030</Words>
  <Application>Microsoft Office PowerPoint</Application>
  <PresentationFormat>自定义</PresentationFormat>
  <Paragraphs>268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绿色简洁</dc:title>
  <dc:creator/>
  <cp:keywords>第一PPT模板网：www.1ppt.com</cp:keywords>
  <cp:lastModifiedBy/>
  <cp:revision>1</cp:revision>
  <dcterms:created xsi:type="dcterms:W3CDTF">2016-10-31T13:28:49Z</dcterms:created>
  <dcterms:modified xsi:type="dcterms:W3CDTF">2017-12-30T01:02:21Z</dcterms:modified>
</cp:coreProperties>
</file>