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55" r:id="rId2"/>
  </p:sldMasterIdLst>
  <p:notesMasterIdLst>
    <p:notesMasterId r:id="rId26"/>
  </p:notesMasterIdLst>
  <p:handoutMasterIdLst>
    <p:handoutMasterId r:id="rId27"/>
  </p:handoutMasterIdLst>
  <p:sldIdLst>
    <p:sldId id="3162" r:id="rId3"/>
    <p:sldId id="3163" r:id="rId4"/>
    <p:sldId id="3164" r:id="rId5"/>
    <p:sldId id="3136" r:id="rId6"/>
    <p:sldId id="3132" r:id="rId7"/>
    <p:sldId id="3134" r:id="rId8"/>
    <p:sldId id="3133" r:id="rId9"/>
    <p:sldId id="3167" r:id="rId10"/>
    <p:sldId id="3131" r:id="rId11"/>
    <p:sldId id="3129" r:id="rId12"/>
    <p:sldId id="3150" r:id="rId13"/>
    <p:sldId id="3141" r:id="rId14"/>
    <p:sldId id="3168" r:id="rId15"/>
    <p:sldId id="3142" r:id="rId16"/>
    <p:sldId id="3149" r:id="rId17"/>
    <p:sldId id="3143" r:id="rId18"/>
    <p:sldId id="3138" r:id="rId19"/>
    <p:sldId id="3169" r:id="rId20"/>
    <p:sldId id="3130" r:id="rId21"/>
    <p:sldId id="3148" r:id="rId22"/>
    <p:sldId id="3135" r:id="rId23"/>
    <p:sldId id="3170" r:id="rId24"/>
    <p:sldId id="3171"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A600"/>
    <a:srgbClr val="CB10D7"/>
    <a:srgbClr val="259FE5"/>
    <a:srgbClr val="72B027"/>
    <a:srgbClr val="FEA702"/>
    <a:srgbClr val="A6A6A6"/>
    <a:srgbClr val="F84E4B"/>
    <a:srgbClr val="26C8D2"/>
    <a:srgbClr val="1CB7F1"/>
    <a:srgbClr val="0170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95" autoAdjust="0"/>
    <p:restoredTop sz="92986" autoAdjust="0"/>
  </p:normalViewPr>
  <p:slideViewPr>
    <p:cSldViewPr>
      <p:cViewPr varScale="1">
        <p:scale>
          <a:sx n="56" d="100"/>
          <a:sy n="56" d="100"/>
        </p:scale>
        <p:origin x="-108" y="-154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50" d="100"/>
        <a:sy n="50"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2017/12/30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2017/12/30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575859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14</a:t>
            </a:fld>
            <a:endParaRPr lang="en-GB"/>
          </a:p>
        </p:txBody>
      </p:sp>
    </p:spTree>
    <p:extLst>
      <p:ext uri="{BB962C8B-B14F-4D97-AF65-F5344CB8AC3E}">
        <p14:creationId xmlns:p14="http://schemas.microsoft.com/office/powerpoint/2010/main" val="26839826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15</a:t>
            </a:fld>
            <a:endParaRPr lang="zh-CN" altLang="en-US"/>
          </a:p>
        </p:txBody>
      </p:sp>
    </p:spTree>
    <p:extLst>
      <p:ext uri="{BB962C8B-B14F-4D97-AF65-F5344CB8AC3E}">
        <p14:creationId xmlns:p14="http://schemas.microsoft.com/office/powerpoint/2010/main" val="136114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20006774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4732635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9527217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20</a:t>
            </a:fld>
            <a:endParaRPr lang="zh-CN" altLang="en-US"/>
          </a:p>
        </p:txBody>
      </p:sp>
    </p:spTree>
    <p:extLst>
      <p:ext uri="{BB962C8B-B14F-4D97-AF65-F5344CB8AC3E}">
        <p14:creationId xmlns:p14="http://schemas.microsoft.com/office/powerpoint/2010/main" val="12608900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21</a:t>
            </a:fld>
            <a:endParaRPr lang="zh-CN" altLang="en-US"/>
          </a:p>
        </p:txBody>
      </p:sp>
    </p:spTree>
    <p:extLst>
      <p:ext uri="{BB962C8B-B14F-4D97-AF65-F5344CB8AC3E}">
        <p14:creationId xmlns:p14="http://schemas.microsoft.com/office/powerpoint/2010/main" val="15405341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3093963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595991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6</a:t>
            </a:fld>
            <a:endParaRPr lang="zh-CN" altLang="en-US"/>
          </a:p>
        </p:txBody>
      </p:sp>
    </p:spTree>
    <p:extLst>
      <p:ext uri="{BB962C8B-B14F-4D97-AF65-F5344CB8AC3E}">
        <p14:creationId xmlns:p14="http://schemas.microsoft.com/office/powerpoint/2010/main" val="3933100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7</a:t>
            </a:fld>
            <a:endParaRPr lang="zh-CN" altLang="en-US"/>
          </a:p>
        </p:txBody>
      </p:sp>
    </p:spTree>
    <p:extLst>
      <p:ext uri="{BB962C8B-B14F-4D97-AF65-F5344CB8AC3E}">
        <p14:creationId xmlns:p14="http://schemas.microsoft.com/office/powerpoint/2010/main" val="2709518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5293504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25559192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11</a:t>
            </a:fld>
            <a:endParaRPr lang="zh-CN" altLang="en-US"/>
          </a:p>
        </p:txBody>
      </p:sp>
    </p:spTree>
    <p:extLst>
      <p:ext uri="{BB962C8B-B14F-4D97-AF65-F5344CB8AC3E}">
        <p14:creationId xmlns:p14="http://schemas.microsoft.com/office/powerpoint/2010/main" val="3359700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14264744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3948955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Tree>
    <p:extLst>
      <p:ext uri="{BB962C8B-B14F-4D97-AF65-F5344CB8AC3E}">
        <p14:creationId xmlns:p14="http://schemas.microsoft.com/office/powerpoint/2010/main" val="267791892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95696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51985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58269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2599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440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0700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2829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1090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6092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767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8123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96384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2017/12/30</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47" r:id="rId1"/>
    <p:sldLayoutId id="2147483954"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2017/12/30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846504126"/>
      </p:ext>
    </p:extLst>
  </p:cSld>
  <p:clrMap bg1="lt1" tx1="dk1" bg2="lt2" tx2="dk2" accent1="accent1" accent2="accent2" accent3="accent3" accent4="accent4" accent5="accent5" accent6="accent6" hlink="hlink" folHlink="folHlink"/>
  <p:sldLayoutIdLst>
    <p:sldLayoutId id="2147483956" r:id="rId1"/>
    <p:sldLayoutId id="2147483957" r:id="rId2"/>
    <p:sldLayoutId id="2147483958" r:id="rId3"/>
    <p:sldLayoutId id="2147483959" r:id="rId4"/>
    <p:sldLayoutId id="2147483960" r:id="rId5"/>
    <p:sldLayoutId id="2147483961" r:id="rId6"/>
    <p:sldLayoutId id="2147483962" r:id="rId7"/>
    <p:sldLayoutId id="2147483963" r:id="rId8"/>
    <p:sldLayoutId id="2147483964" r:id="rId9"/>
    <p:sldLayoutId id="2147483965" r:id="rId10"/>
    <p:sldLayoutId id="214748396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6512242"/>
            <a:ext cx="12858750" cy="720408"/>
          </a:xfrm>
          <a:prstGeom prst="rect">
            <a:avLst/>
          </a:prstGeom>
          <a:solidFill>
            <a:schemeClr val="accent2">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
          <p:cNvSpPr txBox="1">
            <a:spLocks noChangeArrowheads="1"/>
          </p:cNvSpPr>
          <p:nvPr/>
        </p:nvSpPr>
        <p:spPr bwMode="auto">
          <a:xfrm>
            <a:off x="6645399" y="3127823"/>
            <a:ext cx="4811903"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lnSpc>
                <a:spcPct val="130000"/>
              </a:lnSpc>
            </a:pP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6"/>
          <p:cNvSpPr txBox="1">
            <a:spLocks noChangeArrowheads="1"/>
          </p:cNvSpPr>
          <p:nvPr/>
        </p:nvSpPr>
        <p:spPr bwMode="auto">
          <a:xfrm>
            <a:off x="6861423" y="591989"/>
            <a:ext cx="2376264" cy="14126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6600" kern="2000" dirty="0" smtClean="0">
                <a:solidFill>
                  <a:schemeClr val="accent2"/>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动感</a:t>
            </a:r>
            <a:endParaRPr lang="en-US" altLang="zh-CN" sz="6600" kern="2000" dirty="0" smtClean="0">
              <a:solidFill>
                <a:schemeClr val="accent2"/>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endParaRPr>
          </a:p>
        </p:txBody>
      </p:sp>
      <p:sp>
        <p:nvSpPr>
          <p:cNvPr id="17" name="TextBox 18"/>
          <p:cNvSpPr txBox="1"/>
          <p:nvPr/>
        </p:nvSpPr>
        <p:spPr>
          <a:xfrm>
            <a:off x="7170754" y="3572019"/>
            <a:ext cx="4280661"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部门</a:t>
            </a:r>
            <a:r>
              <a:rPr lang="zh-CN" altLang="en-US"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a:spLocks noChangeArrowheads="1"/>
          </p:cNvSpPr>
          <p:nvPr/>
        </p:nvSpPr>
        <p:spPr bwMode="auto">
          <a:xfrm>
            <a:off x="8013551" y="1081569"/>
            <a:ext cx="3784004" cy="2392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11500" kern="2000" dirty="0" smtClean="0">
                <a:solidFill>
                  <a:srgbClr val="FF0000"/>
                </a:solidFill>
                <a:effectLst>
                  <a:outerShdw blurRad="38100" dist="38100" dir="2700000" algn="tl">
                    <a:srgbClr val="000000">
                      <a:alpha val="43137"/>
                    </a:srgbClr>
                  </a:outerShdw>
                </a:effectLst>
                <a:latin typeface="叶根友毛笔行书2.0版" panose="02010601030101010101" pitchFamily="2" charset="-122"/>
                <a:ea typeface="叶根友毛笔行书2.0版" panose="02010601030101010101" pitchFamily="2" charset="-122"/>
                <a:cs typeface="+mn-ea"/>
                <a:sym typeface="Arial" panose="020B0604020202020204" pitchFamily="34" charset="0"/>
              </a:rPr>
              <a:t>赛车</a:t>
            </a:r>
            <a:endParaRPr lang="zh-CN" altLang="en-US" sz="11500" kern="2000" dirty="0">
              <a:solidFill>
                <a:srgbClr val="FF0000"/>
              </a:solidFill>
              <a:effectLst>
                <a:outerShdw blurRad="38100" dist="38100" dir="2700000" algn="tl">
                  <a:srgbClr val="000000">
                    <a:alpha val="43137"/>
                  </a:srgbClr>
                </a:outerShdw>
              </a:effectLst>
              <a:latin typeface="叶根友毛笔行书2.0版" panose="02010601030101010101" pitchFamily="2" charset="-122"/>
              <a:ea typeface="叶根友毛笔行书2.0版" panose="02010601030101010101" pitchFamily="2" charset="-122"/>
              <a:cs typeface="+mn-ea"/>
              <a:sym typeface="Arial" panose="020B0604020202020204" pitchFamily="34" charset="0"/>
            </a:endParaRPr>
          </a:p>
        </p:txBody>
      </p:sp>
    </p:spTree>
    <p:extLst>
      <p:ext uri="{BB962C8B-B14F-4D97-AF65-F5344CB8AC3E}">
        <p14:creationId xmlns:p14="http://schemas.microsoft.com/office/powerpoint/2010/main" val="352875950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1+#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ppt_x"/>
                                          </p:val>
                                        </p:tav>
                                        <p:tav tm="100000">
                                          <p:val>
                                            <p:strVal val="#ppt_x"/>
                                          </p:val>
                                        </p:tav>
                                      </p:tavLst>
                                    </p:anim>
                                    <p:anim calcmode="lin" valueType="num">
                                      <p:cBhvr additive="base">
                                        <p:cTn id="3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2" grpId="0" animBg="1"/>
      <p:bldP spid="15" grpId="0"/>
      <p:bldP spid="16" grpId="0"/>
      <p:bldP spid="17"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676" y="2924089"/>
            <a:ext cx="10641398" cy="2288575"/>
            <a:chOff x="1050566" y="2772576"/>
            <a:chExt cx="10090868" cy="2170176"/>
          </a:xfrm>
          <a:solidFill>
            <a:srgbClr val="0170C1"/>
          </a:solidFill>
        </p:grpSpPr>
        <p:sp>
          <p:nvSpPr>
            <p:cNvPr id="50" name="Block Arc 49"/>
            <p:cNvSpPr/>
            <p:nvPr/>
          </p:nvSpPr>
          <p:spPr>
            <a:xfrm>
              <a:off x="105056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1" name="Block Arc 50"/>
            <p:cNvSpPr/>
            <p:nvPr/>
          </p:nvSpPr>
          <p:spPr>
            <a:xfrm flipV="1">
              <a:off x="3034256" y="2772576"/>
              <a:ext cx="2156108" cy="2156108"/>
            </a:xfrm>
            <a:prstGeom prst="blockArc">
              <a:avLst>
                <a:gd name="adj1" fmla="val 10800000"/>
                <a:gd name="adj2" fmla="val 0"/>
                <a:gd name="adj3" fmla="val 8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2" name="Block Arc 51"/>
            <p:cNvSpPr/>
            <p:nvPr/>
          </p:nvSpPr>
          <p:spPr>
            <a:xfrm>
              <a:off x="5017946" y="2786644"/>
              <a:ext cx="2156108" cy="2156108"/>
            </a:xfrm>
            <a:prstGeom prst="blockArc">
              <a:avLst>
                <a:gd name="adj1" fmla="val 10800000"/>
                <a:gd name="adj2" fmla="val 0"/>
                <a:gd name="adj3" fmla="val 8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3" name="Block Arc 52"/>
            <p:cNvSpPr/>
            <p:nvPr/>
          </p:nvSpPr>
          <p:spPr>
            <a:xfrm flipV="1">
              <a:off x="7001636" y="2772576"/>
              <a:ext cx="2156108" cy="2156108"/>
            </a:xfrm>
            <a:prstGeom prst="blockArc">
              <a:avLst>
                <a:gd name="adj1" fmla="val 10800000"/>
                <a:gd name="adj2" fmla="val 0"/>
                <a:gd name="adj3" fmla="val 807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4" name="Block Arc 53"/>
            <p:cNvSpPr/>
            <p:nvPr/>
          </p:nvSpPr>
          <p:spPr>
            <a:xfrm>
              <a:off x="898532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 name="Group 7"/>
          <p:cNvGrpSpPr/>
          <p:nvPr/>
        </p:nvGrpSpPr>
        <p:grpSpPr>
          <a:xfrm>
            <a:off x="7879557" y="3419225"/>
            <a:ext cx="1283466" cy="1283466"/>
            <a:chOff x="7471157" y="3242097"/>
            <a:chExt cx="1217066" cy="1217066"/>
          </a:xfrm>
        </p:grpSpPr>
        <p:sp>
          <p:nvSpPr>
            <p:cNvPr id="59" name="Oval 58"/>
            <p:cNvSpPr/>
            <p:nvPr/>
          </p:nvSpPr>
          <p:spPr>
            <a:xfrm>
              <a:off x="7471157" y="3242097"/>
              <a:ext cx="1217066" cy="12170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1"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9971472" y="3419225"/>
            <a:ext cx="1283466" cy="1283466"/>
            <a:chOff x="9454847" y="3242097"/>
            <a:chExt cx="1217066" cy="1217066"/>
          </a:xfrm>
        </p:grpSpPr>
        <p:sp>
          <p:nvSpPr>
            <p:cNvPr id="60" name="Oval 59"/>
            <p:cNvSpPr/>
            <p:nvPr/>
          </p:nvSpPr>
          <p:spPr>
            <a:xfrm>
              <a:off x="945484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 name="Group 5"/>
          <p:cNvGrpSpPr/>
          <p:nvPr/>
        </p:nvGrpSpPr>
        <p:grpSpPr>
          <a:xfrm>
            <a:off x="3695727" y="3419225"/>
            <a:ext cx="1283466" cy="1283466"/>
            <a:chOff x="3503777" y="3242097"/>
            <a:chExt cx="1217066" cy="1217066"/>
          </a:xfrm>
        </p:grpSpPr>
        <p:sp>
          <p:nvSpPr>
            <p:cNvPr id="57" name="Oval 56"/>
            <p:cNvSpPr/>
            <p:nvPr/>
          </p:nvSpPr>
          <p:spPr>
            <a:xfrm>
              <a:off x="3503777" y="3242097"/>
              <a:ext cx="1217066" cy="12170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3"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 name="Group 6"/>
          <p:cNvGrpSpPr/>
          <p:nvPr/>
        </p:nvGrpSpPr>
        <p:grpSpPr>
          <a:xfrm>
            <a:off x="5787642" y="3419225"/>
            <a:ext cx="1283466" cy="1283466"/>
            <a:chOff x="5487467" y="3242097"/>
            <a:chExt cx="1217066" cy="1217066"/>
          </a:xfrm>
        </p:grpSpPr>
        <p:sp>
          <p:nvSpPr>
            <p:cNvPr id="58" name="Oval 57"/>
            <p:cNvSpPr/>
            <p:nvPr/>
          </p:nvSpPr>
          <p:spPr>
            <a:xfrm>
              <a:off x="5487467" y="3242097"/>
              <a:ext cx="1217066" cy="1217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4"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 name="Group 4"/>
          <p:cNvGrpSpPr/>
          <p:nvPr/>
        </p:nvGrpSpPr>
        <p:grpSpPr>
          <a:xfrm>
            <a:off x="1603812" y="3419225"/>
            <a:ext cx="1283466" cy="1283466"/>
            <a:chOff x="1520087" y="3242097"/>
            <a:chExt cx="1217066" cy="1217066"/>
          </a:xfrm>
        </p:grpSpPr>
        <p:sp>
          <p:nvSpPr>
            <p:cNvPr id="56" name="Oval 55"/>
            <p:cNvSpPr/>
            <p:nvPr/>
          </p:nvSpPr>
          <p:spPr>
            <a:xfrm>
              <a:off x="152008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5"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9" name="Group 68"/>
          <p:cNvGrpSpPr/>
          <p:nvPr/>
        </p:nvGrpSpPr>
        <p:grpSpPr>
          <a:xfrm>
            <a:off x="2160029" y="4833501"/>
            <a:ext cx="157669" cy="554104"/>
            <a:chOff x="8243431" y="1672074"/>
            <a:chExt cx="199000" cy="699358"/>
          </a:xfrm>
          <a:solidFill>
            <a:schemeClr val="accent1"/>
          </a:solidFill>
        </p:grpSpPr>
        <p:sp>
          <p:nvSpPr>
            <p:cNvPr id="66"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7"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8"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0" name="Group 69"/>
          <p:cNvGrpSpPr/>
          <p:nvPr/>
        </p:nvGrpSpPr>
        <p:grpSpPr>
          <a:xfrm>
            <a:off x="6350542" y="4833501"/>
            <a:ext cx="157669" cy="554104"/>
            <a:chOff x="8243431" y="1672074"/>
            <a:chExt cx="199000" cy="699358"/>
          </a:xfrm>
          <a:solidFill>
            <a:schemeClr val="accent3"/>
          </a:solidFill>
        </p:grpSpPr>
        <p:sp>
          <p:nvSpPr>
            <p:cNvPr id="71"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2"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3"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4" name="Group 73"/>
          <p:cNvGrpSpPr/>
          <p:nvPr/>
        </p:nvGrpSpPr>
        <p:grpSpPr>
          <a:xfrm>
            <a:off x="10534370" y="4833501"/>
            <a:ext cx="157669" cy="554104"/>
            <a:chOff x="8243431" y="1672074"/>
            <a:chExt cx="199000" cy="699358"/>
          </a:xfrm>
          <a:solidFill>
            <a:schemeClr val="accent1"/>
          </a:solidFill>
        </p:grpSpPr>
        <p:sp>
          <p:nvSpPr>
            <p:cNvPr id="75"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6"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7"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8" name="Group 77"/>
          <p:cNvGrpSpPr/>
          <p:nvPr/>
        </p:nvGrpSpPr>
        <p:grpSpPr>
          <a:xfrm>
            <a:off x="4258626" y="2734311"/>
            <a:ext cx="157669" cy="554104"/>
            <a:chOff x="8243431" y="1672074"/>
            <a:chExt cx="199000" cy="699358"/>
          </a:xfrm>
          <a:solidFill>
            <a:schemeClr val="accent2"/>
          </a:solidFill>
        </p:grpSpPr>
        <p:sp>
          <p:nvSpPr>
            <p:cNvPr id="79"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0"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1"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2" name="Group 81"/>
          <p:cNvGrpSpPr/>
          <p:nvPr/>
        </p:nvGrpSpPr>
        <p:grpSpPr>
          <a:xfrm>
            <a:off x="8442456" y="2734311"/>
            <a:ext cx="157669" cy="554104"/>
            <a:chOff x="8243431" y="1672074"/>
            <a:chExt cx="199000" cy="699358"/>
          </a:xfrm>
          <a:solidFill>
            <a:schemeClr val="accent4"/>
          </a:solidFill>
        </p:grpSpPr>
        <p:sp>
          <p:nvSpPr>
            <p:cNvPr id="83"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4"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5"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6" name="Rectangle 85"/>
          <p:cNvSpPr/>
          <p:nvPr/>
        </p:nvSpPr>
        <p:spPr>
          <a:xfrm>
            <a:off x="954882"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7" name="Rectangle 86"/>
          <p:cNvSpPr/>
          <p:nvPr/>
        </p:nvSpPr>
        <p:spPr>
          <a:xfrm>
            <a:off x="9266770"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8" name="Rectangle 87"/>
          <p:cNvSpPr/>
          <p:nvPr/>
        </p:nvSpPr>
        <p:spPr>
          <a:xfrm>
            <a:off x="5145394"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9" name="Rectangle 88"/>
          <p:cNvSpPr/>
          <p:nvPr/>
        </p:nvSpPr>
        <p:spPr>
          <a:xfrm>
            <a:off x="7174857"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90" name="Rectangle 89"/>
          <p:cNvSpPr/>
          <p:nvPr/>
        </p:nvSpPr>
        <p:spPr>
          <a:xfrm>
            <a:off x="3047660"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4333309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down)">
                                      <p:cBhvr>
                                        <p:cTn id="18" dur="500"/>
                                        <p:tgtEl>
                                          <p:spTgt spid="6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par>
                          <p:cTn id="44" fill="hold">
                            <p:stCondLst>
                              <p:cond delay="4000"/>
                            </p:stCondLst>
                            <p:childTnLst>
                              <p:par>
                                <p:cTn id="45" presetID="12" presetClass="entr" presetSubtype="1"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p:tgtEl>
                                          <p:spTgt spid="70"/>
                                        </p:tgtEl>
                                        <p:attrNameLst>
                                          <p:attrName>ppt_y</p:attrName>
                                        </p:attrNameLst>
                                      </p:cBhvr>
                                      <p:tavLst>
                                        <p:tav tm="0">
                                          <p:val>
                                            <p:strVal val="#ppt_y-#ppt_h*1.125000"/>
                                          </p:val>
                                        </p:tav>
                                        <p:tav tm="100000">
                                          <p:val>
                                            <p:strVal val="#ppt_y"/>
                                          </p:val>
                                        </p:tav>
                                      </p:tavLst>
                                    </p:anim>
                                    <p:animEffect transition="in" filter="wipe(down)">
                                      <p:cBhvr>
                                        <p:cTn id="48" dur="500"/>
                                        <p:tgtEl>
                                          <p:spTgt spid="7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p:tgtEl>
                                          <p:spTgt spid="82"/>
                                        </p:tgtEl>
                                        <p:attrNameLst>
                                          <p:attrName>ppt_y</p:attrName>
                                        </p:attrNameLst>
                                      </p:cBhvr>
                                      <p:tavLst>
                                        <p:tav tm="0">
                                          <p:val>
                                            <p:strVal val="#ppt_y+#ppt_h*1.125000"/>
                                          </p:val>
                                        </p:tav>
                                        <p:tav tm="100000">
                                          <p:val>
                                            <p:strVal val="#ppt_y"/>
                                          </p:val>
                                        </p:tav>
                                      </p:tavLst>
                                    </p:anim>
                                    <p:animEffect transition="in" filter="wipe(up)">
                                      <p:cBhvr>
                                        <p:cTn id="63" dur="500"/>
                                        <p:tgtEl>
                                          <p:spTgt spid="8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500"/>
                                        <p:tgtEl>
                                          <p:spTgt spid="89"/>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7000"/>
                            </p:stCondLst>
                            <p:childTnLst>
                              <p:par>
                                <p:cTn id="75" presetID="12" presetClass="entr" presetSubtype="1" fill="hold" nodeType="after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ppt_y</p:attrName>
                                        </p:attrNameLst>
                                      </p:cBhvr>
                                      <p:tavLst>
                                        <p:tav tm="0">
                                          <p:val>
                                            <p:strVal val="#ppt_y-#ppt_h*1.125000"/>
                                          </p:val>
                                        </p:tav>
                                        <p:tav tm="100000">
                                          <p:val>
                                            <p:strVal val="#ppt_y"/>
                                          </p:val>
                                        </p:tav>
                                      </p:tavLst>
                                    </p:anim>
                                    <p:animEffect transition="in" filter="wipe(down)">
                                      <p:cBhvr>
                                        <p:cTn id="78" dur="500"/>
                                        <p:tgtEl>
                                          <p:spTgt spid="74"/>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524719" y="1641329"/>
            <a:ext cx="6912768" cy="1938992"/>
          </a:xfrm>
          <a:prstGeom prst="rect">
            <a:avLst/>
          </a:prstGeom>
          <a:noFill/>
        </p:spPr>
        <p:txBody>
          <a:bodyPr wrap="square" rtlCol="0">
            <a:spAutoFit/>
          </a:bodyPr>
          <a:lstStyle/>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a:t>
            </a:r>
          </a:p>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RELATED TITLE WORDS</a:t>
            </a:r>
            <a:endParaRPr lang="en-US" sz="6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6" name="TextBox 32"/>
          <p:cNvSpPr txBox="1"/>
          <p:nvPr/>
        </p:nvSpPr>
        <p:spPr>
          <a:xfrm>
            <a:off x="524719" y="3687764"/>
            <a:ext cx="6624736" cy="2092881"/>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9" name="文本框 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2011737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56" presetClass="entr" presetSubtype="0" fill="hold" grpId="0" nodeType="click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by="(-#ppt_w*2)" calcmode="lin" valueType="num">
                                      <p:cBhvr rctx="PPT">
                                        <p:cTn id="29" dur="250" autoRev="1" fill="hold">
                                          <p:stCondLst>
                                            <p:cond delay="0"/>
                                          </p:stCondLst>
                                        </p:cTn>
                                        <p:tgtEl>
                                          <p:spTgt spid="6"/>
                                        </p:tgtEl>
                                        <p:attrNameLst>
                                          <p:attrName>ppt_w</p:attrName>
                                        </p:attrNameLst>
                                      </p:cBhvr>
                                    </p:anim>
                                    <p:anim by="(#ppt_w*0.50)" calcmode="lin" valueType="num">
                                      <p:cBhvr>
                                        <p:cTn id="30" dur="250" decel="50000" autoRev="1" fill="hold">
                                          <p:stCondLst>
                                            <p:cond delay="0"/>
                                          </p:stCondLst>
                                        </p:cTn>
                                        <p:tgtEl>
                                          <p:spTgt spid="6"/>
                                        </p:tgtEl>
                                        <p:attrNameLst>
                                          <p:attrName>ppt_x</p:attrName>
                                        </p:attrNameLst>
                                      </p:cBhvr>
                                    </p:anim>
                                    <p:anim from="(-#ppt_h/2)" to="(#ppt_y)" calcmode="lin" valueType="num">
                                      <p:cBhvr>
                                        <p:cTn id="31" dur="500" fill="hold">
                                          <p:stCondLst>
                                            <p:cond delay="0"/>
                                          </p:stCondLst>
                                        </p:cTn>
                                        <p:tgtEl>
                                          <p:spTgt spid="6"/>
                                        </p:tgtEl>
                                        <p:attrNameLst>
                                          <p:attrName>ppt_y</p:attrName>
                                        </p:attrNameLst>
                                      </p:cBhvr>
                                    </p:anim>
                                    <p:animRot by="21600000">
                                      <p:cBhvr>
                                        <p:cTn id="32" dur="5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637" y="1636642"/>
            <a:ext cx="10601085" cy="4639360"/>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8" name="Straight Arrow Connector 37"/>
          <p:cNvCxnSpPr/>
          <p:nvPr/>
        </p:nvCxnSpPr>
        <p:spPr>
          <a:xfrm>
            <a:off x="3474619" y="3956323"/>
            <a:ext cx="0" cy="1013383"/>
          </a:xfrm>
          <a:prstGeom prst="straightConnector1">
            <a:avLst/>
          </a:prstGeom>
          <a:ln w="254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21" y="3956323"/>
            <a:ext cx="0" cy="1013383"/>
          </a:xfrm>
          <a:prstGeom prst="straightConnector1">
            <a:avLst/>
          </a:prstGeom>
          <a:ln w="25400">
            <a:solidFill>
              <a:schemeClr val="accent4"/>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17" y="2943501"/>
            <a:ext cx="0" cy="1013383"/>
          </a:xfrm>
          <a:prstGeom prst="straightConnector1">
            <a:avLst/>
          </a:prstGeom>
          <a:ln w="25400">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84" y="2943501"/>
            <a:ext cx="0" cy="1013383"/>
          </a:xfrm>
          <a:prstGeom prst="straightConnector1">
            <a:avLst/>
          </a:prstGeom>
          <a:ln w="25400">
            <a:solidFill>
              <a:schemeClr val="accent3"/>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41"/>
          <p:cNvSpPr txBox="1"/>
          <p:nvPr/>
        </p:nvSpPr>
        <p:spPr>
          <a:xfrm>
            <a:off x="2280570"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259506"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41"/>
          <p:cNvSpPr txBox="1"/>
          <p:nvPr/>
        </p:nvSpPr>
        <p:spPr>
          <a:xfrm>
            <a:off x="4237957"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4216893"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352507"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331443"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245968"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245968"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文本框 2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9" name="文本框 3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5559639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anim calcmode="lin" valueType="num">
                                      <p:cBhvr>
                                        <p:cTn id="21" dur="500" fill="hold"/>
                                        <p:tgtEl>
                                          <p:spTgt spid="30"/>
                                        </p:tgtEl>
                                        <p:attrNameLst>
                                          <p:attrName>ppt_x</p:attrName>
                                        </p:attrNameLst>
                                      </p:cBhvr>
                                      <p:tavLst>
                                        <p:tav tm="0">
                                          <p:val>
                                            <p:strVal val="#ppt_x"/>
                                          </p:val>
                                        </p:tav>
                                        <p:tav tm="100000">
                                          <p:val>
                                            <p:strVal val="#ppt_x"/>
                                          </p:val>
                                        </p:tav>
                                      </p:tavLst>
                                    </p:anim>
                                    <p:anim calcmode="lin" valueType="num">
                                      <p:cBhvr>
                                        <p:cTn id="22" dur="500" fill="hold"/>
                                        <p:tgtEl>
                                          <p:spTgt spid="30"/>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par>
                          <p:cTn id="27" fill="hold">
                            <p:stCondLst>
                              <p:cond delay="2000"/>
                            </p:stCondLst>
                            <p:childTnLst>
                              <p:par>
                                <p:cTn id="28" presetID="47"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strVal val="#ppt_x"/>
                                          </p:val>
                                        </p:tav>
                                        <p:tav tm="100000">
                                          <p:val>
                                            <p:strVal val="#ppt_x"/>
                                          </p:val>
                                        </p:tav>
                                      </p:tavLst>
                                    </p:anim>
                                    <p:anim calcmode="lin" valueType="num">
                                      <p:cBhvr>
                                        <p:cTn id="32" dur="500" fill="hold"/>
                                        <p:tgtEl>
                                          <p:spTgt spid="3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anim calcmode="lin" valueType="num">
                                      <p:cBhvr>
                                        <p:cTn id="36" dur="500" fill="hold"/>
                                        <p:tgtEl>
                                          <p:spTgt spid="32"/>
                                        </p:tgtEl>
                                        <p:attrNameLst>
                                          <p:attrName>ppt_x</p:attrName>
                                        </p:attrNameLst>
                                      </p:cBhvr>
                                      <p:tavLst>
                                        <p:tav tm="0">
                                          <p:val>
                                            <p:strVal val="#ppt_x"/>
                                          </p:val>
                                        </p:tav>
                                        <p:tav tm="100000">
                                          <p:val>
                                            <p:strVal val="#ppt_x"/>
                                          </p:val>
                                        </p:tav>
                                      </p:tavLst>
                                    </p:anim>
                                    <p:anim calcmode="lin" valueType="num">
                                      <p:cBhvr>
                                        <p:cTn id="37" dur="500" fill="hold"/>
                                        <p:tgtEl>
                                          <p:spTgt spid="32"/>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3000"/>
                            </p:stCondLst>
                            <p:childTnLst>
                              <p:par>
                                <p:cTn id="43" presetID="47"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anim calcmode="lin" valueType="num">
                                      <p:cBhvr>
                                        <p:cTn id="46" dur="500" fill="hold"/>
                                        <p:tgtEl>
                                          <p:spTgt spid="35"/>
                                        </p:tgtEl>
                                        <p:attrNameLst>
                                          <p:attrName>ppt_x</p:attrName>
                                        </p:attrNameLst>
                                      </p:cBhvr>
                                      <p:tavLst>
                                        <p:tav tm="0">
                                          <p:val>
                                            <p:strVal val="#ppt_x"/>
                                          </p:val>
                                        </p:tav>
                                        <p:tav tm="100000">
                                          <p:val>
                                            <p:strVal val="#ppt_x"/>
                                          </p:val>
                                        </p:tav>
                                      </p:tavLst>
                                    </p:anim>
                                    <p:anim calcmode="lin" valueType="num">
                                      <p:cBhvr>
                                        <p:cTn id="47" dur="500" fill="hold"/>
                                        <p:tgtEl>
                                          <p:spTgt spid="3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anim calcmode="lin" valueType="num">
                                      <p:cBhvr>
                                        <p:cTn id="51" dur="500" fill="hold"/>
                                        <p:tgtEl>
                                          <p:spTgt spid="34"/>
                                        </p:tgtEl>
                                        <p:attrNameLst>
                                          <p:attrName>ppt_x</p:attrName>
                                        </p:attrNameLst>
                                      </p:cBhvr>
                                      <p:tavLst>
                                        <p:tav tm="0">
                                          <p:val>
                                            <p:strVal val="#ppt_x"/>
                                          </p:val>
                                        </p:tav>
                                        <p:tav tm="100000">
                                          <p:val>
                                            <p:strVal val="#ppt_x"/>
                                          </p:val>
                                        </p:tav>
                                      </p:tavLst>
                                    </p:anim>
                                    <p:anim calcmode="lin" valueType="num">
                                      <p:cBhvr>
                                        <p:cTn id="52" dur="500" fill="hold"/>
                                        <p:tgtEl>
                                          <p:spTgt spid="34"/>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down)">
                                      <p:cBhvr>
                                        <p:cTn id="56" dur="500"/>
                                        <p:tgtEl>
                                          <p:spTgt spid="42"/>
                                        </p:tgtEl>
                                      </p:cBhvr>
                                    </p:animEffect>
                                  </p:childTnLst>
                                </p:cTn>
                              </p:par>
                            </p:childTnLst>
                          </p:cTn>
                        </p:par>
                        <p:par>
                          <p:cTn id="57" fill="hold">
                            <p:stCondLst>
                              <p:cond delay="4000"/>
                            </p:stCondLst>
                            <p:childTnLst>
                              <p:par>
                                <p:cTn id="58" presetID="47" presetClass="entr" presetSubtype="0"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anim calcmode="lin" valueType="num">
                                      <p:cBhvr>
                                        <p:cTn id="61" dur="500" fill="hold"/>
                                        <p:tgtEl>
                                          <p:spTgt spid="37"/>
                                        </p:tgtEl>
                                        <p:attrNameLst>
                                          <p:attrName>ppt_x</p:attrName>
                                        </p:attrNameLst>
                                      </p:cBhvr>
                                      <p:tavLst>
                                        <p:tav tm="0">
                                          <p:val>
                                            <p:strVal val="#ppt_x"/>
                                          </p:val>
                                        </p:tav>
                                        <p:tav tm="100000">
                                          <p:val>
                                            <p:strVal val="#ppt_x"/>
                                          </p:val>
                                        </p:tav>
                                      </p:tavLst>
                                    </p:anim>
                                    <p:anim calcmode="lin" valueType="num">
                                      <p:cBhvr>
                                        <p:cTn id="62" dur="500" fill="hold"/>
                                        <p:tgtEl>
                                          <p:spTgt spid="3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anim calcmode="lin" valueType="num">
                                      <p:cBhvr>
                                        <p:cTn id="66" dur="500" fill="hold"/>
                                        <p:tgtEl>
                                          <p:spTgt spid="36"/>
                                        </p:tgtEl>
                                        <p:attrNameLst>
                                          <p:attrName>ppt_x</p:attrName>
                                        </p:attrNameLst>
                                      </p:cBhvr>
                                      <p:tavLst>
                                        <p:tav tm="0">
                                          <p:val>
                                            <p:strVal val="#ppt_x"/>
                                          </p:val>
                                        </p:tav>
                                        <p:tav tm="100000">
                                          <p:val>
                                            <p:strVal val="#ppt_x"/>
                                          </p:val>
                                        </p:tav>
                                      </p:tavLst>
                                    </p:anim>
                                    <p:anim calcmode="lin" valueType="num">
                                      <p:cBhvr>
                                        <p:cTn id="67"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8"/>
            <a:ext cx="12857163"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 name="平行四边形 3"/>
          <p:cNvSpPr/>
          <p:nvPr/>
        </p:nvSpPr>
        <p:spPr>
          <a:xfrm>
            <a:off x="3518259" y="447"/>
            <a:ext cx="5822234" cy="4352447"/>
          </a:xfrm>
          <a:custGeom>
            <a:avLst/>
            <a:gdLst>
              <a:gd name="connsiteX0" fmla="*/ 0 w 6131432"/>
              <a:gd name="connsiteY0" fmla="*/ 6845300 h 6845300"/>
              <a:gd name="connsiteX1" fmla="*/ 1532858 w 6131432"/>
              <a:gd name="connsiteY1" fmla="*/ 0 h 6845300"/>
              <a:gd name="connsiteX2" fmla="*/ 6131432 w 6131432"/>
              <a:gd name="connsiteY2" fmla="*/ 0 h 6845300"/>
              <a:gd name="connsiteX3" fmla="*/ 4598574 w 6131432"/>
              <a:gd name="connsiteY3" fmla="*/ 6845300 h 6845300"/>
              <a:gd name="connsiteX4" fmla="*/ 0 w 6131432"/>
              <a:gd name="connsiteY4" fmla="*/ 6845300 h 6845300"/>
              <a:gd name="connsiteX0" fmla="*/ 0 w 5521832"/>
              <a:gd name="connsiteY0" fmla="*/ 4127500 h 6845300"/>
              <a:gd name="connsiteX1" fmla="*/ 923258 w 5521832"/>
              <a:gd name="connsiteY1" fmla="*/ 0 h 6845300"/>
              <a:gd name="connsiteX2" fmla="*/ 5521832 w 5521832"/>
              <a:gd name="connsiteY2" fmla="*/ 0 h 6845300"/>
              <a:gd name="connsiteX3" fmla="*/ 3988974 w 5521832"/>
              <a:gd name="connsiteY3" fmla="*/ 6845300 h 6845300"/>
              <a:gd name="connsiteX4" fmla="*/ 0 w 5521832"/>
              <a:gd name="connsiteY4" fmla="*/ 4127500 h 6845300"/>
              <a:gd name="connsiteX0" fmla="*/ 0 w 5521832"/>
              <a:gd name="connsiteY0" fmla="*/ 4127500 h 4127500"/>
              <a:gd name="connsiteX1" fmla="*/ 923258 w 5521832"/>
              <a:gd name="connsiteY1" fmla="*/ 0 h 4127500"/>
              <a:gd name="connsiteX2" fmla="*/ 5521832 w 5521832"/>
              <a:gd name="connsiteY2" fmla="*/ 0 h 4127500"/>
              <a:gd name="connsiteX3" fmla="*/ 4598574 w 5521832"/>
              <a:gd name="connsiteY3" fmla="*/ 4114800 h 4127500"/>
              <a:gd name="connsiteX4" fmla="*/ 0 w 5521832"/>
              <a:gd name="connsiteY4" fmla="*/ 4127500 h 412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21832" h="4127500">
                <a:moveTo>
                  <a:pt x="0" y="4127500"/>
                </a:moveTo>
                <a:lnTo>
                  <a:pt x="923258" y="0"/>
                </a:lnTo>
                <a:lnTo>
                  <a:pt x="5521832" y="0"/>
                </a:lnTo>
                <a:lnTo>
                  <a:pt x="4598574" y="4114800"/>
                </a:lnTo>
                <a:lnTo>
                  <a:pt x="0" y="4127500"/>
                </a:lnTo>
                <a:close/>
              </a:path>
            </a:pathLst>
          </a:custGeom>
          <a:solidFill>
            <a:schemeClr val="accent3">
              <a:alpha val="50196"/>
            </a:schemeClr>
          </a:solidFill>
          <a:ln>
            <a:noFill/>
          </a:ln>
          <a:effectLst>
            <a:outerShdw blurRad="2667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nvSpPr>
        <p:spPr>
          <a:xfrm>
            <a:off x="5695319" y="1240456"/>
            <a:ext cx="1468114" cy="1070930"/>
          </a:xfrm>
          <a:prstGeom prst="rect">
            <a:avLst/>
          </a:prstGeom>
          <a:noFill/>
          <a:effectLst/>
        </p:spPr>
        <p:txBody>
          <a:bodyPr lIns="0" tIns="0" rIns="0" bIns="0">
            <a:spAutoFit/>
          </a:bodyPr>
          <a:lstStyle/>
          <a:p>
            <a:pPr algn="ctr">
              <a:defRPr/>
            </a:pPr>
            <a:r>
              <a:rPr lang="en-US" altLang="zh-CN" sz="695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695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9" name="直接连接符 8"/>
          <p:cNvCxnSpPr/>
          <p:nvPr/>
        </p:nvCxnSpPr>
        <p:spPr>
          <a:xfrm>
            <a:off x="4587957" y="2415579"/>
            <a:ext cx="36828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104" name="文本框 17"/>
          <p:cNvSpPr txBox="1">
            <a:spLocks noChangeArrowheads="1"/>
          </p:cNvSpPr>
          <p:nvPr/>
        </p:nvSpPr>
        <p:spPr bwMode="auto">
          <a:xfrm>
            <a:off x="4476991" y="2576581"/>
            <a:ext cx="3904768" cy="5842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797" dirty="0">
                <a:solidFill>
                  <a:schemeClr val="bg1"/>
                </a:solidFill>
                <a:ea typeface="微软雅黑" panose="020B0503020204020204" pitchFamily="34" charset="-122"/>
                <a:sym typeface="Arial" panose="020B0604020202020204" pitchFamily="34" charset="0"/>
              </a:rPr>
              <a:t>请替换文字内容</a:t>
            </a:r>
          </a:p>
        </p:txBody>
      </p:sp>
    </p:spTree>
    <p:extLst>
      <p:ext uri="{BB962C8B-B14F-4D97-AF65-F5344CB8AC3E}">
        <p14:creationId xmlns:p14="http://schemas.microsoft.com/office/powerpoint/2010/main" val="397801502"/>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6" presetClass="entr" presetSubtype="0" fill="hold" grpId="0" nodeType="clickEffect">
                                  <p:stCondLst>
                                    <p:cond delay="0"/>
                                  </p:stCondLst>
                                  <p:iterate type="lt">
                                    <p:tmPct val="10000"/>
                                  </p:iterate>
                                  <p:childTnLst>
                                    <p:set>
                                      <p:cBhvr>
                                        <p:cTn id="17" dur="1" fill="hold">
                                          <p:stCondLst>
                                            <p:cond delay="0"/>
                                          </p:stCondLst>
                                        </p:cTn>
                                        <p:tgtEl>
                                          <p:spTgt spid="7"/>
                                        </p:tgtEl>
                                        <p:attrNameLst>
                                          <p:attrName>style.visibility</p:attrName>
                                        </p:attrNameLst>
                                      </p:cBhvr>
                                      <p:to>
                                        <p:strVal val="visible"/>
                                      </p:to>
                                    </p:set>
                                    <p:anim by="(-#ppt_w*2)" calcmode="lin" valueType="num">
                                      <p:cBhvr rctx="PPT">
                                        <p:cTn id="18" dur="500" autoRev="1" fill="hold">
                                          <p:stCondLst>
                                            <p:cond delay="0"/>
                                          </p:stCondLst>
                                        </p:cTn>
                                        <p:tgtEl>
                                          <p:spTgt spid="7"/>
                                        </p:tgtEl>
                                        <p:attrNameLst>
                                          <p:attrName>ppt_w</p:attrName>
                                        </p:attrNameLst>
                                      </p:cBhvr>
                                    </p:anim>
                                    <p:anim by="(#ppt_w*0.50)" calcmode="lin" valueType="num">
                                      <p:cBhvr>
                                        <p:cTn id="19" dur="500" decel="50000" autoRev="1" fill="hold">
                                          <p:stCondLst>
                                            <p:cond delay="0"/>
                                          </p:stCondLst>
                                        </p:cTn>
                                        <p:tgtEl>
                                          <p:spTgt spid="7"/>
                                        </p:tgtEl>
                                        <p:attrNameLst>
                                          <p:attrName>ppt_x</p:attrName>
                                        </p:attrNameLst>
                                      </p:cBhvr>
                                    </p:anim>
                                    <p:anim from="(-#ppt_h/2)" to="(#ppt_y)" calcmode="lin" valueType="num">
                                      <p:cBhvr>
                                        <p:cTn id="20" dur="1000" fill="hold">
                                          <p:stCondLst>
                                            <p:cond delay="0"/>
                                          </p:stCondLst>
                                        </p:cTn>
                                        <p:tgtEl>
                                          <p:spTgt spid="7"/>
                                        </p:tgtEl>
                                        <p:attrNameLst>
                                          <p:attrName>ppt_y</p:attrName>
                                        </p:attrNameLst>
                                      </p:cBhvr>
                                    </p:anim>
                                    <p:animRot by="21600000">
                                      <p:cBhvr>
                                        <p:cTn id="21" dur="1000" fill="hold">
                                          <p:stCondLst>
                                            <p:cond delay="0"/>
                                          </p:stCondLst>
                                        </p:cTn>
                                        <p:tgtEl>
                                          <p:spTgt spid="7"/>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6" presetClass="entr" presetSubtype="0" fill="hold" grpId="0" nodeType="clickEffect">
                                  <p:stCondLst>
                                    <p:cond delay="0"/>
                                  </p:stCondLst>
                                  <p:iterate type="lt">
                                    <p:tmPct val="10000"/>
                                  </p:iterate>
                                  <p:childTnLst>
                                    <p:set>
                                      <p:cBhvr>
                                        <p:cTn id="31" dur="1" fill="hold">
                                          <p:stCondLst>
                                            <p:cond delay="0"/>
                                          </p:stCondLst>
                                        </p:cTn>
                                        <p:tgtEl>
                                          <p:spTgt spid="4104"/>
                                        </p:tgtEl>
                                        <p:attrNameLst>
                                          <p:attrName>style.visibility</p:attrName>
                                        </p:attrNameLst>
                                      </p:cBhvr>
                                      <p:to>
                                        <p:strVal val="visible"/>
                                      </p:to>
                                    </p:set>
                                    <p:anim by="(-#ppt_w*2)" calcmode="lin" valueType="num">
                                      <p:cBhvr rctx="PPT">
                                        <p:cTn id="32" dur="500" autoRev="1" fill="hold">
                                          <p:stCondLst>
                                            <p:cond delay="0"/>
                                          </p:stCondLst>
                                        </p:cTn>
                                        <p:tgtEl>
                                          <p:spTgt spid="4104"/>
                                        </p:tgtEl>
                                        <p:attrNameLst>
                                          <p:attrName>ppt_w</p:attrName>
                                        </p:attrNameLst>
                                      </p:cBhvr>
                                    </p:anim>
                                    <p:anim by="(#ppt_w*0.50)" calcmode="lin" valueType="num">
                                      <p:cBhvr>
                                        <p:cTn id="33" dur="500" decel="50000" autoRev="1" fill="hold">
                                          <p:stCondLst>
                                            <p:cond delay="0"/>
                                          </p:stCondLst>
                                        </p:cTn>
                                        <p:tgtEl>
                                          <p:spTgt spid="4104"/>
                                        </p:tgtEl>
                                        <p:attrNameLst>
                                          <p:attrName>ppt_x</p:attrName>
                                        </p:attrNameLst>
                                      </p:cBhvr>
                                    </p:anim>
                                    <p:anim from="(-#ppt_h/2)" to="(#ppt_y)" calcmode="lin" valueType="num">
                                      <p:cBhvr>
                                        <p:cTn id="34" dur="1000" fill="hold">
                                          <p:stCondLst>
                                            <p:cond delay="0"/>
                                          </p:stCondLst>
                                        </p:cTn>
                                        <p:tgtEl>
                                          <p:spTgt spid="4104"/>
                                        </p:tgtEl>
                                        <p:attrNameLst>
                                          <p:attrName>ppt_y</p:attrName>
                                        </p:attrNameLst>
                                      </p:cBhvr>
                                    </p:anim>
                                    <p:animRot by="21600000">
                                      <p:cBhvr>
                                        <p:cTn id="35" dur="1000" fill="hold">
                                          <p:stCondLst>
                                            <p:cond delay="0"/>
                                          </p:stCondLst>
                                        </p:cTn>
                                        <p:tgtEl>
                                          <p:spTgt spid="410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p:bldP spid="410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4" y="5088718"/>
            <a:ext cx="12857163" cy="2143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 name="Group 4"/>
          <p:cNvGrpSpPr/>
          <p:nvPr/>
        </p:nvGrpSpPr>
        <p:grpSpPr>
          <a:xfrm>
            <a:off x="911094" y="5478832"/>
            <a:ext cx="1657422" cy="1363454"/>
            <a:chOff x="5329238" y="1931988"/>
            <a:chExt cx="550862" cy="498475"/>
          </a:xfrm>
          <a:solidFill>
            <a:schemeClr val="bg1"/>
          </a:solidFill>
        </p:grpSpPr>
        <p:sp>
          <p:nvSpPr>
            <p:cNvPr id="6"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0"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2"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42"/>
          <p:cNvGrpSpPr/>
          <p:nvPr/>
        </p:nvGrpSpPr>
        <p:grpSpPr>
          <a:xfrm>
            <a:off x="3320167" y="5458816"/>
            <a:ext cx="9025357" cy="1303348"/>
            <a:chOff x="3147645" y="5176167"/>
            <a:chExt cx="8558432" cy="1235919"/>
          </a:xfrm>
        </p:grpSpPr>
        <p:sp>
          <p:nvSpPr>
            <p:cNvPr id="13" name="Rectangle 12"/>
            <p:cNvSpPr/>
            <p:nvPr/>
          </p:nvSpPr>
          <p:spPr>
            <a:xfrm>
              <a:off x="3147645" y="5176167"/>
              <a:ext cx="8331592" cy="204298"/>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p>
          </p:txBody>
        </p:sp>
        <p:sp>
          <p:nvSpPr>
            <p:cNvPr id="14" name="Rectangle 13"/>
            <p:cNvSpPr/>
            <p:nvPr/>
          </p:nvSpPr>
          <p:spPr>
            <a:xfrm>
              <a:off x="3147645" y="5541273"/>
              <a:ext cx="8558432" cy="321039"/>
            </a:xfrm>
            <a:prstGeom prst="rect">
              <a:avLst/>
            </a:prstGeom>
          </p:spPr>
          <p:txBody>
            <a:bodyPr wrap="square">
              <a:spAutoFit/>
            </a:bodyPr>
            <a:lstStyle/>
            <a:p>
              <a:pPr marL="180811" indent="-180811">
                <a:buFont typeface="Arial" panose="020B0604020202020204" pitchFamily="34" charset="0"/>
                <a:buChar char="•"/>
              </a:pPr>
              <a:r>
                <a:rPr lang="en-GB" sz="800">
                  <a:solidFill>
                    <a:schemeClr val="bg2"/>
                  </a:solidFill>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15" name="Rectangle 14"/>
            <p:cNvSpPr/>
            <p:nvPr/>
          </p:nvSpPr>
          <p:spPr>
            <a:xfrm>
              <a:off x="3147645" y="6091047"/>
              <a:ext cx="8558432" cy="321039"/>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placerat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semper et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ut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turpis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dictum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mi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quis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lorem.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porttitor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tempor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Cras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vitae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venenatis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sem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arcu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23" name="Group 22"/>
          <p:cNvGrpSpPr/>
          <p:nvPr/>
        </p:nvGrpSpPr>
        <p:grpSpPr>
          <a:xfrm>
            <a:off x="10041745" y="1909086"/>
            <a:ext cx="964287" cy="964287"/>
            <a:chOff x="9521484" y="1810084"/>
            <a:chExt cx="914400" cy="914400"/>
          </a:xfrm>
        </p:grpSpPr>
        <p:sp>
          <p:nvSpPr>
            <p:cNvPr id="22"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8" name="Group 17"/>
          <p:cNvGrpSpPr/>
          <p:nvPr/>
        </p:nvGrpSpPr>
        <p:grpSpPr>
          <a:xfrm>
            <a:off x="7312070" y="1909086"/>
            <a:ext cx="964287" cy="964287"/>
            <a:chOff x="6933028" y="1810084"/>
            <a:chExt cx="914400" cy="914400"/>
          </a:xfrm>
        </p:grpSpPr>
        <p:sp>
          <p:nvSpPr>
            <p:cNvPr id="21"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6" name="Group 15"/>
          <p:cNvGrpSpPr/>
          <p:nvPr/>
        </p:nvGrpSpPr>
        <p:grpSpPr>
          <a:xfrm>
            <a:off x="1852720" y="1909086"/>
            <a:ext cx="964287" cy="964287"/>
            <a:chOff x="1756116" y="1810084"/>
            <a:chExt cx="914400" cy="914400"/>
          </a:xfrm>
        </p:grpSpPr>
        <p:sp>
          <p:nvSpPr>
            <p:cNvPr id="19" name="Oval 18"/>
            <p:cNvSpPr/>
            <p:nvPr/>
          </p:nvSpPr>
          <p:spPr>
            <a:xfrm>
              <a:off x="1756116" y="181008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7" name="Group 16"/>
          <p:cNvGrpSpPr/>
          <p:nvPr/>
        </p:nvGrpSpPr>
        <p:grpSpPr>
          <a:xfrm>
            <a:off x="4582395" y="1909086"/>
            <a:ext cx="964287" cy="964287"/>
            <a:chOff x="4344572" y="1810084"/>
            <a:chExt cx="914400" cy="914400"/>
          </a:xfrm>
        </p:grpSpPr>
        <p:sp>
          <p:nvSpPr>
            <p:cNvPr id="20"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7" name="Straight Connector 36"/>
          <p:cNvCxnSpPr/>
          <p:nvPr/>
        </p:nvCxnSpPr>
        <p:spPr>
          <a:xfrm>
            <a:off x="3710491"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429375"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73886"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1"/>
          <p:cNvSpPr txBox="1"/>
          <p:nvPr/>
        </p:nvSpPr>
        <p:spPr>
          <a:xfrm>
            <a:off x="10687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10687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38119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38119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6526541"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6526541"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1"/>
          <p:cNvSpPr txBox="1"/>
          <p:nvPr/>
        </p:nvSpPr>
        <p:spPr>
          <a:xfrm>
            <a:off x="935546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51" name="TextBox 170"/>
          <p:cNvSpPr txBox="1"/>
          <p:nvPr/>
        </p:nvSpPr>
        <p:spPr>
          <a:xfrm>
            <a:off x="935546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文本框 40"/>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2" name="文本框 41"/>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3430116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anim calcmode="lin" valueType="num">
                                      <p:cBhvr>
                                        <p:cTn id="53" dur="500" fill="hold"/>
                                        <p:tgtEl>
                                          <p:spTgt spid="49"/>
                                        </p:tgtEl>
                                        <p:attrNameLst>
                                          <p:attrName>ppt_x</p:attrName>
                                        </p:attrNameLst>
                                      </p:cBhvr>
                                      <p:tavLst>
                                        <p:tav tm="0">
                                          <p:val>
                                            <p:strVal val="#ppt_x"/>
                                          </p:val>
                                        </p:tav>
                                        <p:tav tm="100000">
                                          <p:val>
                                            <p:strVal val="#ppt_x"/>
                                          </p:val>
                                        </p:tav>
                                      </p:tavLst>
                                    </p:anim>
                                    <p:anim calcmode="lin" valueType="num">
                                      <p:cBhvr>
                                        <p:cTn id="54" dur="5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4500"/>
                            </p:stCondLst>
                            <p:childTnLst>
                              <p:par>
                                <p:cTn id="65" presetID="2" presetClass="entr" presetSubtype="4"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anim calcmode="lin" valueType="num">
                                      <p:cBhvr>
                                        <p:cTn id="78" dur="500" fill="hold"/>
                                        <p:tgtEl>
                                          <p:spTgt spid="50"/>
                                        </p:tgtEl>
                                        <p:attrNameLst>
                                          <p:attrName>ppt_x</p:attrName>
                                        </p:attrNameLst>
                                      </p:cBhvr>
                                      <p:tavLst>
                                        <p:tav tm="0">
                                          <p:val>
                                            <p:strVal val="#ppt_x"/>
                                          </p:val>
                                        </p:tav>
                                        <p:tav tm="100000">
                                          <p:val>
                                            <p:strVal val="#ppt_x"/>
                                          </p:val>
                                        </p:tav>
                                      </p:tavLst>
                                    </p:anim>
                                    <p:anim calcmode="lin" valueType="num">
                                      <p:cBhvr>
                                        <p:cTn id="79" dur="500" fill="hold"/>
                                        <p:tgtEl>
                                          <p:spTgt spid="50"/>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500"/>
                                        <p:tgtEl>
                                          <p:spTgt spid="4"/>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6500"/>
                            </p:stCondLst>
                            <p:childTnLst>
                              <p:par>
                                <p:cTn id="91" presetID="16" presetClass="entr" presetSubtype="21"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barn(inVertical)">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P spid="45"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6727" y="-18387"/>
            <a:ext cx="6544182" cy="683737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868819" y="1168053"/>
            <a:ext cx="8352209" cy="972574"/>
          </a:xfrm>
          <a:prstGeom prst="rect">
            <a:avLst/>
          </a:prstGeom>
          <a:noFill/>
        </p:spPr>
        <p:txBody>
          <a:bodyPr wrap="square" rtlCol="0">
            <a:spAutoFit/>
          </a:bodyPr>
          <a:lstStyle/>
          <a:p>
            <a:pPr algn="just">
              <a:lnSpc>
                <a:spcPct val="130000"/>
              </a:lnSpc>
            </a:pPr>
            <a:r>
              <a:rPr lang="en-US" altLang="zh-CN" sz="44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5" name="TextBox 32"/>
          <p:cNvSpPr txBox="1"/>
          <p:nvPr/>
        </p:nvSpPr>
        <p:spPr>
          <a:xfrm>
            <a:off x="6861423" y="2428660"/>
            <a:ext cx="5040560" cy="3533275"/>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9" name="文本框 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0" name="文本框 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72023696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50" fill="hold"/>
                                        <p:tgtEl>
                                          <p:spTgt spid="5"/>
                                        </p:tgtEl>
                                        <p:attrNameLst>
                                          <p:attrName>ppt_x</p:attrName>
                                        </p:attrNameLst>
                                      </p:cBhvr>
                                      <p:tavLst>
                                        <p:tav tm="0">
                                          <p:val>
                                            <p:strVal val="0-#ppt_w/2"/>
                                          </p:val>
                                        </p:tav>
                                        <p:tav tm="100000">
                                          <p:val>
                                            <p:strVal val="#ppt_x"/>
                                          </p:val>
                                        </p:tav>
                                      </p:tavLst>
                                    </p:anim>
                                    <p:anim calcmode="lin" valueType="num">
                                      <p:cBhvr additive="base">
                                        <p:cTn id="22"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7298364" y="3546890"/>
            <a:ext cx="1411813" cy="1411813"/>
            <a:chOff x="6920031" y="3363156"/>
            <a:chExt cx="1338773" cy="1338773"/>
          </a:xfrm>
        </p:grpSpPr>
        <p:sp>
          <p:nvSpPr>
            <p:cNvPr id="8" name="Oval 7"/>
            <p:cNvSpPr/>
            <p:nvPr/>
          </p:nvSpPr>
          <p:spPr>
            <a:xfrm>
              <a:off x="6920031" y="3363156"/>
              <a:ext cx="1338773" cy="1338773"/>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1" name="Group 20"/>
            <p:cNvGrpSpPr/>
            <p:nvPr/>
          </p:nvGrpSpPr>
          <p:grpSpPr>
            <a:xfrm>
              <a:off x="7357245" y="3796320"/>
              <a:ext cx="464344" cy="465138"/>
              <a:chOff x="7287419" y="3505994"/>
              <a:chExt cx="464344" cy="465138"/>
            </a:xfrm>
            <a:solidFill>
              <a:schemeClr val="bg2"/>
            </a:solidFill>
          </p:grpSpPr>
          <p:sp>
            <p:nvSpPr>
              <p:cNvPr id="22"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3"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4"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5"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6"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7"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2" name="Group 11"/>
          <p:cNvGrpSpPr/>
          <p:nvPr/>
        </p:nvGrpSpPr>
        <p:grpSpPr>
          <a:xfrm>
            <a:off x="6429376" y="2707173"/>
            <a:ext cx="1411813" cy="1411813"/>
            <a:chOff x="6096000" y="2566881"/>
            <a:chExt cx="1338773" cy="1338773"/>
          </a:xfrm>
        </p:grpSpPr>
        <p:sp>
          <p:nvSpPr>
            <p:cNvPr id="7" name="Oval 6"/>
            <p:cNvSpPr/>
            <p:nvPr/>
          </p:nvSpPr>
          <p:spPr>
            <a:xfrm>
              <a:off x="6096000" y="2566881"/>
              <a:ext cx="1338773" cy="1338773"/>
            </a:xfrm>
            <a:prstGeom prst="ellipse">
              <a:avLst/>
            </a:prstGeom>
            <a:solidFill>
              <a:schemeClr val="accent4">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8" name="Group 27"/>
            <p:cNvGrpSpPr/>
            <p:nvPr/>
          </p:nvGrpSpPr>
          <p:grpSpPr>
            <a:xfrm>
              <a:off x="6551978" y="3004095"/>
              <a:ext cx="434975" cy="464344"/>
              <a:chOff x="9159875" y="1647825"/>
              <a:chExt cx="434975" cy="464344"/>
            </a:xfrm>
            <a:solidFill>
              <a:schemeClr val="bg2"/>
            </a:solidFill>
          </p:grpSpPr>
          <p:sp>
            <p:nvSpPr>
              <p:cNvPr id="29"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0"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1"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3" name="Group 12"/>
          <p:cNvGrpSpPr/>
          <p:nvPr/>
        </p:nvGrpSpPr>
        <p:grpSpPr>
          <a:xfrm>
            <a:off x="4600935" y="1873754"/>
            <a:ext cx="2067036" cy="2067036"/>
            <a:chOff x="4362154" y="1776581"/>
            <a:chExt cx="1960098" cy="1960098"/>
          </a:xfrm>
        </p:grpSpPr>
        <p:sp>
          <p:nvSpPr>
            <p:cNvPr id="6" name="Oval 5"/>
            <p:cNvSpPr/>
            <p:nvPr/>
          </p:nvSpPr>
          <p:spPr>
            <a:xfrm>
              <a:off x="4362154" y="1776581"/>
              <a:ext cx="1960098" cy="1960098"/>
            </a:xfrm>
            <a:prstGeom prst="ellipse">
              <a:avLst/>
            </a:prstGeom>
            <a:solidFill>
              <a:schemeClr val="accent3">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4"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0" name="Group 9"/>
          <p:cNvGrpSpPr/>
          <p:nvPr/>
        </p:nvGrpSpPr>
        <p:grpSpPr>
          <a:xfrm>
            <a:off x="6429377" y="4640692"/>
            <a:ext cx="1879123" cy="1879123"/>
            <a:chOff x="6096000" y="4400370"/>
            <a:chExt cx="1781907" cy="1781907"/>
          </a:xfrm>
        </p:grpSpPr>
        <p:sp>
          <p:nvSpPr>
            <p:cNvPr id="9" name="Oval 8"/>
            <p:cNvSpPr/>
            <p:nvPr/>
          </p:nvSpPr>
          <p:spPr>
            <a:xfrm>
              <a:off x="6096000" y="4400370"/>
              <a:ext cx="1781907" cy="1781907"/>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45" name="Group 44"/>
            <p:cNvGrpSpPr/>
            <p:nvPr/>
          </p:nvGrpSpPr>
          <p:grpSpPr>
            <a:xfrm>
              <a:off x="6612822" y="4917650"/>
              <a:ext cx="632375" cy="747345"/>
              <a:chOff x="1325323" y="3586519"/>
              <a:chExt cx="632375" cy="747345"/>
            </a:xfrm>
            <a:solidFill>
              <a:schemeClr val="bg2"/>
            </a:solidFill>
          </p:grpSpPr>
          <p:sp>
            <p:nvSpPr>
              <p:cNvPr id="46"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7" name="Freeform 46"/>
              <p:cNvSpPr>
                <a:spLocks/>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grpSp>
        <p:nvGrpSpPr>
          <p:cNvPr id="14" name="Group 13"/>
          <p:cNvGrpSpPr/>
          <p:nvPr/>
        </p:nvGrpSpPr>
        <p:grpSpPr>
          <a:xfrm>
            <a:off x="4148576" y="3520020"/>
            <a:ext cx="1411813" cy="1411813"/>
            <a:chOff x="3933196" y="3337676"/>
            <a:chExt cx="1338773" cy="1338773"/>
          </a:xfrm>
        </p:grpSpPr>
        <p:sp>
          <p:nvSpPr>
            <p:cNvPr id="5" name="Oval 4"/>
            <p:cNvSpPr/>
            <p:nvPr/>
          </p:nvSpPr>
          <p:spPr>
            <a:xfrm>
              <a:off x="3933196" y="3337676"/>
              <a:ext cx="1338773" cy="1338773"/>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2" name="Group 31"/>
            <p:cNvGrpSpPr/>
            <p:nvPr/>
          </p:nvGrpSpPr>
          <p:grpSpPr>
            <a:xfrm>
              <a:off x="4370013" y="3811402"/>
              <a:ext cx="465138" cy="391319"/>
              <a:chOff x="5368132" y="2625725"/>
              <a:chExt cx="465138" cy="391319"/>
            </a:xfrm>
            <a:solidFill>
              <a:schemeClr val="bg2"/>
            </a:solidFill>
          </p:grpSpPr>
          <p:sp>
            <p:nvSpPr>
              <p:cNvPr id="33"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4"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5"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5" name="Group 14"/>
          <p:cNvGrpSpPr/>
          <p:nvPr/>
        </p:nvGrpSpPr>
        <p:grpSpPr>
          <a:xfrm>
            <a:off x="4499671" y="4811474"/>
            <a:ext cx="1060716" cy="1060716"/>
            <a:chOff x="4266129" y="4562318"/>
            <a:chExt cx="1005840" cy="1005840"/>
          </a:xfrm>
        </p:grpSpPr>
        <p:sp>
          <p:nvSpPr>
            <p:cNvPr id="4" name="Oval 3"/>
            <p:cNvSpPr/>
            <p:nvPr/>
          </p:nvSpPr>
          <p:spPr>
            <a:xfrm>
              <a:off x="4266129" y="4562318"/>
              <a:ext cx="1005840" cy="1005840"/>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6" name="Group 35"/>
            <p:cNvGrpSpPr/>
            <p:nvPr/>
          </p:nvGrpSpPr>
          <p:grpSpPr>
            <a:xfrm>
              <a:off x="4536877" y="4882511"/>
              <a:ext cx="464344" cy="362744"/>
              <a:chOff x="2581275" y="1710532"/>
              <a:chExt cx="464344" cy="362744"/>
            </a:xfrm>
            <a:solidFill>
              <a:schemeClr val="bg2"/>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sp>
        <p:nvSpPr>
          <p:cNvPr id="67" name="TextBox 41"/>
          <p:cNvSpPr txBox="1"/>
          <p:nvPr/>
        </p:nvSpPr>
        <p:spPr>
          <a:xfrm>
            <a:off x="1386000" y="542750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68" name="TextBox 170"/>
          <p:cNvSpPr txBox="1"/>
          <p:nvPr/>
        </p:nvSpPr>
        <p:spPr>
          <a:xfrm>
            <a:off x="1607566" y="514061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41"/>
          <p:cNvSpPr txBox="1"/>
          <p:nvPr/>
        </p:nvSpPr>
        <p:spPr>
          <a:xfrm>
            <a:off x="1371713" y="365585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0" name="TextBox 170"/>
          <p:cNvSpPr txBox="1"/>
          <p:nvPr/>
        </p:nvSpPr>
        <p:spPr>
          <a:xfrm>
            <a:off x="1593279" y="336896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41"/>
          <p:cNvSpPr txBox="1"/>
          <p:nvPr/>
        </p:nvSpPr>
        <p:spPr>
          <a:xfrm>
            <a:off x="1371713" y="1869914"/>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170"/>
          <p:cNvSpPr txBox="1"/>
          <p:nvPr/>
        </p:nvSpPr>
        <p:spPr>
          <a:xfrm>
            <a:off x="1593279" y="1583031"/>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41"/>
          <p:cNvSpPr txBox="1"/>
          <p:nvPr/>
        </p:nvSpPr>
        <p:spPr>
          <a:xfrm>
            <a:off x="8658338" y="538463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4" name="TextBox 170"/>
          <p:cNvSpPr txBox="1"/>
          <p:nvPr/>
        </p:nvSpPr>
        <p:spPr>
          <a:xfrm>
            <a:off x="8658339" y="512765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41"/>
          <p:cNvSpPr txBox="1"/>
          <p:nvPr/>
        </p:nvSpPr>
        <p:spPr>
          <a:xfrm>
            <a:off x="8915513" y="369871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6" name="TextBox 170"/>
          <p:cNvSpPr txBox="1"/>
          <p:nvPr/>
        </p:nvSpPr>
        <p:spPr>
          <a:xfrm>
            <a:off x="8915514" y="338329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41"/>
          <p:cNvSpPr txBox="1"/>
          <p:nvPr/>
        </p:nvSpPr>
        <p:spPr>
          <a:xfrm>
            <a:off x="7815375" y="20661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0" name="TextBox 170"/>
          <p:cNvSpPr txBox="1"/>
          <p:nvPr/>
        </p:nvSpPr>
        <p:spPr>
          <a:xfrm>
            <a:off x="7815376" y="17272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63434717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47"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anim calcmode="lin" valueType="num">
                                      <p:cBhvr>
                                        <p:cTn id="44" dur="500" fill="hold"/>
                                        <p:tgtEl>
                                          <p:spTgt spid="74"/>
                                        </p:tgtEl>
                                        <p:attrNameLst>
                                          <p:attrName>ppt_x</p:attrName>
                                        </p:attrNameLst>
                                      </p:cBhvr>
                                      <p:tavLst>
                                        <p:tav tm="0">
                                          <p:val>
                                            <p:strVal val="#ppt_x"/>
                                          </p:val>
                                        </p:tav>
                                        <p:tav tm="100000">
                                          <p:val>
                                            <p:strVal val="#ppt_x"/>
                                          </p:val>
                                        </p:tav>
                                      </p:tavLst>
                                    </p:anim>
                                    <p:anim calcmode="lin" valueType="num">
                                      <p:cBhvr>
                                        <p:cTn id="45" dur="5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anim calcmode="lin" valueType="num">
                                      <p:cBhvr>
                                        <p:cTn id="49" dur="500" fill="hold"/>
                                        <p:tgtEl>
                                          <p:spTgt spid="73"/>
                                        </p:tgtEl>
                                        <p:attrNameLst>
                                          <p:attrName>ppt_x</p:attrName>
                                        </p:attrNameLst>
                                      </p:cBhvr>
                                      <p:tavLst>
                                        <p:tav tm="0">
                                          <p:val>
                                            <p:strVal val="#ppt_x"/>
                                          </p:val>
                                        </p:tav>
                                        <p:tav tm="100000">
                                          <p:val>
                                            <p:strVal val="#ppt_x"/>
                                          </p:val>
                                        </p:tav>
                                      </p:tavLst>
                                    </p:anim>
                                    <p:anim calcmode="lin" valueType="num">
                                      <p:cBhvr>
                                        <p:cTn id="50" dur="500" fill="hold"/>
                                        <p:tgtEl>
                                          <p:spTgt spid="73"/>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47" presetClass="entr" presetSubtype="0"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fade">
                                      <p:cBhvr>
                                        <p:cTn id="54" dur="500"/>
                                        <p:tgtEl>
                                          <p:spTgt spid="76"/>
                                        </p:tgtEl>
                                      </p:cBhvr>
                                    </p:animEffect>
                                    <p:anim calcmode="lin" valueType="num">
                                      <p:cBhvr>
                                        <p:cTn id="55" dur="500" fill="hold"/>
                                        <p:tgtEl>
                                          <p:spTgt spid="76"/>
                                        </p:tgtEl>
                                        <p:attrNameLst>
                                          <p:attrName>ppt_x</p:attrName>
                                        </p:attrNameLst>
                                      </p:cBhvr>
                                      <p:tavLst>
                                        <p:tav tm="0">
                                          <p:val>
                                            <p:strVal val="#ppt_x"/>
                                          </p:val>
                                        </p:tav>
                                        <p:tav tm="100000">
                                          <p:val>
                                            <p:strVal val="#ppt_x"/>
                                          </p:val>
                                        </p:tav>
                                      </p:tavLst>
                                    </p:anim>
                                    <p:anim calcmode="lin" valueType="num">
                                      <p:cBhvr>
                                        <p:cTn id="56" dur="500" fill="hold"/>
                                        <p:tgtEl>
                                          <p:spTgt spid="7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anim calcmode="lin" valueType="num">
                                      <p:cBhvr>
                                        <p:cTn id="60" dur="500" fill="hold"/>
                                        <p:tgtEl>
                                          <p:spTgt spid="75"/>
                                        </p:tgtEl>
                                        <p:attrNameLst>
                                          <p:attrName>ppt_x</p:attrName>
                                        </p:attrNameLst>
                                      </p:cBhvr>
                                      <p:tavLst>
                                        <p:tav tm="0">
                                          <p:val>
                                            <p:strVal val="#ppt_x"/>
                                          </p:val>
                                        </p:tav>
                                        <p:tav tm="100000">
                                          <p:val>
                                            <p:strVal val="#ppt_x"/>
                                          </p:val>
                                        </p:tav>
                                      </p:tavLst>
                                    </p:anim>
                                    <p:anim calcmode="lin" valueType="num">
                                      <p:cBhvr>
                                        <p:cTn id="61" dur="500" fill="hold"/>
                                        <p:tgtEl>
                                          <p:spTgt spid="75"/>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47"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500"/>
                                        <p:tgtEl>
                                          <p:spTgt spid="80"/>
                                        </p:tgtEl>
                                      </p:cBhvr>
                                    </p:animEffect>
                                    <p:anim calcmode="lin" valueType="num">
                                      <p:cBhvr>
                                        <p:cTn id="66" dur="500" fill="hold"/>
                                        <p:tgtEl>
                                          <p:spTgt spid="80"/>
                                        </p:tgtEl>
                                        <p:attrNameLst>
                                          <p:attrName>ppt_x</p:attrName>
                                        </p:attrNameLst>
                                      </p:cBhvr>
                                      <p:tavLst>
                                        <p:tav tm="0">
                                          <p:val>
                                            <p:strVal val="#ppt_x"/>
                                          </p:val>
                                        </p:tav>
                                        <p:tav tm="100000">
                                          <p:val>
                                            <p:strVal val="#ppt_x"/>
                                          </p:val>
                                        </p:tav>
                                      </p:tavLst>
                                    </p:anim>
                                    <p:anim calcmode="lin" valueType="num">
                                      <p:cBhvr>
                                        <p:cTn id="67" dur="500" fill="hold"/>
                                        <p:tgtEl>
                                          <p:spTgt spid="8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anim calcmode="lin" valueType="num">
                                      <p:cBhvr>
                                        <p:cTn id="71" dur="500" fill="hold"/>
                                        <p:tgtEl>
                                          <p:spTgt spid="79"/>
                                        </p:tgtEl>
                                        <p:attrNameLst>
                                          <p:attrName>ppt_x</p:attrName>
                                        </p:attrNameLst>
                                      </p:cBhvr>
                                      <p:tavLst>
                                        <p:tav tm="0">
                                          <p:val>
                                            <p:strVal val="#ppt_x"/>
                                          </p:val>
                                        </p:tav>
                                        <p:tav tm="100000">
                                          <p:val>
                                            <p:strVal val="#ppt_x"/>
                                          </p:val>
                                        </p:tav>
                                      </p:tavLst>
                                    </p:anim>
                                    <p:anim calcmode="lin" valueType="num">
                                      <p:cBhvr>
                                        <p:cTn id="72" dur="500" fill="hold"/>
                                        <p:tgtEl>
                                          <p:spTgt spid="79"/>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47" presetClass="entr" presetSubtype="0"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fade">
                                      <p:cBhvr>
                                        <p:cTn id="76" dur="500"/>
                                        <p:tgtEl>
                                          <p:spTgt spid="72"/>
                                        </p:tgtEl>
                                      </p:cBhvr>
                                    </p:animEffect>
                                    <p:anim calcmode="lin" valueType="num">
                                      <p:cBhvr>
                                        <p:cTn id="77" dur="500" fill="hold"/>
                                        <p:tgtEl>
                                          <p:spTgt spid="72"/>
                                        </p:tgtEl>
                                        <p:attrNameLst>
                                          <p:attrName>ppt_x</p:attrName>
                                        </p:attrNameLst>
                                      </p:cBhvr>
                                      <p:tavLst>
                                        <p:tav tm="0">
                                          <p:val>
                                            <p:strVal val="#ppt_x"/>
                                          </p:val>
                                        </p:tav>
                                        <p:tav tm="100000">
                                          <p:val>
                                            <p:strVal val="#ppt_x"/>
                                          </p:val>
                                        </p:tav>
                                      </p:tavLst>
                                    </p:anim>
                                    <p:anim calcmode="lin" valueType="num">
                                      <p:cBhvr>
                                        <p:cTn id="78" dur="500" fill="hold"/>
                                        <p:tgtEl>
                                          <p:spTgt spid="7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500"/>
                                        <p:tgtEl>
                                          <p:spTgt spid="71"/>
                                        </p:tgtEl>
                                      </p:cBhvr>
                                    </p:animEffect>
                                    <p:anim calcmode="lin" valueType="num">
                                      <p:cBhvr>
                                        <p:cTn id="82" dur="500" fill="hold"/>
                                        <p:tgtEl>
                                          <p:spTgt spid="71"/>
                                        </p:tgtEl>
                                        <p:attrNameLst>
                                          <p:attrName>ppt_x</p:attrName>
                                        </p:attrNameLst>
                                      </p:cBhvr>
                                      <p:tavLst>
                                        <p:tav tm="0">
                                          <p:val>
                                            <p:strVal val="#ppt_x"/>
                                          </p:val>
                                        </p:tav>
                                        <p:tav tm="100000">
                                          <p:val>
                                            <p:strVal val="#ppt_x"/>
                                          </p:val>
                                        </p:tav>
                                      </p:tavLst>
                                    </p:anim>
                                    <p:anim calcmode="lin" valueType="num">
                                      <p:cBhvr>
                                        <p:cTn id="83" dur="5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7" presetClass="entr" presetSubtype="0"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500"/>
                                        <p:tgtEl>
                                          <p:spTgt spid="70"/>
                                        </p:tgtEl>
                                      </p:cBhvr>
                                    </p:animEffect>
                                    <p:anim calcmode="lin" valueType="num">
                                      <p:cBhvr>
                                        <p:cTn id="88" dur="500" fill="hold"/>
                                        <p:tgtEl>
                                          <p:spTgt spid="70"/>
                                        </p:tgtEl>
                                        <p:attrNameLst>
                                          <p:attrName>ppt_x</p:attrName>
                                        </p:attrNameLst>
                                      </p:cBhvr>
                                      <p:tavLst>
                                        <p:tav tm="0">
                                          <p:val>
                                            <p:strVal val="#ppt_x"/>
                                          </p:val>
                                        </p:tav>
                                        <p:tav tm="100000">
                                          <p:val>
                                            <p:strVal val="#ppt_x"/>
                                          </p:val>
                                        </p:tav>
                                      </p:tavLst>
                                    </p:anim>
                                    <p:anim calcmode="lin" valueType="num">
                                      <p:cBhvr>
                                        <p:cTn id="89" dur="500" fill="hold"/>
                                        <p:tgtEl>
                                          <p:spTgt spid="7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ppt_x</p:attrName>
                                        </p:attrNameLst>
                                      </p:cBhvr>
                                      <p:tavLst>
                                        <p:tav tm="0">
                                          <p:val>
                                            <p:strVal val="#ppt_x"/>
                                          </p:val>
                                        </p:tav>
                                        <p:tav tm="100000">
                                          <p:val>
                                            <p:strVal val="#ppt_x"/>
                                          </p:val>
                                        </p:tav>
                                      </p:tavLst>
                                    </p:anim>
                                    <p:anim calcmode="lin" valueType="num">
                                      <p:cBhvr>
                                        <p:cTn id="94" dur="500" fill="hold"/>
                                        <p:tgtEl>
                                          <p:spTgt spid="69"/>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47"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anim calcmode="lin" valueType="num">
                                      <p:cBhvr>
                                        <p:cTn id="99" dur="500" fill="hold"/>
                                        <p:tgtEl>
                                          <p:spTgt spid="68"/>
                                        </p:tgtEl>
                                        <p:attrNameLst>
                                          <p:attrName>ppt_x</p:attrName>
                                        </p:attrNameLst>
                                      </p:cBhvr>
                                      <p:tavLst>
                                        <p:tav tm="0">
                                          <p:val>
                                            <p:strVal val="#ppt_x"/>
                                          </p:val>
                                        </p:tav>
                                        <p:tav tm="100000">
                                          <p:val>
                                            <p:strVal val="#ppt_x"/>
                                          </p:val>
                                        </p:tav>
                                      </p:tavLst>
                                    </p:anim>
                                    <p:anim calcmode="lin" valueType="num">
                                      <p:cBhvr>
                                        <p:cTn id="100" dur="500" fill="hold"/>
                                        <p:tgtEl>
                                          <p:spTgt spid="6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anim calcmode="lin" valueType="num">
                                      <p:cBhvr>
                                        <p:cTn id="104" dur="500" fill="hold"/>
                                        <p:tgtEl>
                                          <p:spTgt spid="67"/>
                                        </p:tgtEl>
                                        <p:attrNameLst>
                                          <p:attrName>ppt_x</p:attrName>
                                        </p:attrNameLst>
                                      </p:cBhvr>
                                      <p:tavLst>
                                        <p:tav tm="0">
                                          <p:val>
                                            <p:strVal val="#ppt_x"/>
                                          </p:val>
                                        </p:tav>
                                        <p:tav tm="100000">
                                          <p:val>
                                            <p:strVal val="#ppt_x"/>
                                          </p:val>
                                        </p:tav>
                                      </p:tavLst>
                                    </p:anim>
                                    <p:anim calcmode="lin" valueType="num">
                                      <p:cBhvr>
                                        <p:cTn id="105" dur="5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9" grpId="0"/>
      <p:bldP spid="8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a:off x="4289107" y="1706544"/>
            <a:ext cx="4196749" cy="4197076"/>
          </a:xfrm>
          <a:custGeom>
            <a:avLst/>
            <a:gdLst>
              <a:gd name="connsiteX0" fmla="*/ 2727175 w 3979631"/>
              <a:gd name="connsiteY0" fmla="*/ 3336801 h 3979941"/>
              <a:gd name="connsiteX1" fmla="*/ 2956280 w 3979631"/>
              <a:gd name="connsiteY1" fmla="*/ 3733623 h 3979941"/>
              <a:gd name="connsiteX2" fmla="*/ 2846449 w 3979631"/>
              <a:gd name="connsiteY2" fmla="*/ 3791803 h 3979941"/>
              <a:gd name="connsiteX3" fmla="*/ 2181185 w 3979631"/>
              <a:gd name="connsiteY3" fmla="*/ 3975527 h 3979941"/>
              <a:gd name="connsiteX4" fmla="*/ 2087981 w 3979631"/>
              <a:gd name="connsiteY4" fmla="*/ 3979941 h 3979941"/>
              <a:gd name="connsiteX5" fmla="*/ 2087981 w 3979631"/>
              <a:gd name="connsiteY5" fmla="*/ 3521526 h 3979941"/>
              <a:gd name="connsiteX6" fmla="*/ 2146797 w 3979631"/>
              <a:gd name="connsiteY6" fmla="*/ 3518556 h 3979941"/>
              <a:gd name="connsiteX7" fmla="*/ 2655902 w 3979631"/>
              <a:gd name="connsiteY7" fmla="*/ 3374955 h 3979941"/>
              <a:gd name="connsiteX8" fmla="*/ 3302316 w 3979631"/>
              <a:gd name="connsiteY8" fmla="*/ 2787843 h 3979941"/>
              <a:gd name="connsiteX9" fmla="*/ 3699486 w 3979631"/>
              <a:gd name="connsiteY9" fmla="*/ 3017149 h 3979941"/>
              <a:gd name="connsiteX10" fmla="*/ 3613957 w 3979631"/>
              <a:gd name="connsiteY10" fmla="*/ 3148225 h 3979941"/>
              <a:gd name="connsiteX11" fmla="*/ 3138450 w 3979631"/>
              <a:gd name="connsiteY11" fmla="*/ 3620896 h 3979941"/>
              <a:gd name="connsiteX12" fmla="*/ 3016820 w 3979631"/>
              <a:gd name="connsiteY12" fmla="*/ 3699222 h 3979941"/>
              <a:gd name="connsiteX13" fmla="*/ 2787731 w 3979631"/>
              <a:gd name="connsiteY13" fmla="*/ 3302428 h 3979941"/>
              <a:gd name="connsiteX14" fmla="*/ 2879255 w 3979631"/>
              <a:gd name="connsiteY14" fmla="*/ 3242977 h 3979941"/>
              <a:gd name="connsiteX15" fmla="*/ 3242865 w 3979631"/>
              <a:gd name="connsiteY15" fmla="*/ 2879367 h 3979941"/>
              <a:gd name="connsiteX16" fmla="*/ 3521414 w 3979631"/>
              <a:gd name="connsiteY16" fmla="*/ 2088093 h 3979941"/>
              <a:gd name="connsiteX17" fmla="*/ 3979631 w 3979631"/>
              <a:gd name="connsiteY17" fmla="*/ 2088093 h 3979941"/>
              <a:gd name="connsiteX18" fmla="*/ 3974296 w 3979631"/>
              <a:gd name="connsiteY18" fmla="*/ 2193764 h 3979941"/>
              <a:gd name="connsiteX19" fmla="*/ 3786573 w 3979631"/>
              <a:gd name="connsiteY19" fmla="*/ 2857353 h 3979941"/>
              <a:gd name="connsiteX20" fmla="*/ 3733379 w 3979631"/>
              <a:gd name="connsiteY20" fmla="*/ 2956316 h 3979941"/>
              <a:gd name="connsiteX21" fmla="*/ 3336689 w 3979631"/>
              <a:gd name="connsiteY21" fmla="*/ 2727287 h 3979941"/>
              <a:gd name="connsiteX22" fmla="*/ 3374843 w 3979631"/>
              <a:gd name="connsiteY22" fmla="*/ 2656013 h 3979941"/>
              <a:gd name="connsiteX23" fmla="*/ 3518444 w 3979631"/>
              <a:gd name="connsiteY23" fmla="*/ 2146909 h 3979941"/>
              <a:gd name="connsiteX24" fmla="*/ 245506 w 3979631"/>
              <a:gd name="connsiteY24" fmla="*/ 1022993 h 3979941"/>
              <a:gd name="connsiteX25" fmla="*/ 641800 w 3979631"/>
              <a:gd name="connsiteY25" fmla="*/ 1251793 h 3979941"/>
              <a:gd name="connsiteX26" fmla="*/ 638450 w 3979631"/>
              <a:gd name="connsiteY26" fmla="*/ 1257308 h 3979941"/>
              <a:gd name="connsiteX27" fmla="*/ 460912 w 3979631"/>
              <a:gd name="connsiteY27" fmla="*/ 1832672 h 3979941"/>
              <a:gd name="connsiteX28" fmla="*/ 457942 w 3979631"/>
              <a:gd name="connsiteY28" fmla="*/ 1891487 h 3979941"/>
              <a:gd name="connsiteX29" fmla="*/ 0 w 3979631"/>
              <a:gd name="connsiteY29" fmla="*/ 1891488 h 3979941"/>
              <a:gd name="connsiteX30" fmla="*/ 5334 w 3979631"/>
              <a:gd name="connsiteY30" fmla="*/ 1785854 h 3979941"/>
              <a:gd name="connsiteX31" fmla="*/ 235794 w 3979631"/>
              <a:gd name="connsiteY31" fmla="*/ 1038978 h 3979941"/>
              <a:gd name="connsiteX32" fmla="*/ 963337 w 3979631"/>
              <a:gd name="connsiteY32" fmla="*/ 281745 h 3979941"/>
              <a:gd name="connsiteX33" fmla="*/ 1192157 w 3979631"/>
              <a:gd name="connsiteY33" fmla="*/ 678073 h 3979941"/>
              <a:gd name="connsiteX34" fmla="*/ 1130495 w 3979631"/>
              <a:gd name="connsiteY34" fmla="*/ 715534 h 3979941"/>
              <a:gd name="connsiteX35" fmla="*/ 715423 w 3979631"/>
              <a:gd name="connsiteY35" fmla="*/ 1130607 h 3979941"/>
              <a:gd name="connsiteX36" fmla="*/ 677962 w 3979631"/>
              <a:gd name="connsiteY36" fmla="*/ 1192269 h 3979941"/>
              <a:gd name="connsiteX37" fmla="*/ 281668 w 3979631"/>
              <a:gd name="connsiteY37" fmla="*/ 963469 h 3979941"/>
              <a:gd name="connsiteX38" fmla="*/ 335712 w 3979631"/>
              <a:gd name="connsiteY38" fmla="*/ 874509 h 3979941"/>
              <a:gd name="connsiteX39" fmla="*/ 874515 w 3979631"/>
              <a:gd name="connsiteY39" fmla="*/ 335706 h 3979941"/>
              <a:gd name="connsiteX40" fmla="*/ 2193445 w 3979631"/>
              <a:gd name="connsiteY40" fmla="*/ 5312 h 3979941"/>
              <a:gd name="connsiteX41" fmla="*/ 2193770 w 3979631"/>
              <a:gd name="connsiteY41" fmla="*/ 5328 h 3979941"/>
              <a:gd name="connsiteX42" fmla="*/ 2205740 w 3979631"/>
              <a:gd name="connsiteY42" fmla="*/ 7155 h 3979941"/>
              <a:gd name="connsiteX43" fmla="*/ 1891375 w 3979631"/>
              <a:gd name="connsiteY43" fmla="*/ 0 h 3979941"/>
              <a:gd name="connsiteX44" fmla="*/ 1891375 w 3979631"/>
              <a:gd name="connsiteY44" fmla="*/ 458054 h 3979941"/>
              <a:gd name="connsiteX45" fmla="*/ 1832560 w 3979631"/>
              <a:gd name="connsiteY45" fmla="*/ 461024 h 3979941"/>
              <a:gd name="connsiteX46" fmla="*/ 1257196 w 3979631"/>
              <a:gd name="connsiteY46" fmla="*/ 638562 h 3979941"/>
              <a:gd name="connsiteX47" fmla="*/ 1251681 w 3979631"/>
              <a:gd name="connsiteY47" fmla="*/ 641912 h 3979941"/>
              <a:gd name="connsiteX48" fmla="*/ 1022861 w 3979631"/>
              <a:gd name="connsiteY48" fmla="*/ 245584 h 3979941"/>
              <a:gd name="connsiteX49" fmla="*/ 1038985 w 3979631"/>
              <a:gd name="connsiteY49" fmla="*/ 235788 h 3979941"/>
              <a:gd name="connsiteX50" fmla="*/ 1785861 w 3979631"/>
              <a:gd name="connsiteY50" fmla="*/ 5328 h 3979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979631" h="3979941">
                <a:moveTo>
                  <a:pt x="2727175" y="3336801"/>
                </a:moveTo>
                <a:lnTo>
                  <a:pt x="2956280" y="3733623"/>
                </a:lnTo>
                <a:lnTo>
                  <a:pt x="2846449" y="3791803"/>
                </a:lnTo>
                <a:cubicBezTo>
                  <a:pt x="2641543" y="3889385"/>
                  <a:pt x="2417368" y="3953047"/>
                  <a:pt x="2181185" y="3975527"/>
                </a:cubicBezTo>
                <a:lnTo>
                  <a:pt x="2087981" y="3979941"/>
                </a:lnTo>
                <a:lnTo>
                  <a:pt x="2087981" y="3521526"/>
                </a:lnTo>
                <a:lnTo>
                  <a:pt x="2146797" y="3518556"/>
                </a:lnTo>
                <a:cubicBezTo>
                  <a:pt x="2327605" y="3500194"/>
                  <a:pt x="2499146" y="3450487"/>
                  <a:pt x="2655902" y="3374955"/>
                </a:cubicBezTo>
                <a:close/>
                <a:moveTo>
                  <a:pt x="3302316" y="2787843"/>
                </a:moveTo>
                <a:lnTo>
                  <a:pt x="3699486" y="3017149"/>
                </a:lnTo>
                <a:lnTo>
                  <a:pt x="3613957" y="3148225"/>
                </a:lnTo>
                <a:cubicBezTo>
                  <a:pt x="3483195" y="3331231"/>
                  <a:pt x="3322272" y="3491209"/>
                  <a:pt x="3138450" y="3620896"/>
                </a:cubicBezTo>
                <a:lnTo>
                  <a:pt x="3016820" y="3699222"/>
                </a:lnTo>
                <a:lnTo>
                  <a:pt x="2787731" y="3302428"/>
                </a:lnTo>
                <a:lnTo>
                  <a:pt x="2879255" y="3242977"/>
                </a:lnTo>
                <a:cubicBezTo>
                  <a:pt x="3019844" y="3142999"/>
                  <a:pt x="3142887" y="3019956"/>
                  <a:pt x="3242865" y="2879367"/>
                </a:cubicBezTo>
                <a:close/>
                <a:moveTo>
                  <a:pt x="3521414" y="2088093"/>
                </a:moveTo>
                <a:lnTo>
                  <a:pt x="3979631" y="2088093"/>
                </a:lnTo>
                <a:lnTo>
                  <a:pt x="3974296" y="2193764"/>
                </a:lnTo>
                <a:cubicBezTo>
                  <a:pt x="3950354" y="2429517"/>
                  <a:pt x="3885359" y="2653134"/>
                  <a:pt x="3786573" y="2857353"/>
                </a:cubicBezTo>
                <a:lnTo>
                  <a:pt x="3733379" y="2956316"/>
                </a:lnTo>
                <a:lnTo>
                  <a:pt x="3336689" y="2727287"/>
                </a:lnTo>
                <a:lnTo>
                  <a:pt x="3374843" y="2656013"/>
                </a:lnTo>
                <a:cubicBezTo>
                  <a:pt x="3450375" y="2499258"/>
                  <a:pt x="3500082" y="2327717"/>
                  <a:pt x="3518444" y="2146909"/>
                </a:cubicBezTo>
                <a:close/>
                <a:moveTo>
                  <a:pt x="245506" y="1022993"/>
                </a:moveTo>
                <a:lnTo>
                  <a:pt x="641800" y="1251793"/>
                </a:lnTo>
                <a:lnTo>
                  <a:pt x="638450" y="1257308"/>
                </a:lnTo>
                <a:cubicBezTo>
                  <a:pt x="543823" y="1431500"/>
                  <a:pt x="481897" y="1626034"/>
                  <a:pt x="460912" y="1832672"/>
                </a:cubicBezTo>
                <a:lnTo>
                  <a:pt x="457942" y="1891487"/>
                </a:lnTo>
                <a:lnTo>
                  <a:pt x="0" y="1891488"/>
                </a:lnTo>
                <a:lnTo>
                  <a:pt x="5334" y="1785854"/>
                </a:lnTo>
                <a:cubicBezTo>
                  <a:pt x="32575" y="1517620"/>
                  <a:pt x="112960" y="1265096"/>
                  <a:pt x="235794" y="1038978"/>
                </a:cubicBezTo>
                <a:close/>
                <a:moveTo>
                  <a:pt x="963337" y="281745"/>
                </a:moveTo>
                <a:lnTo>
                  <a:pt x="1192157" y="678073"/>
                </a:lnTo>
                <a:lnTo>
                  <a:pt x="1130495" y="715534"/>
                </a:lnTo>
                <a:cubicBezTo>
                  <a:pt x="966989" y="825997"/>
                  <a:pt x="825885" y="967101"/>
                  <a:pt x="715423" y="1130607"/>
                </a:cubicBezTo>
                <a:lnTo>
                  <a:pt x="677962" y="1192269"/>
                </a:lnTo>
                <a:lnTo>
                  <a:pt x="281668" y="963469"/>
                </a:lnTo>
                <a:lnTo>
                  <a:pt x="335712" y="874509"/>
                </a:lnTo>
                <a:cubicBezTo>
                  <a:pt x="479103" y="662263"/>
                  <a:pt x="662269" y="479097"/>
                  <a:pt x="874515" y="335706"/>
                </a:cubicBezTo>
                <a:close/>
                <a:moveTo>
                  <a:pt x="2193445" y="5312"/>
                </a:moveTo>
                <a:lnTo>
                  <a:pt x="2193770" y="5328"/>
                </a:lnTo>
                <a:lnTo>
                  <a:pt x="2205740" y="7155"/>
                </a:lnTo>
                <a:close/>
                <a:moveTo>
                  <a:pt x="1891375" y="0"/>
                </a:moveTo>
                <a:lnTo>
                  <a:pt x="1891375" y="458054"/>
                </a:lnTo>
                <a:lnTo>
                  <a:pt x="1832560" y="461024"/>
                </a:lnTo>
                <a:cubicBezTo>
                  <a:pt x="1625922" y="482009"/>
                  <a:pt x="1431388" y="543935"/>
                  <a:pt x="1257196" y="638562"/>
                </a:cubicBezTo>
                <a:lnTo>
                  <a:pt x="1251681" y="641912"/>
                </a:lnTo>
                <a:lnTo>
                  <a:pt x="1022861" y="245584"/>
                </a:lnTo>
                <a:lnTo>
                  <a:pt x="1038985" y="235788"/>
                </a:lnTo>
                <a:cubicBezTo>
                  <a:pt x="1265102" y="112954"/>
                  <a:pt x="1517626" y="32569"/>
                  <a:pt x="1785861" y="532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3" name="任意多边形 32"/>
          <p:cNvSpPr/>
          <p:nvPr/>
        </p:nvSpPr>
        <p:spPr>
          <a:xfrm>
            <a:off x="4922009" y="2248174"/>
            <a:ext cx="3016321" cy="3016321"/>
          </a:xfrm>
          <a:custGeom>
            <a:avLst/>
            <a:gdLst>
              <a:gd name="connsiteX0" fmla="*/ 1939677 w 2860272"/>
              <a:gd name="connsiteY0" fmla="*/ 2382316 h 2860272"/>
              <a:gd name="connsiteX1" fmla="*/ 2117373 w 2860272"/>
              <a:gd name="connsiteY1" fmla="*/ 2690094 h 2860272"/>
              <a:gd name="connsiteX2" fmla="*/ 2114190 w 2860272"/>
              <a:gd name="connsiteY2" fmla="*/ 2692027 h 2860272"/>
              <a:gd name="connsiteX3" fmla="*/ 1576867 w 2860272"/>
              <a:gd name="connsiteY3" fmla="*/ 2857827 h 2860272"/>
              <a:gd name="connsiteX4" fmla="*/ 1528439 w 2860272"/>
              <a:gd name="connsiteY4" fmla="*/ 2860272 h 2860272"/>
              <a:gd name="connsiteX5" fmla="*/ 1528439 w 2860272"/>
              <a:gd name="connsiteY5" fmla="*/ 2505172 h 2860272"/>
              <a:gd name="connsiteX6" fmla="*/ 1540560 w 2860272"/>
              <a:gd name="connsiteY6" fmla="*/ 2504560 h 2860272"/>
              <a:gd name="connsiteX7" fmla="*/ 1850521 w 2860272"/>
              <a:gd name="connsiteY7" fmla="*/ 2425265 h 2860272"/>
              <a:gd name="connsiteX8" fmla="*/ 920596 w 2860272"/>
              <a:gd name="connsiteY8" fmla="*/ 2382316 h 2860272"/>
              <a:gd name="connsiteX9" fmla="*/ 1009751 w 2860272"/>
              <a:gd name="connsiteY9" fmla="*/ 2425265 h 2860272"/>
              <a:gd name="connsiteX10" fmla="*/ 1319712 w 2860272"/>
              <a:gd name="connsiteY10" fmla="*/ 2504560 h 2860272"/>
              <a:gd name="connsiteX11" fmla="*/ 1331833 w 2860272"/>
              <a:gd name="connsiteY11" fmla="*/ 2505172 h 2860272"/>
              <a:gd name="connsiteX12" fmla="*/ 1331833 w 2860272"/>
              <a:gd name="connsiteY12" fmla="*/ 2860272 h 2860272"/>
              <a:gd name="connsiteX13" fmla="*/ 1283406 w 2860272"/>
              <a:gd name="connsiteY13" fmla="*/ 2857827 h 2860272"/>
              <a:gd name="connsiteX14" fmla="*/ 746082 w 2860272"/>
              <a:gd name="connsiteY14" fmla="*/ 2692027 h 2860272"/>
              <a:gd name="connsiteX15" fmla="*/ 742900 w 2860272"/>
              <a:gd name="connsiteY15" fmla="*/ 2690094 h 2860272"/>
              <a:gd name="connsiteX16" fmla="*/ 513629 w 2860272"/>
              <a:gd name="connsiteY16" fmla="*/ 1999483 h 2860272"/>
              <a:gd name="connsiteX17" fmla="*/ 534583 w 2860272"/>
              <a:gd name="connsiteY17" fmla="*/ 2033975 h 2860272"/>
              <a:gd name="connsiteX18" fmla="*/ 826298 w 2860272"/>
              <a:gd name="connsiteY18" fmla="*/ 2325689 h 2860272"/>
              <a:gd name="connsiteX19" fmla="*/ 860790 w 2860272"/>
              <a:gd name="connsiteY19" fmla="*/ 2346644 h 2860272"/>
              <a:gd name="connsiteX20" fmla="*/ 683376 w 2860272"/>
              <a:gd name="connsiteY20" fmla="*/ 2653933 h 2860272"/>
              <a:gd name="connsiteX21" fmla="*/ 627758 w 2860272"/>
              <a:gd name="connsiteY21" fmla="*/ 2620144 h 2860272"/>
              <a:gd name="connsiteX22" fmla="*/ 240129 w 2860272"/>
              <a:gd name="connsiteY22" fmla="*/ 2232514 h 2860272"/>
              <a:gd name="connsiteX23" fmla="*/ 206340 w 2860272"/>
              <a:gd name="connsiteY23" fmla="*/ 2176896 h 2860272"/>
              <a:gd name="connsiteX24" fmla="*/ 2346643 w 2860272"/>
              <a:gd name="connsiteY24" fmla="*/ 1999483 h 2860272"/>
              <a:gd name="connsiteX25" fmla="*/ 2653932 w 2860272"/>
              <a:gd name="connsiteY25" fmla="*/ 2176896 h 2860272"/>
              <a:gd name="connsiteX26" fmla="*/ 2620144 w 2860272"/>
              <a:gd name="connsiteY26" fmla="*/ 2232514 h 2860272"/>
              <a:gd name="connsiteX27" fmla="*/ 2232514 w 2860272"/>
              <a:gd name="connsiteY27" fmla="*/ 2620144 h 2860272"/>
              <a:gd name="connsiteX28" fmla="*/ 2176896 w 2860272"/>
              <a:gd name="connsiteY28" fmla="*/ 2653933 h 2860272"/>
              <a:gd name="connsiteX29" fmla="*/ 1999483 w 2860272"/>
              <a:gd name="connsiteY29" fmla="*/ 2346644 h 2860272"/>
              <a:gd name="connsiteX30" fmla="*/ 2033975 w 2860272"/>
              <a:gd name="connsiteY30" fmla="*/ 2325689 h 2860272"/>
              <a:gd name="connsiteX31" fmla="*/ 2325689 w 2860272"/>
              <a:gd name="connsiteY31" fmla="*/ 2033975 h 2860272"/>
              <a:gd name="connsiteX32" fmla="*/ 2505172 w 2860272"/>
              <a:gd name="connsiteY32" fmla="*/ 1528439 h 2860272"/>
              <a:gd name="connsiteX33" fmla="*/ 2860272 w 2860272"/>
              <a:gd name="connsiteY33" fmla="*/ 1528439 h 2860272"/>
              <a:gd name="connsiteX34" fmla="*/ 2857827 w 2860272"/>
              <a:gd name="connsiteY34" fmla="*/ 1576867 h 2860272"/>
              <a:gd name="connsiteX35" fmla="*/ 2692027 w 2860272"/>
              <a:gd name="connsiteY35" fmla="*/ 2114190 h 2860272"/>
              <a:gd name="connsiteX36" fmla="*/ 2690094 w 2860272"/>
              <a:gd name="connsiteY36" fmla="*/ 2117373 h 2860272"/>
              <a:gd name="connsiteX37" fmla="*/ 2382316 w 2860272"/>
              <a:gd name="connsiteY37" fmla="*/ 1939677 h 2860272"/>
              <a:gd name="connsiteX38" fmla="*/ 2425265 w 2860272"/>
              <a:gd name="connsiteY38" fmla="*/ 1850521 h 2860272"/>
              <a:gd name="connsiteX39" fmla="*/ 2504560 w 2860272"/>
              <a:gd name="connsiteY39" fmla="*/ 1540560 h 2860272"/>
              <a:gd name="connsiteX40" fmla="*/ 355100 w 2860272"/>
              <a:gd name="connsiteY40" fmla="*/ 1528439 h 2860272"/>
              <a:gd name="connsiteX41" fmla="*/ 355712 w 2860272"/>
              <a:gd name="connsiteY41" fmla="*/ 1540560 h 2860272"/>
              <a:gd name="connsiteX42" fmla="*/ 435008 w 2860272"/>
              <a:gd name="connsiteY42" fmla="*/ 1850521 h 2860272"/>
              <a:gd name="connsiteX43" fmla="*/ 477956 w 2860272"/>
              <a:gd name="connsiteY43" fmla="*/ 1939677 h 2860272"/>
              <a:gd name="connsiteX44" fmla="*/ 170178 w 2860272"/>
              <a:gd name="connsiteY44" fmla="*/ 2117372 h 2860272"/>
              <a:gd name="connsiteX45" fmla="*/ 168245 w 2860272"/>
              <a:gd name="connsiteY45" fmla="*/ 2114190 h 2860272"/>
              <a:gd name="connsiteX46" fmla="*/ 2446 w 2860272"/>
              <a:gd name="connsiteY46" fmla="*/ 1576867 h 2860272"/>
              <a:gd name="connsiteX47" fmla="*/ 0 w 2860272"/>
              <a:gd name="connsiteY47" fmla="*/ 1528439 h 2860272"/>
              <a:gd name="connsiteX48" fmla="*/ 2690094 w 2860272"/>
              <a:gd name="connsiteY48" fmla="*/ 742900 h 2860272"/>
              <a:gd name="connsiteX49" fmla="*/ 2692027 w 2860272"/>
              <a:gd name="connsiteY49" fmla="*/ 746082 h 2860272"/>
              <a:gd name="connsiteX50" fmla="*/ 2857827 w 2860272"/>
              <a:gd name="connsiteY50" fmla="*/ 1283406 h 2860272"/>
              <a:gd name="connsiteX51" fmla="*/ 2860272 w 2860272"/>
              <a:gd name="connsiteY51" fmla="*/ 1331833 h 2860272"/>
              <a:gd name="connsiteX52" fmla="*/ 2505172 w 2860272"/>
              <a:gd name="connsiteY52" fmla="*/ 1331833 h 2860272"/>
              <a:gd name="connsiteX53" fmla="*/ 2504560 w 2860272"/>
              <a:gd name="connsiteY53" fmla="*/ 1319712 h 2860272"/>
              <a:gd name="connsiteX54" fmla="*/ 2425265 w 2860272"/>
              <a:gd name="connsiteY54" fmla="*/ 1009751 h 2860272"/>
              <a:gd name="connsiteX55" fmla="*/ 2382316 w 2860272"/>
              <a:gd name="connsiteY55" fmla="*/ 920596 h 2860272"/>
              <a:gd name="connsiteX56" fmla="*/ 170178 w 2860272"/>
              <a:gd name="connsiteY56" fmla="*/ 742900 h 2860272"/>
              <a:gd name="connsiteX57" fmla="*/ 477956 w 2860272"/>
              <a:gd name="connsiteY57" fmla="*/ 920596 h 2860272"/>
              <a:gd name="connsiteX58" fmla="*/ 435008 w 2860272"/>
              <a:gd name="connsiteY58" fmla="*/ 1009751 h 2860272"/>
              <a:gd name="connsiteX59" fmla="*/ 355712 w 2860272"/>
              <a:gd name="connsiteY59" fmla="*/ 1319712 h 2860272"/>
              <a:gd name="connsiteX60" fmla="*/ 355100 w 2860272"/>
              <a:gd name="connsiteY60" fmla="*/ 1331833 h 2860272"/>
              <a:gd name="connsiteX61" fmla="*/ 0 w 2860272"/>
              <a:gd name="connsiteY61" fmla="*/ 1331833 h 2860272"/>
              <a:gd name="connsiteX62" fmla="*/ 2446 w 2860272"/>
              <a:gd name="connsiteY62" fmla="*/ 1283406 h 2860272"/>
              <a:gd name="connsiteX63" fmla="*/ 168245 w 2860272"/>
              <a:gd name="connsiteY63" fmla="*/ 746082 h 2860272"/>
              <a:gd name="connsiteX64" fmla="*/ 683376 w 2860272"/>
              <a:gd name="connsiteY64" fmla="*/ 206340 h 2860272"/>
              <a:gd name="connsiteX65" fmla="*/ 860790 w 2860272"/>
              <a:gd name="connsiteY65" fmla="*/ 513629 h 2860272"/>
              <a:gd name="connsiteX66" fmla="*/ 826298 w 2860272"/>
              <a:gd name="connsiteY66" fmla="*/ 534583 h 2860272"/>
              <a:gd name="connsiteX67" fmla="*/ 534583 w 2860272"/>
              <a:gd name="connsiteY67" fmla="*/ 826298 h 2860272"/>
              <a:gd name="connsiteX68" fmla="*/ 513629 w 2860272"/>
              <a:gd name="connsiteY68" fmla="*/ 860790 h 2860272"/>
              <a:gd name="connsiteX69" fmla="*/ 206340 w 2860272"/>
              <a:gd name="connsiteY69" fmla="*/ 683376 h 2860272"/>
              <a:gd name="connsiteX70" fmla="*/ 240129 w 2860272"/>
              <a:gd name="connsiteY70" fmla="*/ 627758 h 2860272"/>
              <a:gd name="connsiteX71" fmla="*/ 627758 w 2860272"/>
              <a:gd name="connsiteY71" fmla="*/ 240129 h 2860272"/>
              <a:gd name="connsiteX72" fmla="*/ 2176896 w 2860272"/>
              <a:gd name="connsiteY72" fmla="*/ 206340 h 2860272"/>
              <a:gd name="connsiteX73" fmla="*/ 2232514 w 2860272"/>
              <a:gd name="connsiteY73" fmla="*/ 240129 h 2860272"/>
              <a:gd name="connsiteX74" fmla="*/ 2620144 w 2860272"/>
              <a:gd name="connsiteY74" fmla="*/ 627758 h 2860272"/>
              <a:gd name="connsiteX75" fmla="*/ 2653932 w 2860272"/>
              <a:gd name="connsiteY75" fmla="*/ 683376 h 2860272"/>
              <a:gd name="connsiteX76" fmla="*/ 2346644 w 2860272"/>
              <a:gd name="connsiteY76" fmla="*/ 860789 h 2860272"/>
              <a:gd name="connsiteX77" fmla="*/ 2325689 w 2860272"/>
              <a:gd name="connsiteY77" fmla="*/ 826298 h 2860272"/>
              <a:gd name="connsiteX78" fmla="*/ 2033975 w 2860272"/>
              <a:gd name="connsiteY78" fmla="*/ 534583 h 2860272"/>
              <a:gd name="connsiteX79" fmla="*/ 1999483 w 2860272"/>
              <a:gd name="connsiteY79" fmla="*/ 513629 h 2860272"/>
              <a:gd name="connsiteX80" fmla="*/ 1528439 w 2860272"/>
              <a:gd name="connsiteY80" fmla="*/ 0 h 2860272"/>
              <a:gd name="connsiteX81" fmla="*/ 1576867 w 2860272"/>
              <a:gd name="connsiteY81" fmla="*/ 2445 h 2860272"/>
              <a:gd name="connsiteX82" fmla="*/ 2114190 w 2860272"/>
              <a:gd name="connsiteY82" fmla="*/ 168245 h 2860272"/>
              <a:gd name="connsiteX83" fmla="*/ 2117373 w 2860272"/>
              <a:gd name="connsiteY83" fmla="*/ 170178 h 2860272"/>
              <a:gd name="connsiteX84" fmla="*/ 1939677 w 2860272"/>
              <a:gd name="connsiteY84" fmla="*/ 477956 h 2860272"/>
              <a:gd name="connsiteX85" fmla="*/ 1850521 w 2860272"/>
              <a:gd name="connsiteY85" fmla="*/ 435008 h 2860272"/>
              <a:gd name="connsiteX86" fmla="*/ 1540560 w 2860272"/>
              <a:gd name="connsiteY86" fmla="*/ 355712 h 2860272"/>
              <a:gd name="connsiteX87" fmla="*/ 1528440 w 2860272"/>
              <a:gd name="connsiteY87" fmla="*/ 355100 h 2860272"/>
              <a:gd name="connsiteX88" fmla="*/ 1331833 w 2860272"/>
              <a:gd name="connsiteY88" fmla="*/ 0 h 2860272"/>
              <a:gd name="connsiteX89" fmla="*/ 1331833 w 2860272"/>
              <a:gd name="connsiteY89" fmla="*/ 355100 h 2860272"/>
              <a:gd name="connsiteX90" fmla="*/ 1319712 w 2860272"/>
              <a:gd name="connsiteY90" fmla="*/ 355712 h 2860272"/>
              <a:gd name="connsiteX91" fmla="*/ 1009751 w 2860272"/>
              <a:gd name="connsiteY91" fmla="*/ 435008 h 2860272"/>
              <a:gd name="connsiteX92" fmla="*/ 920596 w 2860272"/>
              <a:gd name="connsiteY92" fmla="*/ 477956 h 2860272"/>
              <a:gd name="connsiteX93" fmla="*/ 742900 w 2860272"/>
              <a:gd name="connsiteY93" fmla="*/ 170178 h 2860272"/>
              <a:gd name="connsiteX94" fmla="*/ 746082 w 2860272"/>
              <a:gd name="connsiteY94" fmla="*/ 168245 h 2860272"/>
              <a:gd name="connsiteX95" fmla="*/ 1283406 w 2860272"/>
              <a:gd name="connsiteY95" fmla="*/ 2445 h 28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860272" h="2860272">
                <a:moveTo>
                  <a:pt x="1939677" y="2382316"/>
                </a:moveTo>
                <a:lnTo>
                  <a:pt x="2117373" y="2690094"/>
                </a:lnTo>
                <a:lnTo>
                  <a:pt x="2114190" y="2692027"/>
                </a:lnTo>
                <a:cubicBezTo>
                  <a:pt x="1951515" y="2780398"/>
                  <a:pt x="1769842" y="2838229"/>
                  <a:pt x="1576867" y="2857827"/>
                </a:cubicBezTo>
                <a:lnTo>
                  <a:pt x="1528439" y="2860272"/>
                </a:lnTo>
                <a:lnTo>
                  <a:pt x="1528439" y="2505172"/>
                </a:lnTo>
                <a:lnTo>
                  <a:pt x="1540560" y="2504560"/>
                </a:lnTo>
                <a:cubicBezTo>
                  <a:pt x="1649479" y="2493499"/>
                  <a:pt x="1753614" y="2466253"/>
                  <a:pt x="1850521" y="2425265"/>
                </a:cubicBezTo>
                <a:close/>
                <a:moveTo>
                  <a:pt x="920596" y="2382316"/>
                </a:moveTo>
                <a:lnTo>
                  <a:pt x="1009751" y="2425265"/>
                </a:lnTo>
                <a:cubicBezTo>
                  <a:pt x="1106658" y="2466253"/>
                  <a:pt x="1210793" y="2493499"/>
                  <a:pt x="1319712" y="2504560"/>
                </a:cubicBezTo>
                <a:lnTo>
                  <a:pt x="1331833" y="2505172"/>
                </a:lnTo>
                <a:lnTo>
                  <a:pt x="1331833" y="2860272"/>
                </a:lnTo>
                <a:lnTo>
                  <a:pt x="1283406" y="2857827"/>
                </a:lnTo>
                <a:cubicBezTo>
                  <a:pt x="1090430" y="2838229"/>
                  <a:pt x="908758" y="2780398"/>
                  <a:pt x="746082" y="2692027"/>
                </a:cubicBezTo>
                <a:lnTo>
                  <a:pt x="742900" y="2690094"/>
                </a:lnTo>
                <a:close/>
                <a:moveTo>
                  <a:pt x="513629" y="1999483"/>
                </a:moveTo>
                <a:lnTo>
                  <a:pt x="534583" y="2033975"/>
                </a:lnTo>
                <a:cubicBezTo>
                  <a:pt x="612217" y="2148887"/>
                  <a:pt x="711385" y="2248056"/>
                  <a:pt x="826298" y="2325689"/>
                </a:cubicBezTo>
                <a:lnTo>
                  <a:pt x="860790" y="2346644"/>
                </a:lnTo>
                <a:lnTo>
                  <a:pt x="683376" y="2653933"/>
                </a:lnTo>
                <a:lnTo>
                  <a:pt x="627758" y="2620144"/>
                </a:lnTo>
                <a:cubicBezTo>
                  <a:pt x="475063" y="2516985"/>
                  <a:pt x="343288" y="2385210"/>
                  <a:pt x="240129" y="2232514"/>
                </a:cubicBezTo>
                <a:lnTo>
                  <a:pt x="206340" y="2176896"/>
                </a:lnTo>
                <a:close/>
                <a:moveTo>
                  <a:pt x="2346643" y="1999483"/>
                </a:moveTo>
                <a:lnTo>
                  <a:pt x="2653932" y="2176896"/>
                </a:lnTo>
                <a:lnTo>
                  <a:pt x="2620144" y="2232514"/>
                </a:lnTo>
                <a:cubicBezTo>
                  <a:pt x="2516985" y="2385210"/>
                  <a:pt x="2385210" y="2516985"/>
                  <a:pt x="2232514" y="2620144"/>
                </a:cubicBezTo>
                <a:lnTo>
                  <a:pt x="2176896" y="2653933"/>
                </a:lnTo>
                <a:lnTo>
                  <a:pt x="1999483" y="2346644"/>
                </a:lnTo>
                <a:lnTo>
                  <a:pt x="2033975" y="2325689"/>
                </a:lnTo>
                <a:cubicBezTo>
                  <a:pt x="2148887" y="2248056"/>
                  <a:pt x="2248056" y="2148887"/>
                  <a:pt x="2325689" y="2033975"/>
                </a:cubicBezTo>
                <a:close/>
                <a:moveTo>
                  <a:pt x="2505172" y="1528439"/>
                </a:moveTo>
                <a:lnTo>
                  <a:pt x="2860272" y="1528439"/>
                </a:lnTo>
                <a:lnTo>
                  <a:pt x="2857827" y="1576867"/>
                </a:lnTo>
                <a:cubicBezTo>
                  <a:pt x="2838229" y="1769842"/>
                  <a:pt x="2780398" y="1951515"/>
                  <a:pt x="2692027" y="2114190"/>
                </a:cubicBezTo>
                <a:lnTo>
                  <a:pt x="2690094" y="2117373"/>
                </a:lnTo>
                <a:lnTo>
                  <a:pt x="2382316" y="1939677"/>
                </a:lnTo>
                <a:lnTo>
                  <a:pt x="2425265" y="1850521"/>
                </a:lnTo>
                <a:cubicBezTo>
                  <a:pt x="2466253" y="1753614"/>
                  <a:pt x="2493499" y="1649479"/>
                  <a:pt x="2504560" y="1540560"/>
                </a:cubicBezTo>
                <a:close/>
                <a:moveTo>
                  <a:pt x="355100" y="1528439"/>
                </a:moveTo>
                <a:lnTo>
                  <a:pt x="355712" y="1540560"/>
                </a:lnTo>
                <a:cubicBezTo>
                  <a:pt x="366774" y="1649479"/>
                  <a:pt x="394020" y="1753614"/>
                  <a:pt x="435008" y="1850521"/>
                </a:cubicBezTo>
                <a:lnTo>
                  <a:pt x="477956" y="1939677"/>
                </a:lnTo>
                <a:lnTo>
                  <a:pt x="170178" y="2117372"/>
                </a:lnTo>
                <a:lnTo>
                  <a:pt x="168245" y="2114190"/>
                </a:lnTo>
                <a:cubicBezTo>
                  <a:pt x="79875" y="1951515"/>
                  <a:pt x="22043" y="1769842"/>
                  <a:pt x="2446" y="1576867"/>
                </a:cubicBezTo>
                <a:lnTo>
                  <a:pt x="0" y="1528439"/>
                </a:lnTo>
                <a:close/>
                <a:moveTo>
                  <a:pt x="2690094" y="742900"/>
                </a:moveTo>
                <a:lnTo>
                  <a:pt x="2692027" y="746082"/>
                </a:lnTo>
                <a:cubicBezTo>
                  <a:pt x="2780398" y="908757"/>
                  <a:pt x="2838229" y="1090430"/>
                  <a:pt x="2857827" y="1283406"/>
                </a:cubicBezTo>
                <a:lnTo>
                  <a:pt x="2860272" y="1331833"/>
                </a:lnTo>
                <a:lnTo>
                  <a:pt x="2505172" y="1331833"/>
                </a:lnTo>
                <a:lnTo>
                  <a:pt x="2504560" y="1319712"/>
                </a:lnTo>
                <a:cubicBezTo>
                  <a:pt x="2493499" y="1210793"/>
                  <a:pt x="2466253" y="1106658"/>
                  <a:pt x="2425265" y="1009751"/>
                </a:cubicBezTo>
                <a:lnTo>
                  <a:pt x="2382316" y="920596"/>
                </a:lnTo>
                <a:close/>
                <a:moveTo>
                  <a:pt x="170178" y="742900"/>
                </a:moveTo>
                <a:lnTo>
                  <a:pt x="477956" y="920596"/>
                </a:lnTo>
                <a:lnTo>
                  <a:pt x="435008" y="1009751"/>
                </a:lnTo>
                <a:cubicBezTo>
                  <a:pt x="394020" y="1106658"/>
                  <a:pt x="366774" y="1210793"/>
                  <a:pt x="355712" y="1319712"/>
                </a:cubicBezTo>
                <a:lnTo>
                  <a:pt x="355100" y="1331833"/>
                </a:lnTo>
                <a:lnTo>
                  <a:pt x="0" y="1331833"/>
                </a:lnTo>
                <a:lnTo>
                  <a:pt x="2446" y="1283406"/>
                </a:lnTo>
                <a:cubicBezTo>
                  <a:pt x="22043" y="1090430"/>
                  <a:pt x="79875" y="908757"/>
                  <a:pt x="168245" y="746082"/>
                </a:cubicBezTo>
                <a:close/>
                <a:moveTo>
                  <a:pt x="683376" y="206340"/>
                </a:moveTo>
                <a:lnTo>
                  <a:pt x="860790" y="513629"/>
                </a:lnTo>
                <a:lnTo>
                  <a:pt x="826298" y="534583"/>
                </a:lnTo>
                <a:cubicBezTo>
                  <a:pt x="711385" y="612217"/>
                  <a:pt x="612217" y="711385"/>
                  <a:pt x="534583" y="826298"/>
                </a:cubicBezTo>
                <a:lnTo>
                  <a:pt x="513629" y="860790"/>
                </a:lnTo>
                <a:lnTo>
                  <a:pt x="206340" y="683376"/>
                </a:lnTo>
                <a:lnTo>
                  <a:pt x="240129" y="627758"/>
                </a:lnTo>
                <a:cubicBezTo>
                  <a:pt x="343288" y="475062"/>
                  <a:pt x="475063" y="343288"/>
                  <a:pt x="627758" y="240129"/>
                </a:cubicBezTo>
                <a:close/>
                <a:moveTo>
                  <a:pt x="2176896" y="206340"/>
                </a:moveTo>
                <a:lnTo>
                  <a:pt x="2232514" y="240129"/>
                </a:lnTo>
                <a:cubicBezTo>
                  <a:pt x="2385210" y="343288"/>
                  <a:pt x="2516985" y="475062"/>
                  <a:pt x="2620144" y="627758"/>
                </a:cubicBezTo>
                <a:lnTo>
                  <a:pt x="2653932" y="683376"/>
                </a:lnTo>
                <a:lnTo>
                  <a:pt x="2346644" y="860789"/>
                </a:lnTo>
                <a:lnTo>
                  <a:pt x="2325689" y="826298"/>
                </a:lnTo>
                <a:cubicBezTo>
                  <a:pt x="2248056" y="711385"/>
                  <a:pt x="2148887" y="612217"/>
                  <a:pt x="2033975" y="534583"/>
                </a:cubicBezTo>
                <a:lnTo>
                  <a:pt x="1999483" y="513629"/>
                </a:lnTo>
                <a:close/>
                <a:moveTo>
                  <a:pt x="1528439" y="0"/>
                </a:moveTo>
                <a:lnTo>
                  <a:pt x="1576867" y="2445"/>
                </a:lnTo>
                <a:cubicBezTo>
                  <a:pt x="1769842" y="22043"/>
                  <a:pt x="1951515" y="79874"/>
                  <a:pt x="2114190" y="168245"/>
                </a:cubicBezTo>
                <a:lnTo>
                  <a:pt x="2117373" y="170178"/>
                </a:lnTo>
                <a:lnTo>
                  <a:pt x="1939677" y="477956"/>
                </a:lnTo>
                <a:lnTo>
                  <a:pt x="1850521" y="435008"/>
                </a:lnTo>
                <a:cubicBezTo>
                  <a:pt x="1753614" y="394020"/>
                  <a:pt x="1649479" y="366773"/>
                  <a:pt x="1540560" y="355712"/>
                </a:cubicBezTo>
                <a:lnTo>
                  <a:pt x="1528440" y="355100"/>
                </a:lnTo>
                <a:close/>
                <a:moveTo>
                  <a:pt x="1331833" y="0"/>
                </a:moveTo>
                <a:lnTo>
                  <a:pt x="1331833" y="355100"/>
                </a:lnTo>
                <a:lnTo>
                  <a:pt x="1319712" y="355712"/>
                </a:lnTo>
                <a:cubicBezTo>
                  <a:pt x="1210793" y="366773"/>
                  <a:pt x="1106658" y="394020"/>
                  <a:pt x="1009751" y="435008"/>
                </a:cubicBezTo>
                <a:lnTo>
                  <a:pt x="920596" y="477956"/>
                </a:lnTo>
                <a:lnTo>
                  <a:pt x="742900" y="170178"/>
                </a:lnTo>
                <a:lnTo>
                  <a:pt x="746082" y="168245"/>
                </a:lnTo>
                <a:cubicBezTo>
                  <a:pt x="908758" y="79874"/>
                  <a:pt x="1090430" y="22043"/>
                  <a:pt x="1283406" y="24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4" name="任意多边形 33"/>
          <p:cNvSpPr/>
          <p:nvPr/>
        </p:nvSpPr>
        <p:spPr>
          <a:xfrm>
            <a:off x="5431039" y="2757204"/>
            <a:ext cx="1998265" cy="1998265"/>
          </a:xfrm>
          <a:custGeom>
            <a:avLst/>
            <a:gdLst>
              <a:gd name="connsiteX0" fmla="*/ 1045745 w 1894885"/>
              <a:gd name="connsiteY0" fmla="*/ 1187338 h 1894885"/>
              <a:gd name="connsiteX1" fmla="*/ 1393115 w 1894885"/>
              <a:gd name="connsiteY1" fmla="*/ 1789001 h 1894885"/>
              <a:gd name="connsiteX2" fmla="*/ 1318198 w 1894885"/>
              <a:gd name="connsiteY2" fmla="*/ 1825090 h 1894885"/>
              <a:gd name="connsiteX3" fmla="*/ 1139404 w 1894885"/>
              <a:gd name="connsiteY3" fmla="*/ 1880591 h 1894885"/>
              <a:gd name="connsiteX4" fmla="*/ 1045745 w 1894885"/>
              <a:gd name="connsiteY4" fmla="*/ 1894885 h 1894885"/>
              <a:gd name="connsiteX5" fmla="*/ 849139 w 1894885"/>
              <a:gd name="connsiteY5" fmla="*/ 1187338 h 1894885"/>
              <a:gd name="connsiteX6" fmla="*/ 849139 w 1894885"/>
              <a:gd name="connsiteY6" fmla="*/ 1894885 h 1894885"/>
              <a:gd name="connsiteX7" fmla="*/ 755480 w 1894885"/>
              <a:gd name="connsiteY7" fmla="*/ 1880591 h 1894885"/>
              <a:gd name="connsiteX8" fmla="*/ 576686 w 1894885"/>
              <a:gd name="connsiteY8" fmla="*/ 1825090 h 1894885"/>
              <a:gd name="connsiteX9" fmla="*/ 501769 w 1894885"/>
              <a:gd name="connsiteY9" fmla="*/ 1789000 h 1894885"/>
              <a:gd name="connsiteX10" fmla="*/ 1048078 w 1894885"/>
              <a:gd name="connsiteY10" fmla="*/ 1045746 h 1894885"/>
              <a:gd name="connsiteX11" fmla="*/ 1753616 w 1894885"/>
              <a:gd name="connsiteY11" fmla="*/ 1453088 h 1894885"/>
              <a:gd name="connsiteX12" fmla="*/ 1737270 w 1894885"/>
              <a:gd name="connsiteY12" fmla="*/ 1479994 h 1894885"/>
              <a:gd name="connsiteX13" fmla="*/ 1479994 w 1894885"/>
              <a:gd name="connsiteY13" fmla="*/ 1737270 h 1894885"/>
              <a:gd name="connsiteX14" fmla="*/ 1453088 w 1894885"/>
              <a:gd name="connsiteY14" fmla="*/ 1753616 h 1894885"/>
              <a:gd name="connsiteX15" fmla="*/ 1045745 w 1894885"/>
              <a:gd name="connsiteY15" fmla="*/ 1048078 h 1894885"/>
              <a:gd name="connsiteX16" fmla="*/ 1045745 w 1894885"/>
              <a:gd name="connsiteY16" fmla="*/ 1045746 h 1894885"/>
              <a:gd name="connsiteX17" fmla="*/ 846808 w 1894885"/>
              <a:gd name="connsiteY17" fmla="*/ 1045746 h 1894885"/>
              <a:gd name="connsiteX18" fmla="*/ 849139 w 1894885"/>
              <a:gd name="connsiteY18" fmla="*/ 1045746 h 1894885"/>
              <a:gd name="connsiteX19" fmla="*/ 849139 w 1894885"/>
              <a:gd name="connsiteY19" fmla="*/ 1048078 h 1894885"/>
              <a:gd name="connsiteX20" fmla="*/ 441797 w 1894885"/>
              <a:gd name="connsiteY20" fmla="*/ 1753616 h 1894885"/>
              <a:gd name="connsiteX21" fmla="*/ 414891 w 1894885"/>
              <a:gd name="connsiteY21" fmla="*/ 1737270 h 1894885"/>
              <a:gd name="connsiteX22" fmla="*/ 157614 w 1894885"/>
              <a:gd name="connsiteY22" fmla="*/ 1479994 h 1894885"/>
              <a:gd name="connsiteX23" fmla="*/ 141269 w 1894885"/>
              <a:gd name="connsiteY23" fmla="*/ 1453088 h 1894885"/>
              <a:gd name="connsiteX24" fmla="*/ 1187338 w 1894885"/>
              <a:gd name="connsiteY24" fmla="*/ 1045745 h 1894885"/>
              <a:gd name="connsiteX25" fmla="*/ 1894885 w 1894885"/>
              <a:gd name="connsiteY25" fmla="*/ 1045745 h 1894885"/>
              <a:gd name="connsiteX26" fmla="*/ 1880591 w 1894885"/>
              <a:gd name="connsiteY26" fmla="*/ 1139404 h 1894885"/>
              <a:gd name="connsiteX27" fmla="*/ 1825090 w 1894885"/>
              <a:gd name="connsiteY27" fmla="*/ 1318198 h 1894885"/>
              <a:gd name="connsiteX28" fmla="*/ 1789000 w 1894885"/>
              <a:gd name="connsiteY28" fmla="*/ 1393116 h 1894885"/>
              <a:gd name="connsiteX29" fmla="*/ 707547 w 1894885"/>
              <a:gd name="connsiteY29" fmla="*/ 1045745 h 1894885"/>
              <a:gd name="connsiteX30" fmla="*/ 105884 w 1894885"/>
              <a:gd name="connsiteY30" fmla="*/ 1393115 h 1894885"/>
              <a:gd name="connsiteX31" fmla="*/ 69795 w 1894885"/>
              <a:gd name="connsiteY31" fmla="*/ 1318198 h 1894885"/>
              <a:gd name="connsiteX32" fmla="*/ 14294 w 1894885"/>
              <a:gd name="connsiteY32" fmla="*/ 1139404 h 1894885"/>
              <a:gd name="connsiteX33" fmla="*/ 0 w 1894885"/>
              <a:gd name="connsiteY33" fmla="*/ 1045745 h 1894885"/>
              <a:gd name="connsiteX34" fmla="*/ 1789001 w 1894885"/>
              <a:gd name="connsiteY34" fmla="*/ 501769 h 1894885"/>
              <a:gd name="connsiteX35" fmla="*/ 1825090 w 1894885"/>
              <a:gd name="connsiteY35" fmla="*/ 576686 h 1894885"/>
              <a:gd name="connsiteX36" fmla="*/ 1880591 w 1894885"/>
              <a:gd name="connsiteY36" fmla="*/ 755480 h 1894885"/>
              <a:gd name="connsiteX37" fmla="*/ 1894885 w 1894885"/>
              <a:gd name="connsiteY37" fmla="*/ 849139 h 1894885"/>
              <a:gd name="connsiteX38" fmla="*/ 1187338 w 1894885"/>
              <a:gd name="connsiteY38" fmla="*/ 849139 h 1894885"/>
              <a:gd name="connsiteX39" fmla="*/ 105884 w 1894885"/>
              <a:gd name="connsiteY39" fmla="*/ 501769 h 1894885"/>
              <a:gd name="connsiteX40" fmla="*/ 707547 w 1894885"/>
              <a:gd name="connsiteY40" fmla="*/ 849139 h 1894885"/>
              <a:gd name="connsiteX41" fmla="*/ 0 w 1894885"/>
              <a:gd name="connsiteY41" fmla="*/ 849139 h 1894885"/>
              <a:gd name="connsiteX42" fmla="*/ 14294 w 1894885"/>
              <a:gd name="connsiteY42" fmla="*/ 755480 h 1894885"/>
              <a:gd name="connsiteX43" fmla="*/ 69795 w 1894885"/>
              <a:gd name="connsiteY43" fmla="*/ 576686 h 1894885"/>
              <a:gd name="connsiteX44" fmla="*/ 441797 w 1894885"/>
              <a:gd name="connsiteY44" fmla="*/ 141268 h 1894885"/>
              <a:gd name="connsiteX45" fmla="*/ 849139 w 1894885"/>
              <a:gd name="connsiteY45" fmla="*/ 846806 h 1894885"/>
              <a:gd name="connsiteX46" fmla="*/ 849139 w 1894885"/>
              <a:gd name="connsiteY46" fmla="*/ 849140 h 1894885"/>
              <a:gd name="connsiteX47" fmla="*/ 846806 w 1894885"/>
              <a:gd name="connsiteY47" fmla="*/ 849139 h 1894885"/>
              <a:gd name="connsiteX48" fmla="*/ 141268 w 1894885"/>
              <a:gd name="connsiteY48" fmla="*/ 441797 h 1894885"/>
              <a:gd name="connsiteX49" fmla="*/ 157614 w 1894885"/>
              <a:gd name="connsiteY49" fmla="*/ 414890 h 1894885"/>
              <a:gd name="connsiteX50" fmla="*/ 414891 w 1894885"/>
              <a:gd name="connsiteY50" fmla="*/ 157614 h 1894885"/>
              <a:gd name="connsiteX51" fmla="*/ 1453088 w 1894885"/>
              <a:gd name="connsiteY51" fmla="*/ 141268 h 1894885"/>
              <a:gd name="connsiteX52" fmla="*/ 1479994 w 1894885"/>
              <a:gd name="connsiteY52" fmla="*/ 157614 h 1894885"/>
              <a:gd name="connsiteX53" fmla="*/ 1737270 w 1894885"/>
              <a:gd name="connsiteY53" fmla="*/ 414890 h 1894885"/>
              <a:gd name="connsiteX54" fmla="*/ 1753616 w 1894885"/>
              <a:gd name="connsiteY54" fmla="*/ 441797 h 1894885"/>
              <a:gd name="connsiteX55" fmla="*/ 1048077 w 1894885"/>
              <a:gd name="connsiteY55" fmla="*/ 849139 h 1894885"/>
              <a:gd name="connsiteX56" fmla="*/ 1045745 w 1894885"/>
              <a:gd name="connsiteY56" fmla="*/ 849140 h 1894885"/>
              <a:gd name="connsiteX57" fmla="*/ 1045745 w 1894885"/>
              <a:gd name="connsiteY57" fmla="*/ 846806 h 1894885"/>
              <a:gd name="connsiteX58" fmla="*/ 1045746 w 1894885"/>
              <a:gd name="connsiteY58" fmla="*/ 0 h 1894885"/>
              <a:gd name="connsiteX59" fmla="*/ 1139404 w 1894885"/>
              <a:gd name="connsiteY59" fmla="*/ 14294 h 1894885"/>
              <a:gd name="connsiteX60" fmla="*/ 1318198 w 1894885"/>
              <a:gd name="connsiteY60" fmla="*/ 69794 h 1894885"/>
              <a:gd name="connsiteX61" fmla="*/ 1393116 w 1894885"/>
              <a:gd name="connsiteY61" fmla="*/ 105884 h 1894885"/>
              <a:gd name="connsiteX62" fmla="*/ 1045746 w 1894885"/>
              <a:gd name="connsiteY62" fmla="*/ 707547 h 1894885"/>
              <a:gd name="connsiteX63" fmla="*/ 849139 w 1894885"/>
              <a:gd name="connsiteY63" fmla="*/ 0 h 1894885"/>
              <a:gd name="connsiteX64" fmla="*/ 849139 w 1894885"/>
              <a:gd name="connsiteY64" fmla="*/ 707547 h 1894885"/>
              <a:gd name="connsiteX65" fmla="*/ 501769 w 1894885"/>
              <a:gd name="connsiteY65" fmla="*/ 105884 h 1894885"/>
              <a:gd name="connsiteX66" fmla="*/ 576686 w 1894885"/>
              <a:gd name="connsiteY66" fmla="*/ 69794 h 1894885"/>
              <a:gd name="connsiteX67" fmla="*/ 755480 w 1894885"/>
              <a:gd name="connsiteY67" fmla="*/ 14294 h 189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894885" h="1894885">
                <a:moveTo>
                  <a:pt x="1045745" y="1187338"/>
                </a:moveTo>
                <a:lnTo>
                  <a:pt x="1393115" y="1789001"/>
                </a:lnTo>
                <a:lnTo>
                  <a:pt x="1318198" y="1825090"/>
                </a:lnTo>
                <a:cubicBezTo>
                  <a:pt x="1261220" y="1849190"/>
                  <a:pt x="1201410" y="1867903"/>
                  <a:pt x="1139404" y="1880591"/>
                </a:cubicBezTo>
                <a:lnTo>
                  <a:pt x="1045745" y="1894885"/>
                </a:lnTo>
                <a:close/>
                <a:moveTo>
                  <a:pt x="849139" y="1187338"/>
                </a:moveTo>
                <a:lnTo>
                  <a:pt x="849139" y="1894885"/>
                </a:lnTo>
                <a:lnTo>
                  <a:pt x="755480" y="1880591"/>
                </a:lnTo>
                <a:cubicBezTo>
                  <a:pt x="693475" y="1867903"/>
                  <a:pt x="633664" y="1849190"/>
                  <a:pt x="576686" y="1825090"/>
                </a:cubicBezTo>
                <a:lnTo>
                  <a:pt x="501769" y="1789000"/>
                </a:lnTo>
                <a:close/>
                <a:moveTo>
                  <a:pt x="1048078" y="1045746"/>
                </a:moveTo>
                <a:lnTo>
                  <a:pt x="1753616" y="1453088"/>
                </a:lnTo>
                <a:lnTo>
                  <a:pt x="1737270" y="1479994"/>
                </a:lnTo>
                <a:cubicBezTo>
                  <a:pt x="1668802" y="1581341"/>
                  <a:pt x="1581341" y="1668802"/>
                  <a:pt x="1479994" y="1737270"/>
                </a:cubicBezTo>
                <a:lnTo>
                  <a:pt x="1453088" y="1753616"/>
                </a:lnTo>
                <a:lnTo>
                  <a:pt x="1045745" y="1048078"/>
                </a:lnTo>
                <a:lnTo>
                  <a:pt x="1045745" y="1045746"/>
                </a:lnTo>
                <a:close/>
                <a:moveTo>
                  <a:pt x="846808" y="1045746"/>
                </a:moveTo>
                <a:lnTo>
                  <a:pt x="849139" y="1045746"/>
                </a:lnTo>
                <a:lnTo>
                  <a:pt x="849139" y="1048078"/>
                </a:lnTo>
                <a:lnTo>
                  <a:pt x="441797" y="1753616"/>
                </a:lnTo>
                <a:lnTo>
                  <a:pt x="414891" y="1737270"/>
                </a:lnTo>
                <a:cubicBezTo>
                  <a:pt x="313544" y="1668802"/>
                  <a:pt x="226083" y="1581341"/>
                  <a:pt x="157614" y="1479994"/>
                </a:cubicBezTo>
                <a:lnTo>
                  <a:pt x="141269" y="1453088"/>
                </a:lnTo>
                <a:close/>
                <a:moveTo>
                  <a:pt x="1187338" y="1045745"/>
                </a:moveTo>
                <a:lnTo>
                  <a:pt x="1894885" y="1045745"/>
                </a:lnTo>
                <a:lnTo>
                  <a:pt x="1880591" y="1139404"/>
                </a:lnTo>
                <a:cubicBezTo>
                  <a:pt x="1867903" y="1201409"/>
                  <a:pt x="1849190" y="1261220"/>
                  <a:pt x="1825090" y="1318198"/>
                </a:cubicBezTo>
                <a:lnTo>
                  <a:pt x="1789000" y="1393116"/>
                </a:lnTo>
                <a:close/>
                <a:moveTo>
                  <a:pt x="707547" y="1045745"/>
                </a:moveTo>
                <a:lnTo>
                  <a:pt x="105884" y="1393115"/>
                </a:lnTo>
                <a:lnTo>
                  <a:pt x="69795" y="1318198"/>
                </a:lnTo>
                <a:cubicBezTo>
                  <a:pt x="45695" y="1261220"/>
                  <a:pt x="26982" y="1201409"/>
                  <a:pt x="14294" y="1139404"/>
                </a:cubicBezTo>
                <a:lnTo>
                  <a:pt x="0" y="1045745"/>
                </a:lnTo>
                <a:close/>
                <a:moveTo>
                  <a:pt x="1789001" y="501769"/>
                </a:moveTo>
                <a:lnTo>
                  <a:pt x="1825090" y="576686"/>
                </a:lnTo>
                <a:cubicBezTo>
                  <a:pt x="1849190" y="633664"/>
                  <a:pt x="1867903" y="693475"/>
                  <a:pt x="1880591" y="755480"/>
                </a:cubicBezTo>
                <a:lnTo>
                  <a:pt x="1894885" y="849139"/>
                </a:lnTo>
                <a:lnTo>
                  <a:pt x="1187338" y="849139"/>
                </a:lnTo>
                <a:close/>
                <a:moveTo>
                  <a:pt x="105884" y="501769"/>
                </a:moveTo>
                <a:lnTo>
                  <a:pt x="707547" y="849139"/>
                </a:lnTo>
                <a:lnTo>
                  <a:pt x="0" y="849139"/>
                </a:lnTo>
                <a:lnTo>
                  <a:pt x="14294" y="755480"/>
                </a:lnTo>
                <a:cubicBezTo>
                  <a:pt x="26982" y="693475"/>
                  <a:pt x="45695" y="633664"/>
                  <a:pt x="69795" y="576686"/>
                </a:cubicBezTo>
                <a:close/>
                <a:moveTo>
                  <a:pt x="441797" y="141268"/>
                </a:moveTo>
                <a:lnTo>
                  <a:pt x="849139" y="846806"/>
                </a:lnTo>
                <a:lnTo>
                  <a:pt x="849139" y="849140"/>
                </a:lnTo>
                <a:lnTo>
                  <a:pt x="846806" y="849139"/>
                </a:lnTo>
                <a:lnTo>
                  <a:pt x="141268" y="441797"/>
                </a:lnTo>
                <a:lnTo>
                  <a:pt x="157614" y="414890"/>
                </a:lnTo>
                <a:cubicBezTo>
                  <a:pt x="226083" y="313544"/>
                  <a:pt x="313544" y="226083"/>
                  <a:pt x="414891" y="157614"/>
                </a:cubicBezTo>
                <a:close/>
                <a:moveTo>
                  <a:pt x="1453088" y="141268"/>
                </a:moveTo>
                <a:lnTo>
                  <a:pt x="1479994" y="157614"/>
                </a:lnTo>
                <a:cubicBezTo>
                  <a:pt x="1581341" y="226083"/>
                  <a:pt x="1668802" y="313544"/>
                  <a:pt x="1737270" y="414890"/>
                </a:cubicBezTo>
                <a:lnTo>
                  <a:pt x="1753616" y="441797"/>
                </a:lnTo>
                <a:lnTo>
                  <a:pt x="1048077" y="849139"/>
                </a:lnTo>
                <a:lnTo>
                  <a:pt x="1045745" y="849140"/>
                </a:lnTo>
                <a:lnTo>
                  <a:pt x="1045745" y="846806"/>
                </a:lnTo>
                <a:close/>
                <a:moveTo>
                  <a:pt x="1045746" y="0"/>
                </a:moveTo>
                <a:lnTo>
                  <a:pt x="1139404" y="14294"/>
                </a:lnTo>
                <a:cubicBezTo>
                  <a:pt x="1201410" y="26982"/>
                  <a:pt x="1261220" y="45695"/>
                  <a:pt x="1318198" y="69794"/>
                </a:cubicBezTo>
                <a:lnTo>
                  <a:pt x="1393116" y="105884"/>
                </a:lnTo>
                <a:lnTo>
                  <a:pt x="1045746" y="707547"/>
                </a:lnTo>
                <a:close/>
                <a:moveTo>
                  <a:pt x="849139" y="0"/>
                </a:moveTo>
                <a:lnTo>
                  <a:pt x="849139" y="707547"/>
                </a:lnTo>
                <a:lnTo>
                  <a:pt x="501769" y="105884"/>
                </a:lnTo>
                <a:lnTo>
                  <a:pt x="576686" y="69794"/>
                </a:lnTo>
                <a:cubicBezTo>
                  <a:pt x="633664" y="45695"/>
                  <a:pt x="693475" y="26982"/>
                  <a:pt x="755480" y="142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13" name="TextBox 41"/>
          <p:cNvSpPr txBox="1"/>
          <p:nvPr/>
        </p:nvSpPr>
        <p:spPr>
          <a:xfrm>
            <a:off x="1536416" y="24369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170"/>
          <p:cNvSpPr txBox="1"/>
          <p:nvPr/>
        </p:nvSpPr>
        <p:spPr>
          <a:xfrm>
            <a:off x="1536416" y="21033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41"/>
          <p:cNvSpPr txBox="1"/>
          <p:nvPr/>
        </p:nvSpPr>
        <p:spPr>
          <a:xfrm>
            <a:off x="2374616" y="47991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6" name="TextBox 170"/>
          <p:cNvSpPr txBox="1"/>
          <p:nvPr/>
        </p:nvSpPr>
        <p:spPr>
          <a:xfrm>
            <a:off x="2374616" y="4465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41"/>
          <p:cNvSpPr txBox="1"/>
          <p:nvPr/>
        </p:nvSpPr>
        <p:spPr>
          <a:xfrm>
            <a:off x="8074376" y="22083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8" name="TextBox 170"/>
          <p:cNvSpPr txBox="1"/>
          <p:nvPr/>
        </p:nvSpPr>
        <p:spPr>
          <a:xfrm>
            <a:off x="8074376" y="18747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41"/>
          <p:cNvSpPr txBox="1"/>
          <p:nvPr/>
        </p:nvSpPr>
        <p:spPr>
          <a:xfrm>
            <a:off x="8485856" y="513443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170"/>
          <p:cNvSpPr txBox="1"/>
          <p:nvPr/>
        </p:nvSpPr>
        <p:spPr>
          <a:xfrm>
            <a:off x="8485856" y="4800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21"/>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22"/>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8708614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500"/>
                                        <p:tgtEl>
                                          <p:spTgt spid="3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circle(in)">
                                      <p:cBhvr>
                                        <p:cTn id="10" dur="500"/>
                                        <p:tgtEl>
                                          <p:spTgt spid="33"/>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anim calcmode="lin" valueType="num">
                                      <p:cBhvr>
                                        <p:cTn id="14" dur="500" fill="hold"/>
                                        <p:tgtEl>
                                          <p:spTgt spid="32"/>
                                        </p:tgtEl>
                                        <p:attrNameLst>
                                          <p:attrName>ppt_x</p:attrName>
                                        </p:attrNameLst>
                                      </p:cBhvr>
                                      <p:tavLst>
                                        <p:tav tm="0">
                                          <p:val>
                                            <p:strVal val="#ppt_x"/>
                                          </p:val>
                                        </p:tav>
                                        <p:tav tm="100000">
                                          <p:val>
                                            <p:strVal val="#ppt_x"/>
                                          </p:val>
                                        </p:tav>
                                      </p:tavLst>
                                    </p:anim>
                                    <p:anim calcmode="lin" valueType="num">
                                      <p:cBhvr>
                                        <p:cTn id="15" dur="5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7"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anim calcmode="lin" valueType="num">
                                      <p:cBhvr>
                                        <p:cTn id="20" dur="500" fill="hold"/>
                                        <p:tgtEl>
                                          <p:spTgt spid="14"/>
                                        </p:tgtEl>
                                        <p:attrNameLst>
                                          <p:attrName>ppt_x</p:attrName>
                                        </p:attrNameLst>
                                      </p:cBhvr>
                                      <p:tavLst>
                                        <p:tav tm="0">
                                          <p:val>
                                            <p:strVal val="#ppt_x"/>
                                          </p:val>
                                        </p:tav>
                                        <p:tav tm="100000">
                                          <p:val>
                                            <p:strVal val="#ppt_x"/>
                                          </p:val>
                                        </p:tav>
                                      </p:tavLst>
                                    </p:anim>
                                    <p:anim calcmode="lin" valueType="num">
                                      <p:cBhvr>
                                        <p:cTn id="21" dur="5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anim calcmode="lin" valueType="num">
                                      <p:cBhvr>
                                        <p:cTn id="25" dur="500" fill="hold"/>
                                        <p:tgtEl>
                                          <p:spTgt spid="13"/>
                                        </p:tgtEl>
                                        <p:attrNameLst>
                                          <p:attrName>ppt_x</p:attrName>
                                        </p:attrNameLst>
                                      </p:cBhvr>
                                      <p:tavLst>
                                        <p:tav tm="0">
                                          <p:val>
                                            <p:strVal val="#ppt_x"/>
                                          </p:val>
                                        </p:tav>
                                        <p:tav tm="100000">
                                          <p:val>
                                            <p:strVal val="#ppt_x"/>
                                          </p:val>
                                        </p:tav>
                                      </p:tavLst>
                                    </p:anim>
                                    <p:anim calcmode="lin" valueType="num">
                                      <p:cBhvr>
                                        <p:cTn id="26" dur="5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7"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strVal val="#ppt_x"/>
                                          </p:val>
                                        </p:tav>
                                        <p:tav tm="100000">
                                          <p:val>
                                            <p:strVal val="#ppt_x"/>
                                          </p:val>
                                        </p:tav>
                                      </p:tavLst>
                                    </p:anim>
                                    <p:anim calcmode="lin" valueType="num">
                                      <p:cBhvr>
                                        <p:cTn id="32" dur="5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anim calcmode="lin" valueType="num">
                                      <p:cBhvr>
                                        <p:cTn id="36" dur="500" fill="hold"/>
                                        <p:tgtEl>
                                          <p:spTgt spid="15"/>
                                        </p:tgtEl>
                                        <p:attrNameLst>
                                          <p:attrName>ppt_x</p:attrName>
                                        </p:attrNameLst>
                                      </p:cBhvr>
                                      <p:tavLst>
                                        <p:tav tm="0">
                                          <p:val>
                                            <p:strVal val="#ppt_x"/>
                                          </p:val>
                                        </p:tav>
                                        <p:tav tm="100000">
                                          <p:val>
                                            <p:strVal val="#ppt_x"/>
                                          </p:val>
                                        </p:tav>
                                      </p:tavLst>
                                    </p:anim>
                                    <p:anim calcmode="lin" valueType="num">
                                      <p:cBhvr>
                                        <p:cTn id="37" dur="50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7"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anim calcmode="lin" valueType="num">
                                      <p:cBhvr>
                                        <p:cTn id="47" dur="500" fill="hold"/>
                                        <p:tgtEl>
                                          <p:spTgt spid="17"/>
                                        </p:tgtEl>
                                        <p:attrNameLst>
                                          <p:attrName>ppt_x</p:attrName>
                                        </p:attrNameLst>
                                      </p:cBhvr>
                                      <p:tavLst>
                                        <p:tav tm="0">
                                          <p:val>
                                            <p:strVal val="#ppt_x"/>
                                          </p:val>
                                        </p:tav>
                                        <p:tav tm="100000">
                                          <p:val>
                                            <p:strVal val="#ppt_x"/>
                                          </p:val>
                                        </p:tav>
                                      </p:tavLst>
                                    </p:anim>
                                    <p:anim calcmode="lin" valueType="num">
                                      <p:cBhvr>
                                        <p:cTn id="48" dur="500" fill="hold"/>
                                        <p:tgtEl>
                                          <p:spTgt spid="17"/>
                                        </p:tgtEl>
                                        <p:attrNameLst>
                                          <p:attrName>ppt_y</p:attrName>
                                        </p:attrNameLst>
                                      </p:cBhvr>
                                      <p:tavLst>
                                        <p:tav tm="0">
                                          <p:val>
                                            <p:strVal val="#ppt_y+.1"/>
                                          </p:val>
                                        </p:tav>
                                        <p:tav tm="100000">
                                          <p:val>
                                            <p:strVal val="#ppt_y"/>
                                          </p:val>
                                        </p:tav>
                                      </p:tavLst>
                                    </p:anim>
                                  </p:childTnLst>
                                </p:cTn>
                              </p:par>
                            </p:childTnLst>
                          </p:cTn>
                        </p:par>
                        <p:par>
                          <p:cTn id="49" fill="hold">
                            <p:stCondLst>
                              <p:cond delay="2000"/>
                            </p:stCondLst>
                            <p:childTnLst>
                              <p:par>
                                <p:cTn id="50" presetID="47" presetClass="entr" presetSubtype="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anim calcmode="lin" valueType="num">
                                      <p:cBhvr>
                                        <p:cTn id="58" dur="500" fill="hold"/>
                                        <p:tgtEl>
                                          <p:spTgt spid="19"/>
                                        </p:tgtEl>
                                        <p:attrNameLst>
                                          <p:attrName>ppt_x</p:attrName>
                                        </p:attrNameLst>
                                      </p:cBhvr>
                                      <p:tavLst>
                                        <p:tav tm="0">
                                          <p:val>
                                            <p:strVal val="#ppt_x"/>
                                          </p:val>
                                        </p:tav>
                                        <p:tav tm="100000">
                                          <p:val>
                                            <p:strVal val="#ppt_x"/>
                                          </p:val>
                                        </p:tav>
                                      </p:tavLst>
                                    </p:anim>
                                    <p:anim calcmode="lin" valueType="num">
                                      <p:cBhvr>
                                        <p:cTn id="5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13" grpId="0"/>
      <p:bldP spid="14" grpId="0"/>
      <p:bldP spid="15" grpId="0"/>
      <p:bldP spid="16" grpId="0"/>
      <p:bldP spid="17" grpId="0"/>
      <p:bldP spid="18"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8"/>
            <a:ext cx="12857163"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 name="平行四边形 3"/>
          <p:cNvSpPr/>
          <p:nvPr/>
        </p:nvSpPr>
        <p:spPr>
          <a:xfrm>
            <a:off x="3518259" y="447"/>
            <a:ext cx="5822234" cy="4352447"/>
          </a:xfrm>
          <a:custGeom>
            <a:avLst/>
            <a:gdLst>
              <a:gd name="connsiteX0" fmla="*/ 0 w 6131432"/>
              <a:gd name="connsiteY0" fmla="*/ 6845300 h 6845300"/>
              <a:gd name="connsiteX1" fmla="*/ 1532858 w 6131432"/>
              <a:gd name="connsiteY1" fmla="*/ 0 h 6845300"/>
              <a:gd name="connsiteX2" fmla="*/ 6131432 w 6131432"/>
              <a:gd name="connsiteY2" fmla="*/ 0 h 6845300"/>
              <a:gd name="connsiteX3" fmla="*/ 4598574 w 6131432"/>
              <a:gd name="connsiteY3" fmla="*/ 6845300 h 6845300"/>
              <a:gd name="connsiteX4" fmla="*/ 0 w 6131432"/>
              <a:gd name="connsiteY4" fmla="*/ 6845300 h 6845300"/>
              <a:gd name="connsiteX0" fmla="*/ 0 w 5521832"/>
              <a:gd name="connsiteY0" fmla="*/ 4127500 h 6845300"/>
              <a:gd name="connsiteX1" fmla="*/ 923258 w 5521832"/>
              <a:gd name="connsiteY1" fmla="*/ 0 h 6845300"/>
              <a:gd name="connsiteX2" fmla="*/ 5521832 w 5521832"/>
              <a:gd name="connsiteY2" fmla="*/ 0 h 6845300"/>
              <a:gd name="connsiteX3" fmla="*/ 3988974 w 5521832"/>
              <a:gd name="connsiteY3" fmla="*/ 6845300 h 6845300"/>
              <a:gd name="connsiteX4" fmla="*/ 0 w 5521832"/>
              <a:gd name="connsiteY4" fmla="*/ 4127500 h 6845300"/>
              <a:gd name="connsiteX0" fmla="*/ 0 w 5521832"/>
              <a:gd name="connsiteY0" fmla="*/ 4127500 h 4127500"/>
              <a:gd name="connsiteX1" fmla="*/ 923258 w 5521832"/>
              <a:gd name="connsiteY1" fmla="*/ 0 h 4127500"/>
              <a:gd name="connsiteX2" fmla="*/ 5521832 w 5521832"/>
              <a:gd name="connsiteY2" fmla="*/ 0 h 4127500"/>
              <a:gd name="connsiteX3" fmla="*/ 4598574 w 5521832"/>
              <a:gd name="connsiteY3" fmla="*/ 4114800 h 4127500"/>
              <a:gd name="connsiteX4" fmla="*/ 0 w 5521832"/>
              <a:gd name="connsiteY4" fmla="*/ 4127500 h 412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21832" h="4127500">
                <a:moveTo>
                  <a:pt x="0" y="4127500"/>
                </a:moveTo>
                <a:lnTo>
                  <a:pt x="923258" y="0"/>
                </a:lnTo>
                <a:lnTo>
                  <a:pt x="5521832" y="0"/>
                </a:lnTo>
                <a:lnTo>
                  <a:pt x="4598574" y="4114800"/>
                </a:lnTo>
                <a:lnTo>
                  <a:pt x="0" y="4127500"/>
                </a:lnTo>
                <a:close/>
              </a:path>
            </a:pathLst>
          </a:custGeom>
          <a:solidFill>
            <a:schemeClr val="accent3">
              <a:alpha val="50196"/>
            </a:schemeClr>
          </a:solidFill>
          <a:ln>
            <a:noFill/>
          </a:ln>
          <a:effectLst>
            <a:outerShdw blurRad="2667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nvSpPr>
        <p:spPr>
          <a:xfrm>
            <a:off x="5695319" y="1240456"/>
            <a:ext cx="1468114" cy="1070930"/>
          </a:xfrm>
          <a:prstGeom prst="rect">
            <a:avLst/>
          </a:prstGeom>
          <a:noFill/>
          <a:effectLst/>
        </p:spPr>
        <p:txBody>
          <a:bodyPr lIns="0" tIns="0" rIns="0" bIns="0">
            <a:spAutoFit/>
          </a:bodyPr>
          <a:lstStyle/>
          <a:p>
            <a:pPr algn="ctr">
              <a:defRPr/>
            </a:pPr>
            <a:r>
              <a:rPr lang="en-US" altLang="zh-CN" sz="695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695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9" name="直接连接符 8"/>
          <p:cNvCxnSpPr/>
          <p:nvPr/>
        </p:nvCxnSpPr>
        <p:spPr>
          <a:xfrm>
            <a:off x="4587957" y="2415579"/>
            <a:ext cx="36828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104" name="文本框 17"/>
          <p:cNvSpPr txBox="1">
            <a:spLocks noChangeArrowheads="1"/>
          </p:cNvSpPr>
          <p:nvPr/>
        </p:nvSpPr>
        <p:spPr bwMode="auto">
          <a:xfrm>
            <a:off x="4476991" y="2576581"/>
            <a:ext cx="3904768" cy="5842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797" dirty="0">
                <a:solidFill>
                  <a:schemeClr val="bg1"/>
                </a:solidFill>
                <a:ea typeface="微软雅黑" panose="020B0503020204020204" pitchFamily="34" charset="-122"/>
                <a:sym typeface="Arial" panose="020B0604020202020204" pitchFamily="34" charset="0"/>
              </a:rPr>
              <a:t>请替换文字内容</a:t>
            </a:r>
          </a:p>
        </p:txBody>
      </p:sp>
    </p:spTree>
    <p:extLst>
      <p:ext uri="{BB962C8B-B14F-4D97-AF65-F5344CB8AC3E}">
        <p14:creationId xmlns:p14="http://schemas.microsoft.com/office/powerpoint/2010/main" val="2197975730"/>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6" presetClass="entr" presetSubtype="0" fill="hold" grpId="0" nodeType="clickEffect">
                                  <p:stCondLst>
                                    <p:cond delay="0"/>
                                  </p:stCondLst>
                                  <p:iterate type="lt">
                                    <p:tmPct val="10000"/>
                                  </p:iterate>
                                  <p:childTnLst>
                                    <p:set>
                                      <p:cBhvr>
                                        <p:cTn id="17" dur="1" fill="hold">
                                          <p:stCondLst>
                                            <p:cond delay="0"/>
                                          </p:stCondLst>
                                        </p:cTn>
                                        <p:tgtEl>
                                          <p:spTgt spid="7"/>
                                        </p:tgtEl>
                                        <p:attrNameLst>
                                          <p:attrName>style.visibility</p:attrName>
                                        </p:attrNameLst>
                                      </p:cBhvr>
                                      <p:to>
                                        <p:strVal val="visible"/>
                                      </p:to>
                                    </p:set>
                                    <p:anim by="(-#ppt_w*2)" calcmode="lin" valueType="num">
                                      <p:cBhvr rctx="PPT">
                                        <p:cTn id="18" dur="500" autoRev="1" fill="hold">
                                          <p:stCondLst>
                                            <p:cond delay="0"/>
                                          </p:stCondLst>
                                        </p:cTn>
                                        <p:tgtEl>
                                          <p:spTgt spid="7"/>
                                        </p:tgtEl>
                                        <p:attrNameLst>
                                          <p:attrName>ppt_w</p:attrName>
                                        </p:attrNameLst>
                                      </p:cBhvr>
                                    </p:anim>
                                    <p:anim by="(#ppt_w*0.50)" calcmode="lin" valueType="num">
                                      <p:cBhvr>
                                        <p:cTn id="19" dur="500" decel="50000" autoRev="1" fill="hold">
                                          <p:stCondLst>
                                            <p:cond delay="0"/>
                                          </p:stCondLst>
                                        </p:cTn>
                                        <p:tgtEl>
                                          <p:spTgt spid="7"/>
                                        </p:tgtEl>
                                        <p:attrNameLst>
                                          <p:attrName>ppt_x</p:attrName>
                                        </p:attrNameLst>
                                      </p:cBhvr>
                                    </p:anim>
                                    <p:anim from="(-#ppt_h/2)" to="(#ppt_y)" calcmode="lin" valueType="num">
                                      <p:cBhvr>
                                        <p:cTn id="20" dur="1000" fill="hold">
                                          <p:stCondLst>
                                            <p:cond delay="0"/>
                                          </p:stCondLst>
                                        </p:cTn>
                                        <p:tgtEl>
                                          <p:spTgt spid="7"/>
                                        </p:tgtEl>
                                        <p:attrNameLst>
                                          <p:attrName>ppt_y</p:attrName>
                                        </p:attrNameLst>
                                      </p:cBhvr>
                                    </p:anim>
                                    <p:animRot by="21600000">
                                      <p:cBhvr>
                                        <p:cTn id="21" dur="1000" fill="hold">
                                          <p:stCondLst>
                                            <p:cond delay="0"/>
                                          </p:stCondLst>
                                        </p:cTn>
                                        <p:tgtEl>
                                          <p:spTgt spid="7"/>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6" presetClass="entr" presetSubtype="0" fill="hold" grpId="0" nodeType="clickEffect">
                                  <p:stCondLst>
                                    <p:cond delay="0"/>
                                  </p:stCondLst>
                                  <p:iterate type="lt">
                                    <p:tmPct val="10000"/>
                                  </p:iterate>
                                  <p:childTnLst>
                                    <p:set>
                                      <p:cBhvr>
                                        <p:cTn id="31" dur="1" fill="hold">
                                          <p:stCondLst>
                                            <p:cond delay="0"/>
                                          </p:stCondLst>
                                        </p:cTn>
                                        <p:tgtEl>
                                          <p:spTgt spid="4104"/>
                                        </p:tgtEl>
                                        <p:attrNameLst>
                                          <p:attrName>style.visibility</p:attrName>
                                        </p:attrNameLst>
                                      </p:cBhvr>
                                      <p:to>
                                        <p:strVal val="visible"/>
                                      </p:to>
                                    </p:set>
                                    <p:anim by="(-#ppt_w*2)" calcmode="lin" valueType="num">
                                      <p:cBhvr rctx="PPT">
                                        <p:cTn id="32" dur="500" autoRev="1" fill="hold">
                                          <p:stCondLst>
                                            <p:cond delay="0"/>
                                          </p:stCondLst>
                                        </p:cTn>
                                        <p:tgtEl>
                                          <p:spTgt spid="4104"/>
                                        </p:tgtEl>
                                        <p:attrNameLst>
                                          <p:attrName>ppt_w</p:attrName>
                                        </p:attrNameLst>
                                      </p:cBhvr>
                                    </p:anim>
                                    <p:anim by="(#ppt_w*0.50)" calcmode="lin" valueType="num">
                                      <p:cBhvr>
                                        <p:cTn id="33" dur="500" decel="50000" autoRev="1" fill="hold">
                                          <p:stCondLst>
                                            <p:cond delay="0"/>
                                          </p:stCondLst>
                                        </p:cTn>
                                        <p:tgtEl>
                                          <p:spTgt spid="4104"/>
                                        </p:tgtEl>
                                        <p:attrNameLst>
                                          <p:attrName>ppt_x</p:attrName>
                                        </p:attrNameLst>
                                      </p:cBhvr>
                                    </p:anim>
                                    <p:anim from="(-#ppt_h/2)" to="(#ppt_y)" calcmode="lin" valueType="num">
                                      <p:cBhvr>
                                        <p:cTn id="34" dur="1000" fill="hold">
                                          <p:stCondLst>
                                            <p:cond delay="0"/>
                                          </p:stCondLst>
                                        </p:cTn>
                                        <p:tgtEl>
                                          <p:spTgt spid="4104"/>
                                        </p:tgtEl>
                                        <p:attrNameLst>
                                          <p:attrName>ppt_y</p:attrName>
                                        </p:attrNameLst>
                                      </p:cBhvr>
                                    </p:anim>
                                    <p:animRot by="21600000">
                                      <p:cBhvr>
                                        <p:cTn id="35" dur="1000" fill="hold">
                                          <p:stCondLst>
                                            <p:cond delay="0"/>
                                          </p:stCondLst>
                                        </p:cTn>
                                        <p:tgtEl>
                                          <p:spTgt spid="410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p:bldP spid="410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肘形连接符 43"/>
          <p:cNvSpPr>
            <a:spLocks noChangeShapeType="1"/>
          </p:cNvSpPr>
          <p:nvPr/>
        </p:nvSpPr>
        <p:spPr bwMode="auto">
          <a:xfrm rot="10800000" flipH="1">
            <a:off x="8165779" y="2072139"/>
            <a:ext cx="97574" cy="1919283"/>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肘形连接符 17"/>
          <p:cNvSpPr>
            <a:spLocks noChangeShapeType="1"/>
          </p:cNvSpPr>
          <p:nvPr/>
        </p:nvSpPr>
        <p:spPr bwMode="auto">
          <a:xfrm rot="16200000" flipH="1">
            <a:off x="8040440" y="4212666"/>
            <a:ext cx="339879" cy="356600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肘形连接符 46"/>
          <p:cNvSpPr>
            <a:spLocks noChangeShapeType="1"/>
          </p:cNvSpPr>
          <p:nvPr/>
        </p:nvSpPr>
        <p:spPr bwMode="auto">
          <a:xfrm rot="10800000" flipV="1">
            <a:off x="4403563" y="4157349"/>
            <a:ext cx="189833" cy="80693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肘形连接符 51"/>
          <p:cNvSpPr>
            <a:spLocks noChangeShapeType="1"/>
          </p:cNvSpPr>
          <p:nvPr/>
        </p:nvSpPr>
        <p:spPr bwMode="auto">
          <a:xfrm rot="16200000" flipV="1">
            <a:off x="5415645" y="1493698"/>
            <a:ext cx="128132" cy="1904086"/>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4689910" y="2653888"/>
            <a:ext cx="3494611" cy="3239562"/>
            <a:chOff x="3898426" y="1805124"/>
            <a:chExt cx="4494140" cy="4166144"/>
          </a:xfrm>
        </p:grpSpPr>
        <p:sp>
          <p:nvSpPr>
            <p:cNvPr id="37" name="椭圆 12"/>
            <p:cNvSpPr>
              <a:spLocks noChangeArrowheads="1"/>
            </p:cNvSpPr>
            <p:nvPr/>
          </p:nvSpPr>
          <p:spPr bwMode="auto">
            <a:xfrm flipH="1">
              <a:off x="5881907" y="1805124"/>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椭圆 10"/>
            <p:cNvSpPr>
              <a:spLocks noChangeArrowheads="1"/>
            </p:cNvSpPr>
            <p:nvPr/>
          </p:nvSpPr>
          <p:spPr bwMode="auto">
            <a:xfrm flipH="1">
              <a:off x="7771164" y="3503547"/>
              <a:ext cx="516444" cy="516444"/>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椭圆 11"/>
            <p:cNvSpPr>
              <a:spLocks noChangeArrowheads="1"/>
            </p:cNvSpPr>
            <p:nvPr/>
          </p:nvSpPr>
          <p:spPr bwMode="auto">
            <a:xfrm flipH="1">
              <a:off x="5881907" y="5241328"/>
              <a:ext cx="515252" cy="516445"/>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椭圆 44"/>
            <p:cNvSpPr>
              <a:spLocks noChangeArrowheads="1"/>
            </p:cNvSpPr>
            <p:nvPr/>
          </p:nvSpPr>
          <p:spPr bwMode="auto">
            <a:xfrm flipH="1">
              <a:off x="4010541" y="3503547"/>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左弧形箭头 1"/>
            <p:cNvSpPr>
              <a:spLocks noChangeArrowheads="1"/>
            </p:cNvSpPr>
            <p:nvPr/>
          </p:nvSpPr>
          <p:spPr bwMode="auto">
            <a:xfrm>
              <a:off x="3898426" y="1805124"/>
              <a:ext cx="1892835" cy="4166144"/>
            </a:xfrm>
            <a:prstGeom prst="curvedRightArrow">
              <a:avLst>
                <a:gd name="adj1" fmla="val 24996"/>
                <a:gd name="adj2" fmla="val 50022"/>
                <a:gd name="adj3" fmla="val 25000"/>
              </a:avLst>
            </a:prstGeom>
            <a:solidFill>
              <a:schemeClr val="accent1"/>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左弧形箭头 39"/>
            <p:cNvSpPr>
              <a:spLocks noChangeArrowheads="1"/>
            </p:cNvSpPr>
            <p:nvPr/>
          </p:nvSpPr>
          <p:spPr bwMode="auto">
            <a:xfrm flipH="1">
              <a:off x="6498539" y="1805124"/>
              <a:ext cx="1894027" cy="4166144"/>
            </a:xfrm>
            <a:prstGeom prst="curvedRightArrow">
              <a:avLst>
                <a:gd name="adj1" fmla="val 24980"/>
                <a:gd name="adj2" fmla="val 49990"/>
                <a:gd name="adj3" fmla="val 25000"/>
              </a:avLst>
            </a:prstGeom>
            <a:solidFill>
              <a:schemeClr val="accent4"/>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5169266" y="3278560"/>
              <a:ext cx="1853468" cy="451164"/>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4872491" y="3651941"/>
              <a:ext cx="2447020" cy="688619"/>
            </a:xfrm>
            <a:prstGeom prst="rect">
              <a:avLst/>
            </a:prstGeom>
          </p:spPr>
          <p:txBody>
            <a:bodyPr wrap="square">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5981606" y="5340706"/>
              <a:ext cx="317153" cy="317695"/>
              <a:chOff x="9145588" y="4435471"/>
              <a:chExt cx="464344" cy="465137"/>
            </a:xfrm>
          </p:grpSpPr>
          <p:sp>
            <p:nvSpPr>
              <p:cNvPr id="71" name="AutoShape 7"/>
              <p:cNvSpPr>
                <a:spLocks/>
              </p:cNvSpPr>
              <p:nvPr/>
            </p:nvSpPr>
            <p:spPr bwMode="auto">
              <a:xfrm>
                <a:off x="9145588" y="4435471"/>
                <a:ext cx="464344" cy="465137"/>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7864358" y="3622124"/>
              <a:ext cx="317153" cy="317695"/>
              <a:chOff x="7287419" y="3505994"/>
              <a:chExt cx="464344" cy="465138"/>
            </a:xfrm>
          </p:grpSpPr>
          <p:sp>
            <p:nvSpPr>
              <p:cNvPr id="81"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4146264" y="3609536"/>
              <a:ext cx="238000" cy="317695"/>
              <a:chOff x="2639220" y="3510754"/>
              <a:chExt cx="348456" cy="465137"/>
            </a:xfrm>
          </p:grpSpPr>
          <p:sp>
            <p:nvSpPr>
              <p:cNvPr id="88" name="AutoShape 115"/>
              <p:cNvSpPr>
                <a:spLocks/>
              </p:cNvSpPr>
              <p:nvPr/>
            </p:nvSpPr>
            <p:spPr bwMode="auto">
              <a:xfrm>
                <a:off x="2639220" y="3510754"/>
                <a:ext cx="348456" cy="465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0" name="Group 89"/>
            <p:cNvGrpSpPr/>
            <p:nvPr/>
          </p:nvGrpSpPr>
          <p:grpSpPr>
            <a:xfrm>
              <a:off x="5992775" y="1913195"/>
              <a:ext cx="317153" cy="317153"/>
              <a:chOff x="4439444" y="1652588"/>
              <a:chExt cx="464344" cy="464344"/>
            </a:xfrm>
          </p:grpSpPr>
          <p:sp>
            <p:nvSpPr>
              <p:cNvPr id="91"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8" name="Group 97"/>
          <p:cNvGrpSpPr/>
          <p:nvPr/>
        </p:nvGrpSpPr>
        <p:grpSpPr>
          <a:xfrm>
            <a:off x="2372805" y="2072139"/>
            <a:ext cx="2097240" cy="897466"/>
            <a:chOff x="773723" y="1924636"/>
            <a:chExt cx="2945744" cy="980021"/>
          </a:xfrm>
        </p:grpSpPr>
        <p:sp>
          <p:nvSpPr>
            <p:cNvPr id="96" name="TextBox 95"/>
            <p:cNvSpPr txBox="1"/>
            <p:nvPr/>
          </p:nvSpPr>
          <p:spPr>
            <a:xfrm>
              <a:off x="1954472" y="1924636"/>
              <a:ext cx="1764995" cy="282278"/>
            </a:xfrm>
            <a:prstGeom prst="rect">
              <a:avLst/>
            </a:prstGeom>
            <a:noFill/>
          </p:spPr>
          <p:txBody>
            <a:bodyPr wrap="none" lIns="0" tIns="0" rIns="0" bIns="0"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773723" y="2259448"/>
              <a:ext cx="2945200"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2390197" y="5081253"/>
            <a:ext cx="2157996" cy="897467"/>
            <a:chOff x="773723" y="1924636"/>
            <a:chExt cx="3031080" cy="980022"/>
          </a:xfrm>
        </p:grpSpPr>
        <p:sp>
          <p:nvSpPr>
            <p:cNvPr id="100" name="TextBox 99"/>
            <p:cNvSpPr txBox="1"/>
            <p:nvPr/>
          </p:nvSpPr>
          <p:spPr>
            <a:xfrm>
              <a:off x="2039808" y="1924636"/>
              <a:ext cx="1764995" cy="282278"/>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773723" y="2259449"/>
              <a:ext cx="2945199"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Group 101"/>
          <p:cNvGrpSpPr/>
          <p:nvPr/>
        </p:nvGrpSpPr>
        <p:grpSpPr>
          <a:xfrm>
            <a:off x="8305401" y="2043200"/>
            <a:ext cx="2271819" cy="897466"/>
            <a:chOff x="773723" y="1924636"/>
            <a:chExt cx="2945200" cy="980020"/>
          </a:xfrm>
        </p:grpSpPr>
        <p:sp>
          <p:nvSpPr>
            <p:cNvPr id="103" name="TextBox 102"/>
            <p:cNvSpPr txBox="1"/>
            <p:nvPr/>
          </p:nvSpPr>
          <p:spPr>
            <a:xfrm>
              <a:off x="776761" y="1924636"/>
              <a:ext cx="1629062"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Rectangle 103"/>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8" name="Group 107"/>
          <p:cNvGrpSpPr/>
          <p:nvPr/>
        </p:nvGrpSpPr>
        <p:grpSpPr>
          <a:xfrm>
            <a:off x="7920074" y="5158916"/>
            <a:ext cx="2288820" cy="873036"/>
            <a:chOff x="751684" y="1951314"/>
            <a:chExt cx="2967239" cy="953342"/>
          </a:xfrm>
        </p:grpSpPr>
        <p:sp>
          <p:nvSpPr>
            <p:cNvPr id="109" name="TextBox 108"/>
            <p:cNvSpPr txBox="1"/>
            <p:nvPr/>
          </p:nvSpPr>
          <p:spPr>
            <a:xfrm>
              <a:off x="751684" y="1951314"/>
              <a:ext cx="1629061"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Rectangle 109"/>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457586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right)">
                                      <p:cBhvr>
                                        <p:cTn id="11" dur="500"/>
                                        <p:tgtEl>
                                          <p:spTgt spid="5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fade">
                                      <p:cBhvr>
                                        <p:cTn id="15" dur="500"/>
                                        <p:tgtEl>
                                          <p:spTgt spid="9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up)">
                                      <p:cBhvr>
                                        <p:cTn id="19" dur="500"/>
                                        <p:tgtEl>
                                          <p:spTgt spid="4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500"/>
                                        <p:tgtEl>
                                          <p:spTgt spid="9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down)">
                                      <p:cBhvr>
                                        <p:cTn id="27" dur="500"/>
                                        <p:tgtEl>
                                          <p:spTgt spid="4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8"/>
                                        </p:tgtEl>
                                        <p:attrNameLst>
                                          <p:attrName>style.visibility</p:attrName>
                                        </p:attrNameLst>
                                      </p:cBhvr>
                                      <p:to>
                                        <p:strVal val="visible"/>
                                      </p:to>
                                    </p:set>
                                    <p:animEffect transition="in" filter="fade">
                                      <p:cBhvr>
                                        <p:cTn id="39"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49" grpId="0" animBg="1"/>
      <p:bldP spid="5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89" y="2130821"/>
            <a:ext cx="12855223" cy="5101383"/>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5171508" y="695641"/>
            <a:ext cx="2515737" cy="647764"/>
            <a:chOff x="4071938" y="642938"/>
            <a:chExt cx="2386012" cy="614362"/>
          </a:xfrm>
        </p:grpSpPr>
        <p:cxnSp>
          <p:nvCxnSpPr>
            <p:cNvPr id="9" name="直接连接符 8"/>
            <p:cNvCxnSpPr/>
            <p:nvPr/>
          </p:nvCxnSpPr>
          <p:spPr>
            <a:xfrm>
              <a:off x="4071938" y="642938"/>
              <a:ext cx="2386012" cy="0"/>
            </a:xfrm>
            <a:prstGeom prst="line">
              <a:avLst/>
            </a:prstGeom>
            <a:ln>
              <a:solidFill>
                <a:srgbClr val="484848"/>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4071938" y="1257300"/>
              <a:ext cx="2386012" cy="0"/>
            </a:xfrm>
            <a:prstGeom prst="line">
              <a:avLst/>
            </a:prstGeom>
            <a:ln>
              <a:solidFill>
                <a:srgbClr val="484848"/>
              </a:solidFill>
              <a:prstDash val="dash"/>
            </a:ln>
          </p:spPr>
          <p:style>
            <a:lnRef idx="1">
              <a:schemeClr val="accent1"/>
            </a:lnRef>
            <a:fillRef idx="0">
              <a:schemeClr val="accent1"/>
            </a:fillRef>
            <a:effectRef idx="0">
              <a:schemeClr val="accent1"/>
            </a:effectRef>
            <a:fontRef idx="minor">
              <a:schemeClr val="tx1"/>
            </a:fontRef>
          </p:style>
        </p:cxnSp>
      </p:grpSp>
      <p:sp>
        <p:nvSpPr>
          <p:cNvPr id="25" name="文本框 24"/>
          <p:cNvSpPr txBox="1"/>
          <p:nvPr/>
        </p:nvSpPr>
        <p:spPr>
          <a:xfrm>
            <a:off x="4881562" y="678789"/>
            <a:ext cx="3095272" cy="646171"/>
          </a:xfrm>
          <a:prstGeom prst="rect">
            <a:avLst/>
          </a:prstGeom>
          <a:noFill/>
        </p:spPr>
        <p:txBody>
          <a:bodyPr wrap="square" rtlCol="0">
            <a:spAutoFit/>
          </a:bodyPr>
          <a:lstStyle/>
          <a:p>
            <a:pPr algn="ctr"/>
            <a:r>
              <a:rPr lang="en-US" altLang="zh-HK" sz="3600" b="1" dirty="0">
                <a:solidFill>
                  <a:schemeClr val="accent2"/>
                </a:solidFill>
                <a:latin typeface="微软雅黑" panose="020B0503020204020204" pitchFamily="34" charset="-122"/>
                <a:ea typeface="微软雅黑" panose="020B0503020204020204" pitchFamily="34" charset="-122"/>
              </a:rPr>
              <a:t>Dir</a:t>
            </a:r>
            <a:r>
              <a:rPr lang="en-US" altLang="zh-HK" sz="3600" b="1" dirty="0">
                <a:solidFill>
                  <a:schemeClr val="accent3"/>
                </a:solidFill>
                <a:latin typeface="微软雅黑" panose="020B0503020204020204" pitchFamily="34" charset="-122"/>
                <a:ea typeface="微软雅黑" panose="020B0503020204020204" pitchFamily="34" charset="-122"/>
              </a:rPr>
              <a:t>ectory</a:t>
            </a:r>
            <a:endParaRPr lang="zh-HK" altLang="en-US" sz="3600" b="1" dirty="0">
              <a:solidFill>
                <a:schemeClr val="accent3"/>
              </a:solidFill>
              <a:latin typeface="微软雅黑" panose="020B0503020204020204" pitchFamily="34" charset="-122"/>
              <a:ea typeface="微软雅黑" panose="020B0503020204020204" pitchFamily="34" charset="-122"/>
            </a:endParaRPr>
          </a:p>
        </p:txBody>
      </p:sp>
      <p:sp>
        <p:nvSpPr>
          <p:cNvPr id="5" name="矩形 4"/>
          <p:cNvSpPr/>
          <p:nvPr/>
        </p:nvSpPr>
        <p:spPr>
          <a:xfrm>
            <a:off x="1942" y="7066496"/>
            <a:ext cx="12854870" cy="165708"/>
          </a:xfrm>
          <a:prstGeom prst="rect">
            <a:avLst/>
          </a:prstGeom>
          <a:solidFill>
            <a:srgbClr val="D52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5" name="矩形 14"/>
          <p:cNvSpPr/>
          <p:nvPr/>
        </p:nvSpPr>
        <p:spPr>
          <a:xfrm>
            <a:off x="1942" y="2047965"/>
            <a:ext cx="12854870" cy="165708"/>
          </a:xfrm>
          <a:prstGeom prst="rect">
            <a:avLst/>
          </a:prstGeom>
          <a:solidFill>
            <a:srgbClr val="D52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2" name="文本框 31"/>
          <p:cNvSpPr txBox="1"/>
          <p:nvPr/>
        </p:nvSpPr>
        <p:spPr>
          <a:xfrm>
            <a:off x="1678023" y="5387545"/>
            <a:ext cx="1880993" cy="338470"/>
          </a:xfrm>
          <a:prstGeom prst="rect">
            <a:avLst/>
          </a:prstGeom>
          <a:noFill/>
          <a:ln>
            <a:noFill/>
          </a:ln>
        </p:spPr>
        <p:txBody>
          <a:bodyPr wrap="square" rtlCol="0">
            <a:spAutoFit/>
          </a:bodyPr>
          <a:lstStyle/>
          <a:p>
            <a:r>
              <a:rPr lang="zh-CN" altLang="en-US" sz="1600" dirty="0">
                <a:solidFill>
                  <a:schemeClr val="bg1"/>
                </a:solidFill>
                <a:ea typeface="微软雅黑" panose="020B0503020204020204" pitchFamily="34" charset="-122"/>
              </a:rPr>
              <a:t>请替换文字内容</a:t>
            </a:r>
          </a:p>
        </p:txBody>
      </p:sp>
      <p:sp>
        <p:nvSpPr>
          <p:cNvPr id="27" name="椭圆 26"/>
          <p:cNvSpPr/>
          <p:nvPr/>
        </p:nvSpPr>
        <p:spPr>
          <a:xfrm>
            <a:off x="1927558" y="3688324"/>
            <a:ext cx="1209938" cy="1209938"/>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4218" b="1" dirty="0">
                <a:solidFill>
                  <a:schemeClr val="bg1"/>
                </a:solidFill>
                <a:latin typeface="微软雅黑" panose="020B0503020204020204" pitchFamily="34" charset="-122"/>
                <a:ea typeface="微软雅黑" panose="020B0503020204020204" pitchFamily="34" charset="-122"/>
              </a:rPr>
              <a:t>01</a:t>
            </a:r>
            <a:endParaRPr lang="zh-HK" altLang="en-US" sz="4218" b="1"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4239521" y="5387545"/>
            <a:ext cx="1880993" cy="338470"/>
          </a:xfrm>
          <a:prstGeom prst="rect">
            <a:avLst/>
          </a:prstGeom>
          <a:noFill/>
          <a:ln>
            <a:noFill/>
          </a:ln>
        </p:spPr>
        <p:txBody>
          <a:bodyPr wrap="square" rtlCol="0">
            <a:spAutoFit/>
          </a:bodyPr>
          <a:lstStyle/>
          <a:p>
            <a:r>
              <a:rPr lang="zh-CN" altLang="en-US" sz="1600" dirty="0">
                <a:solidFill>
                  <a:schemeClr val="bg1"/>
                </a:solidFill>
                <a:ea typeface="微软雅黑" panose="020B0503020204020204" pitchFamily="34" charset="-122"/>
              </a:rPr>
              <a:t>请替换文字内容</a:t>
            </a:r>
          </a:p>
        </p:txBody>
      </p:sp>
      <p:sp>
        <p:nvSpPr>
          <p:cNvPr id="18" name="椭圆 17"/>
          <p:cNvSpPr/>
          <p:nvPr/>
        </p:nvSpPr>
        <p:spPr>
          <a:xfrm>
            <a:off x="4489055" y="3688324"/>
            <a:ext cx="1209938" cy="1209938"/>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4218" b="1" dirty="0">
                <a:solidFill>
                  <a:schemeClr val="bg1"/>
                </a:solidFill>
                <a:latin typeface="微软雅黑" panose="020B0503020204020204" pitchFamily="34" charset="-122"/>
                <a:ea typeface="微软雅黑" panose="020B0503020204020204" pitchFamily="34" charset="-122"/>
              </a:rPr>
              <a:t>02</a:t>
            </a:r>
            <a:endParaRPr lang="zh-HK" altLang="en-US" sz="4218" b="1"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6755763" y="5387545"/>
            <a:ext cx="1880993" cy="338470"/>
          </a:xfrm>
          <a:prstGeom prst="rect">
            <a:avLst/>
          </a:prstGeom>
          <a:noFill/>
          <a:ln>
            <a:noFill/>
          </a:ln>
        </p:spPr>
        <p:txBody>
          <a:bodyPr wrap="square" rtlCol="0">
            <a:spAutoFit/>
          </a:bodyPr>
          <a:lstStyle/>
          <a:p>
            <a:r>
              <a:rPr lang="zh-CN" altLang="en-US" sz="1600" dirty="0">
                <a:solidFill>
                  <a:schemeClr val="bg1"/>
                </a:solidFill>
                <a:ea typeface="微软雅黑" panose="020B0503020204020204" pitchFamily="34" charset="-122"/>
              </a:rPr>
              <a:t>请替换文字内容</a:t>
            </a:r>
          </a:p>
        </p:txBody>
      </p:sp>
      <p:sp>
        <p:nvSpPr>
          <p:cNvPr id="20" name="椭圆 19"/>
          <p:cNvSpPr/>
          <p:nvPr/>
        </p:nvSpPr>
        <p:spPr>
          <a:xfrm>
            <a:off x="7005298" y="3688324"/>
            <a:ext cx="1209938" cy="1209938"/>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4218" b="1" dirty="0">
                <a:solidFill>
                  <a:schemeClr val="bg1"/>
                </a:solidFill>
                <a:latin typeface="微软雅黑" panose="020B0503020204020204" pitchFamily="34" charset="-122"/>
                <a:ea typeface="微软雅黑" panose="020B0503020204020204" pitchFamily="34" charset="-122"/>
              </a:rPr>
              <a:t>03</a:t>
            </a:r>
            <a:endParaRPr lang="zh-HK" altLang="en-US" sz="4218" b="1"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9317261" y="5387545"/>
            <a:ext cx="1880993" cy="338470"/>
          </a:xfrm>
          <a:prstGeom prst="rect">
            <a:avLst/>
          </a:prstGeom>
          <a:noFill/>
          <a:ln>
            <a:noFill/>
          </a:ln>
        </p:spPr>
        <p:txBody>
          <a:bodyPr wrap="square" rtlCol="0">
            <a:spAutoFit/>
          </a:bodyPr>
          <a:lstStyle/>
          <a:p>
            <a:r>
              <a:rPr lang="zh-CN" altLang="en-US" sz="1600" dirty="0">
                <a:solidFill>
                  <a:schemeClr val="bg1"/>
                </a:solidFill>
                <a:ea typeface="微软雅黑" panose="020B0503020204020204" pitchFamily="34" charset="-122"/>
              </a:rPr>
              <a:t>请替换文字内容</a:t>
            </a:r>
          </a:p>
        </p:txBody>
      </p:sp>
      <p:sp>
        <p:nvSpPr>
          <p:cNvPr id="23" name="椭圆 22"/>
          <p:cNvSpPr/>
          <p:nvPr/>
        </p:nvSpPr>
        <p:spPr>
          <a:xfrm>
            <a:off x="9566795" y="3688324"/>
            <a:ext cx="1209938" cy="1209938"/>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4218" b="1" dirty="0">
                <a:solidFill>
                  <a:schemeClr val="bg1"/>
                </a:solidFill>
                <a:latin typeface="微软雅黑" panose="020B0503020204020204" pitchFamily="34" charset="-122"/>
                <a:ea typeface="微软雅黑" panose="020B0503020204020204" pitchFamily="34" charset="-122"/>
              </a:rPr>
              <a:t>04</a:t>
            </a:r>
            <a:endParaRPr lang="zh-HK" altLang="en-US" sz="4218"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32479689"/>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Vertical)">
                                      <p:cBhvr>
                                        <p:cTn id="7" dur="500"/>
                                        <p:tgtEl>
                                          <p:spTgt spid="2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6" presetClass="entr" presetSubtype="16"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circle(in)">
                                      <p:cBhvr>
                                        <p:cTn id="17" dur="750"/>
                                        <p:tgtEl>
                                          <p:spTgt spid="3"/>
                                        </p:tgtEl>
                                      </p:cBhvr>
                                    </p:animEffect>
                                  </p:childTnLst>
                                </p:cTn>
                              </p:par>
                            </p:childTnLst>
                          </p:cTn>
                        </p:par>
                        <p:par>
                          <p:cTn id="18" fill="hold">
                            <p:stCondLst>
                              <p:cond delay="1750"/>
                            </p:stCondLst>
                            <p:childTnLst>
                              <p:par>
                                <p:cTn id="19" presetID="22" presetClass="entr" presetSubtype="8"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left)">
                                      <p:cBhvr>
                                        <p:cTn id="21" dur="500"/>
                                        <p:tgtEl>
                                          <p:spTgt spid="15"/>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right)">
                                      <p:cBhvr>
                                        <p:cTn id="24" dur="500"/>
                                        <p:tgtEl>
                                          <p:spTgt spid="5"/>
                                        </p:tgtEl>
                                      </p:cBhvr>
                                    </p:animEffect>
                                  </p:childTnLst>
                                </p:cTn>
                              </p:par>
                            </p:childTnLst>
                          </p:cTn>
                        </p:par>
                        <p:par>
                          <p:cTn id="25" fill="hold">
                            <p:stCondLst>
                              <p:cond delay="2250"/>
                            </p:stCondLst>
                            <p:childTnLst>
                              <p:par>
                                <p:cTn id="26" presetID="15" presetClass="entr" presetSubtype="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p:cTn id="28" dur="1000" fill="hold"/>
                                        <p:tgtEl>
                                          <p:spTgt spid="27"/>
                                        </p:tgtEl>
                                        <p:attrNameLst>
                                          <p:attrName>ppt_w</p:attrName>
                                        </p:attrNameLst>
                                      </p:cBhvr>
                                      <p:tavLst>
                                        <p:tav tm="0">
                                          <p:val>
                                            <p:fltVal val="0"/>
                                          </p:val>
                                        </p:tav>
                                        <p:tav tm="100000">
                                          <p:val>
                                            <p:strVal val="#ppt_w"/>
                                          </p:val>
                                        </p:tav>
                                      </p:tavLst>
                                    </p:anim>
                                    <p:anim calcmode="lin" valueType="num">
                                      <p:cBhvr>
                                        <p:cTn id="29" dur="1000" fill="hold"/>
                                        <p:tgtEl>
                                          <p:spTgt spid="27"/>
                                        </p:tgtEl>
                                        <p:attrNameLst>
                                          <p:attrName>ppt_h</p:attrName>
                                        </p:attrNameLst>
                                      </p:cBhvr>
                                      <p:tavLst>
                                        <p:tav tm="0">
                                          <p:val>
                                            <p:fltVal val="0"/>
                                          </p:val>
                                        </p:tav>
                                        <p:tav tm="100000">
                                          <p:val>
                                            <p:strVal val="#ppt_h"/>
                                          </p:val>
                                        </p:tav>
                                      </p:tavLst>
                                    </p:anim>
                                    <p:anim calcmode="lin" valueType="num">
                                      <p:cBhvr>
                                        <p:cTn id="30"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27"/>
                                        </p:tgtEl>
                                        <p:attrNameLst>
                                          <p:attrName>ppt_y</p:attrName>
                                        </p:attrNameLst>
                                      </p:cBhvr>
                                      <p:tavLst>
                                        <p:tav tm="0" fmla="#ppt_y+(sin(-2*pi*(1-$))*-#ppt_x+cos(-2*pi*(1-$))*(1-#ppt_y))*(1-$)">
                                          <p:val>
                                            <p:fltVal val="0"/>
                                          </p:val>
                                        </p:tav>
                                        <p:tav tm="100000">
                                          <p:val>
                                            <p:fltVal val="1"/>
                                          </p:val>
                                        </p:tav>
                                      </p:tavLst>
                                    </p:anim>
                                  </p:childTnLst>
                                </p:cTn>
                              </p:par>
                              <p:par>
                                <p:cTn id="32" presetID="15" presetClass="entr" presetSubtype="0" fill="hold" grpId="0" nodeType="withEffect">
                                  <p:stCondLst>
                                    <p:cond delay="250"/>
                                  </p:stCondLst>
                                  <p:childTnLst>
                                    <p:set>
                                      <p:cBhvr>
                                        <p:cTn id="33" dur="1" fill="hold">
                                          <p:stCondLst>
                                            <p:cond delay="0"/>
                                          </p:stCondLst>
                                        </p:cTn>
                                        <p:tgtEl>
                                          <p:spTgt spid="18"/>
                                        </p:tgtEl>
                                        <p:attrNameLst>
                                          <p:attrName>style.visibility</p:attrName>
                                        </p:attrNameLst>
                                      </p:cBhvr>
                                      <p:to>
                                        <p:strVal val="visible"/>
                                      </p:to>
                                    </p:set>
                                    <p:anim calcmode="lin" valueType="num">
                                      <p:cBhvr>
                                        <p:cTn id="34" dur="1000" fill="hold"/>
                                        <p:tgtEl>
                                          <p:spTgt spid="18"/>
                                        </p:tgtEl>
                                        <p:attrNameLst>
                                          <p:attrName>ppt_w</p:attrName>
                                        </p:attrNameLst>
                                      </p:cBhvr>
                                      <p:tavLst>
                                        <p:tav tm="0">
                                          <p:val>
                                            <p:fltVal val="0"/>
                                          </p:val>
                                        </p:tav>
                                        <p:tav tm="100000">
                                          <p:val>
                                            <p:strVal val="#ppt_w"/>
                                          </p:val>
                                        </p:tav>
                                      </p:tavLst>
                                    </p:anim>
                                    <p:anim calcmode="lin" valueType="num">
                                      <p:cBhvr>
                                        <p:cTn id="35" dur="1000" fill="hold"/>
                                        <p:tgtEl>
                                          <p:spTgt spid="18"/>
                                        </p:tgtEl>
                                        <p:attrNameLst>
                                          <p:attrName>ppt_h</p:attrName>
                                        </p:attrNameLst>
                                      </p:cBhvr>
                                      <p:tavLst>
                                        <p:tav tm="0">
                                          <p:val>
                                            <p:fltVal val="0"/>
                                          </p:val>
                                        </p:tav>
                                        <p:tav tm="100000">
                                          <p:val>
                                            <p:strVal val="#ppt_h"/>
                                          </p:val>
                                        </p:tav>
                                      </p:tavLst>
                                    </p:anim>
                                    <p:anim calcmode="lin" valueType="num">
                                      <p:cBhvr>
                                        <p:cTn id="36"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18"/>
                                        </p:tgtEl>
                                        <p:attrNameLst>
                                          <p:attrName>ppt_y</p:attrName>
                                        </p:attrNameLst>
                                      </p:cBhvr>
                                      <p:tavLst>
                                        <p:tav tm="0" fmla="#ppt_y+(sin(-2*pi*(1-$))*-#ppt_x+cos(-2*pi*(1-$))*(1-#ppt_y))*(1-$)">
                                          <p:val>
                                            <p:fltVal val="0"/>
                                          </p:val>
                                        </p:tav>
                                        <p:tav tm="100000">
                                          <p:val>
                                            <p:fltVal val="1"/>
                                          </p:val>
                                        </p:tav>
                                      </p:tavLst>
                                    </p:anim>
                                  </p:childTnLst>
                                </p:cTn>
                              </p:par>
                              <p:par>
                                <p:cTn id="38" presetID="15" presetClass="entr" presetSubtype="0" fill="hold" grpId="0" nodeType="withEffect">
                                  <p:stCondLst>
                                    <p:cond delay="500"/>
                                  </p:stCondLst>
                                  <p:childTnLst>
                                    <p:set>
                                      <p:cBhvr>
                                        <p:cTn id="39" dur="1" fill="hold">
                                          <p:stCondLst>
                                            <p:cond delay="0"/>
                                          </p:stCondLst>
                                        </p:cTn>
                                        <p:tgtEl>
                                          <p:spTgt spid="20"/>
                                        </p:tgtEl>
                                        <p:attrNameLst>
                                          <p:attrName>style.visibility</p:attrName>
                                        </p:attrNameLst>
                                      </p:cBhvr>
                                      <p:to>
                                        <p:strVal val="visible"/>
                                      </p:to>
                                    </p:set>
                                    <p:anim calcmode="lin" valueType="num">
                                      <p:cBhvr>
                                        <p:cTn id="40" dur="1000" fill="hold"/>
                                        <p:tgtEl>
                                          <p:spTgt spid="20"/>
                                        </p:tgtEl>
                                        <p:attrNameLst>
                                          <p:attrName>ppt_w</p:attrName>
                                        </p:attrNameLst>
                                      </p:cBhvr>
                                      <p:tavLst>
                                        <p:tav tm="0">
                                          <p:val>
                                            <p:fltVal val="0"/>
                                          </p:val>
                                        </p:tav>
                                        <p:tav tm="100000">
                                          <p:val>
                                            <p:strVal val="#ppt_w"/>
                                          </p:val>
                                        </p:tav>
                                      </p:tavLst>
                                    </p:anim>
                                    <p:anim calcmode="lin" valueType="num">
                                      <p:cBhvr>
                                        <p:cTn id="41" dur="1000" fill="hold"/>
                                        <p:tgtEl>
                                          <p:spTgt spid="20"/>
                                        </p:tgtEl>
                                        <p:attrNameLst>
                                          <p:attrName>ppt_h</p:attrName>
                                        </p:attrNameLst>
                                      </p:cBhvr>
                                      <p:tavLst>
                                        <p:tav tm="0">
                                          <p:val>
                                            <p:fltVal val="0"/>
                                          </p:val>
                                        </p:tav>
                                        <p:tav tm="100000">
                                          <p:val>
                                            <p:strVal val="#ppt_h"/>
                                          </p:val>
                                        </p:tav>
                                      </p:tavLst>
                                    </p:anim>
                                    <p:anim calcmode="lin" valueType="num">
                                      <p:cBhvr>
                                        <p:cTn id="42" dur="1000" fill="hold"/>
                                        <p:tgtEl>
                                          <p:spTgt spid="20"/>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20"/>
                                        </p:tgtEl>
                                        <p:attrNameLst>
                                          <p:attrName>ppt_y</p:attrName>
                                        </p:attrNameLst>
                                      </p:cBhvr>
                                      <p:tavLst>
                                        <p:tav tm="0" fmla="#ppt_y+(sin(-2*pi*(1-$))*-#ppt_x+cos(-2*pi*(1-$))*(1-#ppt_y))*(1-$)">
                                          <p:val>
                                            <p:fltVal val="0"/>
                                          </p:val>
                                        </p:tav>
                                        <p:tav tm="100000">
                                          <p:val>
                                            <p:fltVal val="1"/>
                                          </p:val>
                                        </p:tav>
                                      </p:tavLst>
                                    </p:anim>
                                  </p:childTnLst>
                                </p:cTn>
                              </p:par>
                              <p:par>
                                <p:cTn id="44" presetID="15" presetClass="entr" presetSubtype="0" fill="hold" grpId="0" nodeType="withEffect">
                                  <p:stCondLst>
                                    <p:cond delay="750"/>
                                  </p:stCondLst>
                                  <p:childTnLst>
                                    <p:set>
                                      <p:cBhvr>
                                        <p:cTn id="45" dur="1" fill="hold">
                                          <p:stCondLst>
                                            <p:cond delay="0"/>
                                          </p:stCondLst>
                                        </p:cTn>
                                        <p:tgtEl>
                                          <p:spTgt spid="23"/>
                                        </p:tgtEl>
                                        <p:attrNameLst>
                                          <p:attrName>style.visibility</p:attrName>
                                        </p:attrNameLst>
                                      </p:cBhvr>
                                      <p:to>
                                        <p:strVal val="visible"/>
                                      </p:to>
                                    </p:set>
                                    <p:anim calcmode="lin" valueType="num">
                                      <p:cBhvr>
                                        <p:cTn id="46" dur="1000" fill="hold"/>
                                        <p:tgtEl>
                                          <p:spTgt spid="23"/>
                                        </p:tgtEl>
                                        <p:attrNameLst>
                                          <p:attrName>ppt_w</p:attrName>
                                        </p:attrNameLst>
                                      </p:cBhvr>
                                      <p:tavLst>
                                        <p:tav tm="0">
                                          <p:val>
                                            <p:fltVal val="0"/>
                                          </p:val>
                                        </p:tav>
                                        <p:tav tm="100000">
                                          <p:val>
                                            <p:strVal val="#ppt_w"/>
                                          </p:val>
                                        </p:tav>
                                      </p:tavLst>
                                    </p:anim>
                                    <p:anim calcmode="lin" valueType="num">
                                      <p:cBhvr>
                                        <p:cTn id="47" dur="1000" fill="hold"/>
                                        <p:tgtEl>
                                          <p:spTgt spid="23"/>
                                        </p:tgtEl>
                                        <p:attrNameLst>
                                          <p:attrName>ppt_h</p:attrName>
                                        </p:attrNameLst>
                                      </p:cBhvr>
                                      <p:tavLst>
                                        <p:tav tm="0">
                                          <p:val>
                                            <p:fltVal val="0"/>
                                          </p:val>
                                        </p:tav>
                                        <p:tav tm="100000">
                                          <p:val>
                                            <p:strVal val="#ppt_h"/>
                                          </p:val>
                                        </p:tav>
                                      </p:tavLst>
                                    </p:anim>
                                    <p:anim calcmode="lin" valueType="num">
                                      <p:cBhvr>
                                        <p:cTn id="48" dur="1000" fill="hold"/>
                                        <p:tgtEl>
                                          <p:spTgt spid="23"/>
                                        </p:tgtEl>
                                        <p:attrNameLst>
                                          <p:attrName>ppt_x</p:attrName>
                                        </p:attrNameLst>
                                      </p:cBhvr>
                                      <p:tavLst>
                                        <p:tav tm="0" fmla="#ppt_x+(cos(-2*pi*(1-$))*-#ppt_x-sin(-2*pi*(1-$))*(1-#ppt_y))*(1-$)">
                                          <p:val>
                                            <p:fltVal val="0"/>
                                          </p:val>
                                        </p:tav>
                                        <p:tav tm="100000">
                                          <p:val>
                                            <p:fltVal val="1"/>
                                          </p:val>
                                        </p:tav>
                                      </p:tavLst>
                                    </p:anim>
                                    <p:anim calcmode="lin" valueType="num">
                                      <p:cBhvr>
                                        <p:cTn id="49" dur="1000" fill="hold"/>
                                        <p:tgtEl>
                                          <p:spTgt spid="23"/>
                                        </p:tgtEl>
                                        <p:attrNameLst>
                                          <p:attrName>ppt_y</p:attrName>
                                        </p:attrNameLst>
                                      </p:cBhvr>
                                      <p:tavLst>
                                        <p:tav tm="0" fmla="#ppt_y+(sin(-2*pi*(1-$))*-#ppt_x+cos(-2*pi*(1-$))*(1-#ppt_y))*(1-$)">
                                          <p:val>
                                            <p:fltVal val="0"/>
                                          </p:val>
                                        </p:tav>
                                        <p:tav tm="100000">
                                          <p:val>
                                            <p:fltVal val="1"/>
                                          </p:val>
                                        </p:tav>
                                      </p:tavLst>
                                    </p:anim>
                                  </p:childTnLst>
                                </p:cTn>
                              </p:par>
                            </p:childTnLst>
                          </p:cTn>
                        </p:par>
                        <p:par>
                          <p:cTn id="50" fill="hold">
                            <p:stCondLst>
                              <p:cond delay="4000"/>
                            </p:stCondLst>
                            <p:childTnLst>
                              <p:par>
                                <p:cTn id="51" presetID="22" presetClass="entr" presetSubtype="4"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down)">
                                      <p:cBhvr>
                                        <p:cTn id="53" dur="500"/>
                                        <p:tgtEl>
                                          <p:spTgt spid="32"/>
                                        </p:tgtEl>
                                      </p:cBhvr>
                                    </p:animEffect>
                                  </p:childTnLst>
                                </p:cTn>
                              </p:par>
                            </p:childTnLst>
                          </p:cTn>
                        </p:par>
                        <p:par>
                          <p:cTn id="54" fill="hold">
                            <p:stCondLst>
                              <p:cond delay="4500"/>
                            </p:stCondLst>
                            <p:childTnLst>
                              <p:par>
                                <p:cTn id="55" presetID="22" presetClass="entr" presetSubtype="4"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down)">
                                      <p:cBhvr>
                                        <p:cTn id="57" dur="500"/>
                                        <p:tgtEl>
                                          <p:spTgt spid="17"/>
                                        </p:tgtEl>
                                      </p:cBhvr>
                                    </p:animEffect>
                                  </p:childTnLst>
                                </p:cTn>
                              </p:par>
                            </p:childTnLst>
                          </p:cTn>
                        </p:par>
                        <p:par>
                          <p:cTn id="58" fill="hold">
                            <p:stCondLst>
                              <p:cond delay="5000"/>
                            </p:stCondLst>
                            <p:childTnLst>
                              <p:par>
                                <p:cTn id="59" presetID="22" presetClass="entr" presetSubtype="4"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down)">
                                      <p:cBhvr>
                                        <p:cTn id="61" dur="500"/>
                                        <p:tgtEl>
                                          <p:spTgt spid="19"/>
                                        </p:tgtEl>
                                      </p:cBhvr>
                                    </p:animEffect>
                                  </p:childTnLst>
                                </p:cTn>
                              </p:par>
                            </p:childTnLst>
                          </p:cTn>
                        </p:par>
                        <p:par>
                          <p:cTn id="62" fill="hold">
                            <p:stCondLst>
                              <p:cond delay="5500"/>
                            </p:stCondLst>
                            <p:childTnLst>
                              <p:par>
                                <p:cTn id="63" presetID="22" presetClass="entr" presetSubtype="4"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down)">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5" grpId="0"/>
      <p:bldP spid="5" grpId="0" animBg="1"/>
      <p:bldP spid="15" grpId="0" animBg="1"/>
      <p:bldP spid="32" grpId="0"/>
      <p:bldP spid="27" grpId="0" animBg="1"/>
      <p:bldP spid="17" grpId="0"/>
      <p:bldP spid="18" grpId="0" animBg="1"/>
      <p:bldP spid="19" grpId="0"/>
      <p:bldP spid="20" grpId="0" animBg="1"/>
      <p:bldP spid="22" grpId="0"/>
      <p:bldP spid="2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795" y="0"/>
            <a:ext cx="12857163" cy="7232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94" y="1888133"/>
            <a:ext cx="3148318" cy="216024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237076"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473358" y="1888133"/>
            <a:ext cx="3148318" cy="21602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09639"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794"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3237076" y="4128413"/>
            <a:ext cx="3148318" cy="216024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473358"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709639" y="4128413"/>
            <a:ext cx="3148318" cy="216024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568994" y="915559"/>
            <a:ext cx="9532789" cy="1052596"/>
          </a:xfrm>
          <a:prstGeom prst="rect">
            <a:avLst/>
          </a:prstGeom>
          <a:noFill/>
        </p:spPr>
        <p:txBody>
          <a:bodyPr wrap="square" rtlCol="0">
            <a:spAutoFit/>
          </a:bodyPr>
          <a:lstStyle/>
          <a:p>
            <a:pPr algn="just">
              <a:lnSpc>
                <a:spcPct val="130000"/>
              </a:lnSpc>
            </a:pPr>
            <a:r>
              <a:rPr lang="en-US" altLang="zh-CN" sz="48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15" name="TextBox 32"/>
          <p:cNvSpPr txBox="1"/>
          <p:nvPr/>
        </p:nvSpPr>
        <p:spPr>
          <a:xfrm>
            <a:off x="369331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0" name="TextBox 32"/>
          <p:cNvSpPr txBox="1"/>
          <p:nvPr/>
        </p:nvSpPr>
        <p:spPr>
          <a:xfrm>
            <a:off x="1018555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1" name="TextBox 32"/>
          <p:cNvSpPr txBox="1"/>
          <p:nvPr/>
        </p:nvSpPr>
        <p:spPr>
          <a:xfrm>
            <a:off x="43195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2" name="TextBox 32"/>
          <p:cNvSpPr txBox="1"/>
          <p:nvPr/>
        </p:nvSpPr>
        <p:spPr>
          <a:xfrm>
            <a:off x="692419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4" name="文本框 2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5" name="文本框 2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22004671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by="(-#ppt_w*2)" calcmode="lin" valueType="num">
                                      <p:cBhvr rctx="PPT">
                                        <p:cTn id="7" dur="250" autoRev="1" fill="hold">
                                          <p:stCondLst>
                                            <p:cond delay="0"/>
                                          </p:stCondLst>
                                        </p:cTn>
                                        <p:tgtEl>
                                          <p:spTgt spid="33"/>
                                        </p:tgtEl>
                                        <p:attrNameLst>
                                          <p:attrName>ppt_w</p:attrName>
                                        </p:attrNameLst>
                                      </p:cBhvr>
                                    </p:anim>
                                    <p:anim by="(#ppt_w*0.50)" calcmode="lin" valueType="num">
                                      <p:cBhvr>
                                        <p:cTn id="8" dur="250" decel="50000" autoRev="1" fill="hold">
                                          <p:stCondLst>
                                            <p:cond delay="0"/>
                                          </p:stCondLst>
                                        </p:cTn>
                                        <p:tgtEl>
                                          <p:spTgt spid="33"/>
                                        </p:tgtEl>
                                        <p:attrNameLst>
                                          <p:attrName>ppt_x</p:attrName>
                                        </p:attrNameLst>
                                      </p:cBhvr>
                                    </p:anim>
                                    <p:anim from="(-#ppt_h/2)" to="(#ppt_y)" calcmode="lin" valueType="num">
                                      <p:cBhvr>
                                        <p:cTn id="9" dur="500" fill="hold">
                                          <p:stCondLst>
                                            <p:cond delay="0"/>
                                          </p:stCondLst>
                                        </p:cTn>
                                        <p:tgtEl>
                                          <p:spTgt spid="33"/>
                                        </p:tgtEl>
                                        <p:attrNameLst>
                                          <p:attrName>ppt_y</p:attrName>
                                        </p:attrNameLst>
                                      </p:cBhvr>
                                    </p:anim>
                                    <p:animRot by="21600000">
                                      <p:cBhvr>
                                        <p:cTn id="10" dur="500" fill="hold">
                                          <p:stCondLst>
                                            <p:cond delay="0"/>
                                          </p:stCondLst>
                                        </p:cTn>
                                        <p:tgtEl>
                                          <p:spTgt spid="3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ntr" presetSubtype="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strips(downRight)">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6"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trips(downRight)">
                                      <p:cBhvr>
                                        <p:cTn id="20" dur="500"/>
                                        <p:tgtEl>
                                          <p:spTgt spid="17"/>
                                        </p:tgtEl>
                                      </p:cBhvr>
                                    </p:animEffect>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250" fill="hold"/>
                                        <p:tgtEl>
                                          <p:spTgt spid="15"/>
                                        </p:tgtEl>
                                        <p:attrNameLst>
                                          <p:attrName>ppt_x</p:attrName>
                                        </p:attrNameLst>
                                      </p:cBhvr>
                                      <p:tavLst>
                                        <p:tav tm="0">
                                          <p:val>
                                            <p:strVal val="0-#ppt_w/2"/>
                                          </p:val>
                                        </p:tav>
                                        <p:tav tm="100000">
                                          <p:val>
                                            <p:strVal val="#ppt_x"/>
                                          </p:val>
                                        </p:tav>
                                      </p:tavLst>
                                    </p:anim>
                                    <p:anim calcmode="lin" valueType="num">
                                      <p:cBhvr additive="base">
                                        <p:cTn id="25" dur="25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8" presetClass="entr" presetSubtype="6"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strips(downRight)">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6"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strips(downRight)">
                                      <p:cBhvr>
                                        <p:cTn id="35" dur="500"/>
                                        <p:tgtEl>
                                          <p:spTgt spid="19"/>
                                        </p:tgtEl>
                                      </p:cBhvr>
                                    </p:animEffect>
                                  </p:childTnLst>
                                </p:cTn>
                              </p:par>
                            </p:childTnLst>
                          </p:cTn>
                        </p:par>
                        <p:par>
                          <p:cTn id="36" fill="hold">
                            <p:stCondLst>
                              <p:cond delay="500"/>
                            </p:stCondLst>
                            <p:childTnLst>
                              <p:par>
                                <p:cTn id="37" presetID="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250" fill="hold"/>
                                        <p:tgtEl>
                                          <p:spTgt spid="20"/>
                                        </p:tgtEl>
                                        <p:attrNameLst>
                                          <p:attrName>ppt_x</p:attrName>
                                        </p:attrNameLst>
                                      </p:cBhvr>
                                      <p:tavLst>
                                        <p:tav tm="0">
                                          <p:val>
                                            <p:strVal val="0-#ppt_w/2"/>
                                          </p:val>
                                        </p:tav>
                                        <p:tav tm="100000">
                                          <p:val>
                                            <p:strVal val="#ppt_x"/>
                                          </p:val>
                                        </p:tav>
                                      </p:tavLst>
                                    </p:anim>
                                    <p:anim calcmode="lin" valueType="num">
                                      <p:cBhvr additive="base">
                                        <p:cTn id="40" dur="25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8" presetClass="entr" presetSubtype="6" fill="hold" grpId="0" nodeType="click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strips(downRight)">
                                      <p:cBhvr>
                                        <p:cTn id="45" dur="500"/>
                                        <p:tgtEl>
                                          <p:spTgt spid="29"/>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6" fill="hold" grpId="0" nodeType="click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strips(downRight)">
                                      <p:cBhvr>
                                        <p:cTn id="50" dur="500"/>
                                        <p:tgtEl>
                                          <p:spTgt spid="28"/>
                                        </p:tgtEl>
                                      </p:cBhvr>
                                    </p:animEffect>
                                  </p:childTnLst>
                                </p:cTn>
                              </p:par>
                            </p:childTnLst>
                          </p:cTn>
                        </p:par>
                        <p:par>
                          <p:cTn id="51" fill="hold">
                            <p:stCondLst>
                              <p:cond delay="500"/>
                            </p:stCondLst>
                            <p:childTnLst>
                              <p:par>
                                <p:cTn id="52" presetID="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250" fill="hold"/>
                                        <p:tgtEl>
                                          <p:spTgt spid="21"/>
                                        </p:tgtEl>
                                        <p:attrNameLst>
                                          <p:attrName>ppt_x</p:attrName>
                                        </p:attrNameLst>
                                      </p:cBhvr>
                                      <p:tavLst>
                                        <p:tav tm="0">
                                          <p:val>
                                            <p:strVal val="0-#ppt_w/2"/>
                                          </p:val>
                                        </p:tav>
                                        <p:tav tm="100000">
                                          <p:val>
                                            <p:strVal val="#ppt_x"/>
                                          </p:val>
                                        </p:tav>
                                      </p:tavLst>
                                    </p:anim>
                                    <p:anim calcmode="lin" valueType="num">
                                      <p:cBhvr additive="base">
                                        <p:cTn id="55" dur="25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8" presetClass="entr" presetSubtype="6" fill="hold" grpId="0" nodeType="click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strips(downRight)">
                                      <p:cBhvr>
                                        <p:cTn id="60" dur="500"/>
                                        <p:tgtEl>
                                          <p:spTgt spid="31"/>
                                        </p:tgtEl>
                                      </p:cBhvr>
                                    </p:animEffect>
                                  </p:childTnLst>
                                </p:cTn>
                              </p:par>
                            </p:childTnLst>
                          </p:cTn>
                        </p:par>
                      </p:childTnLst>
                    </p:cTn>
                  </p:par>
                  <p:par>
                    <p:cTn id="61" fill="hold">
                      <p:stCondLst>
                        <p:cond delay="indefinite"/>
                      </p:stCondLst>
                      <p:childTnLst>
                        <p:par>
                          <p:cTn id="62" fill="hold">
                            <p:stCondLst>
                              <p:cond delay="0"/>
                            </p:stCondLst>
                            <p:childTnLst>
                              <p:par>
                                <p:cTn id="63" presetID="18" presetClass="entr" presetSubtype="6" fill="hold" grpId="0" nodeType="click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strips(downRight)">
                                      <p:cBhvr>
                                        <p:cTn id="65" dur="500"/>
                                        <p:tgtEl>
                                          <p:spTgt spid="30"/>
                                        </p:tgtEl>
                                      </p:cBhvr>
                                    </p:animEffect>
                                  </p:childTnLst>
                                </p:cTn>
                              </p:par>
                            </p:childTnLst>
                          </p:cTn>
                        </p:par>
                        <p:par>
                          <p:cTn id="66" fill="hold">
                            <p:stCondLst>
                              <p:cond delay="500"/>
                            </p:stCondLst>
                            <p:childTnLst>
                              <p:par>
                                <p:cTn id="67" presetID="2" presetClass="entr" presetSubtype="8"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250" fill="hold"/>
                                        <p:tgtEl>
                                          <p:spTgt spid="22"/>
                                        </p:tgtEl>
                                        <p:attrNameLst>
                                          <p:attrName>ppt_x</p:attrName>
                                        </p:attrNameLst>
                                      </p:cBhvr>
                                      <p:tavLst>
                                        <p:tav tm="0">
                                          <p:val>
                                            <p:strVal val="0-#ppt_w/2"/>
                                          </p:val>
                                        </p:tav>
                                        <p:tav tm="100000">
                                          <p:val>
                                            <p:strVal val="#ppt_x"/>
                                          </p:val>
                                        </p:tav>
                                      </p:tavLst>
                                    </p:anim>
                                    <p:anim calcmode="lin" valueType="num">
                                      <p:cBhvr additive="base">
                                        <p:cTn id="70" dur="2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8" grpId="0" animBg="1"/>
      <p:bldP spid="29" grpId="0" animBg="1"/>
      <p:bldP spid="30" grpId="0" animBg="1"/>
      <p:bldP spid="31" grpId="0" animBg="1"/>
      <p:bldP spid="33" grpId="0"/>
      <p:bldP spid="15" grpId="0"/>
      <p:bldP spid="20" grpId="0"/>
      <p:bldP spid="21" grpId="0"/>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20%</a:t>
            </a:r>
            <a:endParaRPr lang="zh-CN" altLang="en-US" sz="2531" dirty="0">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35%</a:t>
            </a:r>
            <a:endParaRPr lang="zh-CN" altLang="en-US" sz="2531" dirty="0">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a:latin typeface="HelveticaNeueLT Pro 35 Th" pitchFamily="34" charset="0"/>
              </a:rPr>
              <a:t>10%</a:t>
            </a:r>
            <a:endParaRPr lang="zh-CN" altLang="en-US" sz="2109">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6" name="文本框 15"/>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19709315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6512242"/>
            <a:ext cx="12858750" cy="720408"/>
          </a:xfrm>
          <a:prstGeom prst="rect">
            <a:avLst/>
          </a:prstGeom>
          <a:solidFill>
            <a:schemeClr val="accent2">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
          <p:cNvSpPr txBox="1">
            <a:spLocks noChangeArrowheads="1"/>
          </p:cNvSpPr>
          <p:nvPr/>
        </p:nvSpPr>
        <p:spPr bwMode="auto">
          <a:xfrm>
            <a:off x="6645399" y="3127823"/>
            <a:ext cx="4811903"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lnSpc>
                <a:spcPct val="130000"/>
              </a:lnSpc>
            </a:pP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6"/>
          <p:cNvSpPr txBox="1">
            <a:spLocks noChangeArrowheads="1"/>
          </p:cNvSpPr>
          <p:nvPr/>
        </p:nvSpPr>
        <p:spPr bwMode="auto">
          <a:xfrm>
            <a:off x="8013551" y="975722"/>
            <a:ext cx="2376264" cy="1225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6600" kern="2000" dirty="0">
                <a:solidFill>
                  <a:schemeClr val="accent2"/>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动</a:t>
            </a:r>
            <a:r>
              <a:rPr lang="zh-CN" altLang="en-US" sz="6600" kern="2000" dirty="0" smtClean="0">
                <a:solidFill>
                  <a:schemeClr val="accent2"/>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感</a:t>
            </a:r>
            <a:endParaRPr lang="en-US" altLang="zh-CN" sz="6600" kern="2000" dirty="0" smtClean="0">
              <a:solidFill>
                <a:schemeClr val="accent2"/>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endParaRPr>
          </a:p>
        </p:txBody>
      </p:sp>
      <p:sp>
        <p:nvSpPr>
          <p:cNvPr id="17" name="TextBox 18"/>
          <p:cNvSpPr txBox="1"/>
          <p:nvPr/>
        </p:nvSpPr>
        <p:spPr>
          <a:xfrm>
            <a:off x="7170754" y="3572019"/>
            <a:ext cx="4280661"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部门</a:t>
            </a:r>
            <a:r>
              <a:rPr lang="zh-CN" altLang="en-US"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a:spLocks noChangeArrowheads="1"/>
          </p:cNvSpPr>
          <p:nvPr/>
        </p:nvSpPr>
        <p:spPr bwMode="auto">
          <a:xfrm>
            <a:off x="8229575" y="1081569"/>
            <a:ext cx="3567980" cy="2392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11500" kern="2000" dirty="0">
                <a:solidFill>
                  <a:srgbClr val="FF0000"/>
                </a:solidFill>
                <a:effectLst>
                  <a:outerShdw blurRad="38100" dist="38100" dir="2700000" algn="tl">
                    <a:srgbClr val="000000">
                      <a:alpha val="43137"/>
                    </a:srgbClr>
                  </a:outerShdw>
                </a:effectLst>
                <a:latin typeface="叶根友毛笔行书2.0版" panose="02010601030101010101" pitchFamily="2" charset="-122"/>
                <a:ea typeface="叶根友毛笔行书2.0版" panose="02010601030101010101" pitchFamily="2" charset="-122"/>
                <a:cs typeface="+mn-ea"/>
                <a:sym typeface="Arial" panose="020B0604020202020204" pitchFamily="34" charset="0"/>
              </a:rPr>
              <a:t>赛车</a:t>
            </a:r>
            <a:endParaRPr lang="zh-CN" altLang="en-US" sz="11500" kern="2000" dirty="0">
              <a:solidFill>
                <a:srgbClr val="FF0000"/>
              </a:solidFill>
              <a:effectLst>
                <a:outerShdw blurRad="38100" dist="38100" dir="2700000" algn="tl">
                  <a:srgbClr val="000000">
                    <a:alpha val="43137"/>
                  </a:srgbClr>
                </a:outerShdw>
              </a:effectLst>
              <a:latin typeface="叶根友毛笔行书2.0版" panose="02010601030101010101" pitchFamily="2" charset="-122"/>
              <a:ea typeface="叶根友毛笔行书2.0版" panose="02010601030101010101" pitchFamily="2" charset="-122"/>
              <a:cs typeface="+mn-ea"/>
              <a:sym typeface="Arial" panose="020B0604020202020204" pitchFamily="34" charset="0"/>
            </a:endParaRPr>
          </a:p>
        </p:txBody>
      </p:sp>
    </p:spTree>
    <p:extLst>
      <p:ext uri="{BB962C8B-B14F-4D97-AF65-F5344CB8AC3E}">
        <p14:creationId xmlns:p14="http://schemas.microsoft.com/office/powerpoint/2010/main" val="51699663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1+#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ppt_x"/>
                                          </p:val>
                                        </p:tav>
                                        <p:tav tm="100000">
                                          <p:val>
                                            <p:strVal val="#ppt_x"/>
                                          </p:val>
                                        </p:tav>
                                      </p:tavLst>
                                    </p:anim>
                                    <p:anim calcmode="lin" valueType="num">
                                      <p:cBhvr additive="base">
                                        <p:cTn id="3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2" grpId="0" animBg="1"/>
      <p:bldP spid="15" grpId="0"/>
      <p:bldP spid="16" grpId="0"/>
      <p:bldP spid="17"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74249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8"/>
            <a:ext cx="12857163"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 name="平行四边形 3"/>
          <p:cNvSpPr/>
          <p:nvPr/>
        </p:nvSpPr>
        <p:spPr>
          <a:xfrm>
            <a:off x="3518259" y="447"/>
            <a:ext cx="5822234" cy="4352447"/>
          </a:xfrm>
          <a:custGeom>
            <a:avLst/>
            <a:gdLst>
              <a:gd name="connsiteX0" fmla="*/ 0 w 6131432"/>
              <a:gd name="connsiteY0" fmla="*/ 6845300 h 6845300"/>
              <a:gd name="connsiteX1" fmla="*/ 1532858 w 6131432"/>
              <a:gd name="connsiteY1" fmla="*/ 0 h 6845300"/>
              <a:gd name="connsiteX2" fmla="*/ 6131432 w 6131432"/>
              <a:gd name="connsiteY2" fmla="*/ 0 h 6845300"/>
              <a:gd name="connsiteX3" fmla="*/ 4598574 w 6131432"/>
              <a:gd name="connsiteY3" fmla="*/ 6845300 h 6845300"/>
              <a:gd name="connsiteX4" fmla="*/ 0 w 6131432"/>
              <a:gd name="connsiteY4" fmla="*/ 6845300 h 6845300"/>
              <a:gd name="connsiteX0" fmla="*/ 0 w 5521832"/>
              <a:gd name="connsiteY0" fmla="*/ 4127500 h 6845300"/>
              <a:gd name="connsiteX1" fmla="*/ 923258 w 5521832"/>
              <a:gd name="connsiteY1" fmla="*/ 0 h 6845300"/>
              <a:gd name="connsiteX2" fmla="*/ 5521832 w 5521832"/>
              <a:gd name="connsiteY2" fmla="*/ 0 h 6845300"/>
              <a:gd name="connsiteX3" fmla="*/ 3988974 w 5521832"/>
              <a:gd name="connsiteY3" fmla="*/ 6845300 h 6845300"/>
              <a:gd name="connsiteX4" fmla="*/ 0 w 5521832"/>
              <a:gd name="connsiteY4" fmla="*/ 4127500 h 6845300"/>
              <a:gd name="connsiteX0" fmla="*/ 0 w 5521832"/>
              <a:gd name="connsiteY0" fmla="*/ 4127500 h 4127500"/>
              <a:gd name="connsiteX1" fmla="*/ 923258 w 5521832"/>
              <a:gd name="connsiteY1" fmla="*/ 0 h 4127500"/>
              <a:gd name="connsiteX2" fmla="*/ 5521832 w 5521832"/>
              <a:gd name="connsiteY2" fmla="*/ 0 h 4127500"/>
              <a:gd name="connsiteX3" fmla="*/ 4598574 w 5521832"/>
              <a:gd name="connsiteY3" fmla="*/ 4114800 h 4127500"/>
              <a:gd name="connsiteX4" fmla="*/ 0 w 5521832"/>
              <a:gd name="connsiteY4" fmla="*/ 4127500 h 412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21832" h="4127500">
                <a:moveTo>
                  <a:pt x="0" y="4127500"/>
                </a:moveTo>
                <a:lnTo>
                  <a:pt x="923258" y="0"/>
                </a:lnTo>
                <a:lnTo>
                  <a:pt x="5521832" y="0"/>
                </a:lnTo>
                <a:lnTo>
                  <a:pt x="4598574" y="4114800"/>
                </a:lnTo>
                <a:lnTo>
                  <a:pt x="0" y="4127500"/>
                </a:lnTo>
                <a:close/>
              </a:path>
            </a:pathLst>
          </a:custGeom>
          <a:solidFill>
            <a:schemeClr val="accent3">
              <a:alpha val="50196"/>
            </a:schemeClr>
          </a:solidFill>
          <a:ln>
            <a:noFill/>
          </a:ln>
          <a:effectLst>
            <a:outerShdw blurRad="2667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nvSpPr>
        <p:spPr>
          <a:xfrm>
            <a:off x="5695319" y="1240456"/>
            <a:ext cx="1468114" cy="1070930"/>
          </a:xfrm>
          <a:prstGeom prst="rect">
            <a:avLst/>
          </a:prstGeom>
          <a:noFill/>
          <a:effectLst/>
        </p:spPr>
        <p:txBody>
          <a:bodyPr lIns="0" tIns="0" rIns="0" bIns="0">
            <a:spAutoFit/>
          </a:bodyPr>
          <a:lstStyle/>
          <a:p>
            <a:pPr algn="ctr">
              <a:defRPr/>
            </a:pPr>
            <a:r>
              <a:rPr lang="en-US" altLang="zh-CN" sz="6959"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695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9" name="直接连接符 8"/>
          <p:cNvCxnSpPr/>
          <p:nvPr/>
        </p:nvCxnSpPr>
        <p:spPr>
          <a:xfrm>
            <a:off x="4587957" y="2415579"/>
            <a:ext cx="36828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104" name="文本框 17"/>
          <p:cNvSpPr txBox="1">
            <a:spLocks noChangeArrowheads="1"/>
          </p:cNvSpPr>
          <p:nvPr/>
        </p:nvSpPr>
        <p:spPr bwMode="auto">
          <a:xfrm>
            <a:off x="4476991" y="2576581"/>
            <a:ext cx="3904768" cy="5842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797" dirty="0">
                <a:solidFill>
                  <a:schemeClr val="bg1"/>
                </a:solidFill>
                <a:ea typeface="微软雅黑" panose="020B0503020204020204" pitchFamily="34" charset="-122"/>
                <a:sym typeface="Arial" panose="020B0604020202020204" pitchFamily="34" charset="0"/>
              </a:rPr>
              <a:t>请替换文字内容</a:t>
            </a:r>
          </a:p>
        </p:txBody>
      </p:sp>
    </p:spTree>
    <p:extLst>
      <p:ext uri="{BB962C8B-B14F-4D97-AF65-F5344CB8AC3E}">
        <p14:creationId xmlns:p14="http://schemas.microsoft.com/office/powerpoint/2010/main" val="126576064"/>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6" presetClass="entr" presetSubtype="0" fill="hold" grpId="0" nodeType="clickEffect">
                                  <p:stCondLst>
                                    <p:cond delay="0"/>
                                  </p:stCondLst>
                                  <p:iterate type="lt">
                                    <p:tmPct val="10000"/>
                                  </p:iterate>
                                  <p:childTnLst>
                                    <p:set>
                                      <p:cBhvr>
                                        <p:cTn id="17" dur="1" fill="hold">
                                          <p:stCondLst>
                                            <p:cond delay="0"/>
                                          </p:stCondLst>
                                        </p:cTn>
                                        <p:tgtEl>
                                          <p:spTgt spid="7"/>
                                        </p:tgtEl>
                                        <p:attrNameLst>
                                          <p:attrName>style.visibility</p:attrName>
                                        </p:attrNameLst>
                                      </p:cBhvr>
                                      <p:to>
                                        <p:strVal val="visible"/>
                                      </p:to>
                                    </p:set>
                                    <p:anim by="(-#ppt_w*2)" calcmode="lin" valueType="num">
                                      <p:cBhvr rctx="PPT">
                                        <p:cTn id="18" dur="500" autoRev="1" fill="hold">
                                          <p:stCondLst>
                                            <p:cond delay="0"/>
                                          </p:stCondLst>
                                        </p:cTn>
                                        <p:tgtEl>
                                          <p:spTgt spid="7"/>
                                        </p:tgtEl>
                                        <p:attrNameLst>
                                          <p:attrName>ppt_w</p:attrName>
                                        </p:attrNameLst>
                                      </p:cBhvr>
                                    </p:anim>
                                    <p:anim by="(#ppt_w*0.50)" calcmode="lin" valueType="num">
                                      <p:cBhvr>
                                        <p:cTn id="19" dur="500" decel="50000" autoRev="1" fill="hold">
                                          <p:stCondLst>
                                            <p:cond delay="0"/>
                                          </p:stCondLst>
                                        </p:cTn>
                                        <p:tgtEl>
                                          <p:spTgt spid="7"/>
                                        </p:tgtEl>
                                        <p:attrNameLst>
                                          <p:attrName>ppt_x</p:attrName>
                                        </p:attrNameLst>
                                      </p:cBhvr>
                                    </p:anim>
                                    <p:anim from="(-#ppt_h/2)" to="(#ppt_y)" calcmode="lin" valueType="num">
                                      <p:cBhvr>
                                        <p:cTn id="20" dur="1000" fill="hold">
                                          <p:stCondLst>
                                            <p:cond delay="0"/>
                                          </p:stCondLst>
                                        </p:cTn>
                                        <p:tgtEl>
                                          <p:spTgt spid="7"/>
                                        </p:tgtEl>
                                        <p:attrNameLst>
                                          <p:attrName>ppt_y</p:attrName>
                                        </p:attrNameLst>
                                      </p:cBhvr>
                                    </p:anim>
                                    <p:animRot by="21600000">
                                      <p:cBhvr>
                                        <p:cTn id="21" dur="1000" fill="hold">
                                          <p:stCondLst>
                                            <p:cond delay="0"/>
                                          </p:stCondLst>
                                        </p:cTn>
                                        <p:tgtEl>
                                          <p:spTgt spid="7"/>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6" presetClass="entr" presetSubtype="0" fill="hold" grpId="0" nodeType="clickEffect">
                                  <p:stCondLst>
                                    <p:cond delay="0"/>
                                  </p:stCondLst>
                                  <p:iterate type="lt">
                                    <p:tmPct val="10000"/>
                                  </p:iterate>
                                  <p:childTnLst>
                                    <p:set>
                                      <p:cBhvr>
                                        <p:cTn id="31" dur="1" fill="hold">
                                          <p:stCondLst>
                                            <p:cond delay="0"/>
                                          </p:stCondLst>
                                        </p:cTn>
                                        <p:tgtEl>
                                          <p:spTgt spid="4104"/>
                                        </p:tgtEl>
                                        <p:attrNameLst>
                                          <p:attrName>style.visibility</p:attrName>
                                        </p:attrNameLst>
                                      </p:cBhvr>
                                      <p:to>
                                        <p:strVal val="visible"/>
                                      </p:to>
                                    </p:set>
                                    <p:anim by="(-#ppt_w*2)" calcmode="lin" valueType="num">
                                      <p:cBhvr rctx="PPT">
                                        <p:cTn id="32" dur="500" autoRev="1" fill="hold">
                                          <p:stCondLst>
                                            <p:cond delay="0"/>
                                          </p:stCondLst>
                                        </p:cTn>
                                        <p:tgtEl>
                                          <p:spTgt spid="4104"/>
                                        </p:tgtEl>
                                        <p:attrNameLst>
                                          <p:attrName>ppt_w</p:attrName>
                                        </p:attrNameLst>
                                      </p:cBhvr>
                                    </p:anim>
                                    <p:anim by="(#ppt_w*0.50)" calcmode="lin" valueType="num">
                                      <p:cBhvr>
                                        <p:cTn id="33" dur="500" decel="50000" autoRev="1" fill="hold">
                                          <p:stCondLst>
                                            <p:cond delay="0"/>
                                          </p:stCondLst>
                                        </p:cTn>
                                        <p:tgtEl>
                                          <p:spTgt spid="4104"/>
                                        </p:tgtEl>
                                        <p:attrNameLst>
                                          <p:attrName>ppt_x</p:attrName>
                                        </p:attrNameLst>
                                      </p:cBhvr>
                                    </p:anim>
                                    <p:anim from="(-#ppt_h/2)" to="(#ppt_y)" calcmode="lin" valueType="num">
                                      <p:cBhvr>
                                        <p:cTn id="34" dur="1000" fill="hold">
                                          <p:stCondLst>
                                            <p:cond delay="0"/>
                                          </p:stCondLst>
                                        </p:cTn>
                                        <p:tgtEl>
                                          <p:spTgt spid="4104"/>
                                        </p:tgtEl>
                                        <p:attrNameLst>
                                          <p:attrName>ppt_y</p:attrName>
                                        </p:attrNameLst>
                                      </p:cBhvr>
                                    </p:anim>
                                    <p:animRot by="21600000">
                                      <p:cBhvr>
                                        <p:cTn id="35" dur="1000" fill="hold">
                                          <p:stCondLst>
                                            <p:cond delay="0"/>
                                          </p:stCondLst>
                                        </p:cTn>
                                        <p:tgtEl>
                                          <p:spTgt spid="410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p:bldP spid="410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67188" y="2021434"/>
            <a:ext cx="2873914" cy="2190498"/>
            <a:chOff x="6566394" y="2021434"/>
            <a:chExt cx="2873914" cy="2190498"/>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6200000" scaled="1"/>
            <a:tileRect/>
          </a:gradFill>
        </p:grpSpPr>
        <p:sp>
          <p:nvSpPr>
            <p:cNvPr id="74" name="任意多边形 73"/>
            <p:cNvSpPr/>
            <p:nvPr/>
          </p:nvSpPr>
          <p:spPr>
            <a:xfrm flipH="1">
              <a:off x="6566394"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1" name="任意多边形 50"/>
            <p:cNvSpPr/>
            <p:nvPr/>
          </p:nvSpPr>
          <p:spPr>
            <a:xfrm flipH="1">
              <a:off x="6595750" y="2021434"/>
              <a:ext cx="2844558" cy="2190498"/>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2" name="组合 1"/>
          <p:cNvGrpSpPr/>
          <p:nvPr/>
        </p:nvGrpSpPr>
        <p:grpSpPr>
          <a:xfrm>
            <a:off x="3237275" y="2021434"/>
            <a:ext cx="2864179" cy="2179697"/>
            <a:chOff x="3236480" y="2021433"/>
            <a:chExt cx="2864179" cy="2179697"/>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8900000" scaled="1"/>
            <a:tileRect/>
          </a:gradFill>
        </p:grpSpPr>
        <p:sp>
          <p:nvSpPr>
            <p:cNvPr id="52" name="任意多边形 51"/>
            <p:cNvSpPr/>
            <p:nvPr/>
          </p:nvSpPr>
          <p:spPr>
            <a:xfrm>
              <a:off x="5538099"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3" name="任意多边形 52"/>
            <p:cNvSpPr/>
            <p:nvPr/>
          </p:nvSpPr>
          <p:spPr>
            <a:xfrm>
              <a:off x="3236480" y="2021433"/>
              <a:ext cx="2836007" cy="217969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5" name="组合 4"/>
          <p:cNvGrpSpPr/>
          <p:nvPr/>
        </p:nvGrpSpPr>
        <p:grpSpPr>
          <a:xfrm>
            <a:off x="6567188" y="4161164"/>
            <a:ext cx="2874548" cy="2149585"/>
            <a:chOff x="6566394" y="4204652"/>
            <a:chExt cx="2874548" cy="2149585"/>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8" name="任意多边形 77"/>
            <p:cNvSpPr/>
            <p:nvPr/>
          </p:nvSpPr>
          <p:spPr>
            <a:xfrm flipH="1" flipV="1">
              <a:off x="6566394"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5" name="任意多边形 44"/>
            <p:cNvSpPr/>
            <p:nvPr/>
          </p:nvSpPr>
          <p:spPr>
            <a:xfrm flipH="1" flipV="1">
              <a:off x="6595751" y="4204652"/>
              <a:ext cx="2845191" cy="2149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4" name="组合 3"/>
          <p:cNvGrpSpPr/>
          <p:nvPr/>
        </p:nvGrpSpPr>
        <p:grpSpPr>
          <a:xfrm>
            <a:off x="3232681" y="4185258"/>
            <a:ext cx="2868772" cy="2188952"/>
            <a:chOff x="3231887" y="4185258"/>
            <a:chExt cx="2868772" cy="2188952"/>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7" name="任意多边形 76"/>
            <p:cNvSpPr/>
            <p:nvPr/>
          </p:nvSpPr>
          <p:spPr>
            <a:xfrm flipV="1">
              <a:off x="5538099"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9" name="任意多边形 48"/>
            <p:cNvSpPr/>
            <p:nvPr/>
          </p:nvSpPr>
          <p:spPr>
            <a:xfrm flipV="1">
              <a:off x="3231887" y="4185258"/>
              <a:ext cx="2840599" cy="2188952"/>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8" name="组合 7"/>
          <p:cNvGrpSpPr/>
          <p:nvPr/>
        </p:nvGrpSpPr>
        <p:grpSpPr>
          <a:xfrm>
            <a:off x="2333018" y="2356940"/>
            <a:ext cx="8247556" cy="3643436"/>
            <a:chOff x="2332224" y="2356940"/>
            <a:chExt cx="8247556" cy="3643436"/>
          </a:xfrm>
        </p:grpSpPr>
        <p:grpSp>
          <p:nvGrpSpPr>
            <p:cNvPr id="6" name="组合 5"/>
            <p:cNvGrpSpPr/>
            <p:nvPr/>
          </p:nvGrpSpPr>
          <p:grpSpPr>
            <a:xfrm>
              <a:off x="2433471" y="2356940"/>
              <a:ext cx="8081289" cy="3643436"/>
              <a:chOff x="2433471" y="2356940"/>
              <a:chExt cx="8081289" cy="3643436"/>
            </a:xfrm>
          </p:grpSpPr>
          <p:grpSp>
            <p:nvGrpSpPr>
              <p:cNvPr id="40" name="组合 39"/>
              <p:cNvGrpSpPr/>
              <p:nvPr/>
            </p:nvGrpSpPr>
            <p:grpSpPr>
              <a:xfrm>
                <a:off x="2433471" y="2356940"/>
                <a:ext cx="8081289" cy="64285"/>
                <a:chOff x="1172471" y="1676076"/>
                <a:chExt cx="5747404" cy="45719"/>
              </a:xfrm>
            </p:grpSpPr>
            <p:sp>
              <p:nvSpPr>
                <p:cNvPr id="54" name="椭圆 53"/>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5" name="椭圆 54"/>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39" name="组合 38"/>
              <p:cNvGrpSpPr/>
              <p:nvPr/>
            </p:nvGrpSpPr>
            <p:grpSpPr>
              <a:xfrm>
                <a:off x="2433471" y="5936091"/>
                <a:ext cx="8081289" cy="64285"/>
                <a:chOff x="1172471" y="1676076"/>
                <a:chExt cx="5747404" cy="45719"/>
              </a:xfrm>
            </p:grpSpPr>
            <p:sp>
              <p:nvSpPr>
                <p:cNvPr id="56" name="椭圆 5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7" name="椭圆 5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sp>
          <p:nvSpPr>
            <p:cNvPr id="41" name="椭圆 40"/>
            <p:cNvSpPr/>
            <p:nvPr/>
          </p:nvSpPr>
          <p:spPr>
            <a:xfrm>
              <a:off x="2332224"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7" name="椭圆 46"/>
            <p:cNvSpPr/>
            <p:nvPr/>
          </p:nvSpPr>
          <p:spPr>
            <a:xfrm>
              <a:off x="7643567"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7" name="组合 6"/>
          <p:cNvGrpSpPr/>
          <p:nvPr/>
        </p:nvGrpSpPr>
        <p:grpSpPr>
          <a:xfrm>
            <a:off x="4170069" y="2741823"/>
            <a:ext cx="4505149" cy="2811703"/>
            <a:chOff x="4169274" y="2741822"/>
            <a:chExt cx="4505149" cy="2811703"/>
          </a:xfrm>
        </p:grpSpPr>
        <p:sp>
          <p:nvSpPr>
            <p:cNvPr id="68" name="Freeform 8"/>
            <p:cNvSpPr>
              <a:spLocks noEditPoints="1"/>
            </p:cNvSpPr>
            <p:nvPr/>
          </p:nvSpPr>
          <p:spPr bwMode="auto">
            <a:xfrm>
              <a:off x="4265623" y="4987662"/>
              <a:ext cx="520311" cy="442192"/>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sp>
          <p:nvSpPr>
            <p:cNvPr id="69" name="Freeform 7"/>
            <p:cNvSpPr>
              <a:spLocks noEditPoints="1"/>
            </p:cNvSpPr>
            <p:nvPr/>
          </p:nvSpPr>
          <p:spPr bwMode="auto">
            <a:xfrm>
              <a:off x="8172826" y="4969295"/>
              <a:ext cx="501597" cy="584230"/>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nvGrpSpPr>
            <p:cNvPr id="70" name="Group 14"/>
            <p:cNvGrpSpPr/>
            <p:nvPr/>
          </p:nvGrpSpPr>
          <p:grpSpPr>
            <a:xfrm>
              <a:off x="4169274" y="2796059"/>
              <a:ext cx="571258" cy="484420"/>
              <a:chOff x="4130294" y="1070076"/>
              <a:chExt cx="635754" cy="539115"/>
            </a:xfrm>
            <a:solidFill>
              <a:schemeClr val="bg1"/>
            </a:solidFill>
          </p:grpSpPr>
          <p:sp>
            <p:nvSpPr>
              <p:cNvPr id="71"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dirty="0">
                  <a:solidFill>
                    <a:schemeClr val="bg1"/>
                  </a:solidFill>
                </a:endParaRPr>
              </a:p>
            </p:txBody>
          </p:sp>
          <p:sp>
            <p:nvSpPr>
              <p:cNvPr id="72"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a:solidFill>
                    <a:schemeClr val="bg1"/>
                  </a:solidFill>
                </a:endParaRPr>
              </a:p>
            </p:txBody>
          </p:sp>
        </p:grpSp>
        <p:sp>
          <p:nvSpPr>
            <p:cNvPr id="67" name="Freeform 21"/>
            <p:cNvSpPr>
              <a:spLocks noEditPoints="1"/>
            </p:cNvSpPr>
            <p:nvPr/>
          </p:nvSpPr>
          <p:spPr bwMode="auto">
            <a:xfrm>
              <a:off x="8018320" y="2741822"/>
              <a:ext cx="425826" cy="574866"/>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sp>
        <p:nvSpPr>
          <p:cNvPr id="34" name="TextBox 41"/>
          <p:cNvSpPr txBox="1"/>
          <p:nvPr/>
        </p:nvSpPr>
        <p:spPr>
          <a:xfrm>
            <a:off x="836926"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36926"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36926"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36926"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366563"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9366563"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1"/>
          <p:cNvSpPr txBox="1"/>
          <p:nvPr/>
        </p:nvSpPr>
        <p:spPr>
          <a:xfrm>
            <a:off x="9366563"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170"/>
          <p:cNvSpPr txBox="1"/>
          <p:nvPr/>
        </p:nvSpPr>
        <p:spPr>
          <a:xfrm>
            <a:off x="9366563"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4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76800475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7"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strVal val="#ppt_x"/>
                                          </p:val>
                                        </p:tav>
                                        <p:tav tm="100000">
                                          <p:val>
                                            <p:strVal val="#ppt_x"/>
                                          </p:val>
                                        </p:tav>
                                      </p:tavLst>
                                    </p:anim>
                                    <p:anim calcmode="lin" valueType="num">
                                      <p:cBhvr>
                                        <p:cTn id="32" dur="500" fill="hold"/>
                                        <p:tgtEl>
                                          <p:spTgt spid="3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anim calcmode="lin" valueType="num">
                                      <p:cBhvr>
                                        <p:cTn id="41" dur="500" fill="hold"/>
                                        <p:tgtEl>
                                          <p:spTgt spid="37"/>
                                        </p:tgtEl>
                                        <p:attrNameLst>
                                          <p:attrName>ppt_x</p:attrName>
                                        </p:attrNameLst>
                                      </p:cBhvr>
                                      <p:tavLst>
                                        <p:tav tm="0">
                                          <p:val>
                                            <p:strVal val="#ppt_x"/>
                                          </p:val>
                                        </p:tav>
                                        <p:tav tm="100000">
                                          <p:val>
                                            <p:strVal val="#ppt_x"/>
                                          </p:val>
                                        </p:tav>
                                      </p:tavLst>
                                    </p:anim>
                                    <p:anim calcmode="lin" valueType="num">
                                      <p:cBhvr>
                                        <p:cTn id="42" dur="500" fill="hold"/>
                                        <p:tgtEl>
                                          <p:spTgt spid="3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anim calcmode="lin" valueType="num">
                                      <p:cBhvr>
                                        <p:cTn id="46" dur="500" fill="hold"/>
                                        <p:tgtEl>
                                          <p:spTgt spid="36"/>
                                        </p:tgtEl>
                                        <p:attrNameLst>
                                          <p:attrName>ppt_x</p:attrName>
                                        </p:attrNameLst>
                                      </p:cBhvr>
                                      <p:tavLst>
                                        <p:tav tm="0">
                                          <p:val>
                                            <p:strVal val="#ppt_x"/>
                                          </p:val>
                                        </p:tav>
                                        <p:tav tm="100000">
                                          <p:val>
                                            <p:strVal val="#ppt_x"/>
                                          </p:val>
                                        </p:tav>
                                      </p:tavLst>
                                    </p:anim>
                                    <p:anim calcmode="lin" valueType="num">
                                      <p:cBhvr>
                                        <p:cTn id="47" dur="500" fill="hold"/>
                                        <p:tgtEl>
                                          <p:spTgt spid="36"/>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anim calcmode="lin" valueType="num">
                                      <p:cBhvr>
                                        <p:cTn id="56" dur="500" fill="hold"/>
                                        <p:tgtEl>
                                          <p:spTgt spid="38"/>
                                        </p:tgtEl>
                                        <p:attrNameLst>
                                          <p:attrName>ppt_x</p:attrName>
                                        </p:attrNameLst>
                                      </p:cBhvr>
                                      <p:tavLst>
                                        <p:tav tm="0">
                                          <p:val>
                                            <p:strVal val="#ppt_x"/>
                                          </p:val>
                                        </p:tav>
                                        <p:tav tm="100000">
                                          <p:val>
                                            <p:strVal val="#ppt_x"/>
                                          </p:val>
                                        </p:tav>
                                      </p:tavLst>
                                    </p:anim>
                                    <p:anim calcmode="lin" valueType="num">
                                      <p:cBhvr>
                                        <p:cTn id="57" dur="500" fill="hold"/>
                                        <p:tgtEl>
                                          <p:spTgt spid="3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anim calcmode="lin" valueType="num">
                                      <p:cBhvr>
                                        <p:cTn id="61" dur="500" fill="hold"/>
                                        <p:tgtEl>
                                          <p:spTgt spid="44"/>
                                        </p:tgtEl>
                                        <p:attrNameLst>
                                          <p:attrName>ppt_x</p:attrName>
                                        </p:attrNameLst>
                                      </p:cBhvr>
                                      <p:tavLst>
                                        <p:tav tm="0">
                                          <p:val>
                                            <p:strVal val="#ppt_x"/>
                                          </p:val>
                                        </p:tav>
                                        <p:tav tm="100000">
                                          <p:val>
                                            <p:strVal val="#ppt_x"/>
                                          </p:val>
                                        </p:tav>
                                      </p:tavLst>
                                    </p:anim>
                                    <p:anim calcmode="lin" valueType="num">
                                      <p:cBhvr>
                                        <p:cTn id="62" dur="500" fill="hold"/>
                                        <p:tgtEl>
                                          <p:spTgt spid="4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anim calcmode="lin" valueType="num">
                                      <p:cBhvr>
                                        <p:cTn id="66" dur="500" fill="hold"/>
                                        <p:tgtEl>
                                          <p:spTgt spid="43"/>
                                        </p:tgtEl>
                                        <p:attrNameLst>
                                          <p:attrName>ppt_x</p:attrName>
                                        </p:attrNameLst>
                                      </p:cBhvr>
                                      <p:tavLst>
                                        <p:tav tm="0">
                                          <p:val>
                                            <p:strVal val="#ppt_x"/>
                                          </p:val>
                                        </p:tav>
                                        <p:tav tm="100000">
                                          <p:val>
                                            <p:strVal val="#ppt_x"/>
                                          </p:val>
                                        </p:tav>
                                      </p:tavLst>
                                    </p:anim>
                                    <p:anim calcmode="lin" valueType="num">
                                      <p:cBhvr>
                                        <p:cTn id="6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42" grpId="0"/>
      <p:bldP spid="43" grpId="0"/>
      <p:bldP spid="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Elbow Connector 6"/>
          <p:cNvCxnSpPr/>
          <p:nvPr/>
        </p:nvCxnSpPr>
        <p:spPr>
          <a:xfrm>
            <a:off x="6981620" y="3866433"/>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Elbow Connector 7"/>
          <p:cNvCxnSpPr/>
          <p:nvPr/>
        </p:nvCxnSpPr>
        <p:spPr>
          <a:xfrm flipV="1">
            <a:off x="6967664" y="313063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flipH="1">
            <a:off x="5029153" y="388480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7892001" y="2782926"/>
            <a:ext cx="3006691" cy="700835"/>
            <a:chOff x="7699508" y="2223969"/>
            <a:chExt cx="3283266" cy="765303"/>
          </a:xfrm>
        </p:grpSpPr>
        <p:sp>
          <p:nvSpPr>
            <p:cNvPr id="11" name="Round Same Side Corner Rectangle 10"/>
            <p:cNvSpPr/>
            <p:nvPr/>
          </p:nvSpPr>
          <p:spPr>
            <a:xfrm rot="5400000">
              <a:off x="9371697" y="1378195"/>
              <a:ext cx="765300" cy="2456854"/>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 Same Side Corner Rectangle 13"/>
            <p:cNvSpPr/>
            <p:nvPr/>
          </p:nvSpPr>
          <p:spPr>
            <a:xfrm rot="16200000">
              <a:off x="7730064" y="21934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892001" y="3761530"/>
            <a:ext cx="3006691" cy="700834"/>
            <a:chOff x="7699508" y="3292593"/>
            <a:chExt cx="3283266" cy="765302"/>
          </a:xfrm>
        </p:grpSpPr>
        <p:sp>
          <p:nvSpPr>
            <p:cNvPr id="17" name="Round Same Side Corner Rectangle 16"/>
            <p:cNvSpPr/>
            <p:nvPr/>
          </p:nvSpPr>
          <p:spPr>
            <a:xfrm rot="5400000">
              <a:off x="9371697" y="2446818"/>
              <a:ext cx="765300" cy="2456854"/>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 Same Side Corner Rectangle 19"/>
            <p:cNvSpPr/>
            <p:nvPr/>
          </p:nvSpPr>
          <p:spPr>
            <a:xfrm rot="16200000">
              <a:off x="7730064" y="32620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1982587" y="2794553"/>
            <a:ext cx="3006691" cy="700834"/>
            <a:chOff x="1246506" y="2236667"/>
            <a:chExt cx="3283266" cy="765302"/>
          </a:xfrm>
        </p:grpSpPr>
        <p:sp>
          <p:nvSpPr>
            <p:cNvPr id="23" name="Round Same Side Corner Rectangle 22"/>
            <p:cNvSpPr/>
            <p:nvPr/>
          </p:nvSpPr>
          <p:spPr>
            <a:xfrm rot="5400000" flipH="1" flipV="1">
              <a:off x="2092283" y="1390890"/>
              <a:ext cx="765300" cy="2456854"/>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ound Same Side Corner Rectangle 25"/>
            <p:cNvSpPr/>
            <p:nvPr/>
          </p:nvSpPr>
          <p:spPr>
            <a:xfrm rot="16200000" flipH="1" flipV="1">
              <a:off x="3733916" y="22061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1982587" y="3773159"/>
            <a:ext cx="3006691" cy="700835"/>
            <a:chOff x="1246506" y="3305290"/>
            <a:chExt cx="3283266" cy="765303"/>
          </a:xfrm>
        </p:grpSpPr>
        <p:sp>
          <p:nvSpPr>
            <p:cNvPr id="29" name="Round Same Side Corner Rectangle 28"/>
            <p:cNvSpPr/>
            <p:nvPr/>
          </p:nvSpPr>
          <p:spPr>
            <a:xfrm rot="5400000" flipH="1" flipV="1">
              <a:off x="2092283" y="2459513"/>
              <a:ext cx="765300" cy="245685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ound Same Side Corner Rectangle 31"/>
            <p:cNvSpPr/>
            <p:nvPr/>
          </p:nvSpPr>
          <p:spPr>
            <a:xfrm rot="16200000" flipH="1" flipV="1">
              <a:off x="3733916" y="32747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4" name="Elbow Connector 33"/>
          <p:cNvCxnSpPr/>
          <p:nvPr/>
        </p:nvCxnSpPr>
        <p:spPr>
          <a:xfrm flipH="1" flipV="1">
            <a:off x="5029153" y="3149008"/>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6" name="Freeform 12"/>
          <p:cNvSpPr>
            <a:spLocks/>
          </p:cNvSpPr>
          <p:nvPr/>
        </p:nvSpPr>
        <p:spPr bwMode="auto">
          <a:xfrm>
            <a:off x="5442044" y="2618210"/>
            <a:ext cx="987332" cy="985094"/>
          </a:xfrm>
          <a:custGeom>
            <a:avLst/>
            <a:gdLst>
              <a:gd name="T0" fmla="*/ 372 w 372"/>
              <a:gd name="T1" fmla="*/ 0 h 371"/>
              <a:gd name="T2" fmla="*/ 325 w 372"/>
              <a:gd name="T3" fmla="*/ 0 h 371"/>
              <a:gd name="T4" fmla="*/ 325 w 372"/>
              <a:gd name="T5" fmla="*/ 73 h 371"/>
              <a:gd name="T6" fmla="*/ 263 w 372"/>
              <a:gd name="T7" fmla="*/ 90 h 371"/>
              <a:gd name="T8" fmla="*/ 226 w 372"/>
              <a:gd name="T9" fmla="*/ 26 h 371"/>
              <a:gd name="T10" fmla="*/ 145 w 372"/>
              <a:gd name="T11" fmla="*/ 73 h 371"/>
              <a:gd name="T12" fmla="*/ 182 w 372"/>
              <a:gd name="T13" fmla="*/ 136 h 371"/>
              <a:gd name="T14" fmla="*/ 137 w 372"/>
              <a:gd name="T15" fmla="*/ 183 h 371"/>
              <a:gd name="T16" fmla="*/ 73 w 372"/>
              <a:gd name="T17" fmla="*/ 146 h 371"/>
              <a:gd name="T18" fmla="*/ 28 w 372"/>
              <a:gd name="T19" fmla="*/ 225 h 371"/>
              <a:gd name="T20" fmla="*/ 91 w 372"/>
              <a:gd name="T21" fmla="*/ 262 h 371"/>
              <a:gd name="T22" fmla="*/ 74 w 372"/>
              <a:gd name="T23" fmla="*/ 325 h 371"/>
              <a:gd name="T24" fmla="*/ 0 w 372"/>
              <a:gd name="T25" fmla="*/ 325 h 371"/>
              <a:gd name="T26" fmla="*/ 0 w 372"/>
              <a:gd name="T27" fmla="*/ 371 h 371"/>
              <a:gd name="T28" fmla="*/ 372 w 372"/>
              <a:gd name="T29" fmla="*/ 371 h 371"/>
              <a:gd name="T30" fmla="*/ 372 w 372"/>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0"/>
                </a:moveTo>
                <a:cubicBezTo>
                  <a:pt x="325" y="0"/>
                  <a:pt x="325" y="0"/>
                  <a:pt x="325" y="0"/>
                </a:cubicBezTo>
                <a:cubicBezTo>
                  <a:pt x="325" y="73"/>
                  <a:pt x="325" y="73"/>
                  <a:pt x="325" y="73"/>
                </a:cubicBezTo>
                <a:cubicBezTo>
                  <a:pt x="304" y="77"/>
                  <a:pt x="282" y="83"/>
                  <a:pt x="263" y="90"/>
                </a:cubicBezTo>
                <a:cubicBezTo>
                  <a:pt x="226" y="26"/>
                  <a:pt x="226" y="26"/>
                  <a:pt x="226" y="26"/>
                </a:cubicBezTo>
                <a:cubicBezTo>
                  <a:pt x="145" y="73"/>
                  <a:pt x="145" y="73"/>
                  <a:pt x="145" y="73"/>
                </a:cubicBezTo>
                <a:cubicBezTo>
                  <a:pt x="182" y="136"/>
                  <a:pt x="182" y="136"/>
                  <a:pt x="182" y="136"/>
                </a:cubicBezTo>
                <a:cubicBezTo>
                  <a:pt x="166" y="150"/>
                  <a:pt x="150" y="166"/>
                  <a:pt x="137" y="183"/>
                </a:cubicBezTo>
                <a:cubicBezTo>
                  <a:pt x="73" y="146"/>
                  <a:pt x="73" y="146"/>
                  <a:pt x="73" y="146"/>
                </a:cubicBezTo>
                <a:cubicBezTo>
                  <a:pt x="28" y="225"/>
                  <a:pt x="28" y="225"/>
                  <a:pt x="28" y="225"/>
                </a:cubicBezTo>
                <a:cubicBezTo>
                  <a:pt x="91" y="262"/>
                  <a:pt x="91" y="262"/>
                  <a:pt x="91" y="262"/>
                </a:cubicBezTo>
                <a:cubicBezTo>
                  <a:pt x="82" y="283"/>
                  <a:pt x="78" y="303"/>
                  <a:pt x="74" y="325"/>
                </a:cubicBezTo>
                <a:cubicBezTo>
                  <a:pt x="0" y="325"/>
                  <a:pt x="0" y="325"/>
                  <a:pt x="0" y="325"/>
                </a:cubicBezTo>
                <a:cubicBezTo>
                  <a:pt x="0" y="371"/>
                  <a:pt x="0" y="371"/>
                  <a:pt x="0" y="371"/>
                </a:cubicBezTo>
                <a:cubicBezTo>
                  <a:pt x="372" y="371"/>
                  <a:pt x="372" y="371"/>
                  <a:pt x="372" y="371"/>
                </a:cubicBezTo>
                <a:lnTo>
                  <a:pt x="372" y="0"/>
                </a:lnTo>
                <a:close/>
              </a:path>
            </a:pathLst>
          </a:custGeom>
          <a:solidFill>
            <a:schemeClr val="accent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3"/>
          <p:cNvSpPr>
            <a:spLocks/>
          </p:cNvSpPr>
          <p:nvPr/>
        </p:nvSpPr>
        <p:spPr bwMode="auto">
          <a:xfrm>
            <a:off x="6429377" y="2618210"/>
            <a:ext cx="986213" cy="985094"/>
          </a:xfrm>
          <a:custGeom>
            <a:avLst/>
            <a:gdLst>
              <a:gd name="T0" fmla="*/ 0 w 371"/>
              <a:gd name="T1" fmla="*/ 0 h 371"/>
              <a:gd name="T2" fmla="*/ 46 w 371"/>
              <a:gd name="T3" fmla="*/ 0 h 371"/>
              <a:gd name="T4" fmla="*/ 46 w 371"/>
              <a:gd name="T5" fmla="*/ 73 h 371"/>
              <a:gd name="T6" fmla="*/ 108 w 371"/>
              <a:gd name="T7" fmla="*/ 90 h 371"/>
              <a:gd name="T8" fmla="*/ 145 w 371"/>
              <a:gd name="T9" fmla="*/ 26 h 371"/>
              <a:gd name="T10" fmla="*/ 226 w 371"/>
              <a:gd name="T11" fmla="*/ 73 h 371"/>
              <a:gd name="T12" fmla="*/ 189 w 371"/>
              <a:gd name="T13" fmla="*/ 136 h 371"/>
              <a:gd name="T14" fmla="*/ 234 w 371"/>
              <a:gd name="T15" fmla="*/ 183 h 371"/>
              <a:gd name="T16" fmla="*/ 298 w 371"/>
              <a:gd name="T17" fmla="*/ 146 h 371"/>
              <a:gd name="T18" fmla="*/ 344 w 371"/>
              <a:gd name="T19" fmla="*/ 225 h 371"/>
              <a:gd name="T20" fmla="*/ 281 w 371"/>
              <a:gd name="T21" fmla="*/ 262 h 371"/>
              <a:gd name="T22" fmla="*/ 297 w 371"/>
              <a:gd name="T23" fmla="*/ 325 h 371"/>
              <a:gd name="T24" fmla="*/ 371 w 371"/>
              <a:gd name="T25" fmla="*/ 325 h 371"/>
              <a:gd name="T26" fmla="*/ 371 w 371"/>
              <a:gd name="T27" fmla="*/ 371 h 371"/>
              <a:gd name="T28" fmla="*/ 0 w 371"/>
              <a:gd name="T29" fmla="*/ 371 h 371"/>
              <a:gd name="T30" fmla="*/ 0 w 371"/>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0"/>
                </a:moveTo>
                <a:cubicBezTo>
                  <a:pt x="46" y="0"/>
                  <a:pt x="46" y="0"/>
                  <a:pt x="46" y="0"/>
                </a:cubicBezTo>
                <a:cubicBezTo>
                  <a:pt x="46" y="73"/>
                  <a:pt x="46" y="73"/>
                  <a:pt x="46" y="73"/>
                </a:cubicBezTo>
                <a:cubicBezTo>
                  <a:pt x="67" y="77"/>
                  <a:pt x="89" y="83"/>
                  <a:pt x="108" y="90"/>
                </a:cubicBezTo>
                <a:cubicBezTo>
                  <a:pt x="145" y="26"/>
                  <a:pt x="145" y="26"/>
                  <a:pt x="145" y="26"/>
                </a:cubicBezTo>
                <a:cubicBezTo>
                  <a:pt x="226" y="73"/>
                  <a:pt x="226" y="73"/>
                  <a:pt x="226" y="73"/>
                </a:cubicBezTo>
                <a:cubicBezTo>
                  <a:pt x="189" y="136"/>
                  <a:pt x="189" y="136"/>
                  <a:pt x="189" y="136"/>
                </a:cubicBezTo>
                <a:cubicBezTo>
                  <a:pt x="206" y="150"/>
                  <a:pt x="221" y="166"/>
                  <a:pt x="234" y="183"/>
                </a:cubicBezTo>
                <a:cubicBezTo>
                  <a:pt x="298" y="146"/>
                  <a:pt x="298" y="146"/>
                  <a:pt x="298" y="146"/>
                </a:cubicBezTo>
                <a:cubicBezTo>
                  <a:pt x="344" y="225"/>
                  <a:pt x="344" y="225"/>
                  <a:pt x="344" y="225"/>
                </a:cubicBezTo>
                <a:cubicBezTo>
                  <a:pt x="281" y="262"/>
                  <a:pt x="281" y="262"/>
                  <a:pt x="281" y="262"/>
                </a:cubicBezTo>
                <a:cubicBezTo>
                  <a:pt x="289" y="283"/>
                  <a:pt x="294" y="303"/>
                  <a:pt x="297" y="325"/>
                </a:cubicBezTo>
                <a:cubicBezTo>
                  <a:pt x="371" y="325"/>
                  <a:pt x="371" y="325"/>
                  <a:pt x="371" y="325"/>
                </a:cubicBezTo>
                <a:cubicBezTo>
                  <a:pt x="371" y="371"/>
                  <a:pt x="371" y="371"/>
                  <a:pt x="371" y="371"/>
                </a:cubicBezTo>
                <a:cubicBezTo>
                  <a:pt x="0" y="371"/>
                  <a:pt x="0" y="371"/>
                  <a:pt x="0" y="371"/>
                </a:cubicBezTo>
                <a:lnTo>
                  <a:pt x="0" y="0"/>
                </a:lnTo>
                <a:close/>
              </a:path>
            </a:pathLst>
          </a:custGeom>
          <a:solidFill>
            <a:schemeClr val="accent3"/>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5"/>
          <p:cNvSpPr>
            <a:spLocks/>
          </p:cNvSpPr>
          <p:nvPr/>
        </p:nvSpPr>
        <p:spPr bwMode="auto">
          <a:xfrm>
            <a:off x="6429377" y="3603306"/>
            <a:ext cx="986213" cy="983975"/>
          </a:xfrm>
          <a:custGeom>
            <a:avLst/>
            <a:gdLst>
              <a:gd name="T0" fmla="*/ 0 w 371"/>
              <a:gd name="T1" fmla="*/ 371 h 371"/>
              <a:gd name="T2" fmla="*/ 46 w 371"/>
              <a:gd name="T3" fmla="*/ 371 h 371"/>
              <a:gd name="T4" fmla="*/ 46 w 371"/>
              <a:gd name="T5" fmla="*/ 299 h 371"/>
              <a:gd name="T6" fmla="*/ 108 w 371"/>
              <a:gd name="T7" fmla="*/ 282 h 371"/>
              <a:gd name="T8" fmla="*/ 145 w 371"/>
              <a:gd name="T9" fmla="*/ 345 h 371"/>
              <a:gd name="T10" fmla="*/ 226 w 371"/>
              <a:gd name="T11" fmla="*/ 299 h 371"/>
              <a:gd name="T12" fmla="*/ 189 w 371"/>
              <a:gd name="T13" fmla="*/ 236 h 371"/>
              <a:gd name="T14" fmla="*/ 234 w 371"/>
              <a:gd name="T15" fmla="*/ 189 h 371"/>
              <a:gd name="T16" fmla="*/ 298 w 371"/>
              <a:gd name="T17" fmla="*/ 226 h 371"/>
              <a:gd name="T18" fmla="*/ 344 w 371"/>
              <a:gd name="T19" fmla="*/ 146 h 371"/>
              <a:gd name="T20" fmla="*/ 281 w 371"/>
              <a:gd name="T21" fmla="*/ 109 h 371"/>
              <a:gd name="T22" fmla="*/ 297 w 371"/>
              <a:gd name="T23" fmla="*/ 46 h 371"/>
              <a:gd name="T24" fmla="*/ 371 w 371"/>
              <a:gd name="T25" fmla="*/ 46 h 371"/>
              <a:gd name="T26" fmla="*/ 371 w 371"/>
              <a:gd name="T27" fmla="*/ 0 h 371"/>
              <a:gd name="T28" fmla="*/ 0 w 371"/>
              <a:gd name="T29" fmla="*/ 0 h 371"/>
              <a:gd name="T30" fmla="*/ 0 w 371"/>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371"/>
                </a:moveTo>
                <a:cubicBezTo>
                  <a:pt x="46" y="371"/>
                  <a:pt x="46" y="371"/>
                  <a:pt x="46" y="371"/>
                </a:cubicBezTo>
                <a:cubicBezTo>
                  <a:pt x="46" y="299"/>
                  <a:pt x="46" y="299"/>
                  <a:pt x="46" y="299"/>
                </a:cubicBezTo>
                <a:cubicBezTo>
                  <a:pt x="67" y="295"/>
                  <a:pt x="89" y="289"/>
                  <a:pt x="108" y="282"/>
                </a:cubicBezTo>
                <a:cubicBezTo>
                  <a:pt x="145" y="345"/>
                  <a:pt x="145" y="345"/>
                  <a:pt x="145" y="345"/>
                </a:cubicBezTo>
                <a:cubicBezTo>
                  <a:pt x="226" y="299"/>
                  <a:pt x="226" y="299"/>
                  <a:pt x="226" y="299"/>
                </a:cubicBezTo>
                <a:cubicBezTo>
                  <a:pt x="189" y="236"/>
                  <a:pt x="189" y="236"/>
                  <a:pt x="189" y="236"/>
                </a:cubicBezTo>
                <a:cubicBezTo>
                  <a:pt x="206" y="221"/>
                  <a:pt x="221" y="206"/>
                  <a:pt x="234" y="189"/>
                </a:cubicBezTo>
                <a:cubicBezTo>
                  <a:pt x="298" y="226"/>
                  <a:pt x="298" y="226"/>
                  <a:pt x="298" y="226"/>
                </a:cubicBezTo>
                <a:cubicBezTo>
                  <a:pt x="344" y="146"/>
                  <a:pt x="344" y="146"/>
                  <a:pt x="344" y="146"/>
                </a:cubicBezTo>
                <a:cubicBezTo>
                  <a:pt x="281" y="109"/>
                  <a:pt x="281" y="109"/>
                  <a:pt x="281" y="109"/>
                </a:cubicBezTo>
                <a:cubicBezTo>
                  <a:pt x="289" y="89"/>
                  <a:pt x="294" y="69"/>
                  <a:pt x="297" y="46"/>
                </a:cubicBezTo>
                <a:cubicBezTo>
                  <a:pt x="371" y="46"/>
                  <a:pt x="371" y="46"/>
                  <a:pt x="371" y="46"/>
                </a:cubicBezTo>
                <a:cubicBezTo>
                  <a:pt x="371" y="0"/>
                  <a:pt x="371" y="0"/>
                  <a:pt x="371" y="0"/>
                </a:cubicBezTo>
                <a:cubicBezTo>
                  <a:pt x="0" y="0"/>
                  <a:pt x="0" y="0"/>
                  <a:pt x="0" y="0"/>
                </a:cubicBezTo>
                <a:lnTo>
                  <a:pt x="0" y="371"/>
                </a:lnTo>
                <a:close/>
              </a:path>
            </a:pathLst>
          </a:custGeom>
          <a:solidFill>
            <a:schemeClr val="accent4"/>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p:cNvSpPr>
          <p:nvPr/>
        </p:nvSpPr>
        <p:spPr bwMode="auto">
          <a:xfrm>
            <a:off x="5442044" y="3603306"/>
            <a:ext cx="987332" cy="983975"/>
          </a:xfrm>
          <a:custGeom>
            <a:avLst/>
            <a:gdLst>
              <a:gd name="T0" fmla="*/ 372 w 372"/>
              <a:gd name="T1" fmla="*/ 371 h 371"/>
              <a:gd name="T2" fmla="*/ 325 w 372"/>
              <a:gd name="T3" fmla="*/ 371 h 371"/>
              <a:gd name="T4" fmla="*/ 325 w 372"/>
              <a:gd name="T5" fmla="*/ 299 h 371"/>
              <a:gd name="T6" fmla="*/ 263 w 372"/>
              <a:gd name="T7" fmla="*/ 282 h 371"/>
              <a:gd name="T8" fmla="*/ 226 w 372"/>
              <a:gd name="T9" fmla="*/ 345 h 371"/>
              <a:gd name="T10" fmla="*/ 145 w 372"/>
              <a:gd name="T11" fmla="*/ 299 h 371"/>
              <a:gd name="T12" fmla="*/ 182 w 372"/>
              <a:gd name="T13" fmla="*/ 236 h 371"/>
              <a:gd name="T14" fmla="*/ 137 w 372"/>
              <a:gd name="T15" fmla="*/ 189 h 371"/>
              <a:gd name="T16" fmla="*/ 73 w 372"/>
              <a:gd name="T17" fmla="*/ 226 h 371"/>
              <a:gd name="T18" fmla="*/ 28 w 372"/>
              <a:gd name="T19" fmla="*/ 146 h 371"/>
              <a:gd name="T20" fmla="*/ 91 w 372"/>
              <a:gd name="T21" fmla="*/ 109 h 371"/>
              <a:gd name="T22" fmla="*/ 74 w 372"/>
              <a:gd name="T23" fmla="*/ 46 h 371"/>
              <a:gd name="T24" fmla="*/ 0 w 372"/>
              <a:gd name="T25" fmla="*/ 46 h 371"/>
              <a:gd name="T26" fmla="*/ 0 w 372"/>
              <a:gd name="T27" fmla="*/ 0 h 371"/>
              <a:gd name="T28" fmla="*/ 372 w 372"/>
              <a:gd name="T29" fmla="*/ 0 h 371"/>
              <a:gd name="T30" fmla="*/ 372 w 372"/>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371"/>
                </a:moveTo>
                <a:cubicBezTo>
                  <a:pt x="325" y="371"/>
                  <a:pt x="325" y="371"/>
                  <a:pt x="325" y="371"/>
                </a:cubicBezTo>
                <a:cubicBezTo>
                  <a:pt x="325" y="299"/>
                  <a:pt x="325" y="299"/>
                  <a:pt x="325" y="299"/>
                </a:cubicBezTo>
                <a:cubicBezTo>
                  <a:pt x="304" y="295"/>
                  <a:pt x="282" y="289"/>
                  <a:pt x="263" y="282"/>
                </a:cubicBezTo>
                <a:cubicBezTo>
                  <a:pt x="226" y="345"/>
                  <a:pt x="226" y="345"/>
                  <a:pt x="226" y="345"/>
                </a:cubicBezTo>
                <a:cubicBezTo>
                  <a:pt x="145" y="299"/>
                  <a:pt x="145" y="299"/>
                  <a:pt x="145" y="299"/>
                </a:cubicBezTo>
                <a:cubicBezTo>
                  <a:pt x="182" y="236"/>
                  <a:pt x="182" y="236"/>
                  <a:pt x="182" y="236"/>
                </a:cubicBezTo>
                <a:cubicBezTo>
                  <a:pt x="166" y="221"/>
                  <a:pt x="150" y="206"/>
                  <a:pt x="137" y="189"/>
                </a:cubicBezTo>
                <a:cubicBezTo>
                  <a:pt x="73" y="226"/>
                  <a:pt x="73" y="226"/>
                  <a:pt x="73" y="226"/>
                </a:cubicBezTo>
                <a:cubicBezTo>
                  <a:pt x="28" y="146"/>
                  <a:pt x="28" y="146"/>
                  <a:pt x="28" y="146"/>
                </a:cubicBezTo>
                <a:cubicBezTo>
                  <a:pt x="91" y="109"/>
                  <a:pt x="91" y="109"/>
                  <a:pt x="91" y="109"/>
                </a:cubicBezTo>
                <a:cubicBezTo>
                  <a:pt x="82" y="89"/>
                  <a:pt x="78" y="69"/>
                  <a:pt x="74" y="46"/>
                </a:cubicBezTo>
                <a:cubicBezTo>
                  <a:pt x="0" y="46"/>
                  <a:pt x="0" y="46"/>
                  <a:pt x="0" y="46"/>
                </a:cubicBezTo>
                <a:cubicBezTo>
                  <a:pt x="0" y="0"/>
                  <a:pt x="0" y="0"/>
                  <a:pt x="0" y="0"/>
                </a:cubicBezTo>
                <a:cubicBezTo>
                  <a:pt x="372" y="0"/>
                  <a:pt x="372" y="0"/>
                  <a:pt x="372" y="0"/>
                </a:cubicBezTo>
                <a:lnTo>
                  <a:pt x="372" y="371"/>
                </a:lnTo>
                <a:close/>
              </a:path>
            </a:pathLst>
          </a:custGeom>
          <a:solidFill>
            <a:schemeClr val="accent2"/>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6"/>
          <p:cNvSpPr>
            <a:spLocks noGrp="1"/>
          </p:cNvSpPr>
          <p:nvPr>
            <p:ph type="body" sz="quarter" idx="4294967295"/>
          </p:nvPr>
        </p:nvSpPr>
        <p:spPr>
          <a:xfrm>
            <a:off x="0" y="3040063"/>
            <a:ext cx="1479550" cy="285750"/>
          </a:xfrm>
          <a:prstGeom prst="rect">
            <a:avLst/>
          </a:prstGeom>
        </p:spPr>
        <p:txBody>
          <a:bodyPr>
            <a:spAutoFit/>
          </a:bodyPr>
          <a:lstStyle/>
          <a:p>
            <a:pPr marL="0" indent="0" algn="ctr">
              <a:spcBef>
                <a:spcPts val="0"/>
              </a:spcBef>
              <a:buNone/>
            </a:pPr>
            <a:r>
              <a:rPr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7" name="Text Placeholder 7"/>
          <p:cNvSpPr>
            <a:spLocks noGrp="1"/>
          </p:cNvSpPr>
          <p:nvPr>
            <p:ph type="body" sz="quarter" idx="4294967295"/>
          </p:nvPr>
        </p:nvSpPr>
        <p:spPr>
          <a:xfrm>
            <a:off x="0" y="3987800"/>
            <a:ext cx="1479550" cy="287338"/>
          </a:xfrm>
          <a:prstGeom prst="rect">
            <a:avLst/>
          </a:prstGeom>
        </p:spPr>
        <p:txBody>
          <a:bodyPr>
            <a:spAutoFit/>
          </a:bodyPr>
          <a:lstStyle/>
          <a:p>
            <a:pPr marL="0" indent="0" algn="ctr">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3" name="Freeform 11"/>
          <p:cNvSpPr>
            <a:spLocks noEditPoints="1"/>
          </p:cNvSpPr>
          <p:nvPr/>
        </p:nvSpPr>
        <p:spPr bwMode="auto">
          <a:xfrm>
            <a:off x="4330314" y="2937656"/>
            <a:ext cx="452602" cy="402133"/>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
          <p:cNvGrpSpPr/>
          <p:nvPr/>
        </p:nvGrpSpPr>
        <p:grpSpPr>
          <a:xfrm>
            <a:off x="4343906" y="3896695"/>
            <a:ext cx="440054" cy="437252"/>
            <a:chOff x="7392564" y="5336936"/>
            <a:chExt cx="556472" cy="552928"/>
          </a:xfrm>
          <a:solidFill>
            <a:schemeClr val="bg1"/>
          </a:solidFill>
        </p:grpSpPr>
        <p:sp>
          <p:nvSpPr>
            <p:cNvPr id="35" name="Freeform 8"/>
            <p:cNvSpPr>
              <a:spLocks/>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9"/>
            <p:cNvSpPr>
              <a:spLocks/>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0"/>
            <p:cNvSpPr>
              <a:spLocks/>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1"/>
            <p:cNvSpPr>
              <a:spLocks/>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
          <p:cNvGrpSpPr/>
          <p:nvPr/>
        </p:nvGrpSpPr>
        <p:grpSpPr>
          <a:xfrm>
            <a:off x="8195924" y="2926885"/>
            <a:ext cx="282643" cy="378920"/>
            <a:chOff x="8025047" y="2676140"/>
            <a:chExt cx="308642" cy="413776"/>
          </a:xfrm>
        </p:grpSpPr>
        <p:sp>
          <p:nvSpPr>
            <p:cNvPr id="41" name="Freeform 62"/>
            <p:cNvSpPr>
              <a:spLocks noEditPoints="1"/>
            </p:cNvSpPr>
            <p:nvPr/>
          </p:nvSpPr>
          <p:spPr bwMode="auto">
            <a:xfrm>
              <a:off x="8025047" y="2676140"/>
              <a:ext cx="233759" cy="413776"/>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63"/>
            <p:cNvSpPr>
              <a:spLocks/>
            </p:cNvSpPr>
            <p:nvPr/>
          </p:nvSpPr>
          <p:spPr bwMode="auto">
            <a:xfrm>
              <a:off x="8159041" y="2753123"/>
              <a:ext cx="174648" cy="16658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Freeform 58"/>
          <p:cNvSpPr>
            <a:spLocks/>
          </p:cNvSpPr>
          <p:nvPr/>
        </p:nvSpPr>
        <p:spPr bwMode="auto">
          <a:xfrm>
            <a:off x="8089253" y="3890901"/>
            <a:ext cx="427409" cy="443045"/>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 Placeholder 6"/>
          <p:cNvSpPr txBox="1">
            <a:spLocks/>
          </p:cNvSpPr>
          <p:nvPr/>
        </p:nvSpPr>
        <p:spPr>
          <a:xfrm>
            <a:off x="8970700" y="3040603"/>
            <a:ext cx="1479003"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4" name="Text Placeholder 7"/>
          <p:cNvSpPr txBox="1">
            <a:spLocks/>
          </p:cNvSpPr>
          <p:nvPr/>
        </p:nvSpPr>
        <p:spPr>
          <a:xfrm>
            <a:off x="8970742" y="3989053"/>
            <a:ext cx="1479427"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3" name="TextBox 57"/>
          <p:cNvSpPr txBox="1"/>
          <p:nvPr/>
        </p:nvSpPr>
        <p:spPr>
          <a:xfrm>
            <a:off x="244622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8"/>
          <p:cNvSpPr txBox="1"/>
          <p:nvPr/>
        </p:nvSpPr>
        <p:spPr>
          <a:xfrm>
            <a:off x="245199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7"/>
          <p:cNvSpPr txBox="1"/>
          <p:nvPr/>
        </p:nvSpPr>
        <p:spPr>
          <a:xfrm>
            <a:off x="820585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8"/>
          <p:cNvSpPr txBox="1"/>
          <p:nvPr/>
        </p:nvSpPr>
        <p:spPr>
          <a:xfrm>
            <a:off x="821162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4373237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right)">
                                      <p:cBhvr>
                                        <p:cTn id="47" dur="500"/>
                                        <p:tgtEl>
                                          <p:spTgt spid="9"/>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500"/>
                                        <p:tgtEl>
                                          <p:spTgt spid="2"/>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46">
                                            <p:txEl>
                                              <p:pRg st="0" end="0"/>
                                            </p:txEl>
                                          </p:spTgt>
                                        </p:tgtEl>
                                        <p:attrNameLst>
                                          <p:attrName>style.visibility</p:attrName>
                                        </p:attrNameLst>
                                      </p:cBhvr>
                                      <p:to>
                                        <p:strVal val="visible"/>
                                      </p:to>
                                    </p:set>
                                    <p:animEffect transition="in" filter="wipe(down)">
                                      <p:cBhvr>
                                        <p:cTn id="71" dur="500"/>
                                        <p:tgtEl>
                                          <p:spTgt spid="46">
                                            <p:txEl>
                                              <p:pRg st="0" end="0"/>
                                            </p:txEl>
                                          </p:spTgt>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47">
                                            <p:txEl>
                                              <p:pRg st="0" end="0"/>
                                            </p:txEl>
                                          </p:spTgt>
                                        </p:tgtEl>
                                        <p:attrNameLst>
                                          <p:attrName>style.visibility</p:attrName>
                                        </p:attrNameLst>
                                      </p:cBhvr>
                                      <p:to>
                                        <p:strVal val="visible"/>
                                      </p:to>
                                    </p:set>
                                    <p:animEffect transition="in" filter="wipe(down)">
                                      <p:cBhvr>
                                        <p:cTn id="75" dur="500"/>
                                        <p:tgtEl>
                                          <p:spTgt spid="47">
                                            <p:txEl>
                                              <p:pRg st="0" end="0"/>
                                            </p:txEl>
                                          </p:spTgt>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43">
                                            <p:txEl>
                                              <p:pRg st="0" end="0"/>
                                            </p:txEl>
                                          </p:spTgt>
                                        </p:tgtEl>
                                        <p:attrNameLst>
                                          <p:attrName>style.visibility</p:attrName>
                                        </p:attrNameLst>
                                      </p:cBhvr>
                                      <p:to>
                                        <p:strVal val="visible"/>
                                      </p:to>
                                    </p:set>
                                    <p:animEffect transition="in" filter="wipe(down)">
                                      <p:cBhvr>
                                        <p:cTn id="79" dur="500"/>
                                        <p:tgtEl>
                                          <p:spTgt spid="43">
                                            <p:txEl>
                                              <p:pRg st="0" end="0"/>
                                            </p:txEl>
                                          </p:spTgt>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44">
                                            <p:txEl>
                                              <p:pRg st="0" end="0"/>
                                            </p:txEl>
                                          </p:spTgt>
                                        </p:tgtEl>
                                        <p:attrNameLst>
                                          <p:attrName>style.visibility</p:attrName>
                                        </p:attrNameLst>
                                      </p:cBhvr>
                                      <p:to>
                                        <p:strVal val="visible"/>
                                      </p:to>
                                    </p:set>
                                    <p:animEffect transition="in" filter="wipe(down)">
                                      <p:cBhvr>
                                        <p:cTn id="83" dur="500"/>
                                        <p:tgtEl>
                                          <p:spTgt spid="44">
                                            <p:txEl>
                                              <p:pRg st="0" end="0"/>
                                            </p:txEl>
                                          </p:spTgt>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53"/>
                                        </p:tgtEl>
                                        <p:attrNameLst>
                                          <p:attrName>style.visibility</p:attrName>
                                        </p:attrNameLst>
                                      </p:cBhvr>
                                      <p:to>
                                        <p:strVal val="visible"/>
                                      </p:to>
                                    </p:set>
                                    <p:animEffect transition="in" filter="wipe(left)">
                                      <p:cBhvr>
                                        <p:cTn id="87" dur="500"/>
                                        <p:tgtEl>
                                          <p:spTgt spid="53"/>
                                        </p:tgtEl>
                                      </p:cBhvr>
                                    </p:animEffect>
                                  </p:childTnLst>
                                </p:cTn>
                              </p:par>
                            </p:childTnLst>
                          </p:cTn>
                        </p:par>
                        <p:par>
                          <p:cTn id="88" fill="hold">
                            <p:stCondLst>
                              <p:cond delay="10500"/>
                            </p:stCondLst>
                            <p:childTnLst>
                              <p:par>
                                <p:cTn id="89" presetID="2" presetClass="entr" presetSubtype="2"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1+#ppt_w/2"/>
                                          </p:val>
                                        </p:tav>
                                        <p:tav tm="100000">
                                          <p:val>
                                            <p:strVal val="#ppt_x"/>
                                          </p:val>
                                        </p:tav>
                                      </p:tavLst>
                                    </p:anim>
                                    <p:anim calcmode="lin" valueType="num">
                                      <p:cBhvr additive="base">
                                        <p:cTn id="92" dur="500" fill="hold"/>
                                        <p:tgtEl>
                                          <p:spTgt spid="54"/>
                                        </p:tgtEl>
                                        <p:attrNameLst>
                                          <p:attrName>ppt_y</p:attrName>
                                        </p:attrNameLst>
                                      </p:cBhvr>
                                      <p:tavLst>
                                        <p:tav tm="0">
                                          <p:val>
                                            <p:strVal val="#ppt_y"/>
                                          </p:val>
                                        </p:tav>
                                        <p:tav tm="100000">
                                          <p:val>
                                            <p:strVal val="#ppt_y"/>
                                          </p:val>
                                        </p:tav>
                                      </p:tavLst>
                                    </p:anim>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wipe(left)">
                                      <p:cBhvr>
                                        <p:cTn id="96" dur="500"/>
                                        <p:tgtEl>
                                          <p:spTgt spid="55"/>
                                        </p:tgtEl>
                                      </p:cBhvr>
                                    </p:animEffect>
                                  </p:childTnLst>
                                </p:cTn>
                              </p:par>
                            </p:childTnLst>
                          </p:cTn>
                        </p:par>
                        <p:par>
                          <p:cTn id="97" fill="hold">
                            <p:stCondLst>
                              <p:cond delay="11500"/>
                            </p:stCondLst>
                            <p:childTnLst>
                              <p:par>
                                <p:cTn id="98" presetID="2" presetClass="entr" presetSubtype="2"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 calcmode="lin" valueType="num">
                                      <p:cBhvr additive="base">
                                        <p:cTn id="100" dur="500" fill="hold"/>
                                        <p:tgtEl>
                                          <p:spTgt spid="56"/>
                                        </p:tgtEl>
                                        <p:attrNameLst>
                                          <p:attrName>ppt_x</p:attrName>
                                        </p:attrNameLst>
                                      </p:cBhvr>
                                      <p:tavLst>
                                        <p:tav tm="0">
                                          <p:val>
                                            <p:strVal val="1+#ppt_w/2"/>
                                          </p:val>
                                        </p:tav>
                                        <p:tav tm="100000">
                                          <p:val>
                                            <p:strVal val="#ppt_x"/>
                                          </p:val>
                                        </p:tav>
                                      </p:tavLst>
                                    </p:anim>
                                    <p:anim calcmode="lin" valueType="num">
                                      <p:cBhvr additive="base">
                                        <p:cTn id="10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2" grpId="0" animBg="1"/>
      <p:bldP spid="45" grpId="0" animBg="1"/>
      <p:bldP spid="46" grpId="0" build="p"/>
      <p:bldP spid="47" grpId="0" build="p"/>
      <p:bldP spid="33" grpId="0" animBg="1"/>
      <p:bldP spid="52" grpId="0" animBg="1"/>
      <p:bldP spid="43" grpId="0" build="p"/>
      <p:bldP spid="44" grpId="0" build="p"/>
      <p:bldP spid="53" grpId="0"/>
      <p:bldP spid="54" grpId="0"/>
      <p:bldP spid="55" grpId="0"/>
      <p:bldP spid="5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b="1" dirty="0">
                <a:latin typeface="微软雅黑" pitchFamily="34" charset="-122"/>
                <a:ea typeface="微软雅黑" pitchFamily="34" charset="-122"/>
              </a:rPr>
              <a:t>STEP 1</a:t>
            </a:r>
            <a:endParaRPr lang="zh-CN" altLang="en-US" sz="2109" b="1" dirty="0">
              <a:latin typeface="微软雅黑" pitchFamily="34" charset="-122"/>
              <a:ea typeface="微软雅黑"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2</a:t>
            </a:r>
            <a:endParaRPr lang="zh-CN" altLang="en-US" sz="2109" b="1">
              <a:solidFill>
                <a:prstClr val="white"/>
              </a:solidFill>
              <a:latin typeface="微软雅黑" pitchFamily="34" charset="-122"/>
              <a:ea typeface="微软雅黑"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3</a:t>
            </a:r>
            <a:endParaRPr lang="zh-CN" altLang="en-US" sz="2109" b="1">
              <a:solidFill>
                <a:prstClr val="white"/>
              </a:solidFill>
              <a:latin typeface="微软雅黑" pitchFamily="34" charset="-122"/>
              <a:ea typeface="微软雅黑"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dirty="0">
                <a:solidFill>
                  <a:schemeClr val="bg1"/>
                </a:solidFill>
                <a:latin typeface="微软雅黑" pitchFamily="34" charset="-122"/>
                <a:ea typeface="微软雅黑" pitchFamily="34" charset="-122"/>
              </a:rPr>
              <a:t>STEP 4</a:t>
            </a:r>
            <a:endParaRPr lang="zh-CN" altLang="en-US" sz="2109" b="1" dirty="0">
              <a:solidFill>
                <a:schemeClr val="bg1"/>
              </a:solidFill>
              <a:latin typeface="微软雅黑" pitchFamily="34" charset="-122"/>
              <a:ea typeface="微软雅黑"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1" name="文本框 20"/>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9830283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959894"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42878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88443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225090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56790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0" name="直接连接符 39"/>
          <p:cNvCxnSpPr/>
          <p:nvPr/>
        </p:nvCxnSpPr>
        <p:spPr>
          <a:xfrm>
            <a:off x="3412571" y="2003527"/>
            <a:ext cx="4000114"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3613923" y="2670336"/>
            <a:ext cx="379876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a:off x="3944163" y="3362153"/>
            <a:ext cx="346852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4475757" y="4374581"/>
            <a:ext cx="2936929"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p:nvPr/>
        </p:nvCxnSpPr>
        <p:spPr>
          <a:xfrm>
            <a:off x="4855465" y="5376923"/>
            <a:ext cx="2557221"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0" name="TextBox 79"/>
          <p:cNvSpPr txBox="1"/>
          <p:nvPr/>
        </p:nvSpPr>
        <p:spPr>
          <a:xfrm>
            <a:off x="7653749" y="5083402"/>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1" name="TextBox 80"/>
          <p:cNvSpPr txBox="1"/>
          <p:nvPr/>
        </p:nvSpPr>
        <p:spPr>
          <a:xfrm>
            <a:off x="5972761" y="498942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7653749" y="423506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3" name="TextBox 82"/>
          <p:cNvSpPr txBox="1"/>
          <p:nvPr/>
        </p:nvSpPr>
        <p:spPr>
          <a:xfrm>
            <a:off x="5972761" y="4002179"/>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7653749" y="338673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5" name="TextBox 84"/>
          <p:cNvSpPr txBox="1"/>
          <p:nvPr/>
        </p:nvSpPr>
        <p:spPr>
          <a:xfrm>
            <a:off x="5972761" y="2999683"/>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85"/>
          <p:cNvSpPr txBox="1"/>
          <p:nvPr/>
        </p:nvSpPr>
        <p:spPr>
          <a:xfrm>
            <a:off x="7653749" y="253839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7" name="TextBox 86"/>
          <p:cNvSpPr txBox="1"/>
          <p:nvPr/>
        </p:nvSpPr>
        <p:spPr>
          <a:xfrm>
            <a:off x="5972761" y="231855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87"/>
          <p:cNvSpPr txBox="1"/>
          <p:nvPr/>
        </p:nvSpPr>
        <p:spPr>
          <a:xfrm>
            <a:off x="7653749" y="169006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9" name="TextBox 88"/>
          <p:cNvSpPr txBox="1"/>
          <p:nvPr/>
        </p:nvSpPr>
        <p:spPr>
          <a:xfrm>
            <a:off x="5972761" y="163042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23"/>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6663247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14:bounceEnd="50000">
                                          <p:cBhvr additive="base">
                                            <p:cTn id="25"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14:bounceEnd="50000">
                                          <p:cBhvr additive="base">
                                            <p:cTn id="61"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14:presetBounceEnd="50000">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14:bounceEnd="50000">
                                          <p:cBhvr additive="base">
                                            <p:cTn id="79"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1000" fill="hold"/>
                                            <p:tgtEl>
                                              <p:spTgt spid="36"/>
                                            </p:tgtEl>
                                            <p:attrNameLst>
                                              <p:attrName>ppt_x</p:attrName>
                                            </p:attrNameLst>
                                          </p:cBhvr>
                                          <p:tavLst>
                                            <p:tav tm="0">
                                              <p:val>
                                                <p:strVal val="#ppt_x"/>
                                              </p:val>
                                            </p:tav>
                                            <p:tav tm="100000">
                                              <p:val>
                                                <p:strVal val="#ppt_x"/>
                                              </p:val>
                                            </p:tav>
                                          </p:tavLst>
                                        </p:anim>
                                        <p:anim calcmode="lin" valueType="num">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1000" fill="hold"/>
                                            <p:tgtEl>
                                              <p:spTgt spid="38"/>
                                            </p:tgtEl>
                                            <p:attrNameLst>
                                              <p:attrName>ppt_x</p:attrName>
                                            </p:attrNameLst>
                                          </p:cBhvr>
                                          <p:tavLst>
                                            <p:tav tm="0">
                                              <p:val>
                                                <p:strVal val="#ppt_x"/>
                                              </p:val>
                                            </p:tav>
                                            <p:tav tm="100000">
                                              <p:val>
                                                <p:strVal val="#ppt_x"/>
                                              </p:val>
                                            </p:tav>
                                          </p:tavLst>
                                        </p:anim>
                                        <p:anim calcmode="lin" valueType="num">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1000" fill="hold"/>
                                            <p:tgtEl>
                                              <p:spTgt spid="39"/>
                                            </p:tgtEl>
                                            <p:attrNameLst>
                                              <p:attrName>ppt_x</p:attrName>
                                            </p:attrNameLst>
                                          </p:cBhvr>
                                          <p:tavLst>
                                            <p:tav tm="0">
                                              <p:val>
                                                <p:strVal val="#ppt_x"/>
                                              </p:val>
                                            </p:tav>
                                            <p:tav tm="100000">
                                              <p:val>
                                                <p:strVal val="#ppt_x"/>
                                              </p:val>
                                            </p:tav>
                                          </p:tavLst>
                                        </p:anim>
                                        <p:anim calcmode="lin" valueType="num">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8"/>
            <a:ext cx="12857163"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 name="平行四边形 3"/>
          <p:cNvSpPr/>
          <p:nvPr/>
        </p:nvSpPr>
        <p:spPr>
          <a:xfrm>
            <a:off x="3518259" y="447"/>
            <a:ext cx="5822234" cy="4352447"/>
          </a:xfrm>
          <a:custGeom>
            <a:avLst/>
            <a:gdLst>
              <a:gd name="connsiteX0" fmla="*/ 0 w 6131432"/>
              <a:gd name="connsiteY0" fmla="*/ 6845300 h 6845300"/>
              <a:gd name="connsiteX1" fmla="*/ 1532858 w 6131432"/>
              <a:gd name="connsiteY1" fmla="*/ 0 h 6845300"/>
              <a:gd name="connsiteX2" fmla="*/ 6131432 w 6131432"/>
              <a:gd name="connsiteY2" fmla="*/ 0 h 6845300"/>
              <a:gd name="connsiteX3" fmla="*/ 4598574 w 6131432"/>
              <a:gd name="connsiteY3" fmla="*/ 6845300 h 6845300"/>
              <a:gd name="connsiteX4" fmla="*/ 0 w 6131432"/>
              <a:gd name="connsiteY4" fmla="*/ 6845300 h 6845300"/>
              <a:gd name="connsiteX0" fmla="*/ 0 w 5521832"/>
              <a:gd name="connsiteY0" fmla="*/ 4127500 h 6845300"/>
              <a:gd name="connsiteX1" fmla="*/ 923258 w 5521832"/>
              <a:gd name="connsiteY1" fmla="*/ 0 h 6845300"/>
              <a:gd name="connsiteX2" fmla="*/ 5521832 w 5521832"/>
              <a:gd name="connsiteY2" fmla="*/ 0 h 6845300"/>
              <a:gd name="connsiteX3" fmla="*/ 3988974 w 5521832"/>
              <a:gd name="connsiteY3" fmla="*/ 6845300 h 6845300"/>
              <a:gd name="connsiteX4" fmla="*/ 0 w 5521832"/>
              <a:gd name="connsiteY4" fmla="*/ 4127500 h 6845300"/>
              <a:gd name="connsiteX0" fmla="*/ 0 w 5521832"/>
              <a:gd name="connsiteY0" fmla="*/ 4127500 h 4127500"/>
              <a:gd name="connsiteX1" fmla="*/ 923258 w 5521832"/>
              <a:gd name="connsiteY1" fmla="*/ 0 h 4127500"/>
              <a:gd name="connsiteX2" fmla="*/ 5521832 w 5521832"/>
              <a:gd name="connsiteY2" fmla="*/ 0 h 4127500"/>
              <a:gd name="connsiteX3" fmla="*/ 4598574 w 5521832"/>
              <a:gd name="connsiteY3" fmla="*/ 4114800 h 4127500"/>
              <a:gd name="connsiteX4" fmla="*/ 0 w 5521832"/>
              <a:gd name="connsiteY4" fmla="*/ 4127500 h 412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21832" h="4127500">
                <a:moveTo>
                  <a:pt x="0" y="4127500"/>
                </a:moveTo>
                <a:lnTo>
                  <a:pt x="923258" y="0"/>
                </a:lnTo>
                <a:lnTo>
                  <a:pt x="5521832" y="0"/>
                </a:lnTo>
                <a:lnTo>
                  <a:pt x="4598574" y="4114800"/>
                </a:lnTo>
                <a:lnTo>
                  <a:pt x="0" y="4127500"/>
                </a:lnTo>
                <a:close/>
              </a:path>
            </a:pathLst>
          </a:custGeom>
          <a:solidFill>
            <a:schemeClr val="accent3">
              <a:alpha val="50196"/>
            </a:schemeClr>
          </a:solidFill>
          <a:ln>
            <a:noFill/>
          </a:ln>
          <a:effectLst>
            <a:outerShdw blurRad="2667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nvSpPr>
        <p:spPr>
          <a:xfrm>
            <a:off x="5695319" y="1240456"/>
            <a:ext cx="1468114" cy="1070930"/>
          </a:xfrm>
          <a:prstGeom prst="rect">
            <a:avLst/>
          </a:prstGeom>
          <a:noFill/>
          <a:effectLst/>
        </p:spPr>
        <p:txBody>
          <a:bodyPr lIns="0" tIns="0" rIns="0" bIns="0">
            <a:spAutoFit/>
          </a:bodyPr>
          <a:lstStyle/>
          <a:p>
            <a:pPr algn="ctr">
              <a:defRPr/>
            </a:pPr>
            <a:r>
              <a:rPr lang="en-US" altLang="zh-CN" sz="695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695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9" name="直接连接符 8"/>
          <p:cNvCxnSpPr/>
          <p:nvPr/>
        </p:nvCxnSpPr>
        <p:spPr>
          <a:xfrm>
            <a:off x="4587957" y="2415579"/>
            <a:ext cx="36828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104" name="文本框 17"/>
          <p:cNvSpPr txBox="1">
            <a:spLocks noChangeArrowheads="1"/>
          </p:cNvSpPr>
          <p:nvPr/>
        </p:nvSpPr>
        <p:spPr bwMode="auto">
          <a:xfrm>
            <a:off x="4476991" y="2576581"/>
            <a:ext cx="3904768" cy="5842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797" dirty="0">
                <a:solidFill>
                  <a:schemeClr val="bg1"/>
                </a:solidFill>
                <a:ea typeface="微软雅黑" panose="020B0503020204020204" pitchFamily="34" charset="-122"/>
                <a:sym typeface="Arial" panose="020B0604020202020204" pitchFamily="34" charset="0"/>
              </a:rPr>
              <a:t>请替换文字内容</a:t>
            </a:r>
          </a:p>
        </p:txBody>
      </p:sp>
    </p:spTree>
    <p:extLst>
      <p:ext uri="{BB962C8B-B14F-4D97-AF65-F5344CB8AC3E}">
        <p14:creationId xmlns:p14="http://schemas.microsoft.com/office/powerpoint/2010/main" val="4117066082"/>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6" presetClass="entr" presetSubtype="0" fill="hold" grpId="0" nodeType="clickEffect">
                                  <p:stCondLst>
                                    <p:cond delay="0"/>
                                  </p:stCondLst>
                                  <p:iterate type="lt">
                                    <p:tmPct val="10000"/>
                                  </p:iterate>
                                  <p:childTnLst>
                                    <p:set>
                                      <p:cBhvr>
                                        <p:cTn id="17" dur="1" fill="hold">
                                          <p:stCondLst>
                                            <p:cond delay="0"/>
                                          </p:stCondLst>
                                        </p:cTn>
                                        <p:tgtEl>
                                          <p:spTgt spid="7"/>
                                        </p:tgtEl>
                                        <p:attrNameLst>
                                          <p:attrName>style.visibility</p:attrName>
                                        </p:attrNameLst>
                                      </p:cBhvr>
                                      <p:to>
                                        <p:strVal val="visible"/>
                                      </p:to>
                                    </p:set>
                                    <p:anim by="(-#ppt_w*2)" calcmode="lin" valueType="num">
                                      <p:cBhvr rctx="PPT">
                                        <p:cTn id="18" dur="500" autoRev="1" fill="hold">
                                          <p:stCondLst>
                                            <p:cond delay="0"/>
                                          </p:stCondLst>
                                        </p:cTn>
                                        <p:tgtEl>
                                          <p:spTgt spid="7"/>
                                        </p:tgtEl>
                                        <p:attrNameLst>
                                          <p:attrName>ppt_w</p:attrName>
                                        </p:attrNameLst>
                                      </p:cBhvr>
                                    </p:anim>
                                    <p:anim by="(#ppt_w*0.50)" calcmode="lin" valueType="num">
                                      <p:cBhvr>
                                        <p:cTn id="19" dur="500" decel="50000" autoRev="1" fill="hold">
                                          <p:stCondLst>
                                            <p:cond delay="0"/>
                                          </p:stCondLst>
                                        </p:cTn>
                                        <p:tgtEl>
                                          <p:spTgt spid="7"/>
                                        </p:tgtEl>
                                        <p:attrNameLst>
                                          <p:attrName>ppt_x</p:attrName>
                                        </p:attrNameLst>
                                      </p:cBhvr>
                                    </p:anim>
                                    <p:anim from="(-#ppt_h/2)" to="(#ppt_y)" calcmode="lin" valueType="num">
                                      <p:cBhvr>
                                        <p:cTn id="20" dur="1000" fill="hold">
                                          <p:stCondLst>
                                            <p:cond delay="0"/>
                                          </p:stCondLst>
                                        </p:cTn>
                                        <p:tgtEl>
                                          <p:spTgt spid="7"/>
                                        </p:tgtEl>
                                        <p:attrNameLst>
                                          <p:attrName>ppt_y</p:attrName>
                                        </p:attrNameLst>
                                      </p:cBhvr>
                                    </p:anim>
                                    <p:animRot by="21600000">
                                      <p:cBhvr>
                                        <p:cTn id="21" dur="1000" fill="hold">
                                          <p:stCondLst>
                                            <p:cond delay="0"/>
                                          </p:stCondLst>
                                        </p:cTn>
                                        <p:tgtEl>
                                          <p:spTgt spid="7"/>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6" presetClass="entr" presetSubtype="0" fill="hold" grpId="0" nodeType="clickEffect">
                                  <p:stCondLst>
                                    <p:cond delay="0"/>
                                  </p:stCondLst>
                                  <p:iterate type="lt">
                                    <p:tmPct val="10000"/>
                                  </p:iterate>
                                  <p:childTnLst>
                                    <p:set>
                                      <p:cBhvr>
                                        <p:cTn id="31" dur="1" fill="hold">
                                          <p:stCondLst>
                                            <p:cond delay="0"/>
                                          </p:stCondLst>
                                        </p:cTn>
                                        <p:tgtEl>
                                          <p:spTgt spid="4104"/>
                                        </p:tgtEl>
                                        <p:attrNameLst>
                                          <p:attrName>style.visibility</p:attrName>
                                        </p:attrNameLst>
                                      </p:cBhvr>
                                      <p:to>
                                        <p:strVal val="visible"/>
                                      </p:to>
                                    </p:set>
                                    <p:anim by="(-#ppt_w*2)" calcmode="lin" valueType="num">
                                      <p:cBhvr rctx="PPT">
                                        <p:cTn id="32" dur="500" autoRev="1" fill="hold">
                                          <p:stCondLst>
                                            <p:cond delay="0"/>
                                          </p:stCondLst>
                                        </p:cTn>
                                        <p:tgtEl>
                                          <p:spTgt spid="4104"/>
                                        </p:tgtEl>
                                        <p:attrNameLst>
                                          <p:attrName>ppt_w</p:attrName>
                                        </p:attrNameLst>
                                      </p:cBhvr>
                                    </p:anim>
                                    <p:anim by="(#ppt_w*0.50)" calcmode="lin" valueType="num">
                                      <p:cBhvr>
                                        <p:cTn id="33" dur="500" decel="50000" autoRev="1" fill="hold">
                                          <p:stCondLst>
                                            <p:cond delay="0"/>
                                          </p:stCondLst>
                                        </p:cTn>
                                        <p:tgtEl>
                                          <p:spTgt spid="4104"/>
                                        </p:tgtEl>
                                        <p:attrNameLst>
                                          <p:attrName>ppt_x</p:attrName>
                                        </p:attrNameLst>
                                      </p:cBhvr>
                                    </p:anim>
                                    <p:anim from="(-#ppt_h/2)" to="(#ppt_y)" calcmode="lin" valueType="num">
                                      <p:cBhvr>
                                        <p:cTn id="34" dur="1000" fill="hold">
                                          <p:stCondLst>
                                            <p:cond delay="0"/>
                                          </p:stCondLst>
                                        </p:cTn>
                                        <p:tgtEl>
                                          <p:spTgt spid="4104"/>
                                        </p:tgtEl>
                                        <p:attrNameLst>
                                          <p:attrName>ppt_y</p:attrName>
                                        </p:attrNameLst>
                                      </p:cBhvr>
                                    </p:anim>
                                    <p:animRot by="21600000">
                                      <p:cBhvr>
                                        <p:cTn id="35" dur="1000" fill="hold">
                                          <p:stCondLst>
                                            <p:cond delay="0"/>
                                          </p:stCondLst>
                                        </p:cTn>
                                        <p:tgtEl>
                                          <p:spTgt spid="410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p:bldP spid="410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352" y="2793959"/>
            <a:ext cx="5644686" cy="2211976"/>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395" y="3217381"/>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394" y="4311268"/>
            <a:ext cx="3269848"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395" y="5405155"/>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395" y="2939854"/>
            <a:ext cx="1916474" cy="258500"/>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395" y="5157803"/>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395" y="4048829"/>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539" y="3999289"/>
            <a:ext cx="3679629" cy="1884340"/>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754" y="2975232"/>
            <a:ext cx="2488600" cy="1544044"/>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681" y="1820768"/>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5992">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296" y="3813695"/>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679" y="2554034"/>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726" y="5173945"/>
            <a:ext cx="452232" cy="443617"/>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框 3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5" name="文本框 3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5669722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301">
      <a:dk1>
        <a:sysClr val="windowText" lastClr="000000"/>
      </a:dk1>
      <a:lt1>
        <a:srgbClr val="FFFFFF"/>
      </a:lt1>
      <a:dk2>
        <a:srgbClr val="1F497D"/>
      </a:dk2>
      <a:lt2>
        <a:srgbClr val="EEECE1"/>
      </a:lt2>
      <a:accent1>
        <a:srgbClr val="00B5AE"/>
      </a:accent1>
      <a:accent2>
        <a:srgbClr val="4E3D67"/>
      </a:accent2>
      <a:accent3>
        <a:srgbClr val="FCA82C"/>
      </a:accent3>
      <a:accent4>
        <a:srgbClr val="EC2D49"/>
      </a:accent4>
      <a:accent5>
        <a:srgbClr val="00B5AE"/>
      </a:accent5>
      <a:accent6>
        <a:srgbClr val="4E3D67"/>
      </a:accent6>
      <a:hlink>
        <a:srgbClr val="FCA82C"/>
      </a:hlink>
      <a:folHlink>
        <a:srgbClr val="EC2D4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5030</Words>
  <Application>Microsoft Office PowerPoint</Application>
  <PresentationFormat>自定义</PresentationFormat>
  <Paragraphs>219</Paragraphs>
  <Slides>23</Slides>
  <Notes>17</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赛车</dc:title>
  <dc:creator/>
  <cp:keywords>第一PPT模板网：www.1ppt.com</cp:keywords>
  <cp:lastModifiedBy/>
  <cp:revision>1</cp:revision>
  <dcterms:created xsi:type="dcterms:W3CDTF">2016-10-17T14:00:15Z</dcterms:created>
  <dcterms:modified xsi:type="dcterms:W3CDTF">2017-12-30T00:52:29Z</dcterms:modified>
</cp:coreProperties>
</file>