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5" r:id="rId2"/>
  </p:sldMasterIdLst>
  <p:notesMasterIdLst>
    <p:notesMasterId r:id="rId26"/>
  </p:notesMasterIdLst>
  <p:handoutMasterIdLst>
    <p:handoutMasterId r:id="rId27"/>
  </p:handoutMasterIdLst>
  <p:sldIdLst>
    <p:sldId id="3173" r:id="rId3"/>
    <p:sldId id="3175" r:id="rId4"/>
    <p:sldId id="3174" r:id="rId5"/>
    <p:sldId id="3140" r:id="rId6"/>
    <p:sldId id="3158" r:id="rId7"/>
    <p:sldId id="3141" r:id="rId8"/>
    <p:sldId id="3107" r:id="rId9"/>
    <p:sldId id="3176" r:id="rId10"/>
    <p:sldId id="3157" r:id="rId11"/>
    <p:sldId id="3110" r:id="rId12"/>
    <p:sldId id="3159" r:id="rId13"/>
    <p:sldId id="3106" r:id="rId14"/>
    <p:sldId id="3177" r:id="rId15"/>
    <p:sldId id="3108" r:id="rId16"/>
    <p:sldId id="3142" r:id="rId17"/>
    <p:sldId id="3104" r:id="rId18"/>
    <p:sldId id="3155" r:id="rId19"/>
    <p:sldId id="3178" r:id="rId20"/>
    <p:sldId id="3139" r:id="rId21"/>
    <p:sldId id="3111" r:id="rId22"/>
    <p:sldId id="3116" r:id="rId23"/>
    <p:sldId id="3179" r:id="rId24"/>
    <p:sldId id="318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000"/>
    <a:srgbClr val="CD3822"/>
    <a:srgbClr val="1D2029"/>
    <a:srgbClr val="AE0304"/>
    <a:srgbClr val="F0A12C"/>
    <a:srgbClr val="1CB7F1"/>
    <a:srgbClr val="FBBF09"/>
    <a:srgbClr val="0170C1"/>
    <a:srgbClr val="006AB6"/>
    <a:srgbClr val="8ED7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2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0162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8082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76399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61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0885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4213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438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8823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6601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534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447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5778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6904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6118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424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874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020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609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315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359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867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270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289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2017/12/29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9426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755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267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90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708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178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14426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0"/>
          <p:cNvSpPr txBox="1"/>
          <p:nvPr/>
        </p:nvSpPr>
        <p:spPr>
          <a:xfrm>
            <a:off x="452711" y="3986099"/>
            <a:ext cx="5494133" cy="108491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buNone/>
            </a:pPr>
            <a:r>
              <a:rPr lang="zh-CN" altLang="en-US" sz="6600" dirty="0">
                <a:solidFill>
                  <a:srgbClr val="C0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无</a:t>
            </a:r>
            <a:r>
              <a:rPr lang="zh-CN" altLang="en-US" sz="6600" dirty="0" smtClean="0">
                <a:solidFill>
                  <a:srgbClr val="C0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运动 不青春</a:t>
            </a:r>
            <a:endParaRPr lang="zh-CN" altLang="en-US" sz="6600" dirty="0">
              <a:solidFill>
                <a:srgbClr val="C0000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98432" y="3621658"/>
            <a:ext cx="3977866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体育运动营销通用</a:t>
            </a:r>
            <a:endParaRPr lang="en-US" altLang="zh-CN" sz="2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98432" y="4851720"/>
            <a:ext cx="5138855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dirty="0" smtClean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NO MOVEMENT NOT THE YOUTH</a:t>
            </a:r>
            <a:endParaRPr lang="en-US" altLang="zh-CN" sz="24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235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5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6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  <p:bldP spid="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364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矩形 6"/>
          <p:cNvSpPr>
            <a:spLocks noChangeArrowheads="1"/>
          </p:cNvSpPr>
          <p:nvPr/>
        </p:nvSpPr>
        <p:spPr bwMode="auto">
          <a:xfrm>
            <a:off x="795" y="-3100"/>
            <a:ext cx="3465407" cy="7235502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736847" y="730161"/>
            <a:ext cx="3524000" cy="3524001"/>
            <a:chOff x="1736053" y="730160"/>
            <a:chExt cx="3524000" cy="3524001"/>
          </a:xfrm>
        </p:grpSpPr>
        <p:sp>
          <p:nvSpPr>
            <p:cNvPr id="14341" name="椭圆 7"/>
            <p:cNvSpPr>
              <a:spLocks noChangeArrowheads="1"/>
            </p:cNvSpPr>
            <p:nvPr/>
          </p:nvSpPr>
          <p:spPr bwMode="auto">
            <a:xfrm>
              <a:off x="1736053" y="730160"/>
              <a:ext cx="3524000" cy="3524001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bevel/>
              <a:headEnd/>
              <a:tailEnd/>
            </a:ln>
            <a:effec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43" name="椭圆 9"/>
            <p:cNvSpPr>
              <a:spLocks noChangeAspect="1" noChangeArrowheads="1"/>
            </p:cNvSpPr>
            <p:nvPr/>
          </p:nvSpPr>
          <p:spPr bwMode="auto">
            <a:xfrm>
              <a:off x="1903464" y="897571"/>
              <a:ext cx="3189178" cy="3187505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78924" y="4681060"/>
            <a:ext cx="1752793" cy="1751119"/>
            <a:chOff x="2578129" y="4681059"/>
            <a:chExt cx="1752793" cy="1751119"/>
          </a:xfrm>
        </p:grpSpPr>
        <p:sp>
          <p:nvSpPr>
            <p:cNvPr id="14342" name="椭圆 8"/>
            <p:cNvSpPr>
              <a:spLocks noChangeArrowheads="1"/>
            </p:cNvSpPr>
            <p:nvPr/>
          </p:nvSpPr>
          <p:spPr bwMode="auto">
            <a:xfrm>
              <a:off x="2578129" y="4681059"/>
              <a:ext cx="1752793" cy="1751119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bevel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44" name="椭圆 10"/>
            <p:cNvSpPr>
              <a:spLocks noChangeArrowheads="1"/>
            </p:cNvSpPr>
            <p:nvPr/>
          </p:nvSpPr>
          <p:spPr bwMode="auto">
            <a:xfrm>
              <a:off x="2715406" y="4816662"/>
              <a:ext cx="1478239" cy="1478238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4" name="Rectangle 1"/>
          <p:cNvSpPr>
            <a:spLocks/>
          </p:cNvSpPr>
          <p:nvPr/>
        </p:nvSpPr>
        <p:spPr bwMode="auto">
          <a:xfrm>
            <a:off x="6357368" y="1888134"/>
            <a:ext cx="3680735" cy="1911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CLICK ON ADD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RELATED TITLE 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Rectangle 2"/>
          <p:cNvSpPr>
            <a:spLocks/>
          </p:cNvSpPr>
          <p:nvPr/>
        </p:nvSpPr>
        <p:spPr bwMode="auto">
          <a:xfrm>
            <a:off x="6357367" y="4038603"/>
            <a:ext cx="5040561" cy="142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9698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10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03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30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74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740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肘形连接符 43"/>
          <p:cNvSpPr>
            <a:spLocks noChangeShapeType="1"/>
          </p:cNvSpPr>
          <p:nvPr/>
        </p:nvSpPr>
        <p:spPr bwMode="auto">
          <a:xfrm rot="10800000" flipH="1">
            <a:off x="8165779" y="2072139"/>
            <a:ext cx="97574" cy="1919283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肘形连接符 17"/>
          <p:cNvSpPr>
            <a:spLocks noChangeShapeType="1"/>
          </p:cNvSpPr>
          <p:nvPr/>
        </p:nvSpPr>
        <p:spPr bwMode="auto">
          <a:xfrm rot="16200000" flipH="1">
            <a:off x="8040440" y="4212666"/>
            <a:ext cx="339879" cy="356600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肘形连接符 46"/>
          <p:cNvSpPr>
            <a:spLocks noChangeShapeType="1"/>
          </p:cNvSpPr>
          <p:nvPr/>
        </p:nvSpPr>
        <p:spPr bwMode="auto">
          <a:xfrm rot="10800000" flipV="1">
            <a:off x="4403563" y="4157349"/>
            <a:ext cx="189833" cy="80693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肘形连接符 51"/>
          <p:cNvSpPr>
            <a:spLocks noChangeShapeType="1"/>
          </p:cNvSpPr>
          <p:nvPr/>
        </p:nvSpPr>
        <p:spPr bwMode="auto">
          <a:xfrm rot="16200000" flipV="1">
            <a:off x="5415645" y="1493698"/>
            <a:ext cx="128132" cy="1904086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689910" y="2653888"/>
            <a:ext cx="3494611" cy="3239562"/>
            <a:chOff x="3898426" y="1805124"/>
            <a:chExt cx="4494140" cy="4166144"/>
          </a:xfrm>
        </p:grpSpPr>
        <p:sp>
          <p:nvSpPr>
            <p:cNvPr id="37" name="椭圆 12"/>
            <p:cNvSpPr>
              <a:spLocks noChangeArrowheads="1"/>
            </p:cNvSpPr>
            <p:nvPr/>
          </p:nvSpPr>
          <p:spPr bwMode="auto">
            <a:xfrm flipH="1">
              <a:off x="5881907" y="1805124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椭圆 10"/>
            <p:cNvSpPr>
              <a:spLocks noChangeArrowheads="1"/>
            </p:cNvSpPr>
            <p:nvPr/>
          </p:nvSpPr>
          <p:spPr bwMode="auto">
            <a:xfrm flipH="1">
              <a:off x="7771164" y="3503547"/>
              <a:ext cx="516444" cy="516444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椭圆 11"/>
            <p:cNvSpPr>
              <a:spLocks noChangeArrowheads="1"/>
            </p:cNvSpPr>
            <p:nvPr/>
          </p:nvSpPr>
          <p:spPr bwMode="auto">
            <a:xfrm flipH="1">
              <a:off x="5881907" y="5241328"/>
              <a:ext cx="515252" cy="516445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椭圆 44"/>
            <p:cNvSpPr>
              <a:spLocks noChangeArrowheads="1"/>
            </p:cNvSpPr>
            <p:nvPr/>
          </p:nvSpPr>
          <p:spPr bwMode="auto">
            <a:xfrm flipH="1">
              <a:off x="4010541" y="3503547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左弧形箭头 1"/>
            <p:cNvSpPr>
              <a:spLocks noChangeArrowheads="1"/>
            </p:cNvSpPr>
            <p:nvPr/>
          </p:nvSpPr>
          <p:spPr bwMode="auto">
            <a:xfrm>
              <a:off x="3898426" y="1805124"/>
              <a:ext cx="1892835" cy="4166144"/>
            </a:xfrm>
            <a:prstGeom prst="curvedRightArrow">
              <a:avLst>
                <a:gd name="adj1" fmla="val 24996"/>
                <a:gd name="adj2" fmla="val 50022"/>
                <a:gd name="adj3" fmla="val 25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左弧形箭头 39"/>
            <p:cNvSpPr>
              <a:spLocks noChangeArrowheads="1"/>
            </p:cNvSpPr>
            <p:nvPr/>
          </p:nvSpPr>
          <p:spPr bwMode="auto">
            <a:xfrm flipH="1">
              <a:off x="6498539" y="1805124"/>
              <a:ext cx="1894027" cy="4166144"/>
            </a:xfrm>
            <a:prstGeom prst="curvedRightArrow">
              <a:avLst>
                <a:gd name="adj1" fmla="val 24980"/>
                <a:gd name="adj2" fmla="val 49990"/>
                <a:gd name="adj3" fmla="val 25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169266" y="3278560"/>
              <a:ext cx="1853468" cy="45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872491" y="3651941"/>
              <a:ext cx="2447020" cy="6886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5981606" y="5340706"/>
              <a:ext cx="317153" cy="317695"/>
              <a:chOff x="9145588" y="4435471"/>
              <a:chExt cx="464344" cy="465137"/>
            </a:xfrm>
          </p:grpSpPr>
          <p:sp>
            <p:nvSpPr>
              <p:cNvPr id="71" name="AutoShape 7"/>
              <p:cNvSpPr>
                <a:spLocks/>
              </p:cNvSpPr>
              <p:nvPr/>
            </p:nvSpPr>
            <p:spPr bwMode="auto">
              <a:xfrm>
                <a:off x="9145588" y="4435471"/>
                <a:ext cx="464344" cy="465137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7864358" y="3622124"/>
              <a:ext cx="317153" cy="317695"/>
              <a:chOff x="7287419" y="3505994"/>
              <a:chExt cx="464344" cy="465138"/>
            </a:xfrm>
          </p:grpSpPr>
          <p:sp>
            <p:nvSpPr>
              <p:cNvPr id="81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4146264" y="3609536"/>
              <a:ext cx="238000" cy="317695"/>
              <a:chOff x="2639220" y="3510754"/>
              <a:chExt cx="348456" cy="465137"/>
            </a:xfrm>
          </p:grpSpPr>
          <p:sp>
            <p:nvSpPr>
              <p:cNvPr id="88" name="AutoShape 115"/>
              <p:cNvSpPr>
                <a:spLocks/>
              </p:cNvSpPr>
              <p:nvPr/>
            </p:nvSpPr>
            <p:spPr bwMode="auto">
              <a:xfrm>
                <a:off x="2639220" y="3510754"/>
                <a:ext cx="348456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5992775" y="1913195"/>
              <a:ext cx="317153" cy="317153"/>
              <a:chOff x="4439444" y="1652588"/>
              <a:chExt cx="464344" cy="464344"/>
            </a:xfrm>
          </p:grpSpPr>
          <p:sp>
            <p:nvSpPr>
              <p:cNvPr id="9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8" name="Group 97"/>
          <p:cNvGrpSpPr/>
          <p:nvPr/>
        </p:nvGrpSpPr>
        <p:grpSpPr>
          <a:xfrm>
            <a:off x="2372805" y="2072139"/>
            <a:ext cx="2097240" cy="897466"/>
            <a:chOff x="773723" y="1924636"/>
            <a:chExt cx="2945744" cy="980021"/>
          </a:xfrm>
        </p:grpSpPr>
        <p:sp>
          <p:nvSpPr>
            <p:cNvPr id="96" name="TextBox 95"/>
            <p:cNvSpPr txBox="1"/>
            <p:nvPr/>
          </p:nvSpPr>
          <p:spPr>
            <a:xfrm>
              <a:off x="1954472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73723" y="2259448"/>
              <a:ext cx="2945200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390197" y="5081253"/>
            <a:ext cx="2157996" cy="897467"/>
            <a:chOff x="773723" y="1924636"/>
            <a:chExt cx="3031080" cy="980022"/>
          </a:xfrm>
        </p:grpSpPr>
        <p:sp>
          <p:nvSpPr>
            <p:cNvPr id="100" name="TextBox 99"/>
            <p:cNvSpPr txBox="1"/>
            <p:nvPr/>
          </p:nvSpPr>
          <p:spPr>
            <a:xfrm>
              <a:off x="2039808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73723" y="2259449"/>
              <a:ext cx="2945199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8305401" y="2043200"/>
            <a:ext cx="2271819" cy="897466"/>
            <a:chOff x="773723" y="1924636"/>
            <a:chExt cx="2945200" cy="980020"/>
          </a:xfrm>
        </p:grpSpPr>
        <p:sp>
          <p:nvSpPr>
            <p:cNvPr id="103" name="TextBox 102"/>
            <p:cNvSpPr txBox="1"/>
            <p:nvPr/>
          </p:nvSpPr>
          <p:spPr>
            <a:xfrm>
              <a:off x="776761" y="1924636"/>
              <a:ext cx="1629062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7920074" y="5158916"/>
            <a:ext cx="2288820" cy="873036"/>
            <a:chOff x="751684" y="1951314"/>
            <a:chExt cx="2967239" cy="953342"/>
          </a:xfrm>
        </p:grpSpPr>
        <p:sp>
          <p:nvSpPr>
            <p:cNvPr id="109" name="TextBox 108"/>
            <p:cNvSpPr txBox="1"/>
            <p:nvPr/>
          </p:nvSpPr>
          <p:spPr>
            <a:xfrm>
              <a:off x="751684" y="1951314"/>
              <a:ext cx="1629061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7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246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49" grpId="0" animBg="1"/>
      <p:bldP spid="5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同心圆 34"/>
          <p:cNvSpPr/>
          <p:nvPr/>
        </p:nvSpPr>
        <p:spPr>
          <a:xfrm>
            <a:off x="959894" y="3286085"/>
            <a:ext cx="3671678" cy="3671678"/>
          </a:xfrm>
          <a:prstGeom prst="donut">
            <a:avLst>
              <a:gd name="adj" fmla="val 7852"/>
            </a:avLst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同心圆 35"/>
          <p:cNvSpPr/>
          <p:nvPr/>
        </p:nvSpPr>
        <p:spPr>
          <a:xfrm>
            <a:off x="1428781" y="3437968"/>
            <a:ext cx="2733904" cy="2733904"/>
          </a:xfrm>
          <a:prstGeom prst="donut">
            <a:avLst>
              <a:gd name="adj" fmla="val 7852"/>
            </a:avLst>
          </a:prstGeom>
          <a:solidFill>
            <a:schemeClr val="accent2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635000" extrusionH="95250" prstMaterial="flat">
            <a:bevelT h="57150"/>
            <a:bevelB h="571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同心圆 36"/>
          <p:cNvSpPr/>
          <p:nvPr/>
        </p:nvSpPr>
        <p:spPr>
          <a:xfrm>
            <a:off x="1884432" y="3519627"/>
            <a:ext cx="1822602" cy="1822602"/>
          </a:xfrm>
          <a:prstGeom prst="donut">
            <a:avLst>
              <a:gd name="adj" fmla="val 7852"/>
            </a:avLst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270000" extrusionH="95250" prstMaterial="flat">
            <a:bevelT w="44450" h="25400"/>
            <a:bevelB w="44450" h="254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同心圆 37"/>
          <p:cNvSpPr/>
          <p:nvPr/>
        </p:nvSpPr>
        <p:spPr>
          <a:xfrm>
            <a:off x="2250904" y="3817677"/>
            <a:ext cx="1089658" cy="1089658"/>
          </a:xfrm>
          <a:prstGeom prst="donut">
            <a:avLst>
              <a:gd name="adj" fmla="val 12925"/>
            </a:avLst>
          </a:prstGeom>
          <a:solidFill>
            <a:schemeClr val="accent2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905000" extrusionH="95250" prstMaterial="flat">
            <a:bevelT w="38100" h="19050"/>
            <a:bevelB w="38100" h="190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 flipV="1">
            <a:off x="2567908" y="3920093"/>
            <a:ext cx="455651" cy="45565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2374900"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3412571" y="2003527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3613923" y="2670336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3944163" y="3362153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4475757" y="4374581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4855465" y="5376923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0" name="TextBox 79"/>
          <p:cNvSpPr txBox="1"/>
          <p:nvPr/>
        </p:nvSpPr>
        <p:spPr>
          <a:xfrm>
            <a:off x="7653749" y="5083402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972761" y="498942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653749" y="4235066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972761" y="4002179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653749" y="3386731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972761" y="2999683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653749" y="2538396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972761" y="231855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653749" y="1690061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972761" y="163042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266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04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302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874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/>
          <p:nvPr/>
        </p:nvSpPr>
        <p:spPr>
          <a:xfrm>
            <a:off x="1749434" y="2447507"/>
            <a:ext cx="2418293" cy="241829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50">
              <a:solidFill>
                <a:srgbClr val="C00000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008764" y="1884909"/>
            <a:ext cx="841222" cy="841222"/>
            <a:chOff x="3529981" y="507683"/>
            <a:chExt cx="598350" cy="598350"/>
          </a:xfrm>
        </p:grpSpPr>
        <p:sp>
          <p:nvSpPr>
            <p:cNvPr id="4" name="椭圆 3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rgbClr val="C00000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rgbClr val="C00000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01</a:t>
              </a:r>
              <a:endParaRPr lang="zh-CN" altLang="en-US" sz="3937" dirty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144999" y="2812533"/>
            <a:ext cx="1627168" cy="1625314"/>
            <a:chOff x="1369631" y="1812921"/>
            <a:chExt cx="1157383" cy="1156064"/>
          </a:xfrm>
        </p:grpSpPr>
        <p:sp>
          <p:nvSpPr>
            <p:cNvPr id="35" name="TextBox 34"/>
            <p:cNvSpPr txBox="1"/>
            <p:nvPr/>
          </p:nvSpPr>
          <p:spPr>
            <a:xfrm>
              <a:off x="1369631" y="1812921"/>
              <a:ext cx="1157383" cy="98897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436" baseline="12000" dirty="0">
                  <a:solidFill>
                    <a:srgbClr val="C00000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8632" y="2524993"/>
              <a:ext cx="1099376" cy="44399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937" baseline="12000" dirty="0">
                  <a:solidFill>
                    <a:srgbClr val="C00000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Franklin Gothic Book" panose="020B0503020102020204" pitchFamily="34" charset="0"/>
                  <a:ea typeface="微软雅黑" pitchFamily="34" charset="-122"/>
                </a:rPr>
                <a:t>CONTENT</a:t>
              </a:r>
              <a:endParaRPr lang="zh-CN" altLang="en-US" sz="3937" baseline="12000" dirty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Franklin Gothic Book" panose="020B0503020102020204" pitchFamily="34" charset="0"/>
                <a:ea typeface="微软雅黑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7354433" y="2032346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354433" y="3091403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312689" y="5209518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6056931" y="2993919"/>
            <a:ext cx="841222" cy="841222"/>
            <a:chOff x="3529981" y="507683"/>
            <a:chExt cx="598350" cy="598350"/>
          </a:xfrm>
        </p:grpSpPr>
        <p:sp>
          <p:nvSpPr>
            <p:cNvPr id="48" name="椭圆 47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rgbClr val="C00000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rgbClr val="C00000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02</a:t>
              </a:r>
              <a:endParaRPr lang="zh-CN" altLang="en-US" sz="3937" dirty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064914" y="5091648"/>
            <a:ext cx="841222" cy="841222"/>
            <a:chOff x="3529981" y="507683"/>
            <a:chExt cx="598350" cy="598350"/>
          </a:xfrm>
        </p:grpSpPr>
        <p:sp>
          <p:nvSpPr>
            <p:cNvPr id="51" name="椭圆 50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rgbClr val="C00000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rgbClr val="C00000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04</a:t>
              </a:r>
              <a:endParaRPr lang="zh-CN" altLang="en-US" sz="3937" dirty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901080" y="1829275"/>
            <a:ext cx="1056595" cy="4227475"/>
            <a:chOff x="5901014" y="1112411"/>
            <a:chExt cx="1056725" cy="4227997"/>
          </a:xfrm>
        </p:grpSpPr>
        <p:sp>
          <p:nvSpPr>
            <p:cNvPr id="31" name="弧形 30"/>
            <p:cNvSpPr/>
            <p:nvPr/>
          </p:nvSpPr>
          <p:spPr>
            <a:xfrm>
              <a:off x="5901014" y="3226592"/>
              <a:ext cx="1056724" cy="1056724"/>
            </a:xfrm>
            <a:prstGeom prst="arc">
              <a:avLst>
                <a:gd name="adj1" fmla="val 16072548"/>
                <a:gd name="adj2" fmla="val 5356559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弧形 28"/>
            <p:cNvSpPr/>
            <p:nvPr/>
          </p:nvSpPr>
          <p:spPr>
            <a:xfrm>
              <a:off x="5901014" y="1112411"/>
              <a:ext cx="1056724" cy="1056724"/>
            </a:xfrm>
            <a:prstGeom prst="arc">
              <a:avLst>
                <a:gd name="adj1" fmla="val 16200000"/>
                <a:gd name="adj2" fmla="val 5356559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弧形 29"/>
            <p:cNvSpPr/>
            <p:nvPr/>
          </p:nvSpPr>
          <p:spPr>
            <a:xfrm flipH="1">
              <a:off x="5901015" y="2169503"/>
              <a:ext cx="1056724" cy="1056724"/>
            </a:xfrm>
            <a:prstGeom prst="arc">
              <a:avLst>
                <a:gd name="adj1" fmla="val 16169364"/>
                <a:gd name="adj2" fmla="val 5281886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弧形 31"/>
            <p:cNvSpPr/>
            <p:nvPr/>
          </p:nvSpPr>
          <p:spPr>
            <a:xfrm flipH="1">
              <a:off x="5901015" y="4283684"/>
              <a:ext cx="1056724" cy="1056724"/>
            </a:xfrm>
            <a:prstGeom prst="arc">
              <a:avLst>
                <a:gd name="adj1" fmla="val 16152732"/>
                <a:gd name="adj2" fmla="val 5201936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053833" y="4050877"/>
            <a:ext cx="841222" cy="841222"/>
            <a:chOff x="3529981" y="507683"/>
            <a:chExt cx="598350" cy="598350"/>
          </a:xfrm>
        </p:grpSpPr>
        <p:sp>
          <p:nvSpPr>
            <p:cNvPr id="57" name="椭圆 56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rgbClr val="C00000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rgbClr val="C00000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03</a:t>
              </a:r>
              <a:endParaRPr lang="zh-CN" altLang="en-US" sz="3937" dirty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>
            <a:off x="7312688" y="4150461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011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9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48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0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1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15" grpId="0"/>
          <p:bldP spid="36" grpId="0"/>
          <p:bldP spid="38" grpId="0"/>
          <p:bldP spid="6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48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15" grpId="0"/>
          <p:bldP spid="36" grpId="0"/>
          <p:bldP spid="38" grpId="0"/>
          <p:bldP spid="63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29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94" y="4715474"/>
            <a:ext cx="12857163" cy="25169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339" y="4561847"/>
            <a:ext cx="307252" cy="3072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9" y="4561847"/>
            <a:ext cx="307252" cy="3072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790" y="4561847"/>
            <a:ext cx="307252" cy="3072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4007" y="1565059"/>
            <a:ext cx="10674027" cy="2793907"/>
            <a:chOff x="894415" y="1483855"/>
            <a:chExt cx="10121809" cy="2649365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351313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832647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1107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848657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0" tIns="53560" rIns="53560" bIns="53560" anchor="ctr"/>
            <a:lstStyle/>
            <a:p>
              <a:pPr defTabSz="482056">
                <a:defRPr/>
              </a:pPr>
              <a:endParaRPr lang="es-ES" sz="3797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830913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531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28510" y="3405624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92208" y="3362393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803590" y="3333307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66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27413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397488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428333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28333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57923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99095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9095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57923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042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0"/>
          <p:cNvSpPr txBox="1"/>
          <p:nvPr/>
        </p:nvSpPr>
        <p:spPr>
          <a:xfrm>
            <a:off x="452711" y="4268798"/>
            <a:ext cx="5264903" cy="80791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buNone/>
            </a:pPr>
            <a:r>
              <a:rPr lang="zh-CN" altLang="en-US" sz="4800" dirty="0" smtClean="0">
                <a:solidFill>
                  <a:srgbClr val="C0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800" dirty="0">
              <a:solidFill>
                <a:srgbClr val="C0000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98432" y="3904357"/>
            <a:ext cx="3977866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体育运动营销通用</a:t>
            </a:r>
            <a:endParaRPr lang="en-US" altLang="zh-CN" sz="2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98432" y="4851720"/>
            <a:ext cx="5138855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dirty="0" smtClean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NO MOVEMENT NOT THE YOUTH</a:t>
            </a:r>
            <a:endParaRPr lang="en-US" altLang="zh-CN" sz="2400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899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5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6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  <p:bldP spid="1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851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>
                <a:latin typeface="Agency FB" panose="020B0503020202020204" pitchFamily="34" charset="0"/>
              </a:rPr>
              <a:t>01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1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512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Rectangle 6"/>
          <p:cNvSpPr>
            <a:spLocks noChangeArrowheads="1"/>
          </p:cNvSpPr>
          <p:nvPr/>
        </p:nvSpPr>
        <p:spPr bwMode="auto">
          <a:xfrm>
            <a:off x="-26794" y="-1845"/>
            <a:ext cx="12884748" cy="346277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7" name="Group 35"/>
          <p:cNvGrpSpPr>
            <a:grpSpLocks/>
          </p:cNvGrpSpPr>
          <p:nvPr/>
        </p:nvGrpSpPr>
        <p:grpSpPr bwMode="auto">
          <a:xfrm>
            <a:off x="1214590" y="4877417"/>
            <a:ext cx="2172052" cy="1835488"/>
            <a:chOff x="0" y="0"/>
            <a:chExt cx="2100" cy="1097"/>
          </a:xfrm>
        </p:grpSpPr>
        <p:sp>
          <p:nvSpPr>
            <p:cNvPr id="132" name="Rectangle 36"/>
            <p:cNvSpPr>
              <a:spLocks/>
            </p:cNvSpPr>
            <p:nvPr/>
          </p:nvSpPr>
          <p:spPr bwMode="auto">
            <a:xfrm>
              <a:off x="0" y="0"/>
              <a:ext cx="2088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3" name="Rectangle 37"/>
            <p:cNvSpPr>
              <a:spLocks/>
            </p:cNvSpPr>
            <p:nvPr/>
          </p:nvSpPr>
          <p:spPr bwMode="auto">
            <a:xfrm>
              <a:off x="12" y="310"/>
              <a:ext cx="2088" cy="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just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35"/>
          <p:cNvGrpSpPr>
            <a:grpSpLocks/>
          </p:cNvGrpSpPr>
          <p:nvPr/>
        </p:nvGrpSpPr>
        <p:grpSpPr bwMode="auto">
          <a:xfrm>
            <a:off x="4008590" y="4877417"/>
            <a:ext cx="2172052" cy="1835488"/>
            <a:chOff x="0" y="0"/>
            <a:chExt cx="2100" cy="1097"/>
          </a:xfrm>
        </p:grpSpPr>
        <p:sp>
          <p:nvSpPr>
            <p:cNvPr id="85" name="Rectangle 36"/>
            <p:cNvSpPr>
              <a:spLocks/>
            </p:cNvSpPr>
            <p:nvPr/>
          </p:nvSpPr>
          <p:spPr bwMode="auto">
            <a:xfrm>
              <a:off x="0" y="0"/>
              <a:ext cx="2088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6" name="Rectangle 37"/>
            <p:cNvSpPr>
              <a:spLocks/>
            </p:cNvSpPr>
            <p:nvPr/>
          </p:nvSpPr>
          <p:spPr bwMode="auto">
            <a:xfrm>
              <a:off x="12" y="310"/>
              <a:ext cx="2088" cy="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just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35"/>
          <p:cNvGrpSpPr>
            <a:grpSpLocks/>
          </p:cNvGrpSpPr>
          <p:nvPr/>
        </p:nvGrpSpPr>
        <p:grpSpPr bwMode="auto">
          <a:xfrm>
            <a:off x="6713690" y="4877417"/>
            <a:ext cx="2172052" cy="1835488"/>
            <a:chOff x="0" y="0"/>
            <a:chExt cx="2100" cy="1097"/>
          </a:xfrm>
        </p:grpSpPr>
        <p:sp>
          <p:nvSpPr>
            <p:cNvPr id="88" name="Rectangle 36"/>
            <p:cNvSpPr>
              <a:spLocks/>
            </p:cNvSpPr>
            <p:nvPr/>
          </p:nvSpPr>
          <p:spPr bwMode="auto">
            <a:xfrm>
              <a:off x="0" y="0"/>
              <a:ext cx="2088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9" name="Rectangle 37"/>
            <p:cNvSpPr>
              <a:spLocks/>
            </p:cNvSpPr>
            <p:nvPr/>
          </p:nvSpPr>
          <p:spPr bwMode="auto">
            <a:xfrm>
              <a:off x="12" y="310"/>
              <a:ext cx="2088" cy="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just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0" name="Group 35"/>
          <p:cNvGrpSpPr>
            <a:grpSpLocks/>
          </p:cNvGrpSpPr>
          <p:nvPr/>
        </p:nvGrpSpPr>
        <p:grpSpPr bwMode="auto">
          <a:xfrm>
            <a:off x="9418790" y="4877417"/>
            <a:ext cx="2172052" cy="1835488"/>
            <a:chOff x="0" y="0"/>
            <a:chExt cx="2100" cy="1097"/>
          </a:xfrm>
        </p:grpSpPr>
        <p:sp>
          <p:nvSpPr>
            <p:cNvPr id="91" name="Rectangle 36"/>
            <p:cNvSpPr>
              <a:spLocks/>
            </p:cNvSpPr>
            <p:nvPr/>
          </p:nvSpPr>
          <p:spPr bwMode="auto">
            <a:xfrm>
              <a:off x="0" y="0"/>
              <a:ext cx="2088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2" name="Rectangle 37"/>
            <p:cNvSpPr>
              <a:spLocks/>
            </p:cNvSpPr>
            <p:nvPr/>
          </p:nvSpPr>
          <p:spPr bwMode="auto">
            <a:xfrm>
              <a:off x="12" y="310"/>
              <a:ext cx="2088" cy="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just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675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07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BBF0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212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02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811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5"/>
          <p:cNvSpPr>
            <a:spLocks/>
          </p:cNvSpPr>
          <p:nvPr/>
        </p:nvSpPr>
        <p:spPr bwMode="auto">
          <a:xfrm>
            <a:off x="961943" y="781360"/>
            <a:ext cx="6350136" cy="6350136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-34920" y="4683209"/>
            <a:ext cx="12910252" cy="2476823"/>
            <a:chOff x="-25400" y="3026721"/>
            <a:chExt cx="9181757" cy="2131431"/>
          </a:xfrm>
          <a:solidFill>
            <a:schemeClr val="accent2"/>
          </a:solidFill>
        </p:grpSpPr>
        <p:sp>
          <p:nvSpPr>
            <p:cNvPr id="51" name="Right Triangle 50"/>
            <p:cNvSpPr/>
            <p:nvPr/>
          </p:nvSpPr>
          <p:spPr bwMode="auto">
            <a:xfrm>
              <a:off x="-25400" y="3044983"/>
              <a:ext cx="2797200" cy="2113169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 b="1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-34920" y="4820172"/>
            <a:ext cx="12910252" cy="2476822"/>
            <a:chOff x="-25400" y="3026721"/>
            <a:chExt cx="9181757" cy="2131430"/>
          </a:xfrm>
          <a:solidFill>
            <a:srgbClr val="926757"/>
          </a:solidFill>
        </p:grpSpPr>
        <p:sp>
          <p:nvSpPr>
            <p:cNvPr id="16" name="Right Triangle 15"/>
            <p:cNvSpPr/>
            <p:nvPr/>
          </p:nvSpPr>
          <p:spPr bwMode="auto">
            <a:xfrm>
              <a:off x="-25400" y="3044983"/>
              <a:ext cx="2797200" cy="2113168"/>
            </a:xfrm>
            <a:prstGeom prst="rtTriangle">
              <a:avLst/>
            </a:prstGeom>
            <a:solidFill>
              <a:srgbClr val="1D2029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solidFill>
              <a:srgbClr val="1D202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680448" y="2574495"/>
            <a:ext cx="4079292" cy="4079292"/>
            <a:chOff x="5461762" y="1830802"/>
            <a:chExt cx="2901188" cy="2901188"/>
          </a:xfrm>
          <a:solidFill>
            <a:srgbClr val="1D2029"/>
          </a:solidFill>
        </p:grpSpPr>
        <p:sp>
          <p:nvSpPr>
            <p:cNvPr id="39" name="Oval 5"/>
            <p:cNvSpPr>
              <a:spLocks/>
            </p:cNvSpPr>
            <p:nvPr/>
          </p:nvSpPr>
          <p:spPr bwMode="auto">
            <a:xfrm>
              <a:off x="5508104" y="1858811"/>
              <a:ext cx="2828153" cy="2828153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" name="Oval 5"/>
            <p:cNvSpPr>
              <a:spLocks/>
            </p:cNvSpPr>
            <p:nvPr/>
          </p:nvSpPr>
          <p:spPr bwMode="auto">
            <a:xfrm>
              <a:off x="5461762" y="1830802"/>
              <a:ext cx="2901188" cy="2901188"/>
            </a:xfrm>
            <a:prstGeom prst="ellipse">
              <a:avLst/>
            </a:prstGeom>
            <a:grpFill/>
            <a:ln w="101600">
              <a:solidFill>
                <a:schemeClr val="bg1"/>
              </a:solidFill>
            </a:ln>
            <a:extLst/>
          </p:spPr>
          <p:txBody>
            <a:bodyPr lIns="0" tIns="0" rIns="0" bIns="0"/>
            <a:lstStyle/>
            <a:p>
              <a:endParaRPr lang="en-US">
                <a:noFill/>
              </a:endParaRPr>
            </a:p>
          </p:txBody>
        </p:sp>
      </p:grpSp>
      <p:sp>
        <p:nvSpPr>
          <p:cNvPr id="40" name="Oval 5"/>
          <p:cNvSpPr>
            <a:spLocks/>
          </p:cNvSpPr>
          <p:nvPr/>
        </p:nvSpPr>
        <p:spPr bwMode="auto">
          <a:xfrm>
            <a:off x="7967771" y="696722"/>
            <a:ext cx="888594" cy="888594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29" name="Oval 5"/>
          <p:cNvSpPr>
            <a:spLocks/>
          </p:cNvSpPr>
          <p:nvPr/>
        </p:nvSpPr>
        <p:spPr bwMode="auto">
          <a:xfrm>
            <a:off x="10272219" y="580361"/>
            <a:ext cx="2012904" cy="2012904"/>
          </a:xfrm>
          <a:prstGeom prst="ellipse">
            <a:avLst/>
          </a:prstGeom>
          <a:solidFill>
            <a:srgbClr val="1D2029">
              <a:alpha val="84999"/>
            </a:srgb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43" name="Rectangle 19"/>
          <p:cNvSpPr>
            <a:spLocks/>
          </p:cNvSpPr>
          <p:nvPr/>
        </p:nvSpPr>
        <p:spPr bwMode="auto">
          <a:xfrm>
            <a:off x="10286275" y="828031"/>
            <a:ext cx="848952" cy="180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80000"/>
              </a:lnSpc>
            </a:pPr>
            <a:endParaRPr lang="en-US" sz="10546" dirty="0">
              <a:solidFill>
                <a:srgbClr val="FFFFFF"/>
              </a:solidFill>
              <a:latin typeface="Agency FB" pitchFamily="34" charset="0"/>
              <a:ea typeface="ＭＳ Ｐゴシック" charset="0"/>
              <a:cs typeface="Bebas Neue" charset="0"/>
              <a:sym typeface="Bebas Neue" charset="0"/>
            </a:endParaRPr>
          </a:p>
        </p:txBody>
      </p:sp>
      <p:sp>
        <p:nvSpPr>
          <p:cNvPr id="26644" name="Rectangle 20"/>
          <p:cNvSpPr>
            <a:spLocks/>
          </p:cNvSpPr>
          <p:nvPr/>
        </p:nvSpPr>
        <p:spPr bwMode="auto">
          <a:xfrm>
            <a:off x="10344754" y="1194664"/>
            <a:ext cx="1891890" cy="111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Oval 5"/>
          <p:cNvSpPr>
            <a:spLocks/>
          </p:cNvSpPr>
          <p:nvPr/>
        </p:nvSpPr>
        <p:spPr bwMode="auto">
          <a:xfrm>
            <a:off x="10130803" y="436459"/>
            <a:ext cx="2297712" cy="2297712"/>
          </a:xfrm>
          <a:prstGeom prst="ellipse">
            <a:avLst/>
          </a:prstGeom>
          <a:noFill/>
          <a:ln w="19050">
            <a:solidFill>
              <a:schemeClr val="accent2"/>
            </a:solidFill>
            <a:prstDash val="sysDot"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8307191" y="3902743"/>
            <a:ext cx="3410586" cy="2060706"/>
            <a:chOff x="5910651" y="2927949"/>
            <a:chExt cx="2425605" cy="1465572"/>
          </a:xfrm>
        </p:grpSpPr>
        <p:sp>
          <p:nvSpPr>
            <p:cNvPr id="26646" name="Rectangle 22"/>
            <p:cNvSpPr>
              <a:spLocks/>
            </p:cNvSpPr>
            <p:nvPr/>
          </p:nvSpPr>
          <p:spPr bwMode="auto">
            <a:xfrm>
              <a:off x="5910651" y="2927949"/>
              <a:ext cx="2425605" cy="974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spc="3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TITLE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ON </a:t>
              </a:r>
              <a:r>
                <a:rPr lang="en-US" altLang="zh-CN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ADD RELATED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TITLE WORDS</a:t>
              </a:r>
              <a:endParaRPr lang="zh-CN" altLang="en-US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647" name="Rectangle 23"/>
            <p:cNvSpPr>
              <a:spLocks/>
            </p:cNvSpPr>
            <p:nvPr/>
          </p:nvSpPr>
          <p:spPr bwMode="auto">
            <a:xfrm>
              <a:off x="5982089" y="3969225"/>
              <a:ext cx="1935307" cy="42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9208238" y="2953654"/>
            <a:ext cx="917413" cy="779020"/>
          </a:xfrm>
          <a:custGeom>
            <a:avLst/>
            <a:gdLst>
              <a:gd name="T0" fmla="*/ 76 w 174"/>
              <a:gd name="T1" fmla="*/ 50 h 148"/>
              <a:gd name="T2" fmla="*/ 118 w 174"/>
              <a:gd name="T3" fmla="*/ 77 h 148"/>
              <a:gd name="T4" fmla="*/ 128 w 174"/>
              <a:gd name="T5" fmla="*/ 75 h 148"/>
              <a:gd name="T6" fmla="*/ 172 w 174"/>
              <a:gd name="T7" fmla="*/ 13 h 148"/>
              <a:gd name="T8" fmla="*/ 170 w 174"/>
              <a:gd name="T9" fmla="*/ 2 h 148"/>
              <a:gd name="T10" fmla="*/ 159 w 174"/>
              <a:gd name="T11" fmla="*/ 4 h 148"/>
              <a:gd name="T12" fmla="*/ 120 w 174"/>
              <a:gd name="T13" fmla="*/ 60 h 148"/>
              <a:gd name="T14" fmla="*/ 78 w 174"/>
              <a:gd name="T15" fmla="*/ 33 h 148"/>
              <a:gd name="T16" fmla="*/ 72 w 174"/>
              <a:gd name="T17" fmla="*/ 32 h 148"/>
              <a:gd name="T18" fmla="*/ 67 w 174"/>
              <a:gd name="T19" fmla="*/ 35 h 148"/>
              <a:gd name="T20" fmla="*/ 3 w 174"/>
              <a:gd name="T21" fmla="*/ 136 h 148"/>
              <a:gd name="T22" fmla="*/ 5 w 174"/>
              <a:gd name="T23" fmla="*/ 147 h 148"/>
              <a:gd name="T24" fmla="*/ 9 w 174"/>
              <a:gd name="T25" fmla="*/ 148 h 148"/>
              <a:gd name="T26" fmla="*/ 16 w 174"/>
              <a:gd name="T27" fmla="*/ 145 h 148"/>
              <a:gd name="T28" fmla="*/ 76 w 174"/>
              <a:gd name="T29" fmla="*/ 50 h 148"/>
              <a:gd name="T30" fmla="*/ 160 w 174"/>
              <a:gd name="T31" fmla="*/ 88 h 148"/>
              <a:gd name="T32" fmla="*/ 122 w 174"/>
              <a:gd name="T33" fmla="*/ 123 h 148"/>
              <a:gd name="T34" fmla="*/ 77 w 174"/>
              <a:gd name="T35" fmla="*/ 88 h 148"/>
              <a:gd name="T36" fmla="*/ 74 w 174"/>
              <a:gd name="T37" fmla="*/ 86 h 148"/>
              <a:gd name="T38" fmla="*/ 68 w 174"/>
              <a:gd name="T39" fmla="*/ 85 h 148"/>
              <a:gd name="T40" fmla="*/ 59 w 174"/>
              <a:gd name="T41" fmla="*/ 99 h 148"/>
              <a:gd name="T42" fmla="*/ 68 w 174"/>
              <a:gd name="T43" fmla="*/ 101 h 148"/>
              <a:gd name="T44" fmla="*/ 117 w 174"/>
              <a:gd name="T45" fmla="*/ 139 h 148"/>
              <a:gd name="T46" fmla="*/ 122 w 174"/>
              <a:gd name="T47" fmla="*/ 140 h 148"/>
              <a:gd name="T48" fmla="*/ 127 w 174"/>
              <a:gd name="T49" fmla="*/ 138 h 148"/>
              <a:gd name="T50" fmla="*/ 170 w 174"/>
              <a:gd name="T51" fmla="*/ 100 h 148"/>
              <a:gd name="T52" fmla="*/ 171 w 174"/>
              <a:gd name="T53" fmla="*/ 89 h 148"/>
              <a:gd name="T54" fmla="*/ 160 w 174"/>
              <a:gd name="T55" fmla="*/ 88 h 148"/>
              <a:gd name="T56" fmla="*/ 7 w 174"/>
              <a:gd name="T57" fmla="*/ 86 h 148"/>
              <a:gd name="T58" fmla="*/ 19 w 174"/>
              <a:gd name="T59" fmla="*/ 89 h 148"/>
              <a:gd name="T60" fmla="*/ 28 w 174"/>
              <a:gd name="T61" fmla="*/ 75 h 148"/>
              <a:gd name="T62" fmla="*/ 11 w 174"/>
              <a:gd name="T63" fmla="*/ 71 h 148"/>
              <a:gd name="T64" fmla="*/ 2 w 174"/>
              <a:gd name="T65" fmla="*/ 76 h 148"/>
              <a:gd name="T66" fmla="*/ 7 w 174"/>
              <a:gd name="T67" fmla="*/ 86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4" h="148">
                <a:moveTo>
                  <a:pt x="76" y="50"/>
                </a:moveTo>
                <a:cubicBezTo>
                  <a:pt x="118" y="77"/>
                  <a:pt x="118" y="77"/>
                  <a:pt x="118" y="77"/>
                </a:cubicBezTo>
                <a:cubicBezTo>
                  <a:pt x="121" y="79"/>
                  <a:pt x="126" y="78"/>
                  <a:pt x="128" y="75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4" y="9"/>
                  <a:pt x="173" y="5"/>
                  <a:pt x="170" y="2"/>
                </a:cubicBezTo>
                <a:cubicBezTo>
                  <a:pt x="166" y="0"/>
                  <a:pt x="161" y="1"/>
                  <a:pt x="159" y="4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78" y="33"/>
                  <a:pt x="78" y="33"/>
                  <a:pt x="78" y="33"/>
                </a:cubicBezTo>
                <a:cubicBezTo>
                  <a:pt x="76" y="32"/>
                  <a:pt x="74" y="31"/>
                  <a:pt x="72" y="32"/>
                </a:cubicBezTo>
                <a:cubicBezTo>
                  <a:pt x="70" y="32"/>
                  <a:pt x="68" y="34"/>
                  <a:pt x="67" y="35"/>
                </a:cubicBezTo>
                <a:cubicBezTo>
                  <a:pt x="3" y="136"/>
                  <a:pt x="3" y="136"/>
                  <a:pt x="3" y="136"/>
                </a:cubicBezTo>
                <a:cubicBezTo>
                  <a:pt x="0" y="140"/>
                  <a:pt x="1" y="145"/>
                  <a:pt x="5" y="147"/>
                </a:cubicBezTo>
                <a:cubicBezTo>
                  <a:pt x="6" y="148"/>
                  <a:pt x="8" y="148"/>
                  <a:pt x="9" y="148"/>
                </a:cubicBezTo>
                <a:cubicBezTo>
                  <a:pt x="12" y="148"/>
                  <a:pt x="14" y="147"/>
                  <a:pt x="16" y="145"/>
                </a:cubicBezTo>
                <a:cubicBezTo>
                  <a:pt x="76" y="50"/>
                  <a:pt x="76" y="50"/>
                  <a:pt x="76" y="50"/>
                </a:cubicBezTo>
                <a:close/>
                <a:moveTo>
                  <a:pt x="160" y="88"/>
                </a:moveTo>
                <a:cubicBezTo>
                  <a:pt x="122" y="123"/>
                  <a:pt x="122" y="123"/>
                  <a:pt x="122" y="123"/>
                </a:cubicBezTo>
                <a:cubicBezTo>
                  <a:pt x="77" y="88"/>
                  <a:pt x="77" y="88"/>
                  <a:pt x="77" y="88"/>
                </a:cubicBezTo>
                <a:cubicBezTo>
                  <a:pt x="76" y="87"/>
                  <a:pt x="75" y="87"/>
                  <a:pt x="74" y="86"/>
                </a:cubicBezTo>
                <a:cubicBezTo>
                  <a:pt x="68" y="85"/>
                  <a:pt x="68" y="85"/>
                  <a:pt x="68" y="85"/>
                </a:cubicBezTo>
                <a:cubicBezTo>
                  <a:pt x="59" y="99"/>
                  <a:pt x="59" y="99"/>
                  <a:pt x="59" y="99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117" y="139"/>
                  <a:pt x="117" y="139"/>
                  <a:pt x="117" y="139"/>
                </a:cubicBezTo>
                <a:cubicBezTo>
                  <a:pt x="119" y="140"/>
                  <a:pt x="120" y="140"/>
                  <a:pt x="122" y="140"/>
                </a:cubicBezTo>
                <a:cubicBezTo>
                  <a:pt x="124" y="140"/>
                  <a:pt x="126" y="140"/>
                  <a:pt x="127" y="138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4" y="97"/>
                  <a:pt x="174" y="92"/>
                  <a:pt x="171" y="89"/>
                </a:cubicBezTo>
                <a:cubicBezTo>
                  <a:pt x="168" y="85"/>
                  <a:pt x="163" y="85"/>
                  <a:pt x="160" y="88"/>
                </a:cubicBezTo>
                <a:close/>
                <a:moveTo>
                  <a:pt x="7" y="86"/>
                </a:moveTo>
                <a:cubicBezTo>
                  <a:pt x="19" y="89"/>
                  <a:pt x="19" y="89"/>
                  <a:pt x="19" y="89"/>
                </a:cubicBezTo>
                <a:cubicBezTo>
                  <a:pt x="28" y="75"/>
                  <a:pt x="28" y="75"/>
                  <a:pt x="28" y="75"/>
                </a:cubicBezTo>
                <a:cubicBezTo>
                  <a:pt x="11" y="71"/>
                  <a:pt x="11" y="71"/>
                  <a:pt x="11" y="71"/>
                </a:cubicBezTo>
                <a:cubicBezTo>
                  <a:pt x="7" y="70"/>
                  <a:pt x="3" y="72"/>
                  <a:pt x="2" y="76"/>
                </a:cubicBezTo>
                <a:cubicBezTo>
                  <a:pt x="1" y="81"/>
                  <a:pt x="3" y="85"/>
                  <a:pt x="7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5"/>
          <p:cNvSpPr>
            <a:spLocks/>
          </p:cNvSpPr>
          <p:nvPr/>
        </p:nvSpPr>
        <p:spPr bwMode="auto">
          <a:xfrm>
            <a:off x="7340109" y="407985"/>
            <a:ext cx="373377" cy="373377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098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6" grpId="1" animBg="1"/>
      <p:bldP spid="40" grpId="0" animBg="1"/>
      <p:bldP spid="40" grpId="1" animBg="1"/>
      <p:bldP spid="26629" grpId="0" animBg="1"/>
      <p:bldP spid="26629" grpId="1" animBg="1"/>
      <p:bldP spid="26643" grpId="0"/>
      <p:bldP spid="26644" grpId="0"/>
      <p:bldP spid="41" grpId="0" animBg="1"/>
      <p:bldP spid="41" grpId="1" animBg="1"/>
      <p:bldP spid="7" grpId="0" animBg="1"/>
      <p:bldP spid="26" grpId="0" animBg="1"/>
      <p:bldP spid="26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5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71315"/>
      </a:accent1>
      <a:accent2>
        <a:srgbClr val="1A1A1A"/>
      </a:accent2>
      <a:accent3>
        <a:srgbClr val="D71315"/>
      </a:accent3>
      <a:accent4>
        <a:srgbClr val="1A1A1A"/>
      </a:accent4>
      <a:accent5>
        <a:srgbClr val="D71315"/>
      </a:accent5>
      <a:accent6>
        <a:srgbClr val="1A1A1A"/>
      </a:accent6>
      <a:hlink>
        <a:srgbClr val="D71315"/>
      </a:hlink>
      <a:folHlink>
        <a:srgbClr val="1A1A1A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5279</Words>
  <Application>Microsoft Office PowerPoint</Application>
  <PresentationFormat>自定义</PresentationFormat>
  <Paragraphs>188</Paragraphs>
  <Slides>23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健身模板</dc:title>
  <dc:creator/>
  <cp:keywords>第一PPT模板网-WWW.1PPT.COM</cp:keywords>
  <cp:lastModifiedBy/>
  <cp:revision>1</cp:revision>
  <dcterms:created xsi:type="dcterms:W3CDTF">2016-10-17T14:00:15Z</dcterms:created>
  <dcterms:modified xsi:type="dcterms:W3CDTF">2017-12-29T07:18:23Z</dcterms:modified>
</cp:coreProperties>
</file>