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3" r:id="rId2"/>
  </p:sldMasterIdLst>
  <p:notesMasterIdLst>
    <p:notesMasterId r:id="rId26"/>
  </p:notesMasterIdLst>
  <p:handoutMasterIdLst>
    <p:handoutMasterId r:id="rId27"/>
  </p:handoutMasterIdLst>
  <p:sldIdLst>
    <p:sldId id="3169" r:id="rId3"/>
    <p:sldId id="3171" r:id="rId4"/>
    <p:sldId id="3170" r:id="rId5"/>
    <p:sldId id="3117" r:id="rId6"/>
    <p:sldId id="3121" r:id="rId7"/>
    <p:sldId id="3154" r:id="rId8"/>
    <p:sldId id="3114" r:id="rId9"/>
    <p:sldId id="3172" r:id="rId10"/>
    <p:sldId id="3119" r:id="rId11"/>
    <p:sldId id="3122" r:id="rId12"/>
    <p:sldId id="3115" r:id="rId13"/>
    <p:sldId id="3125" r:id="rId14"/>
    <p:sldId id="3173" r:id="rId15"/>
    <p:sldId id="3139" r:id="rId16"/>
    <p:sldId id="3133" r:id="rId17"/>
    <p:sldId id="3153" r:id="rId18"/>
    <p:sldId id="3126" r:id="rId19"/>
    <p:sldId id="3174" r:id="rId20"/>
    <p:sldId id="3124" r:id="rId21"/>
    <p:sldId id="3137" r:id="rId22"/>
    <p:sldId id="3123" r:id="rId23"/>
    <p:sldId id="3175" r:id="rId24"/>
    <p:sldId id="317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6FC6"/>
    <a:srgbClr val="FFC304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2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  <a:ln w="25400">
              <a:noFill/>
            </a:ln>
            <a:effectLst/>
          </c:spPr>
          <c:invertIfNegative val="0"/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94D8-4606-94E9-A7625C0762F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4D8-4606-94E9-A7625C0762FB}"/>
            </c:ext>
          </c:extLst>
        </c:ser>
        <c:ser>
          <c:idx val="1"/>
          <c:order val="1"/>
          <c:spPr>
            <a:solidFill>
              <a:schemeClr val="accent3"/>
            </a:solidFill>
            <a:ln w="25400">
              <a:noFill/>
            </a:ln>
            <a:effectLst/>
          </c:spPr>
          <c:invertIfNegative val="0"/>
          <c:val>
            <c:numRef>
              <c:f>Sheet1!$C$2:$C$11</c:f>
              <c:numCache>
                <c:formatCode>General</c:formatCode>
                <c:ptCount val="10"/>
                <c:pt idx="0">
                  <c:v>9</c:v>
                </c:pt>
                <c:pt idx="1">
                  <c:v>8</c:v>
                </c:pt>
                <c:pt idx="2">
                  <c:v>7</c:v>
                </c:pt>
                <c:pt idx="3">
                  <c:v>6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4D8-4606-94E9-A7625C076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200313472"/>
        <c:axId val="198279552"/>
      </c:barChart>
      <c:catAx>
        <c:axId val="200313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bg1"/>
                </a:solidFill>
              </a:defRPr>
            </a:pPr>
            <a:endParaRPr lang="zh-CN"/>
          </a:p>
        </c:txPr>
        <c:crossAx val="198279552"/>
        <c:crosses val="autoZero"/>
        <c:auto val="1"/>
        <c:lblAlgn val="ctr"/>
        <c:lblOffset val="100"/>
        <c:tickMarkSkip val="1"/>
        <c:noMultiLvlLbl val="0"/>
      </c:catAx>
      <c:valAx>
        <c:axId val="198279552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00313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840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0143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965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658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647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311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2626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3964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11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4397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6361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250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000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159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368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394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989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7019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2017/12/28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9427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435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404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55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025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431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412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50464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4" name="矩形 259"/>
          <p:cNvSpPr>
            <a:spLocks noChangeArrowheads="1"/>
          </p:cNvSpPr>
          <p:nvPr/>
        </p:nvSpPr>
        <p:spPr bwMode="auto">
          <a:xfrm>
            <a:off x="517527" y="4962645"/>
            <a:ext cx="6479747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7999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数据报告</a:t>
            </a:r>
            <a:endParaRPr lang="zh-CN" altLang="en-US" sz="7999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45" name="矩形 259"/>
          <p:cNvSpPr>
            <a:spLocks noChangeArrowheads="1"/>
          </p:cNvSpPr>
          <p:nvPr/>
        </p:nvSpPr>
        <p:spPr bwMode="auto">
          <a:xfrm>
            <a:off x="517527" y="6136605"/>
            <a:ext cx="532776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SUMMARIZES THE WORK PLAN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矩形 259"/>
          <p:cNvSpPr>
            <a:spLocks noChangeArrowheads="1"/>
          </p:cNvSpPr>
          <p:nvPr/>
        </p:nvSpPr>
        <p:spPr bwMode="auto">
          <a:xfrm>
            <a:off x="517525" y="6445301"/>
            <a:ext cx="4571378" cy="3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7" name="矩形 259"/>
          <p:cNvSpPr>
            <a:spLocks noChangeArrowheads="1"/>
          </p:cNvSpPr>
          <p:nvPr/>
        </p:nvSpPr>
        <p:spPr bwMode="auto">
          <a:xfrm>
            <a:off x="517527" y="4339152"/>
            <a:ext cx="2735793" cy="830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精致通用</a:t>
            </a:r>
            <a:endParaRPr lang="zh-CN" altLang="en-US" sz="48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34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3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4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44" grpId="0"/>
          <p:bldP spid="45" grpId="0"/>
          <p:bldP spid="45" grpId="1"/>
          <p:bldP spid="46" grpId="0"/>
          <p:bldP spid="46" grpId="1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3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4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44" grpId="0"/>
          <p:bldP spid="45" grpId="0"/>
          <p:bldP spid="45" grpId="1"/>
          <p:bldP spid="46" grpId="0"/>
          <p:bldP spid="46" grpId="1"/>
          <p:bldP spid="47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19728" y="2061977"/>
            <a:ext cx="2901142" cy="4331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20871" y="2061977"/>
            <a:ext cx="2901142" cy="43319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18585" y="2061977"/>
            <a:ext cx="2901142" cy="43319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组合 4165"/>
          <p:cNvGrpSpPr/>
          <p:nvPr/>
        </p:nvGrpSpPr>
        <p:grpSpPr>
          <a:xfrm>
            <a:off x="4330537" y="3165703"/>
            <a:ext cx="877238" cy="716831"/>
            <a:chOff x="7107238" y="1501775"/>
            <a:chExt cx="555625" cy="454026"/>
          </a:xfrm>
          <a:solidFill>
            <a:schemeClr val="bg1"/>
          </a:solidFill>
        </p:grpSpPr>
        <p:sp>
          <p:nvSpPr>
            <p:cNvPr id="11" name="Freeform 1430"/>
            <p:cNvSpPr>
              <a:spLocks noEditPoints="1"/>
            </p:cNvSpPr>
            <p:nvPr/>
          </p:nvSpPr>
          <p:spPr bwMode="auto">
            <a:xfrm>
              <a:off x="7107238" y="1504950"/>
              <a:ext cx="555625" cy="450850"/>
            </a:xfrm>
            <a:custGeom>
              <a:avLst/>
              <a:gdLst>
                <a:gd name="T0" fmla="*/ 30 w 148"/>
                <a:gd name="T1" fmla="*/ 120 h 120"/>
                <a:gd name="T2" fmla="*/ 18 w 148"/>
                <a:gd name="T3" fmla="*/ 111 h 120"/>
                <a:gd name="T4" fmla="*/ 1 w 148"/>
                <a:gd name="T5" fmla="*/ 42 h 120"/>
                <a:gd name="T6" fmla="*/ 2 w 148"/>
                <a:gd name="T7" fmla="*/ 33 h 120"/>
                <a:gd name="T8" fmla="*/ 9 w 148"/>
                <a:gd name="T9" fmla="*/ 27 h 120"/>
                <a:gd name="T10" fmla="*/ 114 w 148"/>
                <a:gd name="T11" fmla="*/ 0 h 120"/>
                <a:gd name="T12" fmla="*/ 117 w 148"/>
                <a:gd name="T13" fmla="*/ 0 h 120"/>
                <a:gd name="T14" fmla="*/ 129 w 148"/>
                <a:gd name="T15" fmla="*/ 9 h 120"/>
                <a:gd name="T16" fmla="*/ 147 w 148"/>
                <a:gd name="T17" fmla="*/ 77 h 120"/>
                <a:gd name="T18" fmla="*/ 146 w 148"/>
                <a:gd name="T19" fmla="*/ 87 h 120"/>
                <a:gd name="T20" fmla="*/ 138 w 148"/>
                <a:gd name="T21" fmla="*/ 92 h 120"/>
                <a:gd name="T22" fmla="*/ 33 w 148"/>
                <a:gd name="T23" fmla="*/ 119 h 120"/>
                <a:gd name="T24" fmla="*/ 30 w 148"/>
                <a:gd name="T25" fmla="*/ 120 h 120"/>
                <a:gd name="T26" fmla="*/ 117 w 148"/>
                <a:gd name="T27" fmla="*/ 8 h 120"/>
                <a:gd name="T28" fmla="*/ 116 w 148"/>
                <a:gd name="T29" fmla="*/ 8 h 120"/>
                <a:gd name="T30" fmla="*/ 11 w 148"/>
                <a:gd name="T31" fmla="*/ 35 h 120"/>
                <a:gd name="T32" fmla="*/ 9 w 148"/>
                <a:gd name="T33" fmla="*/ 37 h 120"/>
                <a:gd name="T34" fmla="*/ 8 w 148"/>
                <a:gd name="T35" fmla="*/ 40 h 120"/>
                <a:gd name="T36" fmla="*/ 26 w 148"/>
                <a:gd name="T37" fmla="*/ 109 h 120"/>
                <a:gd name="T38" fmla="*/ 31 w 148"/>
                <a:gd name="T39" fmla="*/ 111 h 120"/>
                <a:gd name="T40" fmla="*/ 136 w 148"/>
                <a:gd name="T41" fmla="*/ 84 h 120"/>
                <a:gd name="T42" fmla="*/ 139 w 148"/>
                <a:gd name="T43" fmla="*/ 83 h 120"/>
                <a:gd name="T44" fmla="*/ 139 w 148"/>
                <a:gd name="T45" fmla="*/ 79 h 120"/>
                <a:gd name="T46" fmla="*/ 121 w 148"/>
                <a:gd name="T47" fmla="*/ 11 h 120"/>
                <a:gd name="T48" fmla="*/ 117 w 148"/>
                <a:gd name="T49" fmla="*/ 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20">
                  <a:moveTo>
                    <a:pt x="30" y="120"/>
                  </a:moveTo>
                  <a:cubicBezTo>
                    <a:pt x="25" y="120"/>
                    <a:pt x="20" y="116"/>
                    <a:pt x="18" y="11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39"/>
                    <a:pt x="0" y="35"/>
                    <a:pt x="2" y="33"/>
                  </a:cubicBezTo>
                  <a:cubicBezTo>
                    <a:pt x="4" y="30"/>
                    <a:pt x="6" y="28"/>
                    <a:pt x="9" y="27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6" y="0"/>
                    <a:pt x="117" y="0"/>
                  </a:cubicBezTo>
                  <a:cubicBezTo>
                    <a:pt x="123" y="0"/>
                    <a:pt x="128" y="3"/>
                    <a:pt x="129" y="9"/>
                  </a:cubicBezTo>
                  <a:cubicBezTo>
                    <a:pt x="147" y="77"/>
                    <a:pt x="147" y="77"/>
                    <a:pt x="147" y="77"/>
                  </a:cubicBezTo>
                  <a:cubicBezTo>
                    <a:pt x="148" y="81"/>
                    <a:pt x="147" y="84"/>
                    <a:pt x="146" y="87"/>
                  </a:cubicBezTo>
                  <a:cubicBezTo>
                    <a:pt x="144" y="89"/>
                    <a:pt x="141" y="91"/>
                    <a:pt x="138" y="92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2" y="120"/>
                    <a:pt x="31" y="120"/>
                    <a:pt x="30" y="120"/>
                  </a:cubicBezTo>
                  <a:close/>
                  <a:moveTo>
                    <a:pt x="117" y="8"/>
                  </a:moveTo>
                  <a:cubicBezTo>
                    <a:pt x="116" y="8"/>
                    <a:pt x="116" y="8"/>
                    <a:pt x="116" y="8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9" y="36"/>
                    <a:pt x="9" y="37"/>
                  </a:cubicBezTo>
                  <a:cubicBezTo>
                    <a:pt x="8" y="38"/>
                    <a:pt x="8" y="39"/>
                    <a:pt x="8" y="4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7" y="111"/>
                    <a:pt x="29" y="112"/>
                    <a:pt x="31" y="111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37" y="84"/>
                    <a:pt x="138" y="84"/>
                    <a:pt x="139" y="83"/>
                  </a:cubicBezTo>
                  <a:cubicBezTo>
                    <a:pt x="139" y="82"/>
                    <a:pt x="139" y="81"/>
                    <a:pt x="139" y="79"/>
                  </a:cubicBezTo>
                  <a:cubicBezTo>
                    <a:pt x="121" y="11"/>
                    <a:pt x="121" y="11"/>
                    <a:pt x="121" y="11"/>
                  </a:cubicBezTo>
                  <a:cubicBezTo>
                    <a:pt x="121" y="9"/>
                    <a:pt x="119" y="8"/>
                    <a:pt x="1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31"/>
            <p:cNvSpPr>
              <a:spLocks/>
            </p:cNvSpPr>
            <p:nvPr/>
          </p:nvSpPr>
          <p:spPr bwMode="auto">
            <a:xfrm>
              <a:off x="7178676" y="1700213"/>
              <a:ext cx="481013" cy="255588"/>
            </a:xfrm>
            <a:custGeom>
              <a:avLst/>
              <a:gdLst>
                <a:gd name="T0" fmla="*/ 11 w 128"/>
                <a:gd name="T1" fmla="*/ 68 h 68"/>
                <a:gd name="T2" fmla="*/ 1 w 128"/>
                <a:gd name="T3" fmla="*/ 62 h 68"/>
                <a:gd name="T4" fmla="*/ 0 w 128"/>
                <a:gd name="T5" fmla="*/ 60 h 68"/>
                <a:gd name="T6" fmla="*/ 33 w 128"/>
                <a:gd name="T7" fmla="*/ 11 h 68"/>
                <a:gd name="T8" fmla="*/ 39 w 128"/>
                <a:gd name="T9" fmla="*/ 15 h 68"/>
                <a:gd name="T10" fmla="*/ 10 w 128"/>
                <a:gd name="T11" fmla="*/ 59 h 68"/>
                <a:gd name="T12" fmla="*/ 12 w 128"/>
                <a:gd name="T13" fmla="*/ 59 h 68"/>
                <a:gd name="T14" fmla="*/ 117 w 128"/>
                <a:gd name="T15" fmla="*/ 32 h 68"/>
                <a:gd name="T16" fmla="*/ 119 w 128"/>
                <a:gd name="T17" fmla="*/ 31 h 68"/>
                <a:gd name="T18" fmla="*/ 71 w 128"/>
                <a:gd name="T19" fmla="*/ 7 h 68"/>
                <a:gd name="T20" fmla="*/ 75 w 128"/>
                <a:gd name="T21" fmla="*/ 0 h 68"/>
                <a:gd name="T22" fmla="*/ 128 w 128"/>
                <a:gd name="T23" fmla="*/ 27 h 68"/>
                <a:gd name="T24" fmla="*/ 128 w 128"/>
                <a:gd name="T25" fmla="*/ 30 h 68"/>
                <a:gd name="T26" fmla="*/ 119 w 128"/>
                <a:gd name="T27" fmla="*/ 40 h 68"/>
                <a:gd name="T28" fmla="*/ 14 w 128"/>
                <a:gd name="T29" fmla="*/ 67 h 68"/>
                <a:gd name="T30" fmla="*/ 11 w 128"/>
                <a:gd name="T3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68">
                  <a:moveTo>
                    <a:pt x="11" y="68"/>
                  </a:moveTo>
                  <a:cubicBezTo>
                    <a:pt x="7" y="68"/>
                    <a:pt x="3" y="66"/>
                    <a:pt x="1" y="6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60"/>
                    <a:pt x="11" y="60"/>
                    <a:pt x="12" y="59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8" y="32"/>
                    <a:pt x="119" y="32"/>
                    <a:pt x="119" y="31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28" y="30"/>
                    <a:pt x="128" y="30"/>
                    <a:pt x="128" y="30"/>
                  </a:cubicBezTo>
                  <a:cubicBezTo>
                    <a:pt x="128" y="35"/>
                    <a:pt x="124" y="39"/>
                    <a:pt x="119" y="40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3" y="67"/>
                    <a:pt x="12" y="68"/>
                    <a:pt x="1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432"/>
            <p:cNvSpPr>
              <a:spLocks noEditPoints="1"/>
            </p:cNvSpPr>
            <p:nvPr/>
          </p:nvSpPr>
          <p:spPr bwMode="auto">
            <a:xfrm>
              <a:off x="7107238" y="1501775"/>
              <a:ext cx="484188" cy="307975"/>
            </a:xfrm>
            <a:custGeom>
              <a:avLst/>
              <a:gdLst>
                <a:gd name="T0" fmla="*/ 79 w 129"/>
                <a:gd name="T1" fmla="*/ 82 h 82"/>
                <a:gd name="T2" fmla="*/ 0 w 129"/>
                <a:gd name="T3" fmla="*/ 41 h 82"/>
                <a:gd name="T4" fmla="*/ 0 w 129"/>
                <a:gd name="T5" fmla="*/ 38 h 82"/>
                <a:gd name="T6" fmla="*/ 9 w 129"/>
                <a:gd name="T7" fmla="*/ 28 h 82"/>
                <a:gd name="T8" fmla="*/ 114 w 129"/>
                <a:gd name="T9" fmla="*/ 1 h 82"/>
                <a:gd name="T10" fmla="*/ 127 w 129"/>
                <a:gd name="T11" fmla="*/ 6 h 82"/>
                <a:gd name="T12" fmla="*/ 129 w 129"/>
                <a:gd name="T13" fmla="*/ 8 h 82"/>
                <a:gd name="T14" fmla="*/ 79 w 129"/>
                <a:gd name="T15" fmla="*/ 82 h 82"/>
                <a:gd name="T16" fmla="*/ 9 w 129"/>
                <a:gd name="T17" fmla="*/ 37 h 82"/>
                <a:gd name="T18" fmla="*/ 77 w 129"/>
                <a:gd name="T19" fmla="*/ 72 h 82"/>
                <a:gd name="T20" fmla="*/ 119 w 129"/>
                <a:gd name="T21" fmla="*/ 9 h 82"/>
                <a:gd name="T22" fmla="*/ 116 w 129"/>
                <a:gd name="T23" fmla="*/ 9 h 82"/>
                <a:gd name="T24" fmla="*/ 11 w 129"/>
                <a:gd name="T25" fmla="*/ 36 h 82"/>
                <a:gd name="T26" fmla="*/ 9 w 129"/>
                <a:gd name="T27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82">
                  <a:moveTo>
                    <a:pt x="79" y="82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3"/>
                    <a:pt x="5" y="29"/>
                    <a:pt x="9" y="28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9" y="0"/>
                    <a:pt x="124" y="2"/>
                    <a:pt x="127" y="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79" y="82"/>
                  </a:lnTo>
                  <a:close/>
                  <a:moveTo>
                    <a:pt x="9" y="37"/>
                  </a:moveTo>
                  <a:cubicBezTo>
                    <a:pt x="77" y="72"/>
                    <a:pt x="77" y="72"/>
                    <a:pt x="77" y="72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8" y="9"/>
                    <a:pt x="117" y="9"/>
                    <a:pt x="116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0" y="36"/>
                    <a:pt x="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4161"/>
          <p:cNvGrpSpPr/>
          <p:nvPr/>
        </p:nvGrpSpPr>
        <p:grpSpPr>
          <a:xfrm>
            <a:off x="7298332" y="3041863"/>
            <a:ext cx="743932" cy="733923"/>
            <a:chOff x="7264401" y="4192588"/>
            <a:chExt cx="354013" cy="349250"/>
          </a:xfrm>
          <a:solidFill>
            <a:schemeClr val="bg1"/>
          </a:solidFill>
        </p:grpSpPr>
        <p:sp>
          <p:nvSpPr>
            <p:cNvPr id="15" name="Freeform 1531"/>
            <p:cNvSpPr>
              <a:spLocks noEditPoints="1"/>
            </p:cNvSpPr>
            <p:nvPr/>
          </p:nvSpPr>
          <p:spPr bwMode="auto">
            <a:xfrm>
              <a:off x="7264401" y="4192588"/>
              <a:ext cx="354013" cy="349250"/>
            </a:xfrm>
            <a:custGeom>
              <a:avLst/>
              <a:gdLst>
                <a:gd name="T0" fmla="*/ 74 w 94"/>
                <a:gd name="T1" fmla="*/ 93 h 93"/>
                <a:gd name="T2" fmla="*/ 23 w 94"/>
                <a:gd name="T3" fmla="*/ 71 h 93"/>
                <a:gd name="T4" fmla="*/ 23 w 94"/>
                <a:gd name="T5" fmla="*/ 70 h 93"/>
                <a:gd name="T6" fmla="*/ 1 w 94"/>
                <a:gd name="T7" fmla="*/ 18 h 93"/>
                <a:gd name="T8" fmla="*/ 1 w 94"/>
                <a:gd name="T9" fmla="*/ 17 h 93"/>
                <a:gd name="T10" fmla="*/ 1 w 94"/>
                <a:gd name="T11" fmla="*/ 16 h 93"/>
                <a:gd name="T12" fmla="*/ 5 w 94"/>
                <a:gd name="T13" fmla="*/ 12 h 93"/>
                <a:gd name="T14" fmla="*/ 22 w 94"/>
                <a:gd name="T15" fmla="*/ 1 h 93"/>
                <a:gd name="T16" fmla="*/ 25 w 94"/>
                <a:gd name="T17" fmla="*/ 0 h 93"/>
                <a:gd name="T18" fmla="*/ 33 w 94"/>
                <a:gd name="T19" fmla="*/ 5 h 93"/>
                <a:gd name="T20" fmla="*/ 40 w 94"/>
                <a:gd name="T21" fmla="*/ 26 h 93"/>
                <a:gd name="T22" fmla="*/ 37 w 94"/>
                <a:gd name="T23" fmla="*/ 35 h 93"/>
                <a:gd name="T24" fmla="*/ 30 w 94"/>
                <a:gd name="T25" fmla="*/ 40 h 93"/>
                <a:gd name="T26" fmla="*/ 31 w 94"/>
                <a:gd name="T27" fmla="*/ 42 h 93"/>
                <a:gd name="T28" fmla="*/ 40 w 94"/>
                <a:gd name="T29" fmla="*/ 53 h 93"/>
                <a:gd name="T30" fmla="*/ 51 w 94"/>
                <a:gd name="T31" fmla="*/ 63 h 93"/>
                <a:gd name="T32" fmla="*/ 54 w 94"/>
                <a:gd name="T33" fmla="*/ 63 h 93"/>
                <a:gd name="T34" fmla="*/ 54 w 94"/>
                <a:gd name="T35" fmla="*/ 63 h 93"/>
                <a:gd name="T36" fmla="*/ 58 w 94"/>
                <a:gd name="T37" fmla="*/ 57 h 93"/>
                <a:gd name="T38" fmla="*/ 66 w 94"/>
                <a:gd name="T39" fmla="*/ 53 h 93"/>
                <a:gd name="T40" fmla="*/ 67 w 94"/>
                <a:gd name="T41" fmla="*/ 54 h 93"/>
                <a:gd name="T42" fmla="*/ 89 w 94"/>
                <a:gd name="T43" fmla="*/ 61 h 93"/>
                <a:gd name="T44" fmla="*/ 93 w 94"/>
                <a:gd name="T45" fmla="*/ 71 h 93"/>
                <a:gd name="T46" fmla="*/ 82 w 94"/>
                <a:gd name="T47" fmla="*/ 88 h 93"/>
                <a:gd name="T48" fmla="*/ 78 w 94"/>
                <a:gd name="T49" fmla="*/ 92 h 93"/>
                <a:gd name="T50" fmla="*/ 76 w 94"/>
                <a:gd name="T51" fmla="*/ 93 h 93"/>
                <a:gd name="T52" fmla="*/ 74 w 94"/>
                <a:gd name="T53" fmla="*/ 93 h 93"/>
                <a:gd name="T54" fmla="*/ 29 w 94"/>
                <a:gd name="T55" fmla="*/ 65 h 93"/>
                <a:gd name="T56" fmla="*/ 29 w 94"/>
                <a:gd name="T57" fmla="*/ 65 h 93"/>
                <a:gd name="T58" fmla="*/ 74 w 94"/>
                <a:gd name="T59" fmla="*/ 85 h 93"/>
                <a:gd name="T60" fmla="*/ 76 w 94"/>
                <a:gd name="T61" fmla="*/ 83 h 93"/>
                <a:gd name="T62" fmla="*/ 86 w 94"/>
                <a:gd name="T63" fmla="*/ 69 h 93"/>
                <a:gd name="T64" fmla="*/ 85 w 94"/>
                <a:gd name="T65" fmla="*/ 68 h 93"/>
                <a:gd name="T66" fmla="*/ 66 w 94"/>
                <a:gd name="T67" fmla="*/ 61 h 93"/>
                <a:gd name="T68" fmla="*/ 65 w 94"/>
                <a:gd name="T69" fmla="*/ 62 h 93"/>
                <a:gd name="T70" fmla="*/ 61 w 94"/>
                <a:gd name="T71" fmla="*/ 68 h 93"/>
                <a:gd name="T72" fmla="*/ 47 w 94"/>
                <a:gd name="T73" fmla="*/ 69 h 93"/>
                <a:gd name="T74" fmla="*/ 35 w 94"/>
                <a:gd name="T75" fmla="*/ 59 h 93"/>
                <a:gd name="T76" fmla="*/ 24 w 94"/>
                <a:gd name="T77" fmla="*/ 47 h 93"/>
                <a:gd name="T78" fmla="*/ 22 w 94"/>
                <a:gd name="T79" fmla="*/ 38 h 93"/>
                <a:gd name="T80" fmla="*/ 26 w 94"/>
                <a:gd name="T81" fmla="*/ 33 h 93"/>
                <a:gd name="T82" fmla="*/ 32 w 94"/>
                <a:gd name="T83" fmla="*/ 29 h 93"/>
                <a:gd name="T84" fmla="*/ 32 w 94"/>
                <a:gd name="T85" fmla="*/ 28 h 93"/>
                <a:gd name="T86" fmla="*/ 26 w 94"/>
                <a:gd name="T87" fmla="*/ 8 h 93"/>
                <a:gd name="T88" fmla="*/ 25 w 94"/>
                <a:gd name="T89" fmla="*/ 8 h 93"/>
                <a:gd name="T90" fmla="*/ 11 w 94"/>
                <a:gd name="T91" fmla="*/ 17 h 93"/>
                <a:gd name="T92" fmla="*/ 9 w 94"/>
                <a:gd name="T93" fmla="*/ 20 h 93"/>
                <a:gd name="T94" fmla="*/ 29 w 94"/>
                <a:gd name="T95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4" h="93">
                  <a:moveTo>
                    <a:pt x="74" y="93"/>
                  </a:moveTo>
                  <a:cubicBezTo>
                    <a:pt x="56" y="93"/>
                    <a:pt x="38" y="85"/>
                    <a:pt x="23" y="71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8" y="55"/>
                    <a:pt x="0" y="37"/>
                    <a:pt x="1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3" y="14"/>
                    <a:pt x="4" y="13"/>
                    <a:pt x="5" y="12"/>
                  </a:cubicBezTo>
                  <a:cubicBezTo>
                    <a:pt x="10" y="7"/>
                    <a:pt x="16" y="3"/>
                    <a:pt x="22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7" y="0"/>
                    <a:pt x="32" y="1"/>
                    <a:pt x="33" y="5"/>
                  </a:cubicBezTo>
                  <a:cubicBezTo>
                    <a:pt x="35" y="11"/>
                    <a:pt x="38" y="19"/>
                    <a:pt x="40" y="26"/>
                  </a:cubicBezTo>
                  <a:cubicBezTo>
                    <a:pt x="41" y="28"/>
                    <a:pt x="40" y="34"/>
                    <a:pt x="37" y="35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1"/>
                    <a:pt x="31" y="42"/>
                  </a:cubicBezTo>
                  <a:cubicBezTo>
                    <a:pt x="34" y="46"/>
                    <a:pt x="37" y="50"/>
                    <a:pt x="40" y="53"/>
                  </a:cubicBezTo>
                  <a:cubicBezTo>
                    <a:pt x="44" y="57"/>
                    <a:pt x="48" y="60"/>
                    <a:pt x="51" y="63"/>
                  </a:cubicBezTo>
                  <a:cubicBezTo>
                    <a:pt x="52" y="63"/>
                    <a:pt x="53" y="63"/>
                    <a:pt x="54" y="63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0" y="53"/>
                    <a:pt x="65" y="53"/>
                    <a:pt x="66" y="53"/>
                  </a:cubicBezTo>
                  <a:cubicBezTo>
                    <a:pt x="66" y="53"/>
                    <a:pt x="67" y="53"/>
                    <a:pt x="67" y="54"/>
                  </a:cubicBezTo>
                  <a:cubicBezTo>
                    <a:pt x="77" y="56"/>
                    <a:pt x="82" y="57"/>
                    <a:pt x="89" y="61"/>
                  </a:cubicBezTo>
                  <a:cubicBezTo>
                    <a:pt x="92" y="62"/>
                    <a:pt x="94" y="68"/>
                    <a:pt x="93" y="71"/>
                  </a:cubicBezTo>
                  <a:cubicBezTo>
                    <a:pt x="91" y="78"/>
                    <a:pt x="87" y="83"/>
                    <a:pt x="82" y="88"/>
                  </a:cubicBezTo>
                  <a:cubicBezTo>
                    <a:pt x="81" y="90"/>
                    <a:pt x="79" y="91"/>
                    <a:pt x="78" y="92"/>
                  </a:cubicBezTo>
                  <a:cubicBezTo>
                    <a:pt x="76" y="93"/>
                    <a:pt x="76" y="93"/>
                    <a:pt x="76" y="93"/>
                  </a:cubicBezTo>
                  <a:lnTo>
                    <a:pt x="74" y="93"/>
                  </a:ln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42" y="78"/>
                    <a:pt x="58" y="85"/>
                    <a:pt x="74" y="85"/>
                  </a:cubicBezTo>
                  <a:cubicBezTo>
                    <a:pt x="75" y="84"/>
                    <a:pt x="75" y="83"/>
                    <a:pt x="76" y="83"/>
                  </a:cubicBezTo>
                  <a:cubicBezTo>
                    <a:pt x="80" y="79"/>
                    <a:pt x="83" y="74"/>
                    <a:pt x="86" y="69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79" y="65"/>
                    <a:pt x="74" y="63"/>
                    <a:pt x="66" y="61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58" y="72"/>
                    <a:pt x="51" y="73"/>
                    <a:pt x="47" y="69"/>
                  </a:cubicBezTo>
                  <a:cubicBezTo>
                    <a:pt x="43" y="66"/>
                    <a:pt x="39" y="63"/>
                    <a:pt x="35" y="59"/>
                  </a:cubicBezTo>
                  <a:cubicBezTo>
                    <a:pt x="31" y="55"/>
                    <a:pt x="27" y="51"/>
                    <a:pt x="24" y="47"/>
                  </a:cubicBezTo>
                  <a:cubicBezTo>
                    <a:pt x="23" y="44"/>
                    <a:pt x="22" y="41"/>
                    <a:pt x="22" y="38"/>
                  </a:cubicBezTo>
                  <a:cubicBezTo>
                    <a:pt x="23" y="36"/>
                    <a:pt x="24" y="34"/>
                    <a:pt x="26" y="33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0" y="21"/>
                    <a:pt x="28" y="14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0" y="10"/>
                    <a:pt x="15" y="13"/>
                    <a:pt x="11" y="17"/>
                  </a:cubicBezTo>
                  <a:cubicBezTo>
                    <a:pt x="10" y="18"/>
                    <a:pt x="9" y="19"/>
                    <a:pt x="9" y="20"/>
                  </a:cubicBezTo>
                  <a:cubicBezTo>
                    <a:pt x="9" y="35"/>
                    <a:pt x="16" y="52"/>
                    <a:pt x="2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32"/>
            <p:cNvSpPr>
              <a:spLocks/>
            </p:cNvSpPr>
            <p:nvPr/>
          </p:nvSpPr>
          <p:spPr bwMode="auto">
            <a:xfrm>
              <a:off x="7486651" y="4225925"/>
              <a:ext cx="93663" cy="93663"/>
            </a:xfrm>
            <a:custGeom>
              <a:avLst/>
              <a:gdLst>
                <a:gd name="T0" fmla="*/ 40 w 59"/>
                <a:gd name="T1" fmla="*/ 59 h 59"/>
                <a:gd name="T2" fmla="*/ 38 w 59"/>
                <a:gd name="T3" fmla="*/ 21 h 59"/>
                <a:gd name="T4" fmla="*/ 0 w 59"/>
                <a:gd name="T5" fmla="*/ 19 h 59"/>
                <a:gd name="T6" fmla="*/ 2 w 59"/>
                <a:gd name="T7" fmla="*/ 0 h 59"/>
                <a:gd name="T8" fmla="*/ 57 w 59"/>
                <a:gd name="T9" fmla="*/ 2 h 59"/>
                <a:gd name="T10" fmla="*/ 59 w 59"/>
                <a:gd name="T11" fmla="*/ 57 h 59"/>
                <a:gd name="T12" fmla="*/ 40 w 59"/>
                <a:gd name="T13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9">
                  <a:moveTo>
                    <a:pt x="40" y="59"/>
                  </a:moveTo>
                  <a:lnTo>
                    <a:pt x="38" y="21"/>
                  </a:lnTo>
                  <a:lnTo>
                    <a:pt x="0" y="19"/>
                  </a:lnTo>
                  <a:lnTo>
                    <a:pt x="2" y="0"/>
                  </a:lnTo>
                  <a:lnTo>
                    <a:pt x="57" y="2"/>
                  </a:lnTo>
                  <a:lnTo>
                    <a:pt x="59" y="57"/>
                  </a:lnTo>
                  <a:lnTo>
                    <a:pt x="4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533"/>
            <p:cNvSpPr>
              <a:spLocks/>
            </p:cNvSpPr>
            <p:nvPr/>
          </p:nvSpPr>
          <p:spPr bwMode="auto">
            <a:xfrm>
              <a:off x="7461251" y="4240213"/>
              <a:ext cx="104775" cy="106363"/>
            </a:xfrm>
            <a:custGeom>
              <a:avLst/>
              <a:gdLst>
                <a:gd name="T0" fmla="*/ 14 w 66"/>
                <a:gd name="T1" fmla="*/ 67 h 67"/>
                <a:gd name="T2" fmla="*/ 0 w 66"/>
                <a:gd name="T3" fmla="*/ 52 h 67"/>
                <a:gd name="T4" fmla="*/ 52 w 66"/>
                <a:gd name="T5" fmla="*/ 0 h 67"/>
                <a:gd name="T6" fmla="*/ 66 w 66"/>
                <a:gd name="T7" fmla="*/ 15 h 67"/>
                <a:gd name="T8" fmla="*/ 14 w 66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14" y="67"/>
                  </a:moveTo>
                  <a:lnTo>
                    <a:pt x="0" y="52"/>
                  </a:lnTo>
                  <a:lnTo>
                    <a:pt x="52" y="0"/>
                  </a:lnTo>
                  <a:lnTo>
                    <a:pt x="66" y="15"/>
                  </a:lnTo>
                  <a:lnTo>
                    <a:pt x="1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0130033" y="3015891"/>
            <a:ext cx="882817" cy="785865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56499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557642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458785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8446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49591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850734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69" y="2061976"/>
            <a:ext cx="3319204" cy="434169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3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  <p:bldP spid="23" grpId="0"/>
      <p:bldP spid="24" grpId="0"/>
      <p:bldP spid="26" grpId="0"/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106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Freeform 124"/>
          <p:cNvSpPr>
            <a:spLocks noEditPoints="1"/>
          </p:cNvSpPr>
          <p:nvPr/>
        </p:nvSpPr>
        <p:spPr bwMode="auto">
          <a:xfrm>
            <a:off x="2040203" y="3904357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Freeform 125"/>
          <p:cNvSpPr>
            <a:spLocks noEditPoints="1"/>
          </p:cNvSpPr>
          <p:nvPr/>
        </p:nvSpPr>
        <p:spPr bwMode="auto">
          <a:xfrm>
            <a:off x="2062339" y="2797659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Freeform 126"/>
          <p:cNvSpPr>
            <a:spLocks noEditPoints="1"/>
          </p:cNvSpPr>
          <p:nvPr/>
        </p:nvSpPr>
        <p:spPr bwMode="auto">
          <a:xfrm>
            <a:off x="2004783" y="1752943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Freeform 127"/>
          <p:cNvSpPr>
            <a:spLocks noEditPoints="1"/>
          </p:cNvSpPr>
          <p:nvPr/>
        </p:nvSpPr>
        <p:spPr bwMode="auto">
          <a:xfrm>
            <a:off x="1939479" y="4962355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Freeform 128"/>
          <p:cNvSpPr>
            <a:spLocks noEditPoints="1"/>
          </p:cNvSpPr>
          <p:nvPr/>
        </p:nvSpPr>
        <p:spPr bwMode="auto">
          <a:xfrm>
            <a:off x="1999456" y="5825550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2555176" y="1691585"/>
            <a:ext cx="3252334" cy="605119"/>
            <a:chOff x="2668905" y="5131080"/>
            <a:chExt cx="2389621" cy="573805"/>
          </a:xfrm>
        </p:grpSpPr>
        <p:sp>
          <p:nvSpPr>
            <p:cNvPr id="149" name="TextBox 148"/>
            <p:cNvSpPr txBox="1"/>
            <p:nvPr/>
          </p:nvSpPr>
          <p:spPr>
            <a:xfrm>
              <a:off x="2673801" y="513108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2555176" y="2776164"/>
            <a:ext cx="3252334" cy="596250"/>
            <a:chOff x="2668905" y="5139490"/>
            <a:chExt cx="2389621" cy="565395"/>
          </a:xfrm>
        </p:grpSpPr>
        <p:sp>
          <p:nvSpPr>
            <p:cNvPr id="166" name="TextBox 165"/>
            <p:cNvSpPr txBox="1"/>
            <p:nvPr/>
          </p:nvSpPr>
          <p:spPr>
            <a:xfrm>
              <a:off x="2671031" y="513949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2555176" y="3829183"/>
            <a:ext cx="3252334" cy="625581"/>
            <a:chOff x="2668905" y="5111677"/>
            <a:chExt cx="2389621" cy="593208"/>
          </a:xfrm>
        </p:grpSpPr>
        <p:sp>
          <p:nvSpPr>
            <p:cNvPr id="169" name="TextBox 168"/>
            <p:cNvSpPr txBox="1"/>
            <p:nvPr/>
          </p:nvSpPr>
          <p:spPr>
            <a:xfrm>
              <a:off x="2680226" y="5111677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2539108" y="4801634"/>
            <a:ext cx="3266187" cy="613723"/>
            <a:chOff x="2658727" y="5122921"/>
            <a:chExt cx="2399799" cy="581964"/>
          </a:xfrm>
        </p:grpSpPr>
        <p:sp>
          <p:nvSpPr>
            <p:cNvPr id="172" name="TextBox 171"/>
            <p:cNvSpPr txBox="1"/>
            <p:nvPr/>
          </p:nvSpPr>
          <p:spPr>
            <a:xfrm>
              <a:off x="2658727" y="5122921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2529502" y="5780797"/>
            <a:ext cx="3274468" cy="623055"/>
            <a:chOff x="2652642" y="5114073"/>
            <a:chExt cx="2405884" cy="590812"/>
          </a:xfrm>
        </p:grpSpPr>
        <p:sp>
          <p:nvSpPr>
            <p:cNvPr id="175" name="TextBox 174"/>
            <p:cNvSpPr txBox="1"/>
            <p:nvPr/>
          </p:nvSpPr>
          <p:spPr>
            <a:xfrm>
              <a:off x="2652642" y="5114073"/>
              <a:ext cx="105907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958421" y="1908907"/>
            <a:ext cx="5637448" cy="4601523"/>
            <a:chOff x="5219709" y="1650283"/>
            <a:chExt cx="6046898" cy="4935733"/>
          </a:xfrm>
        </p:grpSpPr>
        <p:sp>
          <p:nvSpPr>
            <p:cNvPr id="177" name="Freeform 5"/>
            <p:cNvSpPr>
              <a:spLocks/>
            </p:cNvSpPr>
            <p:nvPr/>
          </p:nvSpPr>
          <p:spPr bwMode="auto">
            <a:xfrm>
              <a:off x="6016344" y="4895070"/>
              <a:ext cx="1470504" cy="1167622"/>
            </a:xfrm>
            <a:custGeom>
              <a:avLst/>
              <a:gdLst>
                <a:gd name="T0" fmla="*/ 818 w 1641"/>
                <a:gd name="T1" fmla="*/ 0 h 1303"/>
                <a:gd name="T2" fmla="*/ 0 w 1641"/>
                <a:gd name="T3" fmla="*/ 1303 h 1303"/>
                <a:gd name="T4" fmla="*/ 1641 w 1641"/>
                <a:gd name="T5" fmla="*/ 1007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1" h="1303">
                  <a:moveTo>
                    <a:pt x="818" y="0"/>
                  </a:moveTo>
                  <a:lnTo>
                    <a:pt x="0" y="1303"/>
                  </a:lnTo>
                  <a:lnTo>
                    <a:pt x="1641" y="100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6"/>
            <p:cNvSpPr>
              <a:spLocks/>
            </p:cNvSpPr>
            <p:nvPr/>
          </p:nvSpPr>
          <p:spPr bwMode="auto">
            <a:xfrm>
              <a:off x="8280794" y="5797446"/>
              <a:ext cx="733908" cy="633545"/>
            </a:xfrm>
            <a:custGeom>
              <a:avLst/>
              <a:gdLst>
                <a:gd name="T0" fmla="*/ 0 w 819"/>
                <a:gd name="T1" fmla="*/ 707 h 707"/>
                <a:gd name="T2" fmla="*/ 819 w 819"/>
                <a:gd name="T3" fmla="*/ 0 h 707"/>
                <a:gd name="T4" fmla="*/ 819 w 819"/>
                <a:gd name="T5" fmla="*/ 0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9" h="707">
                  <a:moveTo>
                    <a:pt x="0" y="707"/>
                  </a:moveTo>
                  <a:lnTo>
                    <a:pt x="819" y="0"/>
                  </a:lnTo>
                  <a:lnTo>
                    <a:pt x="81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7"/>
            <p:cNvSpPr>
              <a:spLocks/>
            </p:cNvSpPr>
            <p:nvPr/>
          </p:nvSpPr>
          <p:spPr bwMode="auto">
            <a:xfrm>
              <a:off x="9294286" y="1863555"/>
              <a:ext cx="1790412" cy="1106687"/>
            </a:xfrm>
            <a:custGeom>
              <a:avLst/>
              <a:gdLst>
                <a:gd name="T0" fmla="*/ 0 w 1998"/>
                <a:gd name="T1" fmla="*/ 949 h 1235"/>
                <a:gd name="T2" fmla="*/ 551 w 1998"/>
                <a:gd name="T3" fmla="*/ 0 h 1235"/>
                <a:gd name="T4" fmla="*/ 804 w 1998"/>
                <a:gd name="T5" fmla="*/ 795 h 1235"/>
                <a:gd name="T6" fmla="*/ 1998 w 1998"/>
                <a:gd name="T7" fmla="*/ 542 h 1235"/>
                <a:gd name="T8" fmla="*/ 1998 w 1998"/>
                <a:gd name="T9" fmla="*/ 1235 h 1235"/>
                <a:gd name="T10" fmla="*/ 804 w 1998"/>
                <a:gd name="T11" fmla="*/ 795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8" h="1235">
                  <a:moveTo>
                    <a:pt x="0" y="949"/>
                  </a:moveTo>
                  <a:lnTo>
                    <a:pt x="551" y="0"/>
                  </a:lnTo>
                  <a:lnTo>
                    <a:pt x="804" y="795"/>
                  </a:lnTo>
                  <a:lnTo>
                    <a:pt x="1998" y="542"/>
                  </a:lnTo>
                  <a:lnTo>
                    <a:pt x="1998" y="1235"/>
                  </a:lnTo>
                  <a:lnTo>
                    <a:pt x="804" y="79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8"/>
            <p:cNvSpPr>
              <a:spLocks/>
            </p:cNvSpPr>
            <p:nvPr/>
          </p:nvSpPr>
          <p:spPr bwMode="auto">
            <a:xfrm>
              <a:off x="5873864" y="1756023"/>
              <a:ext cx="1894360" cy="919401"/>
            </a:xfrm>
            <a:custGeom>
              <a:avLst/>
              <a:gdLst>
                <a:gd name="T0" fmla="*/ 0 w 2114"/>
                <a:gd name="T1" fmla="*/ 0 h 1026"/>
                <a:gd name="T2" fmla="*/ 327 w 2114"/>
                <a:gd name="T3" fmla="*/ 1026 h 1026"/>
                <a:gd name="T4" fmla="*/ 2114 w 2114"/>
                <a:gd name="T5" fmla="*/ 563 h 1026"/>
                <a:gd name="T6" fmla="*/ 0 w 2114"/>
                <a:gd name="T7" fmla="*/ 0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4" h="1026">
                  <a:moveTo>
                    <a:pt x="0" y="0"/>
                  </a:moveTo>
                  <a:lnTo>
                    <a:pt x="327" y="1026"/>
                  </a:lnTo>
                  <a:lnTo>
                    <a:pt x="2114" y="56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9"/>
            <p:cNvSpPr>
              <a:spLocks/>
            </p:cNvSpPr>
            <p:nvPr/>
          </p:nvSpPr>
          <p:spPr bwMode="auto">
            <a:xfrm>
              <a:off x="8976170" y="5500836"/>
              <a:ext cx="1220491" cy="1002739"/>
            </a:xfrm>
            <a:custGeom>
              <a:avLst/>
              <a:gdLst>
                <a:gd name="T0" fmla="*/ 0 w 1362"/>
                <a:gd name="T1" fmla="*/ 331 h 1119"/>
                <a:gd name="T2" fmla="*/ 1362 w 1362"/>
                <a:gd name="T3" fmla="*/ 1119 h 1119"/>
                <a:gd name="T4" fmla="*/ 906 w 1362"/>
                <a:gd name="T5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2" h="1119">
                  <a:moveTo>
                    <a:pt x="0" y="331"/>
                  </a:moveTo>
                  <a:lnTo>
                    <a:pt x="1362" y="1119"/>
                  </a:lnTo>
                  <a:lnTo>
                    <a:pt x="906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Line 10"/>
            <p:cNvSpPr>
              <a:spLocks noChangeShapeType="1"/>
            </p:cNvSpPr>
            <p:nvPr/>
          </p:nvSpPr>
          <p:spPr bwMode="auto">
            <a:xfrm flipH="1" flipV="1">
              <a:off x="7457276" y="5797446"/>
              <a:ext cx="823518" cy="63354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Line 11"/>
            <p:cNvSpPr>
              <a:spLocks noChangeShapeType="1"/>
            </p:cNvSpPr>
            <p:nvPr/>
          </p:nvSpPr>
          <p:spPr bwMode="auto">
            <a:xfrm>
              <a:off x="7446523" y="1669101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12"/>
            <p:cNvSpPr>
              <a:spLocks/>
            </p:cNvSpPr>
            <p:nvPr/>
          </p:nvSpPr>
          <p:spPr bwMode="auto">
            <a:xfrm>
              <a:off x="7567497" y="2338490"/>
              <a:ext cx="2574502" cy="2628269"/>
            </a:xfrm>
            <a:custGeom>
              <a:avLst/>
              <a:gdLst>
                <a:gd name="T0" fmla="*/ 2440 w 2873"/>
                <a:gd name="T1" fmla="*/ 878 h 2933"/>
                <a:gd name="T2" fmla="*/ 1314 w 2873"/>
                <a:gd name="T3" fmla="*/ 1580 h 2933"/>
                <a:gd name="T4" fmla="*/ 1158 w 2873"/>
                <a:gd name="T5" fmla="*/ 2143 h 2933"/>
                <a:gd name="T6" fmla="*/ 1165 w 2873"/>
                <a:gd name="T7" fmla="*/ 2933 h 2933"/>
                <a:gd name="T8" fmla="*/ 2374 w 2873"/>
                <a:gd name="T9" fmla="*/ 2500 h 2933"/>
                <a:gd name="T10" fmla="*/ 640 w 2873"/>
                <a:gd name="T11" fmla="*/ 1989 h 2933"/>
                <a:gd name="T12" fmla="*/ 0 w 2873"/>
                <a:gd name="T13" fmla="*/ 852 h 2933"/>
                <a:gd name="T14" fmla="*/ 484 w 2873"/>
                <a:gd name="T15" fmla="*/ 334 h 2933"/>
                <a:gd name="T16" fmla="*/ 1241 w 2873"/>
                <a:gd name="T17" fmla="*/ 0 h 2933"/>
                <a:gd name="T18" fmla="*/ 1927 w 2873"/>
                <a:gd name="T19" fmla="*/ 419 h 2933"/>
                <a:gd name="T20" fmla="*/ 2873 w 2873"/>
                <a:gd name="T21" fmla="*/ 197 h 2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73" h="2933">
                  <a:moveTo>
                    <a:pt x="2440" y="878"/>
                  </a:moveTo>
                  <a:lnTo>
                    <a:pt x="1314" y="1580"/>
                  </a:lnTo>
                  <a:lnTo>
                    <a:pt x="1158" y="2143"/>
                  </a:lnTo>
                  <a:lnTo>
                    <a:pt x="1165" y="2933"/>
                  </a:lnTo>
                  <a:lnTo>
                    <a:pt x="2374" y="2500"/>
                  </a:lnTo>
                  <a:lnTo>
                    <a:pt x="640" y="1989"/>
                  </a:lnTo>
                  <a:lnTo>
                    <a:pt x="0" y="852"/>
                  </a:lnTo>
                  <a:lnTo>
                    <a:pt x="484" y="334"/>
                  </a:lnTo>
                  <a:lnTo>
                    <a:pt x="1241" y="0"/>
                  </a:lnTo>
                  <a:lnTo>
                    <a:pt x="1927" y="419"/>
                  </a:lnTo>
                  <a:lnTo>
                    <a:pt x="2873" y="19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3"/>
            <p:cNvSpPr>
              <a:spLocks/>
            </p:cNvSpPr>
            <p:nvPr/>
          </p:nvSpPr>
          <p:spPr bwMode="auto">
            <a:xfrm>
              <a:off x="5440150" y="2260529"/>
              <a:ext cx="5250263" cy="3536917"/>
            </a:xfrm>
            <a:custGeom>
              <a:avLst/>
              <a:gdLst>
                <a:gd name="T0" fmla="*/ 5859 w 5859"/>
                <a:gd name="T1" fmla="*/ 2239 h 3947"/>
                <a:gd name="T2" fmla="*/ 4738 w 5859"/>
                <a:gd name="T3" fmla="*/ 2469 h 3947"/>
                <a:gd name="T4" fmla="*/ 4599 w 5859"/>
                <a:gd name="T5" fmla="*/ 2507 h 3947"/>
                <a:gd name="T6" fmla="*/ 4852 w 5859"/>
                <a:gd name="T7" fmla="*/ 3566 h 3947"/>
                <a:gd name="T8" fmla="*/ 3989 w 5859"/>
                <a:gd name="T9" fmla="*/ 3947 h 3947"/>
                <a:gd name="T10" fmla="*/ 3390 w 5859"/>
                <a:gd name="T11" fmla="*/ 3183 h 3947"/>
                <a:gd name="T12" fmla="*/ 2891 w 5859"/>
                <a:gd name="T13" fmla="*/ 2128 h 3947"/>
                <a:gd name="T14" fmla="*/ 3471 w 5859"/>
                <a:gd name="T15" fmla="*/ 749 h 3947"/>
                <a:gd name="T16" fmla="*/ 3615 w 5859"/>
                <a:gd name="T17" fmla="*/ 87 h 3947"/>
                <a:gd name="T18" fmla="*/ 2617 w 5859"/>
                <a:gd name="T19" fmla="*/ 0 h 3947"/>
                <a:gd name="T20" fmla="*/ 2374 w 5859"/>
                <a:gd name="T21" fmla="*/ 939 h 3947"/>
                <a:gd name="T22" fmla="*/ 858 w 5859"/>
                <a:gd name="T23" fmla="*/ 511 h 3947"/>
                <a:gd name="T24" fmla="*/ 0 w 5859"/>
                <a:gd name="T25" fmla="*/ 1859 h 3947"/>
                <a:gd name="T26" fmla="*/ 950 w 5859"/>
                <a:gd name="T27" fmla="*/ 2015 h 3947"/>
                <a:gd name="T28" fmla="*/ 1596 w 5859"/>
                <a:gd name="T29" fmla="*/ 1693 h 3947"/>
                <a:gd name="T30" fmla="*/ 1366 w 5859"/>
                <a:gd name="T31" fmla="*/ 2892 h 3947"/>
                <a:gd name="T32" fmla="*/ 2043 w 5859"/>
                <a:gd name="T33" fmla="*/ 2112 h 3947"/>
                <a:gd name="T34" fmla="*/ 2426 w 5859"/>
                <a:gd name="T35" fmla="*/ 939 h 3947"/>
                <a:gd name="T36" fmla="*/ 3563 w 5859"/>
                <a:gd name="T37" fmla="*/ 894 h 3947"/>
                <a:gd name="T38" fmla="*/ 4447 w 5859"/>
                <a:gd name="T39" fmla="*/ 1140 h 3947"/>
                <a:gd name="T40" fmla="*/ 5859 w 5859"/>
                <a:gd name="T41" fmla="*/ 2239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59" h="3947">
                  <a:moveTo>
                    <a:pt x="5859" y="2239"/>
                  </a:moveTo>
                  <a:lnTo>
                    <a:pt x="4738" y="2469"/>
                  </a:lnTo>
                  <a:lnTo>
                    <a:pt x="4599" y="2507"/>
                  </a:lnTo>
                  <a:lnTo>
                    <a:pt x="4852" y="3566"/>
                  </a:lnTo>
                  <a:lnTo>
                    <a:pt x="3989" y="3947"/>
                  </a:lnTo>
                  <a:lnTo>
                    <a:pt x="3390" y="3183"/>
                  </a:lnTo>
                  <a:lnTo>
                    <a:pt x="2891" y="2128"/>
                  </a:lnTo>
                  <a:lnTo>
                    <a:pt x="3471" y="749"/>
                  </a:lnTo>
                  <a:lnTo>
                    <a:pt x="3615" y="87"/>
                  </a:lnTo>
                  <a:lnTo>
                    <a:pt x="2617" y="0"/>
                  </a:lnTo>
                  <a:lnTo>
                    <a:pt x="2374" y="939"/>
                  </a:lnTo>
                  <a:lnTo>
                    <a:pt x="858" y="511"/>
                  </a:lnTo>
                  <a:lnTo>
                    <a:pt x="0" y="1859"/>
                  </a:lnTo>
                  <a:lnTo>
                    <a:pt x="950" y="2015"/>
                  </a:lnTo>
                  <a:lnTo>
                    <a:pt x="1596" y="1693"/>
                  </a:lnTo>
                  <a:lnTo>
                    <a:pt x="1366" y="2892"/>
                  </a:lnTo>
                  <a:lnTo>
                    <a:pt x="2043" y="2112"/>
                  </a:lnTo>
                  <a:lnTo>
                    <a:pt x="2426" y="939"/>
                  </a:lnTo>
                  <a:lnTo>
                    <a:pt x="3563" y="894"/>
                  </a:lnTo>
                  <a:lnTo>
                    <a:pt x="4447" y="1140"/>
                  </a:lnTo>
                  <a:lnTo>
                    <a:pt x="5859" y="223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4"/>
            <p:cNvSpPr>
              <a:spLocks/>
            </p:cNvSpPr>
            <p:nvPr/>
          </p:nvSpPr>
          <p:spPr bwMode="auto">
            <a:xfrm>
              <a:off x="9614194" y="2550866"/>
              <a:ext cx="1076219" cy="1716036"/>
            </a:xfrm>
            <a:custGeom>
              <a:avLst/>
              <a:gdLst>
                <a:gd name="T0" fmla="*/ 0 w 1201"/>
                <a:gd name="T1" fmla="*/ 842 h 1915"/>
                <a:gd name="T2" fmla="*/ 447 w 1201"/>
                <a:gd name="T3" fmla="*/ 0 h 1915"/>
                <a:gd name="T4" fmla="*/ 1201 w 1201"/>
                <a:gd name="T5" fmla="*/ 1915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1" h="1915">
                  <a:moveTo>
                    <a:pt x="0" y="842"/>
                  </a:moveTo>
                  <a:lnTo>
                    <a:pt x="447" y="0"/>
                  </a:lnTo>
                  <a:lnTo>
                    <a:pt x="1201" y="191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Line 15"/>
            <p:cNvSpPr>
              <a:spLocks noChangeShapeType="1"/>
            </p:cNvSpPr>
            <p:nvPr/>
          </p:nvSpPr>
          <p:spPr bwMode="auto">
            <a:xfrm>
              <a:off x="9614194" y="3305384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Line 16"/>
            <p:cNvSpPr>
              <a:spLocks noChangeShapeType="1"/>
            </p:cNvSpPr>
            <p:nvPr/>
          </p:nvSpPr>
          <p:spPr bwMode="auto">
            <a:xfrm>
              <a:off x="8047808" y="4076929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17"/>
            <p:cNvSpPr>
              <a:spLocks/>
            </p:cNvSpPr>
            <p:nvPr/>
          </p:nvSpPr>
          <p:spPr bwMode="auto">
            <a:xfrm>
              <a:off x="6749356" y="4076929"/>
              <a:ext cx="1298452" cy="1720517"/>
            </a:xfrm>
            <a:custGeom>
              <a:avLst/>
              <a:gdLst>
                <a:gd name="T0" fmla="*/ 832 w 1449"/>
                <a:gd name="T1" fmla="*/ 1920 h 1920"/>
                <a:gd name="T2" fmla="*/ 0 w 1449"/>
                <a:gd name="T3" fmla="*/ 913 h 1920"/>
                <a:gd name="T4" fmla="*/ 1449 w 1449"/>
                <a:gd name="T5" fmla="*/ 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9" h="1920">
                  <a:moveTo>
                    <a:pt x="832" y="1920"/>
                  </a:moveTo>
                  <a:lnTo>
                    <a:pt x="0" y="913"/>
                  </a:lnTo>
                  <a:lnTo>
                    <a:pt x="144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8"/>
            <p:cNvSpPr>
              <a:spLocks/>
            </p:cNvSpPr>
            <p:nvPr/>
          </p:nvSpPr>
          <p:spPr bwMode="auto">
            <a:xfrm>
              <a:off x="9874960" y="2970242"/>
              <a:ext cx="1209738" cy="2505503"/>
            </a:xfrm>
            <a:custGeom>
              <a:avLst/>
              <a:gdLst>
                <a:gd name="T0" fmla="*/ 1350 w 1350"/>
                <a:gd name="T1" fmla="*/ 0 h 2796"/>
                <a:gd name="T2" fmla="*/ 796 w 1350"/>
                <a:gd name="T3" fmla="*/ 1492 h 2796"/>
                <a:gd name="T4" fmla="*/ 0 w 1350"/>
                <a:gd name="T5" fmla="*/ 2796 h 2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0" h="2796">
                  <a:moveTo>
                    <a:pt x="1350" y="0"/>
                  </a:moveTo>
                  <a:lnTo>
                    <a:pt x="796" y="1492"/>
                  </a:lnTo>
                  <a:lnTo>
                    <a:pt x="0" y="2796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9"/>
            <p:cNvSpPr>
              <a:spLocks/>
            </p:cNvSpPr>
            <p:nvPr/>
          </p:nvSpPr>
          <p:spPr bwMode="auto">
            <a:xfrm>
              <a:off x="6190188" y="2751593"/>
              <a:ext cx="1440932" cy="1026037"/>
            </a:xfrm>
            <a:custGeom>
              <a:avLst/>
              <a:gdLst>
                <a:gd name="T0" fmla="*/ 0 w 1608"/>
                <a:gd name="T1" fmla="*/ 0 h 1145"/>
                <a:gd name="T2" fmla="*/ 759 w 1608"/>
                <a:gd name="T3" fmla="*/ 1145 h 1145"/>
                <a:gd name="T4" fmla="*/ 1608 w 1608"/>
                <a:gd name="T5" fmla="*/ 258 h 1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8" h="1145">
                  <a:moveTo>
                    <a:pt x="0" y="0"/>
                  </a:moveTo>
                  <a:lnTo>
                    <a:pt x="759" y="1145"/>
                  </a:lnTo>
                  <a:lnTo>
                    <a:pt x="1608" y="25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0"/>
            <p:cNvSpPr>
              <a:spLocks/>
            </p:cNvSpPr>
            <p:nvPr/>
          </p:nvSpPr>
          <p:spPr bwMode="auto">
            <a:xfrm>
              <a:off x="5440150" y="3120787"/>
              <a:ext cx="2127347" cy="809181"/>
            </a:xfrm>
            <a:custGeom>
              <a:avLst/>
              <a:gdLst>
                <a:gd name="T0" fmla="*/ 0 w 2374"/>
                <a:gd name="T1" fmla="*/ 903 h 903"/>
                <a:gd name="T2" fmla="*/ 659 w 2374"/>
                <a:gd name="T3" fmla="*/ 525 h 903"/>
                <a:gd name="T4" fmla="*/ 2374 w 2374"/>
                <a:gd name="T5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74" h="903">
                  <a:moveTo>
                    <a:pt x="0" y="903"/>
                  </a:moveTo>
                  <a:lnTo>
                    <a:pt x="659" y="525"/>
                  </a:lnTo>
                  <a:lnTo>
                    <a:pt x="2374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Line 21"/>
            <p:cNvSpPr>
              <a:spLocks noChangeShapeType="1"/>
            </p:cNvSpPr>
            <p:nvPr/>
          </p:nvSpPr>
          <p:spPr bwMode="auto">
            <a:xfrm flipH="1">
              <a:off x="9493221" y="2970242"/>
              <a:ext cx="1591478" cy="39876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Line 22"/>
            <p:cNvSpPr>
              <a:spLocks noChangeShapeType="1"/>
            </p:cNvSpPr>
            <p:nvPr/>
          </p:nvSpPr>
          <p:spPr bwMode="auto">
            <a:xfrm flipH="1">
              <a:off x="7494913" y="4106500"/>
              <a:ext cx="557376" cy="169094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23"/>
            <p:cNvSpPr>
              <a:spLocks/>
            </p:cNvSpPr>
            <p:nvPr/>
          </p:nvSpPr>
          <p:spPr bwMode="auto">
            <a:xfrm>
              <a:off x="6030682" y="2675424"/>
              <a:ext cx="2447255" cy="2437399"/>
            </a:xfrm>
            <a:custGeom>
              <a:avLst/>
              <a:gdLst>
                <a:gd name="T0" fmla="*/ 152 w 2731"/>
                <a:gd name="T1" fmla="*/ 0 h 2720"/>
                <a:gd name="T2" fmla="*/ 0 w 2731"/>
                <a:gd name="T3" fmla="*/ 1022 h 2720"/>
                <a:gd name="T4" fmla="*/ 802 w 2731"/>
                <a:gd name="T5" fmla="*/ 2477 h 2720"/>
                <a:gd name="T6" fmla="*/ 2731 w 2731"/>
                <a:gd name="T7" fmla="*/ 2720 h 2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31" h="2720">
                  <a:moveTo>
                    <a:pt x="152" y="0"/>
                  </a:moveTo>
                  <a:lnTo>
                    <a:pt x="0" y="1022"/>
                  </a:lnTo>
                  <a:lnTo>
                    <a:pt x="802" y="2477"/>
                  </a:lnTo>
                  <a:lnTo>
                    <a:pt x="2731" y="272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Line 24"/>
            <p:cNvSpPr>
              <a:spLocks noChangeShapeType="1"/>
            </p:cNvSpPr>
            <p:nvPr/>
          </p:nvSpPr>
          <p:spPr bwMode="auto">
            <a:xfrm flipV="1">
              <a:off x="9561324" y="2970242"/>
              <a:ext cx="1523374" cy="153681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Line 25"/>
            <p:cNvSpPr>
              <a:spLocks noChangeShapeType="1"/>
            </p:cNvSpPr>
            <p:nvPr/>
          </p:nvSpPr>
          <p:spPr bwMode="auto">
            <a:xfrm>
              <a:off x="6821044" y="3794656"/>
              <a:ext cx="1656893" cy="131816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Line 26"/>
            <p:cNvSpPr>
              <a:spLocks noChangeShapeType="1"/>
            </p:cNvSpPr>
            <p:nvPr/>
          </p:nvSpPr>
          <p:spPr bwMode="auto">
            <a:xfrm>
              <a:off x="5440150" y="3926384"/>
              <a:ext cx="1309205" cy="96868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Freeform 27"/>
            <p:cNvSpPr>
              <a:spLocks/>
            </p:cNvSpPr>
            <p:nvPr/>
          </p:nvSpPr>
          <p:spPr bwMode="auto">
            <a:xfrm>
              <a:off x="7567497" y="3101969"/>
              <a:ext cx="1993828" cy="1405089"/>
            </a:xfrm>
            <a:custGeom>
              <a:avLst/>
              <a:gdLst>
                <a:gd name="T0" fmla="*/ 0 w 2225"/>
                <a:gd name="T1" fmla="*/ 0 h 1568"/>
                <a:gd name="T2" fmla="*/ 1314 w 2225"/>
                <a:gd name="T3" fmla="*/ 728 h 1568"/>
                <a:gd name="T4" fmla="*/ 2225 w 2225"/>
                <a:gd name="T5" fmla="*/ 1568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5" h="1568">
                  <a:moveTo>
                    <a:pt x="0" y="0"/>
                  </a:moveTo>
                  <a:lnTo>
                    <a:pt x="1314" y="728"/>
                  </a:lnTo>
                  <a:lnTo>
                    <a:pt x="2225" y="156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Line 28"/>
            <p:cNvSpPr>
              <a:spLocks noChangeShapeType="1"/>
            </p:cNvSpPr>
            <p:nvPr/>
          </p:nvSpPr>
          <p:spPr bwMode="auto">
            <a:xfrm flipV="1">
              <a:off x="7494913" y="5112823"/>
              <a:ext cx="983024" cy="65325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Oval 29"/>
            <p:cNvSpPr>
              <a:spLocks noChangeArrowheads="1"/>
            </p:cNvSpPr>
            <p:nvPr/>
          </p:nvSpPr>
          <p:spPr bwMode="auto">
            <a:xfrm>
              <a:off x="7494913" y="4317980"/>
              <a:ext cx="131727" cy="13172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Oval 30"/>
            <p:cNvSpPr>
              <a:spLocks noChangeArrowheads="1"/>
            </p:cNvSpPr>
            <p:nvPr/>
          </p:nvSpPr>
          <p:spPr bwMode="auto">
            <a:xfrm>
              <a:off x="5954513" y="3523137"/>
              <a:ext cx="150545" cy="15054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Oval 31"/>
            <p:cNvSpPr>
              <a:spLocks noChangeArrowheads="1"/>
            </p:cNvSpPr>
            <p:nvPr/>
          </p:nvSpPr>
          <p:spPr bwMode="auto">
            <a:xfrm>
              <a:off x="6573720" y="3369008"/>
              <a:ext cx="90506" cy="9050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Oval 32"/>
            <p:cNvSpPr>
              <a:spLocks noChangeArrowheads="1"/>
            </p:cNvSpPr>
            <p:nvPr/>
          </p:nvSpPr>
          <p:spPr bwMode="auto">
            <a:xfrm>
              <a:off x="6190188" y="3966708"/>
              <a:ext cx="188181" cy="18638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Oval 33"/>
            <p:cNvSpPr>
              <a:spLocks noChangeArrowheads="1"/>
            </p:cNvSpPr>
            <p:nvPr/>
          </p:nvSpPr>
          <p:spPr bwMode="auto">
            <a:xfrm>
              <a:off x="10081960" y="3771358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Oval 34"/>
            <p:cNvSpPr>
              <a:spLocks noChangeArrowheads="1"/>
            </p:cNvSpPr>
            <p:nvPr/>
          </p:nvSpPr>
          <p:spPr bwMode="auto">
            <a:xfrm>
              <a:off x="7164251" y="4044669"/>
              <a:ext cx="209688" cy="209688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Oval 35"/>
            <p:cNvSpPr>
              <a:spLocks noChangeArrowheads="1"/>
            </p:cNvSpPr>
            <p:nvPr/>
          </p:nvSpPr>
          <p:spPr bwMode="auto">
            <a:xfrm>
              <a:off x="8493171" y="4144136"/>
              <a:ext cx="226714" cy="226714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Oval 36"/>
            <p:cNvSpPr>
              <a:spLocks noChangeArrowheads="1"/>
            </p:cNvSpPr>
            <p:nvPr/>
          </p:nvSpPr>
          <p:spPr bwMode="auto">
            <a:xfrm>
              <a:off x="8677768" y="3686228"/>
              <a:ext cx="137104" cy="13800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Oval 37"/>
            <p:cNvSpPr>
              <a:spLocks noChangeArrowheads="1"/>
            </p:cNvSpPr>
            <p:nvPr/>
          </p:nvSpPr>
          <p:spPr bwMode="auto">
            <a:xfrm>
              <a:off x="8244950" y="3449657"/>
              <a:ext cx="125454" cy="12276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Line 38"/>
            <p:cNvSpPr>
              <a:spLocks noChangeShapeType="1"/>
            </p:cNvSpPr>
            <p:nvPr/>
          </p:nvSpPr>
          <p:spPr bwMode="auto">
            <a:xfrm flipH="1">
              <a:off x="9014702" y="4507058"/>
              <a:ext cx="546622" cy="1290388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Line 39"/>
            <p:cNvSpPr>
              <a:spLocks noChangeShapeType="1"/>
            </p:cNvSpPr>
            <p:nvPr/>
          </p:nvSpPr>
          <p:spPr bwMode="auto">
            <a:xfrm>
              <a:off x="8477937" y="5112823"/>
              <a:ext cx="1310101" cy="388012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Oval 40"/>
            <p:cNvSpPr>
              <a:spLocks noChangeArrowheads="1"/>
            </p:cNvSpPr>
            <p:nvPr/>
          </p:nvSpPr>
          <p:spPr bwMode="auto">
            <a:xfrm>
              <a:off x="9128507" y="5246343"/>
              <a:ext cx="165779" cy="16577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Line 41"/>
            <p:cNvSpPr>
              <a:spLocks noChangeShapeType="1"/>
            </p:cNvSpPr>
            <p:nvPr/>
          </p:nvSpPr>
          <p:spPr bwMode="auto">
            <a:xfrm>
              <a:off x="9294286" y="2713957"/>
              <a:ext cx="209688" cy="56812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Oval 42"/>
            <p:cNvSpPr>
              <a:spLocks noChangeArrowheads="1"/>
            </p:cNvSpPr>
            <p:nvPr/>
          </p:nvSpPr>
          <p:spPr bwMode="auto">
            <a:xfrm>
              <a:off x="9196611" y="2614489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Oval 43"/>
            <p:cNvSpPr>
              <a:spLocks noChangeArrowheads="1"/>
            </p:cNvSpPr>
            <p:nvPr/>
          </p:nvSpPr>
          <p:spPr bwMode="auto">
            <a:xfrm>
              <a:off x="8603391" y="2260529"/>
              <a:ext cx="152337" cy="154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44"/>
            <p:cNvSpPr>
              <a:spLocks/>
            </p:cNvSpPr>
            <p:nvPr/>
          </p:nvSpPr>
          <p:spPr bwMode="auto">
            <a:xfrm>
              <a:off x="6166889" y="2228269"/>
              <a:ext cx="2355853" cy="769752"/>
            </a:xfrm>
            <a:custGeom>
              <a:avLst/>
              <a:gdLst>
                <a:gd name="T0" fmla="*/ 0 w 2629"/>
                <a:gd name="T1" fmla="*/ 542 h 859"/>
                <a:gd name="T2" fmla="*/ 1172 w 2629"/>
                <a:gd name="T3" fmla="*/ 461 h 859"/>
                <a:gd name="T4" fmla="*/ 1842 w 2629"/>
                <a:gd name="T5" fmla="*/ 0 h 859"/>
                <a:gd name="T6" fmla="*/ 2047 w 2629"/>
                <a:gd name="T7" fmla="*/ 457 h 859"/>
                <a:gd name="T8" fmla="*/ 2629 w 2629"/>
                <a:gd name="T9" fmla="*/ 859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9" h="859">
                  <a:moveTo>
                    <a:pt x="0" y="542"/>
                  </a:moveTo>
                  <a:lnTo>
                    <a:pt x="1172" y="461"/>
                  </a:lnTo>
                  <a:lnTo>
                    <a:pt x="1842" y="0"/>
                  </a:lnTo>
                  <a:lnTo>
                    <a:pt x="2047" y="457"/>
                  </a:lnTo>
                  <a:lnTo>
                    <a:pt x="2629" y="85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Line 45"/>
            <p:cNvSpPr>
              <a:spLocks noChangeShapeType="1"/>
            </p:cNvSpPr>
            <p:nvPr/>
          </p:nvSpPr>
          <p:spPr bwMode="auto">
            <a:xfrm>
              <a:off x="7217121" y="2641372"/>
              <a:ext cx="350376" cy="47941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Oval 46"/>
            <p:cNvSpPr>
              <a:spLocks noChangeArrowheads="1"/>
            </p:cNvSpPr>
            <p:nvPr/>
          </p:nvSpPr>
          <p:spPr bwMode="auto">
            <a:xfrm>
              <a:off x="7175004" y="2599256"/>
              <a:ext cx="85130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Oval 47"/>
            <p:cNvSpPr>
              <a:spLocks noChangeArrowheads="1"/>
            </p:cNvSpPr>
            <p:nvPr/>
          </p:nvSpPr>
          <p:spPr bwMode="auto">
            <a:xfrm>
              <a:off x="7948340" y="2584918"/>
              <a:ext cx="103948" cy="10574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Line 48"/>
            <p:cNvSpPr>
              <a:spLocks noChangeShapeType="1"/>
            </p:cNvSpPr>
            <p:nvPr/>
          </p:nvSpPr>
          <p:spPr bwMode="auto">
            <a:xfrm flipH="1">
              <a:off x="6617629" y="2641372"/>
              <a:ext cx="599492" cy="771544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Oval 49"/>
            <p:cNvSpPr>
              <a:spLocks noChangeArrowheads="1"/>
            </p:cNvSpPr>
            <p:nvPr/>
          </p:nvSpPr>
          <p:spPr bwMode="auto">
            <a:xfrm>
              <a:off x="6881083" y="2830450"/>
              <a:ext cx="213272" cy="215961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Oval 50"/>
            <p:cNvSpPr>
              <a:spLocks noChangeArrowheads="1"/>
            </p:cNvSpPr>
            <p:nvPr/>
          </p:nvSpPr>
          <p:spPr bwMode="auto">
            <a:xfrm>
              <a:off x="5768124" y="1650283"/>
              <a:ext cx="214168" cy="213272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Oval 51"/>
            <p:cNvSpPr>
              <a:spLocks noChangeArrowheads="1"/>
            </p:cNvSpPr>
            <p:nvPr/>
          </p:nvSpPr>
          <p:spPr bwMode="auto">
            <a:xfrm>
              <a:off x="10148271" y="3074190"/>
              <a:ext cx="189974" cy="19087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Oval 52"/>
            <p:cNvSpPr>
              <a:spLocks noChangeArrowheads="1"/>
            </p:cNvSpPr>
            <p:nvPr/>
          </p:nvSpPr>
          <p:spPr bwMode="auto">
            <a:xfrm>
              <a:off x="10392011" y="3584968"/>
              <a:ext cx="82441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5" name="Oval 53"/>
            <p:cNvSpPr>
              <a:spLocks noChangeArrowheads="1"/>
            </p:cNvSpPr>
            <p:nvPr/>
          </p:nvSpPr>
          <p:spPr bwMode="auto">
            <a:xfrm>
              <a:off x="7823782" y="4581435"/>
              <a:ext cx="107532" cy="10932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6" name="Oval 54"/>
            <p:cNvSpPr>
              <a:spLocks noChangeArrowheads="1"/>
            </p:cNvSpPr>
            <p:nvPr/>
          </p:nvSpPr>
          <p:spPr bwMode="auto">
            <a:xfrm>
              <a:off x="7658003" y="4930915"/>
              <a:ext cx="184597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7" name="Oval 55"/>
            <p:cNvSpPr>
              <a:spLocks noChangeArrowheads="1"/>
            </p:cNvSpPr>
            <p:nvPr/>
          </p:nvSpPr>
          <p:spPr bwMode="auto">
            <a:xfrm>
              <a:off x="8190288" y="6337796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Oval 56"/>
            <p:cNvSpPr>
              <a:spLocks noChangeArrowheads="1"/>
            </p:cNvSpPr>
            <p:nvPr/>
          </p:nvSpPr>
          <p:spPr bwMode="auto">
            <a:xfrm>
              <a:off x="5924941" y="5971290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Oval 57"/>
            <p:cNvSpPr>
              <a:spLocks noChangeArrowheads="1"/>
            </p:cNvSpPr>
            <p:nvPr/>
          </p:nvSpPr>
          <p:spPr bwMode="auto">
            <a:xfrm>
              <a:off x="10103466" y="6401419"/>
              <a:ext cx="184597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Oval 58"/>
            <p:cNvSpPr>
              <a:spLocks noChangeArrowheads="1"/>
            </p:cNvSpPr>
            <p:nvPr/>
          </p:nvSpPr>
          <p:spPr bwMode="auto">
            <a:xfrm>
              <a:off x="10993296" y="2256048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Oval 59"/>
            <p:cNvSpPr>
              <a:spLocks noChangeArrowheads="1"/>
            </p:cNvSpPr>
            <p:nvPr/>
          </p:nvSpPr>
          <p:spPr bwMode="auto">
            <a:xfrm>
              <a:off x="9696636" y="1773049"/>
              <a:ext cx="181909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2" name="Oval 60"/>
            <p:cNvSpPr>
              <a:spLocks noChangeArrowheads="1"/>
            </p:cNvSpPr>
            <p:nvPr/>
          </p:nvSpPr>
          <p:spPr bwMode="auto">
            <a:xfrm>
              <a:off x="8823832" y="5606576"/>
              <a:ext cx="380843" cy="3817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3" name="Freeform 61"/>
            <p:cNvSpPr>
              <a:spLocks noEditPoints="1"/>
            </p:cNvSpPr>
            <p:nvPr/>
          </p:nvSpPr>
          <p:spPr bwMode="auto">
            <a:xfrm>
              <a:off x="8887456" y="5670199"/>
              <a:ext cx="253597" cy="254493"/>
            </a:xfrm>
            <a:custGeom>
              <a:avLst/>
              <a:gdLst>
                <a:gd name="T0" fmla="*/ 120 w 120"/>
                <a:gd name="T1" fmla="*/ 55 h 120"/>
                <a:gd name="T2" fmla="*/ 111 w 120"/>
                <a:gd name="T3" fmla="*/ 52 h 120"/>
                <a:gd name="T4" fmla="*/ 107 w 120"/>
                <a:gd name="T5" fmla="*/ 46 h 120"/>
                <a:gd name="T6" fmla="*/ 112 w 120"/>
                <a:gd name="T7" fmla="*/ 36 h 120"/>
                <a:gd name="T8" fmla="*/ 112 w 120"/>
                <a:gd name="T9" fmla="*/ 30 h 120"/>
                <a:gd name="T10" fmla="*/ 100 w 120"/>
                <a:gd name="T11" fmla="*/ 32 h 120"/>
                <a:gd name="T12" fmla="*/ 96 w 120"/>
                <a:gd name="T13" fmla="*/ 27 h 120"/>
                <a:gd name="T14" fmla="*/ 97 w 120"/>
                <a:gd name="T15" fmla="*/ 16 h 120"/>
                <a:gd name="T16" fmla="*/ 93 w 120"/>
                <a:gd name="T17" fmla="*/ 10 h 120"/>
                <a:gd name="T18" fmla="*/ 86 w 120"/>
                <a:gd name="T19" fmla="*/ 15 h 120"/>
                <a:gd name="T20" fmla="*/ 80 w 120"/>
                <a:gd name="T21" fmla="*/ 15 h 120"/>
                <a:gd name="T22" fmla="*/ 74 w 120"/>
                <a:gd name="T23" fmla="*/ 10 h 120"/>
                <a:gd name="T24" fmla="*/ 70 w 120"/>
                <a:gd name="T25" fmla="*/ 1 h 120"/>
                <a:gd name="T26" fmla="*/ 64 w 120"/>
                <a:gd name="T27" fmla="*/ 8 h 120"/>
                <a:gd name="T28" fmla="*/ 57 w 120"/>
                <a:gd name="T29" fmla="*/ 11 h 120"/>
                <a:gd name="T30" fmla="*/ 51 w 120"/>
                <a:gd name="T31" fmla="*/ 9 h 120"/>
                <a:gd name="T32" fmla="*/ 46 w 120"/>
                <a:gd name="T33" fmla="*/ 2 h 120"/>
                <a:gd name="T34" fmla="*/ 41 w 120"/>
                <a:gd name="T35" fmla="*/ 6 h 120"/>
                <a:gd name="T36" fmla="*/ 37 w 120"/>
                <a:gd name="T37" fmla="*/ 16 h 120"/>
                <a:gd name="T38" fmla="*/ 32 w 120"/>
                <a:gd name="T39" fmla="*/ 19 h 120"/>
                <a:gd name="T40" fmla="*/ 22 w 120"/>
                <a:gd name="T41" fmla="*/ 13 h 120"/>
                <a:gd name="T42" fmla="*/ 19 w 120"/>
                <a:gd name="T43" fmla="*/ 19 h 120"/>
                <a:gd name="T44" fmla="*/ 20 w 120"/>
                <a:gd name="T45" fmla="*/ 30 h 120"/>
                <a:gd name="T46" fmla="*/ 14 w 120"/>
                <a:gd name="T47" fmla="*/ 35 h 120"/>
                <a:gd name="T48" fmla="*/ 5 w 120"/>
                <a:gd name="T49" fmla="*/ 34 h 120"/>
                <a:gd name="T50" fmla="*/ 4 w 120"/>
                <a:gd name="T51" fmla="*/ 38 h 120"/>
                <a:gd name="T52" fmla="*/ 12 w 120"/>
                <a:gd name="T53" fmla="*/ 48 h 120"/>
                <a:gd name="T54" fmla="*/ 10 w 120"/>
                <a:gd name="T55" fmla="*/ 56 h 120"/>
                <a:gd name="T56" fmla="*/ 0 w 120"/>
                <a:gd name="T57" fmla="*/ 62 h 120"/>
                <a:gd name="T58" fmla="*/ 0 w 120"/>
                <a:gd name="T59" fmla="*/ 66 h 120"/>
                <a:gd name="T60" fmla="*/ 11 w 120"/>
                <a:gd name="T61" fmla="*/ 68 h 120"/>
                <a:gd name="T62" fmla="*/ 13 w 120"/>
                <a:gd name="T63" fmla="*/ 76 h 120"/>
                <a:gd name="T64" fmla="*/ 5 w 120"/>
                <a:gd name="T65" fmla="*/ 86 h 120"/>
                <a:gd name="T66" fmla="*/ 8 w 120"/>
                <a:gd name="T67" fmla="*/ 91 h 120"/>
                <a:gd name="T68" fmla="*/ 20 w 120"/>
                <a:gd name="T69" fmla="*/ 90 h 120"/>
                <a:gd name="T70" fmla="*/ 25 w 120"/>
                <a:gd name="T71" fmla="*/ 95 h 120"/>
                <a:gd name="T72" fmla="*/ 22 w 120"/>
                <a:gd name="T73" fmla="*/ 107 h 120"/>
                <a:gd name="T74" fmla="*/ 27 w 120"/>
                <a:gd name="T75" fmla="*/ 110 h 120"/>
                <a:gd name="T76" fmla="*/ 36 w 120"/>
                <a:gd name="T77" fmla="*/ 103 h 120"/>
                <a:gd name="T78" fmla="*/ 40 w 120"/>
                <a:gd name="T79" fmla="*/ 105 h 120"/>
                <a:gd name="T80" fmla="*/ 46 w 120"/>
                <a:gd name="T81" fmla="*/ 116 h 120"/>
                <a:gd name="T82" fmla="*/ 51 w 120"/>
                <a:gd name="T83" fmla="*/ 120 h 120"/>
                <a:gd name="T84" fmla="*/ 57 w 120"/>
                <a:gd name="T85" fmla="*/ 109 h 120"/>
                <a:gd name="T86" fmla="*/ 63 w 120"/>
                <a:gd name="T87" fmla="*/ 109 h 120"/>
                <a:gd name="T88" fmla="*/ 70 w 120"/>
                <a:gd name="T89" fmla="*/ 114 h 120"/>
                <a:gd name="T90" fmla="*/ 76 w 120"/>
                <a:gd name="T91" fmla="*/ 118 h 120"/>
                <a:gd name="T92" fmla="*/ 79 w 120"/>
                <a:gd name="T93" fmla="*/ 112 h 120"/>
                <a:gd name="T94" fmla="*/ 83 w 120"/>
                <a:gd name="T95" fmla="*/ 103 h 120"/>
                <a:gd name="T96" fmla="*/ 90 w 120"/>
                <a:gd name="T97" fmla="*/ 102 h 120"/>
                <a:gd name="T98" fmla="*/ 98 w 120"/>
                <a:gd name="T99" fmla="*/ 106 h 120"/>
                <a:gd name="T100" fmla="*/ 98 w 120"/>
                <a:gd name="T101" fmla="*/ 95 h 120"/>
                <a:gd name="T102" fmla="*/ 100 w 120"/>
                <a:gd name="T103" fmla="*/ 89 h 120"/>
                <a:gd name="T104" fmla="*/ 108 w 120"/>
                <a:gd name="T105" fmla="*/ 86 h 120"/>
                <a:gd name="T106" fmla="*/ 114 w 120"/>
                <a:gd name="T107" fmla="*/ 85 h 120"/>
                <a:gd name="T108" fmla="*/ 116 w 120"/>
                <a:gd name="T109" fmla="*/ 81 h 120"/>
                <a:gd name="T110" fmla="*/ 108 w 120"/>
                <a:gd name="T111" fmla="*/ 70 h 120"/>
                <a:gd name="T112" fmla="*/ 112 w 120"/>
                <a:gd name="T113" fmla="*/ 63 h 120"/>
                <a:gd name="T114" fmla="*/ 31 w 120"/>
                <a:gd name="T115" fmla="*/ 6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120">
                  <a:moveTo>
                    <a:pt x="120" y="58"/>
                  </a:moveTo>
                  <a:cubicBezTo>
                    <a:pt x="120" y="58"/>
                    <a:pt x="120" y="58"/>
                    <a:pt x="120" y="57"/>
                  </a:cubicBezTo>
                  <a:cubicBezTo>
                    <a:pt x="120" y="57"/>
                    <a:pt x="120" y="57"/>
                    <a:pt x="120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20" y="55"/>
                    <a:pt x="120" y="54"/>
                    <a:pt x="120" y="54"/>
                  </a:cubicBezTo>
                  <a:cubicBezTo>
                    <a:pt x="120" y="54"/>
                    <a:pt x="118" y="54"/>
                    <a:pt x="117" y="53"/>
                  </a:cubicBezTo>
                  <a:cubicBezTo>
                    <a:pt x="117" y="53"/>
                    <a:pt x="116" y="53"/>
                    <a:pt x="116" y="53"/>
                  </a:cubicBezTo>
                  <a:cubicBezTo>
                    <a:pt x="115" y="53"/>
                    <a:pt x="115" y="53"/>
                    <a:pt x="114" y="53"/>
                  </a:cubicBezTo>
                  <a:cubicBezTo>
                    <a:pt x="113" y="53"/>
                    <a:pt x="112" y="52"/>
                    <a:pt x="111" y="52"/>
                  </a:cubicBezTo>
                  <a:cubicBezTo>
                    <a:pt x="110" y="52"/>
                    <a:pt x="109" y="52"/>
                    <a:pt x="108" y="52"/>
                  </a:cubicBezTo>
                  <a:cubicBezTo>
                    <a:pt x="108" y="51"/>
                    <a:pt x="108" y="51"/>
                    <a:pt x="108" y="50"/>
                  </a:cubicBezTo>
                  <a:cubicBezTo>
                    <a:pt x="108" y="49"/>
                    <a:pt x="108" y="48"/>
                    <a:pt x="108" y="48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7"/>
                    <a:pt x="107" y="47"/>
                    <a:pt x="107" y="46"/>
                  </a:cubicBezTo>
                  <a:cubicBezTo>
                    <a:pt x="107" y="45"/>
                    <a:pt x="107" y="45"/>
                    <a:pt x="106" y="44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6" y="43"/>
                    <a:pt x="106" y="42"/>
                    <a:pt x="106" y="42"/>
                  </a:cubicBezTo>
                  <a:cubicBezTo>
                    <a:pt x="106" y="41"/>
                    <a:pt x="107" y="41"/>
                    <a:pt x="108" y="40"/>
                  </a:cubicBezTo>
                  <a:cubicBezTo>
                    <a:pt x="109" y="39"/>
                    <a:pt x="111" y="37"/>
                    <a:pt x="112" y="36"/>
                  </a:cubicBezTo>
                  <a:cubicBezTo>
                    <a:pt x="113" y="35"/>
                    <a:pt x="114" y="34"/>
                    <a:pt x="114" y="34"/>
                  </a:cubicBezTo>
                  <a:cubicBezTo>
                    <a:pt x="114" y="34"/>
                    <a:pt x="114" y="34"/>
                    <a:pt x="114" y="33"/>
                  </a:cubicBezTo>
                  <a:cubicBezTo>
                    <a:pt x="113" y="33"/>
                    <a:pt x="113" y="32"/>
                    <a:pt x="113" y="32"/>
                  </a:cubicBezTo>
                  <a:cubicBezTo>
                    <a:pt x="112" y="31"/>
                    <a:pt x="112" y="31"/>
                    <a:pt x="112" y="30"/>
                  </a:cubicBezTo>
                  <a:cubicBezTo>
                    <a:pt x="112" y="30"/>
                    <a:pt x="112" y="30"/>
                    <a:pt x="112" y="30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1" y="29"/>
                    <a:pt x="111" y="29"/>
                    <a:pt x="110" y="29"/>
                  </a:cubicBezTo>
                  <a:cubicBezTo>
                    <a:pt x="110" y="29"/>
                    <a:pt x="109" y="29"/>
                    <a:pt x="108" y="29"/>
                  </a:cubicBezTo>
                  <a:cubicBezTo>
                    <a:pt x="107" y="30"/>
                    <a:pt x="105" y="30"/>
                    <a:pt x="103" y="31"/>
                  </a:cubicBezTo>
                  <a:cubicBezTo>
                    <a:pt x="102" y="31"/>
                    <a:pt x="101" y="31"/>
                    <a:pt x="100" y="32"/>
                  </a:cubicBezTo>
                  <a:cubicBezTo>
                    <a:pt x="100" y="31"/>
                    <a:pt x="99" y="31"/>
                    <a:pt x="99" y="30"/>
                  </a:cubicBezTo>
                  <a:cubicBezTo>
                    <a:pt x="98" y="29"/>
                    <a:pt x="98" y="29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7"/>
                    <a:pt x="96" y="27"/>
                  </a:cubicBezTo>
                  <a:cubicBezTo>
                    <a:pt x="96" y="26"/>
                    <a:pt x="95" y="26"/>
                    <a:pt x="94" y="25"/>
                  </a:cubicBezTo>
                  <a:cubicBezTo>
                    <a:pt x="94" y="25"/>
                    <a:pt x="94" y="24"/>
                    <a:pt x="93" y="24"/>
                  </a:cubicBezTo>
                  <a:cubicBezTo>
                    <a:pt x="94" y="23"/>
                    <a:pt x="94" y="22"/>
                    <a:pt x="94" y="21"/>
                  </a:cubicBezTo>
                  <a:cubicBezTo>
                    <a:pt x="95" y="20"/>
                    <a:pt x="95" y="19"/>
                    <a:pt x="96" y="18"/>
                  </a:cubicBezTo>
                  <a:cubicBezTo>
                    <a:pt x="96" y="18"/>
                    <a:pt x="96" y="17"/>
                    <a:pt x="97" y="16"/>
                  </a:cubicBezTo>
                  <a:cubicBezTo>
                    <a:pt x="97" y="14"/>
                    <a:pt x="98" y="13"/>
                    <a:pt x="98" y="13"/>
                  </a:cubicBezTo>
                  <a:cubicBezTo>
                    <a:pt x="98" y="13"/>
                    <a:pt x="98" y="13"/>
                    <a:pt x="97" y="13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6" y="12"/>
                    <a:pt x="96" y="12"/>
                    <a:pt x="95" y="11"/>
                  </a:cubicBezTo>
                  <a:cubicBezTo>
                    <a:pt x="94" y="11"/>
                    <a:pt x="94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92" y="10"/>
                    <a:pt x="92" y="10"/>
                    <a:pt x="90" y="11"/>
                  </a:cubicBezTo>
                  <a:cubicBezTo>
                    <a:pt x="90" y="12"/>
                    <a:pt x="89" y="12"/>
                    <a:pt x="88" y="13"/>
                  </a:cubicBezTo>
                  <a:cubicBezTo>
                    <a:pt x="87" y="14"/>
                    <a:pt x="86" y="14"/>
                    <a:pt x="86" y="15"/>
                  </a:cubicBezTo>
                  <a:cubicBezTo>
                    <a:pt x="85" y="16"/>
                    <a:pt x="84" y="16"/>
                    <a:pt x="84" y="17"/>
                  </a:cubicBezTo>
                  <a:cubicBezTo>
                    <a:pt x="83" y="17"/>
                    <a:pt x="83" y="16"/>
                    <a:pt x="82" y="16"/>
                  </a:cubicBezTo>
                  <a:cubicBezTo>
                    <a:pt x="82" y="16"/>
                    <a:pt x="81" y="16"/>
                    <a:pt x="81" y="15"/>
                  </a:cubicBezTo>
                  <a:cubicBezTo>
                    <a:pt x="81" y="15"/>
                    <a:pt x="81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15"/>
                    <a:pt x="79" y="15"/>
                    <a:pt x="78" y="14"/>
                  </a:cubicBezTo>
                  <a:cubicBezTo>
                    <a:pt x="78" y="14"/>
                    <a:pt x="77" y="14"/>
                    <a:pt x="76" y="13"/>
                  </a:cubicBezTo>
                  <a:cubicBezTo>
                    <a:pt x="75" y="13"/>
                    <a:pt x="75" y="13"/>
                    <a:pt x="74" y="13"/>
                  </a:cubicBezTo>
                  <a:cubicBezTo>
                    <a:pt x="74" y="12"/>
                    <a:pt x="74" y="11"/>
                    <a:pt x="74" y="10"/>
                  </a:cubicBezTo>
                  <a:cubicBezTo>
                    <a:pt x="74" y="8"/>
                    <a:pt x="74" y="6"/>
                    <a:pt x="74" y="4"/>
                  </a:cubicBezTo>
                  <a:cubicBezTo>
                    <a:pt x="74" y="3"/>
                    <a:pt x="74" y="2"/>
                    <a:pt x="74" y="2"/>
                  </a:cubicBezTo>
                  <a:cubicBezTo>
                    <a:pt x="74" y="2"/>
                    <a:pt x="73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2" y="1"/>
                    <a:pt x="71" y="1"/>
                    <a:pt x="70" y="1"/>
                  </a:cubicBezTo>
                  <a:cubicBezTo>
                    <a:pt x="70" y="1"/>
                    <a:pt x="69" y="1"/>
                    <a:pt x="68" y="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1"/>
                    <a:pt x="66" y="3"/>
                  </a:cubicBezTo>
                  <a:cubicBezTo>
                    <a:pt x="65" y="4"/>
                    <a:pt x="64" y="6"/>
                    <a:pt x="64" y="8"/>
                  </a:cubicBezTo>
                  <a:cubicBezTo>
                    <a:pt x="63" y="9"/>
                    <a:pt x="63" y="10"/>
                    <a:pt x="63" y="11"/>
                  </a:cubicBezTo>
                  <a:cubicBezTo>
                    <a:pt x="62" y="11"/>
                    <a:pt x="61" y="11"/>
                    <a:pt x="61" y="11"/>
                  </a:cubicBezTo>
                  <a:cubicBezTo>
                    <a:pt x="60" y="11"/>
                    <a:pt x="59" y="11"/>
                    <a:pt x="58" y="11"/>
                  </a:cubicBezTo>
                  <a:cubicBezTo>
                    <a:pt x="58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5" y="11"/>
                  </a:cubicBezTo>
                  <a:cubicBezTo>
                    <a:pt x="55" y="11"/>
                    <a:pt x="55" y="11"/>
                    <a:pt x="54" y="11"/>
                  </a:cubicBezTo>
                  <a:cubicBezTo>
                    <a:pt x="53" y="11"/>
                    <a:pt x="53" y="11"/>
                    <a:pt x="52" y="11"/>
                  </a:cubicBezTo>
                  <a:cubicBezTo>
                    <a:pt x="52" y="10"/>
                    <a:pt x="52" y="10"/>
                    <a:pt x="51" y="9"/>
                  </a:cubicBezTo>
                  <a:cubicBezTo>
                    <a:pt x="51" y="8"/>
                    <a:pt x="50" y="7"/>
                    <a:pt x="50" y="6"/>
                  </a:cubicBezTo>
                  <a:cubicBezTo>
                    <a:pt x="49" y="5"/>
                    <a:pt x="49" y="4"/>
                    <a:pt x="48" y="4"/>
                  </a:cubicBezTo>
                  <a:cubicBezTo>
                    <a:pt x="47" y="2"/>
                    <a:pt x="47" y="1"/>
                    <a:pt x="47" y="1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6" y="1"/>
                    <a:pt x="46" y="1"/>
                    <a:pt x="46" y="2"/>
                  </a:cubicBezTo>
                  <a:cubicBezTo>
                    <a:pt x="45" y="2"/>
                    <a:pt x="44" y="2"/>
                    <a:pt x="44" y="2"/>
                  </a:cubicBezTo>
                  <a:cubicBezTo>
                    <a:pt x="43" y="2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6"/>
                  </a:cubicBezTo>
                  <a:cubicBezTo>
                    <a:pt x="41" y="7"/>
                    <a:pt x="41" y="8"/>
                    <a:pt x="41" y="9"/>
                  </a:cubicBezTo>
                  <a:cubicBezTo>
                    <a:pt x="41" y="10"/>
                    <a:pt x="41" y="11"/>
                    <a:pt x="41" y="12"/>
                  </a:cubicBezTo>
                  <a:cubicBezTo>
                    <a:pt x="41" y="13"/>
                    <a:pt x="41" y="14"/>
                    <a:pt x="41" y="14"/>
                  </a:cubicBezTo>
                  <a:cubicBezTo>
                    <a:pt x="40" y="15"/>
                    <a:pt x="40" y="15"/>
                    <a:pt x="39" y="15"/>
                  </a:cubicBezTo>
                  <a:cubicBezTo>
                    <a:pt x="38" y="16"/>
                    <a:pt x="38" y="16"/>
                    <a:pt x="37" y="16"/>
                  </a:cubicBezTo>
                  <a:cubicBezTo>
                    <a:pt x="37" y="16"/>
                    <a:pt x="36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7"/>
                    <a:pt x="35" y="17"/>
                  </a:cubicBezTo>
                  <a:cubicBezTo>
                    <a:pt x="35" y="17"/>
                    <a:pt x="34" y="18"/>
                    <a:pt x="33" y="18"/>
                  </a:cubicBezTo>
                  <a:cubicBezTo>
                    <a:pt x="33" y="19"/>
                    <a:pt x="32" y="19"/>
                    <a:pt x="32" y="19"/>
                  </a:cubicBezTo>
                  <a:cubicBezTo>
                    <a:pt x="31" y="19"/>
                    <a:pt x="31" y="18"/>
                    <a:pt x="30" y="18"/>
                  </a:cubicBezTo>
                  <a:cubicBezTo>
                    <a:pt x="28" y="16"/>
                    <a:pt x="26" y="15"/>
                    <a:pt x="25" y="14"/>
                  </a:cubicBezTo>
                  <a:cubicBezTo>
                    <a:pt x="24" y="14"/>
                    <a:pt x="24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2" y="13"/>
                    <a:pt x="22" y="13"/>
                  </a:cubicBezTo>
                  <a:cubicBezTo>
                    <a:pt x="22" y="14"/>
                    <a:pt x="21" y="14"/>
                    <a:pt x="21" y="14"/>
                  </a:cubicBezTo>
                  <a:cubicBezTo>
                    <a:pt x="21" y="14"/>
                    <a:pt x="20" y="15"/>
                    <a:pt x="20" y="15"/>
                  </a:cubicBezTo>
                  <a:cubicBezTo>
                    <a:pt x="20" y="15"/>
                    <a:pt x="19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20" y="21"/>
                    <a:pt x="21" y="23"/>
                    <a:pt x="22" y="25"/>
                  </a:cubicBezTo>
                  <a:cubicBezTo>
                    <a:pt x="22" y="26"/>
                    <a:pt x="23" y="26"/>
                    <a:pt x="23" y="27"/>
                  </a:cubicBezTo>
                  <a:cubicBezTo>
                    <a:pt x="23" y="27"/>
                    <a:pt x="23" y="28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9"/>
                    <a:pt x="21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19" y="32"/>
                  </a:cubicBezTo>
                  <a:cubicBezTo>
                    <a:pt x="19" y="32"/>
                    <a:pt x="18" y="33"/>
                    <a:pt x="18" y="34"/>
                  </a:cubicBezTo>
                  <a:cubicBezTo>
                    <a:pt x="18" y="34"/>
                    <a:pt x="17" y="35"/>
                    <a:pt x="17" y="35"/>
                  </a:cubicBezTo>
                  <a:cubicBezTo>
                    <a:pt x="16" y="35"/>
                    <a:pt x="15" y="35"/>
                    <a:pt x="14" y="35"/>
                  </a:cubicBezTo>
                  <a:cubicBezTo>
                    <a:pt x="13" y="35"/>
                    <a:pt x="12" y="34"/>
                    <a:pt x="11" y="34"/>
                  </a:cubicBezTo>
                  <a:cubicBezTo>
                    <a:pt x="11" y="34"/>
                    <a:pt x="10" y="34"/>
                    <a:pt x="10" y="34"/>
                  </a:cubicBezTo>
                  <a:cubicBezTo>
                    <a:pt x="9" y="34"/>
                    <a:pt x="9" y="34"/>
                    <a:pt x="8" y="34"/>
                  </a:cubicBezTo>
                  <a:cubicBezTo>
                    <a:pt x="7" y="34"/>
                    <a:pt x="6" y="34"/>
                    <a:pt x="6" y="34"/>
                  </a:cubicBezTo>
                  <a:cubicBezTo>
                    <a:pt x="6" y="34"/>
                    <a:pt x="6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6"/>
                    <a:pt x="5" y="36"/>
                    <a:pt x="4" y="36"/>
                  </a:cubicBezTo>
                  <a:cubicBezTo>
                    <a:pt x="4" y="37"/>
                    <a:pt x="4" y="37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4" y="40"/>
                    <a:pt x="5" y="41"/>
                  </a:cubicBezTo>
                  <a:cubicBezTo>
                    <a:pt x="7" y="42"/>
                    <a:pt x="8" y="44"/>
                    <a:pt x="10" y="45"/>
                  </a:cubicBezTo>
                  <a:cubicBezTo>
                    <a:pt x="11" y="45"/>
                    <a:pt x="12" y="46"/>
                    <a:pt x="12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2" y="49"/>
                    <a:pt x="11" y="50"/>
                    <a:pt x="11" y="50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1" y="51"/>
                    <a:pt x="11" y="52"/>
                    <a:pt x="11" y="52"/>
                  </a:cubicBezTo>
                  <a:cubicBezTo>
                    <a:pt x="11" y="53"/>
                    <a:pt x="11" y="54"/>
                    <a:pt x="11" y="55"/>
                  </a:cubicBezTo>
                  <a:cubicBezTo>
                    <a:pt x="11" y="55"/>
                    <a:pt x="11" y="56"/>
                    <a:pt x="10" y="56"/>
                  </a:cubicBezTo>
                  <a:cubicBezTo>
                    <a:pt x="10" y="57"/>
                    <a:pt x="9" y="57"/>
                    <a:pt x="8" y="57"/>
                  </a:cubicBezTo>
                  <a:cubicBezTo>
                    <a:pt x="6" y="58"/>
                    <a:pt x="4" y="58"/>
                    <a:pt x="2" y="59"/>
                  </a:cubicBezTo>
                  <a:cubicBezTo>
                    <a:pt x="1" y="59"/>
                    <a:pt x="0" y="60"/>
                    <a:pt x="0" y="60"/>
                  </a:cubicBezTo>
                  <a:cubicBezTo>
                    <a:pt x="0" y="60"/>
                    <a:pt x="0" y="60"/>
                    <a:pt x="0" y="61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2"/>
                    <a:pt x="0" y="63"/>
                  </a:cubicBezTo>
                  <a:cubicBezTo>
                    <a:pt x="0" y="63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1" y="66"/>
                    <a:pt x="2" y="67"/>
                  </a:cubicBezTo>
                  <a:cubicBezTo>
                    <a:pt x="3" y="67"/>
                    <a:pt x="3" y="67"/>
                    <a:pt x="4" y="67"/>
                  </a:cubicBezTo>
                  <a:cubicBezTo>
                    <a:pt x="4" y="67"/>
                    <a:pt x="5" y="67"/>
                    <a:pt x="5" y="67"/>
                  </a:cubicBezTo>
                  <a:cubicBezTo>
                    <a:pt x="6" y="67"/>
                    <a:pt x="7" y="68"/>
                    <a:pt x="8" y="68"/>
                  </a:cubicBezTo>
                  <a:cubicBezTo>
                    <a:pt x="9" y="68"/>
                    <a:pt x="10" y="68"/>
                    <a:pt x="11" y="68"/>
                  </a:cubicBezTo>
                  <a:cubicBezTo>
                    <a:pt x="11" y="69"/>
                    <a:pt x="11" y="69"/>
                    <a:pt x="11" y="70"/>
                  </a:cubicBezTo>
                  <a:cubicBezTo>
                    <a:pt x="12" y="71"/>
                    <a:pt x="12" y="72"/>
                    <a:pt x="12" y="72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2" y="73"/>
                    <a:pt x="12" y="74"/>
                    <a:pt x="12" y="74"/>
                  </a:cubicBezTo>
                  <a:cubicBezTo>
                    <a:pt x="13" y="75"/>
                    <a:pt x="13" y="76"/>
                    <a:pt x="13" y="76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3" y="79"/>
                    <a:pt x="12" y="79"/>
                    <a:pt x="12" y="80"/>
                  </a:cubicBezTo>
                  <a:cubicBezTo>
                    <a:pt x="10" y="81"/>
                    <a:pt x="8" y="83"/>
                    <a:pt x="7" y="84"/>
                  </a:cubicBezTo>
                  <a:cubicBezTo>
                    <a:pt x="6" y="85"/>
                    <a:pt x="5" y="86"/>
                    <a:pt x="5" y="86"/>
                  </a:cubicBezTo>
                  <a:cubicBezTo>
                    <a:pt x="5" y="86"/>
                    <a:pt x="5" y="86"/>
                    <a:pt x="6" y="87"/>
                  </a:cubicBezTo>
                  <a:cubicBezTo>
                    <a:pt x="6" y="87"/>
                    <a:pt x="6" y="88"/>
                    <a:pt x="7" y="89"/>
                  </a:cubicBezTo>
                  <a:cubicBezTo>
                    <a:pt x="7" y="89"/>
                    <a:pt x="7" y="89"/>
                    <a:pt x="7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91"/>
                    <a:pt x="9" y="91"/>
                    <a:pt x="9" y="91"/>
                  </a:cubicBezTo>
                  <a:cubicBezTo>
                    <a:pt x="10" y="91"/>
                    <a:pt x="10" y="91"/>
                    <a:pt x="11" y="91"/>
                  </a:cubicBezTo>
                  <a:cubicBezTo>
                    <a:pt x="13" y="90"/>
                    <a:pt x="15" y="90"/>
                    <a:pt x="17" y="89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0" y="89"/>
                    <a:pt x="20" y="89"/>
                    <a:pt x="20" y="90"/>
                  </a:cubicBezTo>
                  <a:cubicBezTo>
                    <a:pt x="21" y="91"/>
                    <a:pt x="22" y="91"/>
                    <a:pt x="22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92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4" y="94"/>
                    <a:pt x="24" y="94"/>
                    <a:pt x="25" y="95"/>
                  </a:cubicBezTo>
                  <a:cubicBezTo>
                    <a:pt x="25" y="95"/>
                    <a:pt x="26" y="96"/>
                    <a:pt x="26" y="96"/>
                  </a:cubicBezTo>
                  <a:cubicBezTo>
                    <a:pt x="26" y="97"/>
                    <a:pt x="25" y="98"/>
                    <a:pt x="25" y="99"/>
                  </a:cubicBezTo>
                  <a:cubicBezTo>
                    <a:pt x="25" y="100"/>
                    <a:pt x="24" y="101"/>
                    <a:pt x="24" y="102"/>
                  </a:cubicBezTo>
                  <a:cubicBezTo>
                    <a:pt x="23" y="103"/>
                    <a:pt x="23" y="103"/>
                    <a:pt x="23" y="104"/>
                  </a:cubicBezTo>
                  <a:cubicBezTo>
                    <a:pt x="22" y="106"/>
                    <a:pt x="22" y="107"/>
                    <a:pt x="22" y="107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2" y="107"/>
                    <a:pt x="22" y="107"/>
                    <a:pt x="23" y="107"/>
                  </a:cubicBezTo>
                  <a:cubicBezTo>
                    <a:pt x="23" y="108"/>
                    <a:pt x="24" y="108"/>
                    <a:pt x="24" y="109"/>
                  </a:cubicBezTo>
                  <a:cubicBezTo>
                    <a:pt x="25" y="109"/>
                    <a:pt x="26" y="110"/>
                    <a:pt x="26" y="110"/>
                  </a:cubicBezTo>
                  <a:cubicBezTo>
                    <a:pt x="26" y="110"/>
                    <a:pt x="27" y="110"/>
                    <a:pt x="27" y="110"/>
                  </a:cubicBezTo>
                  <a:cubicBezTo>
                    <a:pt x="27" y="110"/>
                    <a:pt x="27" y="111"/>
                    <a:pt x="27" y="111"/>
                  </a:cubicBezTo>
                  <a:cubicBezTo>
                    <a:pt x="27" y="111"/>
                    <a:pt x="28" y="110"/>
                    <a:pt x="29" y="109"/>
                  </a:cubicBezTo>
                  <a:cubicBezTo>
                    <a:pt x="30" y="108"/>
                    <a:pt x="31" y="108"/>
                    <a:pt x="31" y="107"/>
                  </a:cubicBezTo>
                  <a:cubicBezTo>
                    <a:pt x="32" y="106"/>
                    <a:pt x="33" y="106"/>
                    <a:pt x="34" y="105"/>
                  </a:cubicBezTo>
                  <a:cubicBezTo>
                    <a:pt x="34" y="104"/>
                    <a:pt x="35" y="104"/>
                    <a:pt x="36" y="103"/>
                  </a:cubicBezTo>
                  <a:cubicBezTo>
                    <a:pt x="36" y="103"/>
                    <a:pt x="37" y="104"/>
                    <a:pt x="37" y="104"/>
                  </a:cubicBezTo>
                  <a:cubicBezTo>
                    <a:pt x="38" y="104"/>
                    <a:pt x="38" y="104"/>
                    <a:pt x="38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1" y="106"/>
                    <a:pt x="41" y="106"/>
                  </a:cubicBezTo>
                  <a:cubicBezTo>
                    <a:pt x="42" y="106"/>
                    <a:pt x="43" y="106"/>
                    <a:pt x="44" y="107"/>
                  </a:cubicBezTo>
                  <a:cubicBezTo>
                    <a:pt x="44" y="107"/>
                    <a:pt x="45" y="107"/>
                    <a:pt x="45" y="107"/>
                  </a:cubicBezTo>
                  <a:cubicBezTo>
                    <a:pt x="45" y="108"/>
                    <a:pt x="45" y="109"/>
                    <a:pt x="45" y="110"/>
                  </a:cubicBezTo>
                  <a:cubicBezTo>
                    <a:pt x="45" y="112"/>
                    <a:pt x="45" y="114"/>
                    <a:pt x="46" y="116"/>
                  </a:cubicBezTo>
                  <a:cubicBezTo>
                    <a:pt x="46" y="117"/>
                    <a:pt x="46" y="119"/>
                    <a:pt x="46" y="119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7" y="119"/>
                    <a:pt x="48" y="119"/>
                    <a:pt x="49" y="119"/>
                  </a:cubicBezTo>
                  <a:cubicBezTo>
                    <a:pt x="50" y="119"/>
                    <a:pt x="51" y="119"/>
                    <a:pt x="51" y="120"/>
                  </a:cubicBezTo>
                  <a:cubicBezTo>
                    <a:pt x="51" y="120"/>
                    <a:pt x="52" y="120"/>
                    <a:pt x="52" y="120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2" y="120"/>
                    <a:pt x="53" y="119"/>
                    <a:pt x="53" y="117"/>
                  </a:cubicBezTo>
                  <a:cubicBezTo>
                    <a:pt x="54" y="116"/>
                    <a:pt x="55" y="114"/>
                    <a:pt x="56" y="112"/>
                  </a:cubicBezTo>
                  <a:cubicBezTo>
                    <a:pt x="56" y="111"/>
                    <a:pt x="57" y="110"/>
                    <a:pt x="57" y="109"/>
                  </a:cubicBezTo>
                  <a:cubicBezTo>
                    <a:pt x="57" y="109"/>
                    <a:pt x="58" y="109"/>
                    <a:pt x="58" y="109"/>
                  </a:cubicBezTo>
                  <a:cubicBezTo>
                    <a:pt x="60" y="109"/>
                    <a:pt x="60" y="109"/>
                    <a:pt x="61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9"/>
                    <a:pt x="63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9"/>
                    <a:pt x="65" y="109"/>
                    <a:pt x="65" y="109"/>
                  </a:cubicBezTo>
                  <a:cubicBezTo>
                    <a:pt x="66" y="109"/>
                    <a:pt x="66" y="109"/>
                    <a:pt x="67" y="109"/>
                  </a:cubicBezTo>
                  <a:cubicBezTo>
                    <a:pt x="67" y="110"/>
                    <a:pt x="68" y="110"/>
                    <a:pt x="68" y="111"/>
                  </a:cubicBezTo>
                  <a:cubicBezTo>
                    <a:pt x="69" y="112"/>
                    <a:pt x="69" y="113"/>
                    <a:pt x="70" y="114"/>
                  </a:cubicBezTo>
                  <a:cubicBezTo>
                    <a:pt x="70" y="115"/>
                    <a:pt x="71" y="116"/>
                    <a:pt x="71" y="116"/>
                  </a:cubicBezTo>
                  <a:cubicBezTo>
                    <a:pt x="72" y="118"/>
                    <a:pt x="73" y="119"/>
                    <a:pt x="73" y="119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73" y="119"/>
                    <a:pt x="73" y="119"/>
                    <a:pt x="74" y="119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77" y="118"/>
                    <a:pt x="77" y="118"/>
                    <a:pt x="78" y="117"/>
                  </a:cubicBezTo>
                  <a:cubicBezTo>
                    <a:pt x="78" y="117"/>
                    <a:pt x="78" y="117"/>
                    <a:pt x="79" y="117"/>
                  </a:cubicBezTo>
                  <a:cubicBezTo>
                    <a:pt x="79" y="117"/>
                    <a:pt x="79" y="117"/>
                    <a:pt x="79" y="117"/>
                  </a:cubicBezTo>
                  <a:cubicBezTo>
                    <a:pt x="79" y="117"/>
                    <a:pt x="79" y="116"/>
                    <a:pt x="79" y="114"/>
                  </a:cubicBezTo>
                  <a:cubicBezTo>
                    <a:pt x="79" y="114"/>
                    <a:pt x="79" y="113"/>
                    <a:pt x="79" y="112"/>
                  </a:cubicBezTo>
                  <a:cubicBezTo>
                    <a:pt x="79" y="111"/>
                    <a:pt x="79" y="109"/>
                    <a:pt x="79" y="108"/>
                  </a:cubicBezTo>
                  <a:cubicBezTo>
                    <a:pt x="79" y="107"/>
                    <a:pt x="79" y="107"/>
                    <a:pt x="78" y="106"/>
                  </a:cubicBezTo>
                  <a:cubicBezTo>
                    <a:pt x="79" y="105"/>
                    <a:pt x="80" y="105"/>
                    <a:pt x="80" y="105"/>
                  </a:cubicBezTo>
                  <a:cubicBezTo>
                    <a:pt x="81" y="105"/>
                    <a:pt x="82" y="104"/>
                    <a:pt x="82" y="104"/>
                  </a:cubicBezTo>
                  <a:cubicBezTo>
                    <a:pt x="83" y="104"/>
                    <a:pt x="83" y="103"/>
                    <a:pt x="83" y="103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4" y="103"/>
                    <a:pt x="84" y="103"/>
                  </a:cubicBezTo>
                  <a:cubicBezTo>
                    <a:pt x="84" y="103"/>
                    <a:pt x="85" y="102"/>
                    <a:pt x="86" y="102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8" y="101"/>
                    <a:pt x="89" y="102"/>
                    <a:pt x="90" y="102"/>
                  </a:cubicBezTo>
                  <a:cubicBezTo>
                    <a:pt x="91" y="104"/>
                    <a:pt x="93" y="105"/>
                    <a:pt x="95" y="106"/>
                  </a:cubicBezTo>
                  <a:cubicBezTo>
                    <a:pt x="95" y="106"/>
                    <a:pt x="96" y="107"/>
                    <a:pt x="96" y="107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7" y="107"/>
                    <a:pt x="97" y="107"/>
                    <a:pt x="98" y="107"/>
                  </a:cubicBezTo>
                  <a:cubicBezTo>
                    <a:pt x="98" y="107"/>
                    <a:pt x="98" y="106"/>
                    <a:pt x="98" y="106"/>
                  </a:cubicBezTo>
                  <a:cubicBezTo>
                    <a:pt x="99" y="106"/>
                    <a:pt x="99" y="106"/>
                    <a:pt x="99" y="105"/>
                  </a:cubicBezTo>
                  <a:cubicBezTo>
                    <a:pt x="100" y="105"/>
                    <a:pt x="100" y="104"/>
                    <a:pt x="101" y="104"/>
                  </a:cubicBezTo>
                  <a:cubicBezTo>
                    <a:pt x="101" y="103"/>
                    <a:pt x="102" y="103"/>
                    <a:pt x="102" y="103"/>
                  </a:cubicBezTo>
                  <a:cubicBezTo>
                    <a:pt x="102" y="103"/>
                    <a:pt x="101" y="102"/>
                    <a:pt x="101" y="101"/>
                  </a:cubicBezTo>
                  <a:cubicBezTo>
                    <a:pt x="100" y="99"/>
                    <a:pt x="99" y="97"/>
                    <a:pt x="98" y="95"/>
                  </a:cubicBezTo>
                  <a:cubicBezTo>
                    <a:pt x="97" y="95"/>
                    <a:pt x="97" y="94"/>
                    <a:pt x="96" y="93"/>
                  </a:cubicBezTo>
                  <a:cubicBezTo>
                    <a:pt x="97" y="93"/>
                    <a:pt x="97" y="93"/>
                    <a:pt x="97" y="92"/>
                  </a:cubicBezTo>
                  <a:cubicBezTo>
                    <a:pt x="97" y="92"/>
                    <a:pt x="97" y="92"/>
                    <a:pt x="98" y="92"/>
                  </a:cubicBezTo>
                  <a:cubicBezTo>
                    <a:pt x="98" y="91"/>
                    <a:pt x="99" y="90"/>
                    <a:pt x="99" y="90"/>
                  </a:cubicBezTo>
                  <a:cubicBezTo>
                    <a:pt x="99" y="89"/>
                    <a:pt x="100" y="89"/>
                    <a:pt x="100" y="89"/>
                  </a:cubicBezTo>
                  <a:cubicBezTo>
                    <a:pt x="100" y="89"/>
                    <a:pt x="100" y="89"/>
                    <a:pt x="100" y="88"/>
                  </a:cubicBezTo>
                  <a:cubicBezTo>
                    <a:pt x="101" y="88"/>
                    <a:pt x="101" y="87"/>
                    <a:pt x="102" y="86"/>
                  </a:cubicBezTo>
                  <a:cubicBezTo>
                    <a:pt x="102" y="86"/>
                    <a:pt x="102" y="85"/>
                    <a:pt x="102" y="85"/>
                  </a:cubicBezTo>
                  <a:cubicBezTo>
                    <a:pt x="103" y="85"/>
                    <a:pt x="104" y="85"/>
                    <a:pt x="105" y="85"/>
                  </a:cubicBezTo>
                  <a:cubicBezTo>
                    <a:pt x="106" y="86"/>
                    <a:pt x="107" y="86"/>
                    <a:pt x="108" y="86"/>
                  </a:cubicBezTo>
                  <a:cubicBezTo>
                    <a:pt x="109" y="86"/>
                    <a:pt x="109" y="86"/>
                    <a:pt x="110" y="86"/>
                  </a:cubicBezTo>
                  <a:cubicBezTo>
                    <a:pt x="110" y="86"/>
                    <a:pt x="111" y="86"/>
                    <a:pt x="111" y="86"/>
                  </a:cubicBezTo>
                  <a:cubicBezTo>
                    <a:pt x="113" y="86"/>
                    <a:pt x="114" y="87"/>
                    <a:pt x="114" y="87"/>
                  </a:cubicBezTo>
                  <a:cubicBezTo>
                    <a:pt x="114" y="87"/>
                    <a:pt x="114" y="86"/>
                    <a:pt x="114" y="86"/>
                  </a:cubicBezTo>
                  <a:cubicBezTo>
                    <a:pt x="114" y="86"/>
                    <a:pt x="114" y="85"/>
                    <a:pt x="114" y="85"/>
                  </a:cubicBezTo>
                  <a:cubicBezTo>
                    <a:pt x="114" y="85"/>
                    <a:pt x="114" y="85"/>
                    <a:pt x="115" y="85"/>
                  </a:cubicBezTo>
                  <a:cubicBezTo>
                    <a:pt x="115" y="84"/>
                    <a:pt x="115" y="84"/>
                    <a:pt x="115" y="84"/>
                  </a:cubicBezTo>
                  <a:cubicBezTo>
                    <a:pt x="115" y="83"/>
                    <a:pt x="115" y="83"/>
                    <a:pt x="115" y="83"/>
                  </a:cubicBezTo>
                  <a:cubicBezTo>
                    <a:pt x="116" y="82"/>
                    <a:pt x="116" y="82"/>
                    <a:pt x="116" y="82"/>
                  </a:cubicBezTo>
                  <a:cubicBezTo>
                    <a:pt x="116" y="81"/>
                    <a:pt x="116" y="81"/>
                    <a:pt x="116" y="81"/>
                  </a:cubicBezTo>
                  <a:cubicBezTo>
                    <a:pt x="116" y="81"/>
                    <a:pt x="115" y="80"/>
                    <a:pt x="114" y="79"/>
                  </a:cubicBezTo>
                  <a:cubicBezTo>
                    <a:pt x="113" y="78"/>
                    <a:pt x="111" y="77"/>
                    <a:pt x="109" y="75"/>
                  </a:cubicBezTo>
                  <a:cubicBezTo>
                    <a:pt x="109" y="75"/>
                    <a:pt x="108" y="74"/>
                    <a:pt x="107" y="74"/>
                  </a:cubicBezTo>
                  <a:cubicBezTo>
                    <a:pt x="107" y="73"/>
                    <a:pt x="107" y="73"/>
                    <a:pt x="108" y="72"/>
                  </a:cubicBezTo>
                  <a:cubicBezTo>
                    <a:pt x="108" y="71"/>
                    <a:pt x="108" y="70"/>
                    <a:pt x="108" y="70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8" y="69"/>
                    <a:pt x="108" y="68"/>
                    <a:pt x="108" y="68"/>
                  </a:cubicBezTo>
                  <a:cubicBezTo>
                    <a:pt x="108" y="67"/>
                    <a:pt x="109" y="66"/>
                    <a:pt x="109" y="65"/>
                  </a:cubicBezTo>
                  <a:cubicBezTo>
                    <a:pt x="109" y="65"/>
                    <a:pt x="109" y="64"/>
                    <a:pt x="109" y="64"/>
                  </a:cubicBezTo>
                  <a:cubicBezTo>
                    <a:pt x="110" y="64"/>
                    <a:pt x="111" y="63"/>
                    <a:pt x="112" y="63"/>
                  </a:cubicBezTo>
                  <a:cubicBezTo>
                    <a:pt x="114" y="63"/>
                    <a:pt x="116" y="62"/>
                    <a:pt x="117" y="61"/>
                  </a:cubicBezTo>
                  <a:cubicBezTo>
                    <a:pt x="119" y="61"/>
                    <a:pt x="120" y="61"/>
                    <a:pt x="120" y="61"/>
                  </a:cubicBezTo>
                  <a:cubicBezTo>
                    <a:pt x="120" y="61"/>
                    <a:pt x="120" y="60"/>
                    <a:pt x="120" y="60"/>
                  </a:cubicBezTo>
                  <a:cubicBezTo>
                    <a:pt x="120" y="59"/>
                    <a:pt x="120" y="59"/>
                    <a:pt x="120" y="58"/>
                  </a:cubicBezTo>
                  <a:close/>
                  <a:moveTo>
                    <a:pt x="31" y="60"/>
                  </a:moveTo>
                  <a:cubicBezTo>
                    <a:pt x="31" y="44"/>
                    <a:pt x="44" y="31"/>
                    <a:pt x="60" y="31"/>
                  </a:cubicBezTo>
                  <a:cubicBezTo>
                    <a:pt x="76" y="31"/>
                    <a:pt x="89" y="44"/>
                    <a:pt x="89" y="60"/>
                  </a:cubicBezTo>
                  <a:cubicBezTo>
                    <a:pt x="89" y="76"/>
                    <a:pt x="76" y="89"/>
                    <a:pt x="60" y="89"/>
                  </a:cubicBezTo>
                  <a:cubicBezTo>
                    <a:pt x="44" y="89"/>
                    <a:pt x="31" y="76"/>
                    <a:pt x="31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Oval 62"/>
            <p:cNvSpPr>
              <a:spLocks noChangeArrowheads="1"/>
            </p:cNvSpPr>
            <p:nvPr/>
          </p:nvSpPr>
          <p:spPr bwMode="auto">
            <a:xfrm>
              <a:off x="9120442" y="4066176"/>
              <a:ext cx="880869" cy="88176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Freeform 63"/>
            <p:cNvSpPr>
              <a:spLocks noEditPoints="1"/>
            </p:cNvSpPr>
            <p:nvPr/>
          </p:nvSpPr>
          <p:spPr bwMode="auto">
            <a:xfrm>
              <a:off x="9393753" y="4231058"/>
              <a:ext cx="334246" cy="551103"/>
            </a:xfrm>
            <a:custGeom>
              <a:avLst/>
              <a:gdLst>
                <a:gd name="T0" fmla="*/ 143 w 158"/>
                <a:gd name="T1" fmla="*/ 0 h 260"/>
                <a:gd name="T2" fmla="*/ 15 w 158"/>
                <a:gd name="T3" fmla="*/ 0 h 260"/>
                <a:gd name="T4" fmla="*/ 0 w 158"/>
                <a:gd name="T5" fmla="*/ 15 h 260"/>
                <a:gd name="T6" fmla="*/ 0 w 158"/>
                <a:gd name="T7" fmla="*/ 245 h 260"/>
                <a:gd name="T8" fmla="*/ 15 w 158"/>
                <a:gd name="T9" fmla="*/ 260 h 260"/>
                <a:gd name="T10" fmla="*/ 143 w 158"/>
                <a:gd name="T11" fmla="*/ 260 h 260"/>
                <a:gd name="T12" fmla="*/ 158 w 158"/>
                <a:gd name="T13" fmla="*/ 245 h 260"/>
                <a:gd name="T14" fmla="*/ 158 w 158"/>
                <a:gd name="T15" fmla="*/ 15 h 260"/>
                <a:gd name="T16" fmla="*/ 143 w 158"/>
                <a:gd name="T17" fmla="*/ 0 h 260"/>
                <a:gd name="T18" fmla="*/ 79 w 158"/>
                <a:gd name="T19" fmla="*/ 4 h 260"/>
                <a:gd name="T20" fmla="*/ 84 w 158"/>
                <a:gd name="T21" fmla="*/ 9 h 260"/>
                <a:gd name="T22" fmla="*/ 79 w 158"/>
                <a:gd name="T23" fmla="*/ 14 h 260"/>
                <a:gd name="T24" fmla="*/ 74 w 158"/>
                <a:gd name="T25" fmla="*/ 9 h 260"/>
                <a:gd name="T26" fmla="*/ 79 w 158"/>
                <a:gd name="T27" fmla="*/ 4 h 260"/>
                <a:gd name="T28" fmla="*/ 105 w 158"/>
                <a:gd name="T29" fmla="*/ 245 h 260"/>
                <a:gd name="T30" fmla="*/ 102 w 158"/>
                <a:gd name="T31" fmla="*/ 248 h 260"/>
                <a:gd name="T32" fmla="*/ 55 w 158"/>
                <a:gd name="T33" fmla="*/ 248 h 260"/>
                <a:gd name="T34" fmla="*/ 53 w 158"/>
                <a:gd name="T35" fmla="*/ 245 h 260"/>
                <a:gd name="T36" fmla="*/ 53 w 158"/>
                <a:gd name="T37" fmla="*/ 238 h 260"/>
                <a:gd name="T38" fmla="*/ 55 w 158"/>
                <a:gd name="T39" fmla="*/ 235 h 260"/>
                <a:gd name="T40" fmla="*/ 102 w 158"/>
                <a:gd name="T41" fmla="*/ 235 h 260"/>
                <a:gd name="T42" fmla="*/ 105 w 158"/>
                <a:gd name="T43" fmla="*/ 238 h 260"/>
                <a:gd name="T44" fmla="*/ 105 w 158"/>
                <a:gd name="T45" fmla="*/ 245 h 260"/>
                <a:gd name="T46" fmla="*/ 142 w 158"/>
                <a:gd name="T47" fmla="*/ 224 h 260"/>
                <a:gd name="T48" fmla="*/ 15 w 158"/>
                <a:gd name="T49" fmla="*/ 224 h 260"/>
                <a:gd name="T50" fmla="*/ 15 w 158"/>
                <a:gd name="T51" fmla="*/ 21 h 260"/>
                <a:gd name="T52" fmla="*/ 142 w 158"/>
                <a:gd name="T53" fmla="*/ 21 h 260"/>
                <a:gd name="T54" fmla="*/ 142 w 158"/>
                <a:gd name="T55" fmla="*/ 22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8" h="260">
                  <a:moveTo>
                    <a:pt x="1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53"/>
                    <a:pt x="7" y="260"/>
                    <a:pt x="15" y="260"/>
                  </a:cubicBezTo>
                  <a:cubicBezTo>
                    <a:pt x="143" y="260"/>
                    <a:pt x="143" y="260"/>
                    <a:pt x="143" y="260"/>
                  </a:cubicBezTo>
                  <a:cubicBezTo>
                    <a:pt x="151" y="260"/>
                    <a:pt x="158" y="253"/>
                    <a:pt x="158" y="245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58" y="7"/>
                    <a:pt x="151" y="0"/>
                    <a:pt x="143" y="0"/>
                  </a:cubicBezTo>
                  <a:close/>
                  <a:moveTo>
                    <a:pt x="79" y="4"/>
                  </a:moveTo>
                  <a:cubicBezTo>
                    <a:pt x="82" y="4"/>
                    <a:pt x="84" y="6"/>
                    <a:pt x="84" y="9"/>
                  </a:cubicBezTo>
                  <a:cubicBezTo>
                    <a:pt x="84" y="12"/>
                    <a:pt x="82" y="14"/>
                    <a:pt x="79" y="14"/>
                  </a:cubicBezTo>
                  <a:cubicBezTo>
                    <a:pt x="76" y="14"/>
                    <a:pt x="74" y="12"/>
                    <a:pt x="74" y="9"/>
                  </a:cubicBezTo>
                  <a:cubicBezTo>
                    <a:pt x="74" y="6"/>
                    <a:pt x="76" y="4"/>
                    <a:pt x="79" y="4"/>
                  </a:cubicBezTo>
                  <a:close/>
                  <a:moveTo>
                    <a:pt x="105" y="245"/>
                  </a:moveTo>
                  <a:cubicBezTo>
                    <a:pt x="105" y="247"/>
                    <a:pt x="104" y="248"/>
                    <a:pt x="102" y="248"/>
                  </a:cubicBezTo>
                  <a:cubicBezTo>
                    <a:pt x="55" y="248"/>
                    <a:pt x="55" y="248"/>
                    <a:pt x="55" y="248"/>
                  </a:cubicBezTo>
                  <a:cubicBezTo>
                    <a:pt x="54" y="248"/>
                    <a:pt x="53" y="247"/>
                    <a:pt x="53" y="245"/>
                  </a:cubicBezTo>
                  <a:cubicBezTo>
                    <a:pt x="53" y="238"/>
                    <a:pt x="53" y="238"/>
                    <a:pt x="53" y="238"/>
                  </a:cubicBezTo>
                  <a:cubicBezTo>
                    <a:pt x="53" y="236"/>
                    <a:pt x="54" y="235"/>
                    <a:pt x="55" y="235"/>
                  </a:cubicBezTo>
                  <a:cubicBezTo>
                    <a:pt x="102" y="235"/>
                    <a:pt x="102" y="235"/>
                    <a:pt x="102" y="235"/>
                  </a:cubicBezTo>
                  <a:cubicBezTo>
                    <a:pt x="104" y="235"/>
                    <a:pt x="105" y="236"/>
                    <a:pt x="105" y="238"/>
                  </a:cubicBezTo>
                  <a:lnTo>
                    <a:pt x="105" y="245"/>
                  </a:lnTo>
                  <a:close/>
                  <a:moveTo>
                    <a:pt x="142" y="224"/>
                  </a:moveTo>
                  <a:cubicBezTo>
                    <a:pt x="15" y="224"/>
                    <a:pt x="15" y="224"/>
                    <a:pt x="15" y="224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2" y="21"/>
                    <a:pt x="142" y="21"/>
                    <a:pt x="142" y="21"/>
                  </a:cubicBezTo>
                  <a:lnTo>
                    <a:pt x="142" y="2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Oval 64"/>
            <p:cNvSpPr>
              <a:spLocks noChangeArrowheads="1"/>
            </p:cNvSpPr>
            <p:nvPr/>
          </p:nvSpPr>
          <p:spPr bwMode="auto">
            <a:xfrm>
              <a:off x="10374985" y="3968500"/>
              <a:ext cx="550207" cy="55289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Freeform 65"/>
            <p:cNvSpPr>
              <a:spLocks/>
            </p:cNvSpPr>
            <p:nvPr/>
          </p:nvSpPr>
          <p:spPr bwMode="auto">
            <a:xfrm>
              <a:off x="10588258" y="4049150"/>
              <a:ext cx="257181" cy="258078"/>
            </a:xfrm>
            <a:custGeom>
              <a:avLst/>
              <a:gdLst>
                <a:gd name="T0" fmla="*/ 121 w 121"/>
                <a:gd name="T1" fmla="*/ 122 h 122"/>
                <a:gd name="T2" fmla="*/ 109 w 121"/>
                <a:gd name="T3" fmla="*/ 122 h 122"/>
                <a:gd name="T4" fmla="*/ 0 w 121"/>
                <a:gd name="T5" fmla="*/ 12 h 122"/>
                <a:gd name="T6" fmla="*/ 0 w 121"/>
                <a:gd name="T7" fmla="*/ 0 h 122"/>
                <a:gd name="T8" fmla="*/ 121 w 121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21" y="122"/>
                  </a:moveTo>
                  <a:cubicBezTo>
                    <a:pt x="109" y="122"/>
                    <a:pt x="109" y="122"/>
                    <a:pt x="109" y="122"/>
                  </a:cubicBezTo>
                  <a:cubicBezTo>
                    <a:pt x="109" y="61"/>
                    <a:pt x="6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7" y="0"/>
                    <a:pt x="121" y="55"/>
                    <a:pt x="121" y="1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8" name="Freeform 66"/>
            <p:cNvSpPr>
              <a:spLocks/>
            </p:cNvSpPr>
            <p:nvPr/>
          </p:nvSpPr>
          <p:spPr bwMode="auto">
            <a:xfrm>
              <a:off x="10588258" y="4102020"/>
              <a:ext cx="206104" cy="205207"/>
            </a:xfrm>
            <a:custGeom>
              <a:avLst/>
              <a:gdLst>
                <a:gd name="T0" fmla="*/ 97 w 97"/>
                <a:gd name="T1" fmla="*/ 97 h 97"/>
                <a:gd name="T2" fmla="*/ 85 w 97"/>
                <a:gd name="T3" fmla="*/ 97 h 97"/>
                <a:gd name="T4" fmla="*/ 0 w 97"/>
                <a:gd name="T5" fmla="*/ 12 h 97"/>
                <a:gd name="T6" fmla="*/ 0 w 97"/>
                <a:gd name="T7" fmla="*/ 0 h 97"/>
                <a:gd name="T8" fmla="*/ 97 w 97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7">
                  <a:moveTo>
                    <a:pt x="97" y="97"/>
                  </a:moveTo>
                  <a:cubicBezTo>
                    <a:pt x="85" y="97"/>
                    <a:pt x="85" y="97"/>
                    <a:pt x="85" y="97"/>
                  </a:cubicBezTo>
                  <a:cubicBezTo>
                    <a:pt x="85" y="50"/>
                    <a:pt x="47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" y="0"/>
                    <a:pt x="97" y="43"/>
                    <a:pt x="97" y="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9" name="Freeform 67"/>
            <p:cNvSpPr>
              <a:spLocks/>
            </p:cNvSpPr>
            <p:nvPr/>
          </p:nvSpPr>
          <p:spPr bwMode="auto">
            <a:xfrm>
              <a:off x="10588258" y="4153098"/>
              <a:ext cx="153233" cy="154130"/>
            </a:xfrm>
            <a:custGeom>
              <a:avLst/>
              <a:gdLst>
                <a:gd name="T0" fmla="*/ 72 w 72"/>
                <a:gd name="T1" fmla="*/ 73 h 73"/>
                <a:gd name="T2" fmla="*/ 60 w 72"/>
                <a:gd name="T3" fmla="*/ 73 h 73"/>
                <a:gd name="T4" fmla="*/ 0 w 72"/>
                <a:gd name="T5" fmla="*/ 12 h 73"/>
                <a:gd name="T6" fmla="*/ 0 w 72"/>
                <a:gd name="T7" fmla="*/ 0 h 73"/>
                <a:gd name="T8" fmla="*/ 72 w 72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3">
                  <a:moveTo>
                    <a:pt x="72" y="73"/>
                  </a:moveTo>
                  <a:cubicBezTo>
                    <a:pt x="60" y="73"/>
                    <a:pt x="60" y="73"/>
                    <a:pt x="60" y="73"/>
                  </a:cubicBezTo>
                  <a:cubicBezTo>
                    <a:pt x="60" y="39"/>
                    <a:pt x="33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72" y="33"/>
                    <a:pt x="72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Oval 68"/>
            <p:cNvSpPr>
              <a:spLocks noChangeArrowheads="1"/>
            </p:cNvSpPr>
            <p:nvPr/>
          </p:nvSpPr>
          <p:spPr bwMode="auto">
            <a:xfrm>
              <a:off x="10524634" y="4243604"/>
              <a:ext cx="127247" cy="1272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Oval 69"/>
            <p:cNvSpPr>
              <a:spLocks noChangeArrowheads="1"/>
            </p:cNvSpPr>
            <p:nvPr/>
          </p:nvSpPr>
          <p:spPr bwMode="auto">
            <a:xfrm>
              <a:off x="9014702" y="2889593"/>
              <a:ext cx="957037" cy="957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0"/>
            <p:cNvSpPr>
              <a:spLocks noEditPoints="1"/>
            </p:cNvSpPr>
            <p:nvPr/>
          </p:nvSpPr>
          <p:spPr bwMode="auto">
            <a:xfrm>
              <a:off x="9198403" y="3091216"/>
              <a:ext cx="589635" cy="419376"/>
            </a:xfrm>
            <a:custGeom>
              <a:avLst/>
              <a:gdLst>
                <a:gd name="T0" fmla="*/ 263 w 278"/>
                <a:gd name="T1" fmla="*/ 198 h 198"/>
                <a:gd name="T2" fmla="*/ 15 w 278"/>
                <a:gd name="T3" fmla="*/ 198 h 198"/>
                <a:gd name="T4" fmla="*/ 0 w 278"/>
                <a:gd name="T5" fmla="*/ 183 h 198"/>
                <a:gd name="T6" fmla="*/ 0 w 278"/>
                <a:gd name="T7" fmla="*/ 15 h 198"/>
                <a:gd name="T8" fmla="*/ 15 w 278"/>
                <a:gd name="T9" fmla="*/ 0 h 198"/>
                <a:gd name="T10" fmla="*/ 263 w 278"/>
                <a:gd name="T11" fmla="*/ 0 h 198"/>
                <a:gd name="T12" fmla="*/ 278 w 278"/>
                <a:gd name="T13" fmla="*/ 15 h 198"/>
                <a:gd name="T14" fmla="*/ 278 w 278"/>
                <a:gd name="T15" fmla="*/ 183 h 198"/>
                <a:gd name="T16" fmla="*/ 263 w 278"/>
                <a:gd name="T17" fmla="*/ 198 h 198"/>
                <a:gd name="T18" fmla="*/ 16 w 278"/>
                <a:gd name="T19" fmla="*/ 182 h 198"/>
                <a:gd name="T20" fmla="*/ 262 w 278"/>
                <a:gd name="T21" fmla="*/ 182 h 198"/>
                <a:gd name="T22" fmla="*/ 262 w 278"/>
                <a:gd name="T23" fmla="*/ 16 h 198"/>
                <a:gd name="T24" fmla="*/ 16 w 278"/>
                <a:gd name="T25" fmla="*/ 16 h 198"/>
                <a:gd name="T26" fmla="*/ 16 w 278"/>
                <a:gd name="T27" fmla="*/ 18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8" h="198">
                  <a:moveTo>
                    <a:pt x="263" y="198"/>
                  </a:moveTo>
                  <a:cubicBezTo>
                    <a:pt x="15" y="198"/>
                    <a:pt x="15" y="198"/>
                    <a:pt x="15" y="198"/>
                  </a:cubicBezTo>
                  <a:cubicBezTo>
                    <a:pt x="6" y="198"/>
                    <a:pt x="0" y="191"/>
                    <a:pt x="0" y="18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71" y="0"/>
                    <a:pt x="278" y="7"/>
                    <a:pt x="278" y="15"/>
                  </a:cubicBezTo>
                  <a:cubicBezTo>
                    <a:pt x="278" y="183"/>
                    <a:pt x="278" y="183"/>
                    <a:pt x="278" y="183"/>
                  </a:cubicBezTo>
                  <a:cubicBezTo>
                    <a:pt x="278" y="191"/>
                    <a:pt x="271" y="198"/>
                    <a:pt x="263" y="198"/>
                  </a:cubicBezTo>
                  <a:close/>
                  <a:moveTo>
                    <a:pt x="16" y="182"/>
                  </a:moveTo>
                  <a:cubicBezTo>
                    <a:pt x="262" y="182"/>
                    <a:pt x="262" y="182"/>
                    <a:pt x="262" y="182"/>
                  </a:cubicBezTo>
                  <a:cubicBezTo>
                    <a:pt x="262" y="16"/>
                    <a:pt x="262" y="16"/>
                    <a:pt x="262" y="16"/>
                  </a:cubicBezTo>
                  <a:cubicBezTo>
                    <a:pt x="16" y="16"/>
                    <a:pt x="16" y="16"/>
                    <a:pt x="16" y="16"/>
                  </a:cubicBezTo>
                  <a:lnTo>
                    <a:pt x="16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1"/>
            <p:cNvSpPr>
              <a:spLocks/>
            </p:cNvSpPr>
            <p:nvPr/>
          </p:nvSpPr>
          <p:spPr bwMode="auto">
            <a:xfrm>
              <a:off x="9372247" y="3591241"/>
              <a:ext cx="241948" cy="54662"/>
            </a:xfrm>
            <a:custGeom>
              <a:avLst/>
              <a:gdLst>
                <a:gd name="T0" fmla="*/ 109 w 114"/>
                <a:gd name="T1" fmla="*/ 0 h 26"/>
                <a:gd name="T2" fmla="*/ 5 w 114"/>
                <a:gd name="T3" fmla="*/ 0 h 26"/>
                <a:gd name="T4" fmla="*/ 0 w 114"/>
                <a:gd name="T5" fmla="*/ 4 h 26"/>
                <a:gd name="T6" fmla="*/ 0 w 114"/>
                <a:gd name="T7" fmla="*/ 22 h 26"/>
                <a:gd name="T8" fmla="*/ 5 w 114"/>
                <a:gd name="T9" fmla="*/ 26 h 26"/>
                <a:gd name="T10" fmla="*/ 109 w 114"/>
                <a:gd name="T11" fmla="*/ 26 h 26"/>
                <a:gd name="T12" fmla="*/ 114 w 114"/>
                <a:gd name="T13" fmla="*/ 22 h 26"/>
                <a:gd name="T14" fmla="*/ 114 w 114"/>
                <a:gd name="T15" fmla="*/ 4 h 26"/>
                <a:gd name="T16" fmla="*/ 109 w 11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6">
                  <a:moveTo>
                    <a:pt x="10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2" y="26"/>
                    <a:pt x="114" y="24"/>
                    <a:pt x="114" y="22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2"/>
                    <a:pt x="112" y="0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72"/>
            <p:cNvSpPr>
              <a:spLocks noEditPoints="1"/>
            </p:cNvSpPr>
            <p:nvPr/>
          </p:nvSpPr>
          <p:spPr bwMode="auto">
            <a:xfrm>
              <a:off x="9425117" y="3491774"/>
              <a:ext cx="136208" cy="152337"/>
            </a:xfrm>
            <a:custGeom>
              <a:avLst/>
              <a:gdLst>
                <a:gd name="T0" fmla="*/ 59 w 64"/>
                <a:gd name="T1" fmla="*/ 0 h 72"/>
                <a:gd name="T2" fmla="*/ 5 w 64"/>
                <a:gd name="T3" fmla="*/ 0 h 72"/>
                <a:gd name="T4" fmla="*/ 0 w 64"/>
                <a:gd name="T5" fmla="*/ 5 h 72"/>
                <a:gd name="T6" fmla="*/ 0 w 64"/>
                <a:gd name="T7" fmla="*/ 66 h 72"/>
                <a:gd name="T8" fmla="*/ 5 w 64"/>
                <a:gd name="T9" fmla="*/ 72 h 72"/>
                <a:gd name="T10" fmla="*/ 59 w 64"/>
                <a:gd name="T11" fmla="*/ 72 h 72"/>
                <a:gd name="T12" fmla="*/ 64 w 64"/>
                <a:gd name="T13" fmla="*/ 66 h 72"/>
                <a:gd name="T14" fmla="*/ 64 w 64"/>
                <a:gd name="T15" fmla="*/ 5 h 72"/>
                <a:gd name="T16" fmla="*/ 59 w 64"/>
                <a:gd name="T17" fmla="*/ 0 h 72"/>
                <a:gd name="T18" fmla="*/ 32 w 64"/>
                <a:gd name="T19" fmla="*/ 27 h 72"/>
                <a:gd name="T20" fmla="*/ 24 w 64"/>
                <a:gd name="T21" fmla="*/ 19 h 72"/>
                <a:gd name="T22" fmla="*/ 32 w 64"/>
                <a:gd name="T23" fmla="*/ 10 h 72"/>
                <a:gd name="T24" fmla="*/ 40 w 64"/>
                <a:gd name="T25" fmla="*/ 19 h 72"/>
                <a:gd name="T26" fmla="*/ 32 w 64"/>
                <a:gd name="T27" fmla="*/ 2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72">
                  <a:moveTo>
                    <a:pt x="5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9"/>
                    <a:pt x="2" y="72"/>
                    <a:pt x="5" y="72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62" y="72"/>
                    <a:pt x="64" y="69"/>
                    <a:pt x="64" y="6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2"/>
                    <a:pt x="62" y="0"/>
                    <a:pt x="59" y="0"/>
                  </a:cubicBezTo>
                  <a:close/>
                  <a:moveTo>
                    <a:pt x="32" y="27"/>
                  </a:moveTo>
                  <a:cubicBezTo>
                    <a:pt x="27" y="27"/>
                    <a:pt x="24" y="24"/>
                    <a:pt x="24" y="19"/>
                  </a:cubicBezTo>
                  <a:cubicBezTo>
                    <a:pt x="24" y="14"/>
                    <a:pt x="27" y="10"/>
                    <a:pt x="32" y="10"/>
                  </a:cubicBezTo>
                  <a:cubicBezTo>
                    <a:pt x="37" y="10"/>
                    <a:pt x="40" y="14"/>
                    <a:pt x="40" y="19"/>
                  </a:cubicBezTo>
                  <a:cubicBezTo>
                    <a:pt x="40" y="24"/>
                    <a:pt x="37" y="27"/>
                    <a:pt x="3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Oval 73"/>
            <p:cNvSpPr>
              <a:spLocks noChangeArrowheads="1"/>
            </p:cNvSpPr>
            <p:nvPr/>
          </p:nvSpPr>
          <p:spPr bwMode="auto">
            <a:xfrm>
              <a:off x="10901893" y="2788333"/>
              <a:ext cx="364714" cy="36381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74"/>
            <p:cNvSpPr>
              <a:spLocks noEditPoints="1"/>
            </p:cNvSpPr>
            <p:nvPr/>
          </p:nvSpPr>
          <p:spPr bwMode="auto">
            <a:xfrm>
              <a:off x="10974478" y="2860021"/>
              <a:ext cx="220441" cy="220441"/>
            </a:xfrm>
            <a:custGeom>
              <a:avLst/>
              <a:gdLst>
                <a:gd name="T0" fmla="*/ 97 w 104"/>
                <a:gd name="T1" fmla="*/ 56 h 104"/>
                <a:gd name="T2" fmla="*/ 97 w 104"/>
                <a:gd name="T3" fmla="*/ 49 h 104"/>
                <a:gd name="T4" fmla="*/ 96 w 104"/>
                <a:gd name="T5" fmla="*/ 44 h 104"/>
                <a:gd name="T6" fmla="*/ 99 w 104"/>
                <a:gd name="T7" fmla="*/ 39 h 104"/>
                <a:gd name="T8" fmla="*/ 101 w 104"/>
                <a:gd name="T9" fmla="*/ 34 h 104"/>
                <a:gd name="T10" fmla="*/ 96 w 104"/>
                <a:gd name="T11" fmla="*/ 32 h 104"/>
                <a:gd name="T12" fmla="*/ 90 w 104"/>
                <a:gd name="T13" fmla="*/ 29 h 104"/>
                <a:gd name="T14" fmla="*/ 87 w 104"/>
                <a:gd name="T15" fmla="*/ 25 h 104"/>
                <a:gd name="T16" fmla="*/ 85 w 104"/>
                <a:gd name="T17" fmla="*/ 16 h 104"/>
                <a:gd name="T18" fmla="*/ 84 w 104"/>
                <a:gd name="T19" fmla="*/ 10 h 104"/>
                <a:gd name="T20" fmla="*/ 76 w 104"/>
                <a:gd name="T21" fmla="*/ 13 h 104"/>
                <a:gd name="T22" fmla="*/ 68 w 104"/>
                <a:gd name="T23" fmla="*/ 11 h 104"/>
                <a:gd name="T24" fmla="*/ 62 w 104"/>
                <a:gd name="T25" fmla="*/ 9 h 104"/>
                <a:gd name="T26" fmla="*/ 59 w 104"/>
                <a:gd name="T27" fmla="*/ 0 h 104"/>
                <a:gd name="T28" fmla="*/ 54 w 104"/>
                <a:gd name="T29" fmla="*/ 0 h 104"/>
                <a:gd name="T30" fmla="*/ 50 w 104"/>
                <a:gd name="T31" fmla="*/ 8 h 104"/>
                <a:gd name="T32" fmla="*/ 43 w 104"/>
                <a:gd name="T33" fmla="*/ 9 h 104"/>
                <a:gd name="T34" fmla="*/ 38 w 104"/>
                <a:gd name="T35" fmla="*/ 10 h 104"/>
                <a:gd name="T36" fmla="*/ 33 w 104"/>
                <a:gd name="T37" fmla="*/ 8 h 104"/>
                <a:gd name="T38" fmla="*/ 27 w 104"/>
                <a:gd name="T39" fmla="*/ 6 h 104"/>
                <a:gd name="T40" fmla="*/ 27 w 104"/>
                <a:gd name="T41" fmla="*/ 16 h 104"/>
                <a:gd name="T42" fmla="*/ 21 w 104"/>
                <a:gd name="T43" fmla="*/ 20 h 104"/>
                <a:gd name="T44" fmla="*/ 17 w 104"/>
                <a:gd name="T45" fmla="*/ 25 h 104"/>
                <a:gd name="T46" fmla="*/ 8 w 104"/>
                <a:gd name="T47" fmla="*/ 24 h 104"/>
                <a:gd name="T48" fmla="*/ 5 w 104"/>
                <a:gd name="T49" fmla="*/ 29 h 104"/>
                <a:gd name="T50" fmla="*/ 11 w 104"/>
                <a:gd name="T51" fmla="*/ 36 h 104"/>
                <a:gd name="T52" fmla="*/ 9 w 104"/>
                <a:gd name="T53" fmla="*/ 43 h 104"/>
                <a:gd name="T54" fmla="*/ 8 w 104"/>
                <a:gd name="T55" fmla="*/ 50 h 104"/>
                <a:gd name="T56" fmla="*/ 0 w 104"/>
                <a:gd name="T57" fmla="*/ 56 h 104"/>
                <a:gd name="T58" fmla="*/ 4 w 104"/>
                <a:gd name="T59" fmla="*/ 59 h 104"/>
                <a:gd name="T60" fmla="*/ 9 w 104"/>
                <a:gd name="T61" fmla="*/ 62 h 104"/>
                <a:gd name="T62" fmla="*/ 10 w 104"/>
                <a:gd name="T63" fmla="*/ 68 h 104"/>
                <a:gd name="T64" fmla="*/ 13 w 104"/>
                <a:gd name="T65" fmla="*/ 73 h 104"/>
                <a:gd name="T66" fmla="*/ 8 w 104"/>
                <a:gd name="T67" fmla="*/ 81 h 104"/>
                <a:gd name="T68" fmla="*/ 12 w 104"/>
                <a:gd name="T69" fmla="*/ 86 h 104"/>
                <a:gd name="T70" fmla="*/ 20 w 104"/>
                <a:gd name="T71" fmla="*/ 83 h 104"/>
                <a:gd name="T72" fmla="*/ 25 w 104"/>
                <a:gd name="T73" fmla="*/ 88 h 104"/>
                <a:gd name="T74" fmla="*/ 32 w 104"/>
                <a:gd name="T75" fmla="*/ 93 h 104"/>
                <a:gd name="T76" fmla="*/ 34 w 104"/>
                <a:gd name="T77" fmla="*/ 101 h 104"/>
                <a:gd name="T78" fmla="*/ 39 w 104"/>
                <a:gd name="T79" fmla="*/ 99 h 104"/>
                <a:gd name="T80" fmla="*/ 48 w 104"/>
                <a:gd name="T81" fmla="*/ 97 h 104"/>
                <a:gd name="T82" fmla="*/ 53 w 104"/>
                <a:gd name="T83" fmla="*/ 97 h 104"/>
                <a:gd name="T84" fmla="*/ 58 w 104"/>
                <a:gd name="T85" fmla="*/ 100 h 104"/>
                <a:gd name="T86" fmla="*/ 63 w 104"/>
                <a:gd name="T87" fmla="*/ 103 h 104"/>
                <a:gd name="T88" fmla="*/ 66 w 104"/>
                <a:gd name="T89" fmla="*/ 99 h 104"/>
                <a:gd name="T90" fmla="*/ 69 w 104"/>
                <a:gd name="T91" fmla="*/ 94 h 104"/>
                <a:gd name="T92" fmla="*/ 73 w 104"/>
                <a:gd name="T93" fmla="*/ 91 h 104"/>
                <a:gd name="T94" fmla="*/ 79 w 104"/>
                <a:gd name="T95" fmla="*/ 88 h 104"/>
                <a:gd name="T96" fmla="*/ 87 w 104"/>
                <a:gd name="T97" fmla="*/ 91 h 104"/>
                <a:gd name="T98" fmla="*/ 91 w 104"/>
                <a:gd name="T99" fmla="*/ 88 h 104"/>
                <a:gd name="T100" fmla="*/ 88 w 104"/>
                <a:gd name="T101" fmla="*/ 79 h 104"/>
                <a:gd name="T102" fmla="*/ 91 w 104"/>
                <a:gd name="T103" fmla="*/ 75 h 104"/>
                <a:gd name="T104" fmla="*/ 93 w 104"/>
                <a:gd name="T105" fmla="*/ 70 h 104"/>
                <a:gd name="T106" fmla="*/ 94 w 104"/>
                <a:gd name="T107" fmla="*/ 67 h 104"/>
                <a:gd name="T108" fmla="*/ 103 w 104"/>
                <a:gd name="T109" fmla="*/ 64 h 104"/>
                <a:gd name="T110" fmla="*/ 52 w 104"/>
                <a:gd name="T111" fmla="*/ 82 h 104"/>
                <a:gd name="T112" fmla="*/ 52 w 104"/>
                <a:gd name="T113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" h="104">
                  <a:moveTo>
                    <a:pt x="100" y="59"/>
                  </a:moveTo>
                  <a:cubicBezTo>
                    <a:pt x="98" y="58"/>
                    <a:pt x="97" y="57"/>
                    <a:pt x="97" y="57"/>
                  </a:cubicBezTo>
                  <a:cubicBezTo>
                    <a:pt x="97" y="57"/>
                    <a:pt x="97" y="57"/>
                    <a:pt x="97" y="57"/>
                  </a:cubicBezTo>
                  <a:cubicBezTo>
                    <a:pt x="97" y="57"/>
                    <a:pt x="97" y="56"/>
                    <a:pt x="97" y="56"/>
                  </a:cubicBezTo>
                  <a:cubicBezTo>
                    <a:pt x="97" y="56"/>
                    <a:pt x="97" y="55"/>
                    <a:pt x="97" y="55"/>
                  </a:cubicBezTo>
                  <a:cubicBezTo>
                    <a:pt x="97" y="54"/>
                    <a:pt x="97" y="54"/>
                    <a:pt x="97" y="53"/>
                  </a:cubicBezTo>
                  <a:cubicBezTo>
                    <a:pt x="97" y="52"/>
                    <a:pt x="97" y="51"/>
                    <a:pt x="97" y="51"/>
                  </a:cubicBezTo>
                  <a:cubicBezTo>
                    <a:pt x="97" y="50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8"/>
                  </a:cubicBezTo>
                  <a:cubicBezTo>
                    <a:pt x="97" y="47"/>
                    <a:pt x="96" y="46"/>
                    <a:pt x="96" y="45"/>
                  </a:cubicBezTo>
                  <a:cubicBezTo>
                    <a:pt x="96" y="45"/>
                    <a:pt x="96" y="45"/>
                    <a:pt x="96" y="44"/>
                  </a:cubicBezTo>
                  <a:cubicBezTo>
                    <a:pt x="96" y="44"/>
                    <a:pt x="96" y="43"/>
                    <a:pt x="96" y="43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7" y="41"/>
                    <a:pt x="99" y="39"/>
                  </a:cubicBezTo>
                  <a:cubicBezTo>
                    <a:pt x="100" y="39"/>
                    <a:pt x="101" y="38"/>
                    <a:pt x="101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6"/>
                    <a:pt x="102" y="35"/>
                    <a:pt x="101" y="34"/>
                  </a:cubicBezTo>
                  <a:cubicBezTo>
                    <a:pt x="101" y="34"/>
                    <a:pt x="101" y="33"/>
                    <a:pt x="101" y="32"/>
                  </a:cubicBezTo>
                  <a:cubicBezTo>
                    <a:pt x="101" y="32"/>
                    <a:pt x="100" y="32"/>
                    <a:pt x="100" y="32"/>
                  </a:cubicBezTo>
                  <a:cubicBezTo>
                    <a:pt x="100" y="32"/>
                    <a:pt x="100" y="32"/>
                    <a:pt x="99" y="32"/>
                  </a:cubicBezTo>
                  <a:cubicBezTo>
                    <a:pt x="98" y="32"/>
                    <a:pt x="97" y="32"/>
                    <a:pt x="96" y="32"/>
                  </a:cubicBezTo>
                  <a:cubicBezTo>
                    <a:pt x="94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1"/>
                  </a:cubicBezTo>
                  <a:cubicBezTo>
                    <a:pt x="91" y="31"/>
                    <a:pt x="91" y="31"/>
                    <a:pt x="91" y="30"/>
                  </a:cubicBezTo>
                  <a:cubicBezTo>
                    <a:pt x="91" y="30"/>
                    <a:pt x="91" y="29"/>
                    <a:pt x="90" y="29"/>
                  </a:cubicBezTo>
                  <a:cubicBezTo>
                    <a:pt x="90" y="28"/>
                    <a:pt x="89" y="27"/>
                    <a:pt x="89" y="27"/>
                  </a:cubicBezTo>
                  <a:cubicBezTo>
                    <a:pt x="89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5"/>
                    <a:pt x="87" y="25"/>
                  </a:cubicBezTo>
                  <a:cubicBezTo>
                    <a:pt x="87" y="24"/>
                    <a:pt x="86" y="23"/>
                    <a:pt x="86" y="23"/>
                  </a:cubicBezTo>
                  <a:cubicBezTo>
                    <a:pt x="85" y="22"/>
                    <a:pt x="84" y="21"/>
                    <a:pt x="84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20"/>
                    <a:pt x="84" y="18"/>
                    <a:pt x="85" y="16"/>
                  </a:cubicBezTo>
                  <a:cubicBezTo>
                    <a:pt x="85" y="15"/>
                    <a:pt x="85" y="14"/>
                    <a:pt x="86" y="13"/>
                  </a:cubicBezTo>
                  <a:cubicBezTo>
                    <a:pt x="86" y="13"/>
                    <a:pt x="86" y="12"/>
                    <a:pt x="86" y="12"/>
                  </a:cubicBezTo>
                  <a:cubicBezTo>
                    <a:pt x="86" y="12"/>
                    <a:pt x="86" y="12"/>
                    <a:pt x="85" y="12"/>
                  </a:cubicBezTo>
                  <a:cubicBezTo>
                    <a:pt x="85" y="11"/>
                    <a:pt x="85" y="11"/>
                    <a:pt x="84" y="10"/>
                  </a:cubicBezTo>
                  <a:cubicBezTo>
                    <a:pt x="83" y="10"/>
                    <a:pt x="83" y="10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0" y="10"/>
                    <a:pt x="78" y="11"/>
                  </a:cubicBezTo>
                  <a:cubicBezTo>
                    <a:pt x="77" y="12"/>
                    <a:pt x="77" y="13"/>
                    <a:pt x="76" y="13"/>
                  </a:cubicBezTo>
                  <a:cubicBezTo>
                    <a:pt x="76" y="14"/>
                    <a:pt x="75" y="14"/>
                    <a:pt x="75" y="14"/>
                  </a:cubicBezTo>
                  <a:cubicBezTo>
                    <a:pt x="75" y="14"/>
                    <a:pt x="75" y="14"/>
                    <a:pt x="74" y="13"/>
                  </a:cubicBezTo>
                  <a:cubicBezTo>
                    <a:pt x="73" y="13"/>
                    <a:pt x="73" y="13"/>
                    <a:pt x="72" y="12"/>
                  </a:cubicBezTo>
                  <a:cubicBezTo>
                    <a:pt x="70" y="11"/>
                    <a:pt x="68" y="11"/>
                    <a:pt x="68" y="11"/>
                  </a:cubicBezTo>
                  <a:cubicBezTo>
                    <a:pt x="68" y="11"/>
                    <a:pt x="68" y="10"/>
                    <a:pt x="67" y="10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5" y="10"/>
                    <a:pt x="65" y="9"/>
                    <a:pt x="64" y="9"/>
                  </a:cubicBezTo>
                  <a:cubicBezTo>
                    <a:pt x="63" y="9"/>
                    <a:pt x="63" y="9"/>
                    <a:pt x="62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0" y="6"/>
                    <a:pt x="60" y="4"/>
                  </a:cubicBezTo>
                  <a:cubicBezTo>
                    <a:pt x="60" y="2"/>
                    <a:pt x="59" y="0"/>
                    <a:pt x="59" y="0"/>
                  </a:cubicBezTo>
                  <a:cubicBezTo>
                    <a:pt x="59" y="0"/>
                    <a:pt x="58" y="0"/>
                    <a:pt x="56" y="0"/>
                  </a:cubicBezTo>
                  <a:cubicBezTo>
                    <a:pt x="56" y="0"/>
                    <a:pt x="56" y="0"/>
                    <a:pt x="55" y="0"/>
                  </a:cubicBez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3" y="2"/>
                    <a:pt x="52" y="4"/>
                  </a:cubicBezTo>
                  <a:cubicBezTo>
                    <a:pt x="51" y="6"/>
                    <a:pt x="51" y="8"/>
                    <a:pt x="51" y="8"/>
                  </a:cubicBezTo>
                  <a:cubicBezTo>
                    <a:pt x="51" y="8"/>
                    <a:pt x="51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9" y="8"/>
                    <a:pt x="49" y="8"/>
                    <a:pt x="48" y="8"/>
                  </a:cubicBezTo>
                  <a:cubicBezTo>
                    <a:pt x="48" y="8"/>
                    <a:pt x="47" y="8"/>
                    <a:pt x="47" y="8"/>
                  </a:cubicBezTo>
                  <a:cubicBezTo>
                    <a:pt x="46" y="8"/>
                    <a:pt x="45" y="8"/>
                    <a:pt x="44" y="8"/>
                  </a:cubicBezTo>
                  <a:cubicBezTo>
                    <a:pt x="44" y="9"/>
                    <a:pt x="43" y="9"/>
                    <a:pt x="43" y="9"/>
                  </a:cubicBezTo>
                  <a:cubicBezTo>
                    <a:pt x="43" y="9"/>
                    <a:pt x="43" y="9"/>
                    <a:pt x="42" y="9"/>
                  </a:cubicBezTo>
                  <a:cubicBezTo>
                    <a:pt x="42" y="9"/>
                    <a:pt x="41" y="9"/>
                    <a:pt x="41" y="9"/>
                  </a:cubicBezTo>
                  <a:cubicBezTo>
                    <a:pt x="40" y="9"/>
                    <a:pt x="40" y="9"/>
                    <a:pt x="39" y="10"/>
                  </a:cubicBezTo>
                  <a:cubicBezTo>
                    <a:pt x="39" y="10"/>
                    <a:pt x="38" y="10"/>
                    <a:pt x="38" y="10"/>
                  </a:cubicBezTo>
                  <a:cubicBezTo>
                    <a:pt x="38" y="10"/>
                    <a:pt x="37" y="10"/>
                    <a:pt x="37" y="10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4" y="9"/>
                    <a:pt x="33" y="8"/>
                  </a:cubicBezTo>
                  <a:cubicBezTo>
                    <a:pt x="32" y="7"/>
                    <a:pt x="31" y="6"/>
                    <a:pt x="31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5"/>
                    <a:pt x="28" y="6"/>
                    <a:pt x="27" y="6"/>
                  </a:cubicBezTo>
                  <a:cubicBezTo>
                    <a:pt x="26" y="7"/>
                    <a:pt x="25" y="7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10"/>
                    <a:pt x="26" y="11"/>
                    <a:pt x="26" y="12"/>
                  </a:cubicBezTo>
                  <a:cubicBezTo>
                    <a:pt x="26" y="14"/>
                    <a:pt x="27" y="16"/>
                    <a:pt x="27" y="16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5" y="17"/>
                    <a:pt x="25" y="17"/>
                    <a:pt x="24" y="18"/>
                  </a:cubicBezTo>
                  <a:cubicBezTo>
                    <a:pt x="23" y="18"/>
                    <a:pt x="22" y="19"/>
                    <a:pt x="22" y="20"/>
                  </a:cubicBezTo>
                  <a:cubicBezTo>
                    <a:pt x="22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1"/>
                    <a:pt x="20" y="21"/>
                  </a:cubicBezTo>
                  <a:cubicBezTo>
                    <a:pt x="20" y="22"/>
                    <a:pt x="19" y="23"/>
                    <a:pt x="18" y="23"/>
                  </a:cubicBezTo>
                  <a:cubicBezTo>
                    <a:pt x="18" y="24"/>
                    <a:pt x="17" y="25"/>
                    <a:pt x="17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cubicBezTo>
                    <a:pt x="14" y="26"/>
                    <a:pt x="13" y="26"/>
                    <a:pt x="12" y="25"/>
                  </a:cubicBezTo>
                  <a:cubicBezTo>
                    <a:pt x="10" y="25"/>
                    <a:pt x="8" y="24"/>
                    <a:pt x="8" y="24"/>
                  </a:cubicBezTo>
                  <a:cubicBezTo>
                    <a:pt x="8" y="24"/>
                    <a:pt x="8" y="25"/>
                    <a:pt x="7" y="25"/>
                  </a:cubicBezTo>
                  <a:cubicBezTo>
                    <a:pt x="7" y="26"/>
                    <a:pt x="7" y="26"/>
                    <a:pt x="6" y="27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7" y="31"/>
                    <a:pt x="8" y="32"/>
                  </a:cubicBezTo>
                  <a:cubicBezTo>
                    <a:pt x="9" y="33"/>
                    <a:pt x="10" y="34"/>
                    <a:pt x="10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0" y="37"/>
                    <a:pt x="10" y="38"/>
                    <a:pt x="10" y="39"/>
                  </a:cubicBezTo>
                  <a:cubicBezTo>
                    <a:pt x="9" y="40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3"/>
                    <a:pt x="9" y="43"/>
                  </a:cubicBezTo>
                  <a:cubicBezTo>
                    <a:pt x="9" y="43"/>
                    <a:pt x="9" y="43"/>
                    <a:pt x="9" y="44"/>
                  </a:cubicBezTo>
                  <a:cubicBezTo>
                    <a:pt x="8" y="44"/>
                    <a:pt x="8" y="45"/>
                    <a:pt x="8" y="46"/>
                  </a:cubicBezTo>
                  <a:cubicBezTo>
                    <a:pt x="8" y="47"/>
                    <a:pt x="8" y="48"/>
                    <a:pt x="8" y="49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6" y="51"/>
                    <a:pt x="4" y="51"/>
                  </a:cubicBezTo>
                  <a:cubicBezTo>
                    <a:pt x="3" y="52"/>
                    <a:pt x="2" y="52"/>
                    <a:pt x="1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4"/>
                    <a:pt x="0" y="56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" y="59"/>
                    <a:pt x="1" y="59"/>
                  </a:cubicBezTo>
                  <a:cubicBezTo>
                    <a:pt x="2" y="59"/>
                    <a:pt x="3" y="59"/>
                    <a:pt x="4" y="59"/>
                  </a:cubicBezTo>
                  <a:cubicBezTo>
                    <a:pt x="6" y="60"/>
                    <a:pt x="8" y="60"/>
                    <a:pt x="8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8" y="61"/>
                    <a:pt x="9" y="61"/>
                    <a:pt x="9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3"/>
                    <a:pt x="9" y="63"/>
                    <a:pt x="9" y="64"/>
                  </a:cubicBezTo>
                  <a:cubicBezTo>
                    <a:pt x="9" y="64"/>
                    <a:pt x="9" y="65"/>
                    <a:pt x="10" y="65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7"/>
                    <a:pt x="10" y="68"/>
                    <a:pt x="10" y="68"/>
                  </a:cubicBezTo>
                  <a:cubicBezTo>
                    <a:pt x="10" y="68"/>
                    <a:pt x="11" y="68"/>
                    <a:pt x="11" y="69"/>
                  </a:cubicBezTo>
                  <a:cubicBezTo>
                    <a:pt x="11" y="69"/>
                    <a:pt x="11" y="70"/>
                    <a:pt x="12" y="71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74"/>
                    <a:pt x="13" y="74"/>
                    <a:pt x="14" y="74"/>
                  </a:cubicBezTo>
                  <a:cubicBezTo>
                    <a:pt x="14" y="74"/>
                    <a:pt x="14" y="75"/>
                    <a:pt x="14" y="75"/>
                  </a:cubicBezTo>
                  <a:cubicBezTo>
                    <a:pt x="14" y="75"/>
                    <a:pt x="12" y="76"/>
                    <a:pt x="11" y="78"/>
                  </a:cubicBezTo>
                  <a:cubicBezTo>
                    <a:pt x="10" y="79"/>
                    <a:pt x="8" y="81"/>
                    <a:pt x="8" y="81"/>
                  </a:cubicBezTo>
                  <a:cubicBezTo>
                    <a:pt x="8" y="81"/>
                    <a:pt x="9" y="81"/>
                    <a:pt x="9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1" y="84"/>
                    <a:pt x="12" y="86"/>
                    <a:pt x="12" y="86"/>
                  </a:cubicBezTo>
                  <a:cubicBezTo>
                    <a:pt x="12" y="86"/>
                    <a:pt x="14" y="85"/>
                    <a:pt x="16" y="84"/>
                  </a:cubicBezTo>
                  <a:cubicBezTo>
                    <a:pt x="18" y="83"/>
                    <a:pt x="20" y="82"/>
                    <a:pt x="20" y="82"/>
                  </a:cubicBezTo>
                  <a:cubicBezTo>
                    <a:pt x="20" y="82"/>
                    <a:pt x="20" y="83"/>
                    <a:pt x="20" y="83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1" y="84"/>
                    <a:pt x="22" y="85"/>
                    <a:pt x="22" y="85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4" y="86"/>
                    <a:pt x="24" y="87"/>
                    <a:pt x="24" y="87"/>
                  </a:cubicBezTo>
                  <a:cubicBezTo>
                    <a:pt x="25" y="87"/>
                    <a:pt x="25" y="88"/>
                    <a:pt x="25" y="88"/>
                  </a:cubicBezTo>
                  <a:cubicBezTo>
                    <a:pt x="25" y="88"/>
                    <a:pt x="27" y="89"/>
                    <a:pt x="28" y="90"/>
                  </a:cubicBezTo>
                  <a:cubicBezTo>
                    <a:pt x="29" y="90"/>
                    <a:pt x="30" y="91"/>
                    <a:pt x="31" y="91"/>
                  </a:cubicBezTo>
                  <a:cubicBezTo>
                    <a:pt x="31" y="92"/>
                    <a:pt x="32" y="92"/>
                    <a:pt x="32" y="92"/>
                  </a:cubicBezTo>
                  <a:cubicBezTo>
                    <a:pt x="32" y="92"/>
                    <a:pt x="32" y="92"/>
                    <a:pt x="32" y="93"/>
                  </a:cubicBezTo>
                  <a:cubicBezTo>
                    <a:pt x="32" y="94"/>
                    <a:pt x="31" y="95"/>
                    <a:pt x="31" y="96"/>
                  </a:cubicBezTo>
                  <a:cubicBezTo>
                    <a:pt x="31" y="98"/>
                    <a:pt x="31" y="100"/>
                    <a:pt x="31" y="100"/>
                  </a:cubicBezTo>
                  <a:cubicBezTo>
                    <a:pt x="31" y="100"/>
                    <a:pt x="31" y="100"/>
                    <a:pt x="32" y="100"/>
                  </a:cubicBezTo>
                  <a:cubicBezTo>
                    <a:pt x="32" y="101"/>
                    <a:pt x="33" y="101"/>
                    <a:pt x="34" y="101"/>
                  </a:cubicBezTo>
                  <a:cubicBezTo>
                    <a:pt x="34" y="101"/>
                    <a:pt x="35" y="102"/>
                    <a:pt x="35" y="102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102"/>
                    <a:pt x="37" y="102"/>
                    <a:pt x="37" y="101"/>
                  </a:cubicBezTo>
                  <a:cubicBezTo>
                    <a:pt x="38" y="100"/>
                    <a:pt x="38" y="100"/>
                    <a:pt x="39" y="99"/>
                  </a:cubicBezTo>
                  <a:cubicBezTo>
                    <a:pt x="40" y="97"/>
                    <a:pt x="41" y="95"/>
                    <a:pt x="41" y="95"/>
                  </a:cubicBezTo>
                  <a:cubicBezTo>
                    <a:pt x="41" y="95"/>
                    <a:pt x="42" y="96"/>
                    <a:pt x="42" y="96"/>
                  </a:cubicBezTo>
                  <a:cubicBezTo>
                    <a:pt x="43" y="96"/>
                    <a:pt x="44" y="96"/>
                    <a:pt x="45" y="96"/>
                  </a:cubicBezTo>
                  <a:cubicBezTo>
                    <a:pt x="46" y="96"/>
                    <a:pt x="47" y="96"/>
                    <a:pt x="48" y="97"/>
                  </a:cubicBezTo>
                  <a:cubicBezTo>
                    <a:pt x="48" y="97"/>
                    <a:pt x="49" y="97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7"/>
                    <a:pt x="50" y="97"/>
                    <a:pt x="50" y="97"/>
                  </a:cubicBezTo>
                  <a:cubicBezTo>
                    <a:pt x="51" y="97"/>
                    <a:pt x="52" y="97"/>
                    <a:pt x="53" y="97"/>
                  </a:cubicBezTo>
                  <a:cubicBezTo>
                    <a:pt x="53" y="97"/>
                    <a:pt x="54" y="97"/>
                    <a:pt x="54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6" y="97"/>
                    <a:pt x="57" y="97"/>
                    <a:pt x="57" y="97"/>
                  </a:cubicBezTo>
                  <a:cubicBezTo>
                    <a:pt x="57" y="97"/>
                    <a:pt x="57" y="98"/>
                    <a:pt x="58" y="100"/>
                  </a:cubicBezTo>
                  <a:cubicBezTo>
                    <a:pt x="59" y="101"/>
                    <a:pt x="59" y="102"/>
                    <a:pt x="60" y="103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1" y="104"/>
                    <a:pt x="61" y="104"/>
                  </a:cubicBezTo>
                  <a:cubicBezTo>
                    <a:pt x="62" y="104"/>
                    <a:pt x="62" y="104"/>
                    <a:pt x="63" y="103"/>
                  </a:cubicBezTo>
                  <a:cubicBezTo>
                    <a:pt x="64" y="103"/>
                    <a:pt x="64" y="103"/>
                    <a:pt x="65" y="103"/>
                  </a:cubicBezTo>
                  <a:cubicBezTo>
                    <a:pt x="65" y="103"/>
                    <a:pt x="66" y="103"/>
                    <a:pt x="66" y="103"/>
                  </a:cubicBezTo>
                  <a:cubicBezTo>
                    <a:pt x="66" y="103"/>
                    <a:pt x="66" y="102"/>
                    <a:pt x="66" y="102"/>
                  </a:cubicBezTo>
                  <a:cubicBezTo>
                    <a:pt x="66" y="101"/>
                    <a:pt x="66" y="100"/>
                    <a:pt x="66" y="99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7" y="94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8" y="94"/>
                    <a:pt x="68" y="94"/>
                    <a:pt x="69" y="94"/>
                  </a:cubicBezTo>
                  <a:cubicBezTo>
                    <a:pt x="69" y="94"/>
                    <a:pt x="69" y="93"/>
                    <a:pt x="70" y="93"/>
                  </a:cubicBezTo>
                  <a:cubicBezTo>
                    <a:pt x="71" y="93"/>
                    <a:pt x="72" y="92"/>
                    <a:pt x="72" y="92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1"/>
                    <a:pt x="73" y="91"/>
                  </a:cubicBezTo>
                  <a:cubicBezTo>
                    <a:pt x="73" y="91"/>
                    <a:pt x="74" y="91"/>
                    <a:pt x="74" y="91"/>
                  </a:cubicBezTo>
                  <a:cubicBezTo>
                    <a:pt x="75" y="91"/>
                    <a:pt x="76" y="90"/>
                    <a:pt x="77" y="90"/>
                  </a:cubicBezTo>
                  <a:cubicBezTo>
                    <a:pt x="77" y="89"/>
                    <a:pt x="78" y="89"/>
                    <a:pt x="78" y="89"/>
                  </a:cubicBezTo>
                  <a:cubicBezTo>
                    <a:pt x="78" y="88"/>
                    <a:pt x="79" y="88"/>
                    <a:pt x="79" y="88"/>
                  </a:cubicBezTo>
                  <a:cubicBezTo>
                    <a:pt x="79" y="88"/>
                    <a:pt x="79" y="88"/>
                    <a:pt x="80" y="87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80" y="87"/>
                    <a:pt x="82" y="88"/>
                    <a:pt x="83" y="89"/>
                  </a:cubicBezTo>
                  <a:cubicBezTo>
                    <a:pt x="85" y="90"/>
                    <a:pt x="87" y="91"/>
                    <a:pt x="87" y="91"/>
                  </a:cubicBezTo>
                  <a:cubicBezTo>
                    <a:pt x="87" y="91"/>
                    <a:pt x="87" y="91"/>
                    <a:pt x="88" y="91"/>
                  </a:cubicBezTo>
                  <a:cubicBezTo>
                    <a:pt x="88" y="91"/>
                    <a:pt x="89" y="90"/>
                    <a:pt x="89" y="90"/>
                  </a:cubicBezTo>
                  <a:cubicBezTo>
                    <a:pt x="90" y="89"/>
                    <a:pt x="90" y="89"/>
                    <a:pt x="90" y="88"/>
                  </a:cubicBezTo>
                  <a:cubicBezTo>
                    <a:pt x="91" y="88"/>
                    <a:pt x="91" y="88"/>
                    <a:pt x="91" y="88"/>
                  </a:cubicBezTo>
                  <a:cubicBezTo>
                    <a:pt x="91" y="88"/>
                    <a:pt x="90" y="86"/>
                    <a:pt x="89" y="84"/>
                  </a:cubicBezTo>
                  <a:cubicBezTo>
                    <a:pt x="88" y="82"/>
                    <a:pt x="87" y="80"/>
                    <a:pt x="87" y="80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7" y="80"/>
                    <a:pt x="87" y="80"/>
                    <a:pt x="88" y="79"/>
                  </a:cubicBezTo>
                  <a:cubicBezTo>
                    <a:pt x="88" y="79"/>
                    <a:pt x="88" y="79"/>
                    <a:pt x="88" y="78"/>
                  </a:cubicBezTo>
                  <a:cubicBezTo>
                    <a:pt x="89" y="78"/>
                    <a:pt x="89" y="78"/>
                    <a:pt x="89" y="77"/>
                  </a:cubicBezTo>
                  <a:cubicBezTo>
                    <a:pt x="89" y="77"/>
                    <a:pt x="90" y="76"/>
                    <a:pt x="90" y="76"/>
                  </a:cubicBezTo>
                  <a:cubicBezTo>
                    <a:pt x="90" y="76"/>
                    <a:pt x="90" y="75"/>
                    <a:pt x="91" y="75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1" y="74"/>
                    <a:pt x="91" y="73"/>
                    <a:pt x="92" y="73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3" y="71"/>
                    <a:pt x="93" y="71"/>
                    <a:pt x="93" y="70"/>
                  </a:cubicBezTo>
                  <a:cubicBezTo>
                    <a:pt x="93" y="70"/>
                    <a:pt x="93" y="69"/>
                    <a:pt x="94" y="69"/>
                  </a:cubicBezTo>
                  <a:cubicBezTo>
                    <a:pt x="94" y="69"/>
                    <a:pt x="94" y="68"/>
                    <a:pt x="94" y="68"/>
                  </a:cubicBezTo>
                  <a:cubicBezTo>
                    <a:pt x="94" y="68"/>
                    <a:pt x="94" y="67"/>
                    <a:pt x="94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6" y="67"/>
                    <a:pt x="99" y="67"/>
                  </a:cubicBezTo>
                  <a:cubicBezTo>
                    <a:pt x="101" y="67"/>
                    <a:pt x="103" y="66"/>
                    <a:pt x="103" y="66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3" y="65"/>
                    <a:pt x="103" y="64"/>
                    <a:pt x="103" y="64"/>
                  </a:cubicBezTo>
                  <a:cubicBezTo>
                    <a:pt x="104" y="63"/>
                    <a:pt x="104" y="62"/>
                    <a:pt x="104" y="62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2" y="60"/>
                    <a:pt x="100" y="59"/>
                  </a:cubicBezTo>
                  <a:close/>
                  <a:moveTo>
                    <a:pt x="52" y="82"/>
                  </a:moveTo>
                  <a:cubicBezTo>
                    <a:pt x="35" y="82"/>
                    <a:pt x="22" y="68"/>
                    <a:pt x="22" y="52"/>
                  </a:cubicBezTo>
                  <a:cubicBezTo>
                    <a:pt x="22" y="35"/>
                    <a:pt x="35" y="22"/>
                    <a:pt x="52" y="22"/>
                  </a:cubicBezTo>
                  <a:cubicBezTo>
                    <a:pt x="68" y="22"/>
                    <a:pt x="82" y="35"/>
                    <a:pt x="82" y="52"/>
                  </a:cubicBezTo>
                  <a:cubicBezTo>
                    <a:pt x="82" y="68"/>
                    <a:pt x="68" y="82"/>
                    <a:pt x="52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Oval 75"/>
            <p:cNvSpPr>
              <a:spLocks noChangeArrowheads="1"/>
            </p:cNvSpPr>
            <p:nvPr/>
          </p:nvSpPr>
          <p:spPr bwMode="auto">
            <a:xfrm>
              <a:off x="6283382" y="4430889"/>
              <a:ext cx="931946" cy="93015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76"/>
            <p:cNvSpPr>
              <a:spLocks noEditPoints="1"/>
            </p:cNvSpPr>
            <p:nvPr/>
          </p:nvSpPr>
          <p:spPr bwMode="auto">
            <a:xfrm>
              <a:off x="6503824" y="4690759"/>
              <a:ext cx="491064" cy="347688"/>
            </a:xfrm>
            <a:custGeom>
              <a:avLst/>
              <a:gdLst>
                <a:gd name="T0" fmla="*/ 220 w 232"/>
                <a:gd name="T1" fmla="*/ 164 h 164"/>
                <a:gd name="T2" fmla="*/ 13 w 232"/>
                <a:gd name="T3" fmla="*/ 164 h 164"/>
                <a:gd name="T4" fmla="*/ 0 w 232"/>
                <a:gd name="T5" fmla="*/ 152 h 164"/>
                <a:gd name="T6" fmla="*/ 0 w 232"/>
                <a:gd name="T7" fmla="*/ 12 h 164"/>
                <a:gd name="T8" fmla="*/ 13 w 232"/>
                <a:gd name="T9" fmla="*/ 0 h 164"/>
                <a:gd name="T10" fmla="*/ 220 w 232"/>
                <a:gd name="T11" fmla="*/ 0 h 164"/>
                <a:gd name="T12" fmla="*/ 232 w 232"/>
                <a:gd name="T13" fmla="*/ 12 h 164"/>
                <a:gd name="T14" fmla="*/ 232 w 232"/>
                <a:gd name="T15" fmla="*/ 152 h 164"/>
                <a:gd name="T16" fmla="*/ 220 w 232"/>
                <a:gd name="T17" fmla="*/ 164 h 164"/>
                <a:gd name="T18" fmla="*/ 14 w 232"/>
                <a:gd name="T19" fmla="*/ 151 h 164"/>
                <a:gd name="T20" fmla="*/ 219 w 232"/>
                <a:gd name="T21" fmla="*/ 151 h 164"/>
                <a:gd name="T22" fmla="*/ 219 w 232"/>
                <a:gd name="T23" fmla="*/ 13 h 164"/>
                <a:gd name="T24" fmla="*/ 14 w 232"/>
                <a:gd name="T25" fmla="*/ 13 h 164"/>
                <a:gd name="T26" fmla="*/ 14 w 232"/>
                <a:gd name="T27" fmla="*/ 15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2" h="164">
                  <a:moveTo>
                    <a:pt x="220" y="164"/>
                  </a:moveTo>
                  <a:cubicBezTo>
                    <a:pt x="13" y="164"/>
                    <a:pt x="13" y="164"/>
                    <a:pt x="13" y="164"/>
                  </a:cubicBezTo>
                  <a:cubicBezTo>
                    <a:pt x="6" y="164"/>
                    <a:pt x="0" y="159"/>
                    <a:pt x="0" y="1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6" y="0"/>
                    <a:pt x="232" y="6"/>
                    <a:pt x="232" y="12"/>
                  </a:cubicBezTo>
                  <a:cubicBezTo>
                    <a:pt x="232" y="152"/>
                    <a:pt x="232" y="152"/>
                    <a:pt x="232" y="152"/>
                  </a:cubicBezTo>
                  <a:cubicBezTo>
                    <a:pt x="232" y="159"/>
                    <a:pt x="226" y="164"/>
                    <a:pt x="220" y="164"/>
                  </a:cubicBezTo>
                  <a:close/>
                  <a:moveTo>
                    <a:pt x="14" y="151"/>
                  </a:moveTo>
                  <a:cubicBezTo>
                    <a:pt x="219" y="151"/>
                    <a:pt x="219" y="151"/>
                    <a:pt x="219" y="151"/>
                  </a:cubicBezTo>
                  <a:cubicBezTo>
                    <a:pt x="219" y="13"/>
                    <a:pt x="219" y="13"/>
                    <a:pt x="219" y="13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14" y="1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77"/>
            <p:cNvSpPr>
              <a:spLocks/>
            </p:cNvSpPr>
            <p:nvPr/>
          </p:nvSpPr>
          <p:spPr bwMode="auto">
            <a:xfrm>
              <a:off x="6810290" y="4828759"/>
              <a:ext cx="89610" cy="110221"/>
            </a:xfrm>
            <a:custGeom>
              <a:avLst/>
              <a:gdLst>
                <a:gd name="T0" fmla="*/ 42 w 42"/>
                <a:gd name="T1" fmla="*/ 28 h 52"/>
                <a:gd name="T2" fmla="*/ 1 w 42"/>
                <a:gd name="T3" fmla="*/ 0 h 52"/>
                <a:gd name="T4" fmla="*/ 1 w 42"/>
                <a:gd name="T5" fmla="*/ 1 h 52"/>
                <a:gd name="T6" fmla="*/ 9 w 42"/>
                <a:gd name="T7" fmla="*/ 49 h 52"/>
                <a:gd name="T8" fmla="*/ 10 w 42"/>
                <a:gd name="T9" fmla="*/ 49 h 52"/>
                <a:gd name="T10" fmla="*/ 20 w 42"/>
                <a:gd name="T11" fmla="*/ 36 h 52"/>
                <a:gd name="T12" fmla="*/ 30 w 42"/>
                <a:gd name="T13" fmla="*/ 51 h 52"/>
                <a:gd name="T14" fmla="*/ 33 w 42"/>
                <a:gd name="T15" fmla="*/ 52 h 52"/>
                <a:gd name="T16" fmla="*/ 35 w 42"/>
                <a:gd name="T17" fmla="*/ 51 h 52"/>
                <a:gd name="T18" fmla="*/ 35 w 42"/>
                <a:gd name="T19" fmla="*/ 47 h 52"/>
                <a:gd name="T20" fmla="*/ 26 w 42"/>
                <a:gd name="T21" fmla="*/ 33 h 52"/>
                <a:gd name="T22" fmla="*/ 42 w 42"/>
                <a:gd name="T23" fmla="*/ 29 h 52"/>
                <a:gd name="T24" fmla="*/ 42 w 42"/>
                <a:gd name="T25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2">
                  <a:moveTo>
                    <a:pt x="42" y="28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9"/>
                    <a:pt x="10" y="50"/>
                    <a:pt x="10" y="49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2" y="52"/>
                    <a:pt x="33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50"/>
                    <a:pt x="36" y="48"/>
                    <a:pt x="35" y="47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78"/>
            <p:cNvSpPr>
              <a:spLocks noEditPoints="1"/>
            </p:cNvSpPr>
            <p:nvPr/>
          </p:nvSpPr>
          <p:spPr bwMode="auto">
            <a:xfrm>
              <a:off x="6474252" y="5053681"/>
              <a:ext cx="550207" cy="46597"/>
            </a:xfrm>
            <a:custGeom>
              <a:avLst/>
              <a:gdLst>
                <a:gd name="T0" fmla="*/ 254 w 260"/>
                <a:gd name="T1" fmla="*/ 0 h 22"/>
                <a:gd name="T2" fmla="*/ 6 w 260"/>
                <a:gd name="T3" fmla="*/ 0 h 22"/>
                <a:gd name="T4" fmla="*/ 0 w 260"/>
                <a:gd name="T5" fmla="*/ 6 h 22"/>
                <a:gd name="T6" fmla="*/ 0 w 260"/>
                <a:gd name="T7" fmla="*/ 16 h 22"/>
                <a:gd name="T8" fmla="*/ 6 w 260"/>
                <a:gd name="T9" fmla="*/ 22 h 22"/>
                <a:gd name="T10" fmla="*/ 254 w 260"/>
                <a:gd name="T11" fmla="*/ 22 h 22"/>
                <a:gd name="T12" fmla="*/ 260 w 260"/>
                <a:gd name="T13" fmla="*/ 16 h 22"/>
                <a:gd name="T14" fmla="*/ 260 w 260"/>
                <a:gd name="T15" fmla="*/ 6 h 22"/>
                <a:gd name="T16" fmla="*/ 254 w 260"/>
                <a:gd name="T17" fmla="*/ 0 h 22"/>
                <a:gd name="T18" fmla="*/ 217 w 260"/>
                <a:gd name="T19" fmla="*/ 17 h 22"/>
                <a:gd name="T20" fmla="*/ 211 w 260"/>
                <a:gd name="T21" fmla="*/ 11 h 22"/>
                <a:gd name="T22" fmla="*/ 217 w 260"/>
                <a:gd name="T23" fmla="*/ 5 h 22"/>
                <a:gd name="T24" fmla="*/ 223 w 260"/>
                <a:gd name="T25" fmla="*/ 11 h 22"/>
                <a:gd name="T26" fmla="*/ 217 w 260"/>
                <a:gd name="T27" fmla="*/ 17 h 22"/>
                <a:gd name="T28" fmla="*/ 238 w 260"/>
                <a:gd name="T29" fmla="*/ 17 h 22"/>
                <a:gd name="T30" fmla="*/ 232 w 260"/>
                <a:gd name="T31" fmla="*/ 11 h 22"/>
                <a:gd name="T32" fmla="*/ 238 w 260"/>
                <a:gd name="T33" fmla="*/ 5 h 22"/>
                <a:gd name="T34" fmla="*/ 244 w 260"/>
                <a:gd name="T35" fmla="*/ 11 h 22"/>
                <a:gd name="T36" fmla="*/ 238 w 260"/>
                <a:gd name="T37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0" h="22">
                  <a:moveTo>
                    <a:pt x="25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3" y="22"/>
                    <a:pt x="6" y="22"/>
                  </a:cubicBezTo>
                  <a:cubicBezTo>
                    <a:pt x="254" y="22"/>
                    <a:pt x="254" y="22"/>
                    <a:pt x="254" y="22"/>
                  </a:cubicBezTo>
                  <a:cubicBezTo>
                    <a:pt x="257" y="22"/>
                    <a:pt x="260" y="19"/>
                    <a:pt x="260" y="16"/>
                  </a:cubicBezTo>
                  <a:cubicBezTo>
                    <a:pt x="260" y="6"/>
                    <a:pt x="260" y="6"/>
                    <a:pt x="260" y="6"/>
                  </a:cubicBezTo>
                  <a:cubicBezTo>
                    <a:pt x="260" y="3"/>
                    <a:pt x="257" y="0"/>
                    <a:pt x="254" y="0"/>
                  </a:cubicBezTo>
                  <a:close/>
                  <a:moveTo>
                    <a:pt x="217" y="17"/>
                  </a:moveTo>
                  <a:cubicBezTo>
                    <a:pt x="214" y="17"/>
                    <a:pt x="211" y="14"/>
                    <a:pt x="211" y="11"/>
                  </a:cubicBezTo>
                  <a:cubicBezTo>
                    <a:pt x="211" y="8"/>
                    <a:pt x="214" y="5"/>
                    <a:pt x="217" y="5"/>
                  </a:cubicBezTo>
                  <a:cubicBezTo>
                    <a:pt x="220" y="5"/>
                    <a:pt x="223" y="8"/>
                    <a:pt x="223" y="11"/>
                  </a:cubicBezTo>
                  <a:cubicBezTo>
                    <a:pt x="223" y="14"/>
                    <a:pt x="220" y="17"/>
                    <a:pt x="217" y="17"/>
                  </a:cubicBezTo>
                  <a:close/>
                  <a:moveTo>
                    <a:pt x="238" y="17"/>
                  </a:moveTo>
                  <a:cubicBezTo>
                    <a:pt x="234" y="17"/>
                    <a:pt x="232" y="14"/>
                    <a:pt x="232" y="11"/>
                  </a:cubicBezTo>
                  <a:cubicBezTo>
                    <a:pt x="232" y="8"/>
                    <a:pt x="234" y="5"/>
                    <a:pt x="238" y="5"/>
                  </a:cubicBezTo>
                  <a:cubicBezTo>
                    <a:pt x="241" y="5"/>
                    <a:pt x="244" y="8"/>
                    <a:pt x="244" y="11"/>
                  </a:cubicBezTo>
                  <a:cubicBezTo>
                    <a:pt x="244" y="14"/>
                    <a:pt x="241" y="17"/>
                    <a:pt x="23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Line 79"/>
            <p:cNvSpPr>
              <a:spLocks noChangeShapeType="1"/>
            </p:cNvSpPr>
            <p:nvPr/>
          </p:nvSpPr>
          <p:spPr bwMode="auto">
            <a:xfrm>
              <a:off x="6749356" y="4895070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Oval 80"/>
            <p:cNvSpPr>
              <a:spLocks noChangeArrowheads="1"/>
            </p:cNvSpPr>
            <p:nvPr/>
          </p:nvSpPr>
          <p:spPr bwMode="auto">
            <a:xfrm>
              <a:off x="8109639" y="4746317"/>
              <a:ext cx="734804" cy="735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1"/>
            <p:cNvSpPr>
              <a:spLocks/>
            </p:cNvSpPr>
            <p:nvPr/>
          </p:nvSpPr>
          <p:spPr bwMode="auto">
            <a:xfrm>
              <a:off x="8314846" y="5134330"/>
              <a:ext cx="17026" cy="103948"/>
            </a:xfrm>
            <a:custGeom>
              <a:avLst/>
              <a:gdLst>
                <a:gd name="T0" fmla="*/ 3 w 8"/>
                <a:gd name="T1" fmla="*/ 0 h 49"/>
                <a:gd name="T2" fmla="*/ 0 w 8"/>
                <a:gd name="T3" fmla="*/ 0 h 49"/>
                <a:gd name="T4" fmla="*/ 0 w 8"/>
                <a:gd name="T5" fmla="*/ 49 h 49"/>
                <a:gd name="T6" fmla="*/ 3 w 8"/>
                <a:gd name="T7" fmla="*/ 49 h 49"/>
                <a:gd name="T8" fmla="*/ 8 w 8"/>
                <a:gd name="T9" fmla="*/ 44 h 49"/>
                <a:gd name="T10" fmla="*/ 8 w 8"/>
                <a:gd name="T11" fmla="*/ 5 h 49"/>
                <a:gd name="T12" fmla="*/ 3 w 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9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5" y="49"/>
                    <a:pt x="8" y="47"/>
                    <a:pt x="8" y="4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82"/>
            <p:cNvSpPr>
              <a:spLocks/>
            </p:cNvSpPr>
            <p:nvPr/>
          </p:nvSpPr>
          <p:spPr bwMode="auto">
            <a:xfrm>
              <a:off x="8209106" y="4861019"/>
              <a:ext cx="535869" cy="411311"/>
            </a:xfrm>
            <a:custGeom>
              <a:avLst/>
              <a:gdLst>
                <a:gd name="T0" fmla="*/ 239 w 253"/>
                <a:gd name="T1" fmla="*/ 127 h 194"/>
                <a:gd name="T2" fmla="*/ 239 w 253"/>
                <a:gd name="T3" fmla="*/ 122 h 194"/>
                <a:gd name="T4" fmla="*/ 229 w 253"/>
                <a:gd name="T5" fmla="*/ 109 h 194"/>
                <a:gd name="T6" fmla="*/ 200 w 253"/>
                <a:gd name="T7" fmla="*/ 42 h 194"/>
                <a:gd name="T8" fmla="*/ 205 w 253"/>
                <a:gd name="T9" fmla="*/ 38 h 194"/>
                <a:gd name="T10" fmla="*/ 127 w 253"/>
                <a:gd name="T11" fmla="*/ 0 h 194"/>
                <a:gd name="T12" fmla="*/ 48 w 253"/>
                <a:gd name="T13" fmla="*/ 38 h 194"/>
                <a:gd name="T14" fmla="*/ 53 w 253"/>
                <a:gd name="T15" fmla="*/ 42 h 194"/>
                <a:gd name="T16" fmla="*/ 24 w 253"/>
                <a:gd name="T17" fmla="*/ 109 h 194"/>
                <a:gd name="T18" fmla="*/ 14 w 253"/>
                <a:gd name="T19" fmla="*/ 122 h 194"/>
                <a:gd name="T20" fmla="*/ 14 w 253"/>
                <a:gd name="T21" fmla="*/ 127 h 194"/>
                <a:gd name="T22" fmla="*/ 0 w 253"/>
                <a:gd name="T23" fmla="*/ 146 h 194"/>
                <a:gd name="T24" fmla="*/ 0 w 253"/>
                <a:gd name="T25" fmla="*/ 157 h 194"/>
                <a:gd name="T26" fmla="*/ 14 w 253"/>
                <a:gd name="T27" fmla="*/ 176 h 194"/>
                <a:gd name="T28" fmla="*/ 14 w 253"/>
                <a:gd name="T29" fmla="*/ 181 h 194"/>
                <a:gd name="T30" fmla="*/ 28 w 253"/>
                <a:gd name="T31" fmla="*/ 194 h 194"/>
                <a:gd name="T32" fmla="*/ 33 w 253"/>
                <a:gd name="T33" fmla="*/ 194 h 194"/>
                <a:gd name="T34" fmla="*/ 46 w 253"/>
                <a:gd name="T35" fmla="*/ 181 h 194"/>
                <a:gd name="T36" fmla="*/ 46 w 253"/>
                <a:gd name="T37" fmla="*/ 164 h 194"/>
                <a:gd name="T38" fmla="*/ 46 w 253"/>
                <a:gd name="T39" fmla="*/ 139 h 194"/>
                <a:gd name="T40" fmla="*/ 46 w 253"/>
                <a:gd name="T41" fmla="*/ 122 h 194"/>
                <a:gd name="T42" fmla="*/ 37 w 253"/>
                <a:gd name="T43" fmla="*/ 110 h 194"/>
                <a:gd name="T44" fmla="*/ 63 w 253"/>
                <a:gd name="T45" fmla="*/ 50 h 194"/>
                <a:gd name="T46" fmla="*/ 68 w 253"/>
                <a:gd name="T47" fmla="*/ 54 h 194"/>
                <a:gd name="T48" fmla="*/ 127 w 253"/>
                <a:gd name="T49" fmla="*/ 26 h 194"/>
                <a:gd name="T50" fmla="*/ 185 w 253"/>
                <a:gd name="T51" fmla="*/ 54 h 194"/>
                <a:gd name="T52" fmla="*/ 190 w 253"/>
                <a:gd name="T53" fmla="*/ 50 h 194"/>
                <a:gd name="T54" fmla="*/ 216 w 253"/>
                <a:gd name="T55" fmla="*/ 110 h 194"/>
                <a:gd name="T56" fmla="*/ 208 w 253"/>
                <a:gd name="T57" fmla="*/ 122 h 194"/>
                <a:gd name="T58" fmla="*/ 208 w 253"/>
                <a:gd name="T59" fmla="*/ 139 h 194"/>
                <a:gd name="T60" fmla="*/ 208 w 253"/>
                <a:gd name="T61" fmla="*/ 164 h 194"/>
                <a:gd name="T62" fmla="*/ 208 w 253"/>
                <a:gd name="T63" fmla="*/ 181 h 194"/>
                <a:gd name="T64" fmla="*/ 221 w 253"/>
                <a:gd name="T65" fmla="*/ 194 h 194"/>
                <a:gd name="T66" fmla="*/ 226 w 253"/>
                <a:gd name="T67" fmla="*/ 194 h 194"/>
                <a:gd name="T68" fmla="*/ 239 w 253"/>
                <a:gd name="T69" fmla="*/ 181 h 194"/>
                <a:gd name="T70" fmla="*/ 239 w 253"/>
                <a:gd name="T71" fmla="*/ 176 h 194"/>
                <a:gd name="T72" fmla="*/ 253 w 253"/>
                <a:gd name="T73" fmla="*/ 157 h 194"/>
                <a:gd name="T74" fmla="*/ 253 w 253"/>
                <a:gd name="T75" fmla="*/ 146 h 194"/>
                <a:gd name="T76" fmla="*/ 239 w 253"/>
                <a:gd name="T77" fmla="*/ 12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3" h="194">
                  <a:moveTo>
                    <a:pt x="239" y="127"/>
                  </a:moveTo>
                  <a:cubicBezTo>
                    <a:pt x="239" y="122"/>
                    <a:pt x="239" y="122"/>
                    <a:pt x="239" y="122"/>
                  </a:cubicBezTo>
                  <a:cubicBezTo>
                    <a:pt x="239" y="116"/>
                    <a:pt x="235" y="111"/>
                    <a:pt x="229" y="109"/>
                  </a:cubicBezTo>
                  <a:cubicBezTo>
                    <a:pt x="226" y="83"/>
                    <a:pt x="215" y="60"/>
                    <a:pt x="200" y="42"/>
                  </a:cubicBezTo>
                  <a:cubicBezTo>
                    <a:pt x="205" y="38"/>
                    <a:pt x="205" y="38"/>
                    <a:pt x="205" y="38"/>
                  </a:cubicBezTo>
                  <a:cubicBezTo>
                    <a:pt x="184" y="13"/>
                    <a:pt x="156" y="0"/>
                    <a:pt x="127" y="0"/>
                  </a:cubicBezTo>
                  <a:cubicBezTo>
                    <a:pt x="97" y="0"/>
                    <a:pt x="69" y="13"/>
                    <a:pt x="48" y="38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38" y="60"/>
                    <a:pt x="28" y="83"/>
                    <a:pt x="24" y="109"/>
                  </a:cubicBezTo>
                  <a:cubicBezTo>
                    <a:pt x="19" y="111"/>
                    <a:pt x="14" y="116"/>
                    <a:pt x="14" y="122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6" y="129"/>
                    <a:pt x="0" y="137"/>
                    <a:pt x="0" y="146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66"/>
                    <a:pt x="6" y="174"/>
                    <a:pt x="14" y="176"/>
                  </a:cubicBezTo>
                  <a:cubicBezTo>
                    <a:pt x="14" y="181"/>
                    <a:pt x="14" y="181"/>
                    <a:pt x="14" y="181"/>
                  </a:cubicBezTo>
                  <a:cubicBezTo>
                    <a:pt x="14" y="188"/>
                    <a:pt x="20" y="194"/>
                    <a:pt x="28" y="194"/>
                  </a:cubicBezTo>
                  <a:cubicBezTo>
                    <a:pt x="33" y="194"/>
                    <a:pt x="33" y="194"/>
                    <a:pt x="33" y="194"/>
                  </a:cubicBezTo>
                  <a:cubicBezTo>
                    <a:pt x="40" y="194"/>
                    <a:pt x="46" y="188"/>
                    <a:pt x="46" y="181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46" y="116"/>
                    <a:pt x="42" y="112"/>
                    <a:pt x="37" y="110"/>
                  </a:cubicBezTo>
                  <a:cubicBezTo>
                    <a:pt x="40" y="87"/>
                    <a:pt x="50" y="66"/>
                    <a:pt x="63" y="50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84" y="36"/>
                    <a:pt x="105" y="26"/>
                    <a:pt x="127" y="26"/>
                  </a:cubicBezTo>
                  <a:cubicBezTo>
                    <a:pt x="149" y="26"/>
                    <a:pt x="170" y="36"/>
                    <a:pt x="185" y="54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204" y="66"/>
                    <a:pt x="213" y="87"/>
                    <a:pt x="216" y="110"/>
                  </a:cubicBezTo>
                  <a:cubicBezTo>
                    <a:pt x="211" y="112"/>
                    <a:pt x="208" y="116"/>
                    <a:pt x="208" y="122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64"/>
                    <a:pt x="208" y="164"/>
                    <a:pt x="208" y="164"/>
                  </a:cubicBezTo>
                  <a:cubicBezTo>
                    <a:pt x="208" y="181"/>
                    <a:pt x="208" y="181"/>
                    <a:pt x="208" y="181"/>
                  </a:cubicBezTo>
                  <a:cubicBezTo>
                    <a:pt x="208" y="188"/>
                    <a:pt x="214" y="194"/>
                    <a:pt x="221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33" y="194"/>
                    <a:pt x="239" y="188"/>
                    <a:pt x="239" y="181"/>
                  </a:cubicBezTo>
                  <a:cubicBezTo>
                    <a:pt x="239" y="176"/>
                    <a:pt x="239" y="176"/>
                    <a:pt x="239" y="176"/>
                  </a:cubicBezTo>
                  <a:cubicBezTo>
                    <a:pt x="247" y="174"/>
                    <a:pt x="253" y="166"/>
                    <a:pt x="253" y="157"/>
                  </a:cubicBezTo>
                  <a:cubicBezTo>
                    <a:pt x="253" y="146"/>
                    <a:pt x="253" y="146"/>
                    <a:pt x="253" y="146"/>
                  </a:cubicBezTo>
                  <a:cubicBezTo>
                    <a:pt x="253" y="137"/>
                    <a:pt x="247" y="129"/>
                    <a:pt x="239" y="1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83"/>
            <p:cNvSpPr>
              <a:spLocks/>
            </p:cNvSpPr>
            <p:nvPr/>
          </p:nvSpPr>
          <p:spPr bwMode="auto">
            <a:xfrm>
              <a:off x="8624898" y="5134330"/>
              <a:ext cx="14338" cy="103948"/>
            </a:xfrm>
            <a:custGeom>
              <a:avLst/>
              <a:gdLst>
                <a:gd name="T0" fmla="*/ 0 w 7"/>
                <a:gd name="T1" fmla="*/ 5 h 49"/>
                <a:gd name="T2" fmla="*/ 0 w 7"/>
                <a:gd name="T3" fmla="*/ 44 h 49"/>
                <a:gd name="T4" fmla="*/ 5 w 7"/>
                <a:gd name="T5" fmla="*/ 49 h 49"/>
                <a:gd name="T6" fmla="*/ 7 w 7"/>
                <a:gd name="T7" fmla="*/ 49 h 49"/>
                <a:gd name="T8" fmla="*/ 7 w 7"/>
                <a:gd name="T9" fmla="*/ 0 h 49"/>
                <a:gd name="T10" fmla="*/ 5 w 7"/>
                <a:gd name="T11" fmla="*/ 0 h 49"/>
                <a:gd name="T12" fmla="*/ 0 w 7"/>
                <a:gd name="T13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49">
                  <a:moveTo>
                    <a:pt x="0" y="5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7"/>
                    <a:pt x="2" y="49"/>
                    <a:pt x="5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Oval 84"/>
            <p:cNvSpPr>
              <a:spLocks noChangeArrowheads="1"/>
            </p:cNvSpPr>
            <p:nvPr/>
          </p:nvSpPr>
          <p:spPr bwMode="auto">
            <a:xfrm>
              <a:off x="8243158" y="2681697"/>
              <a:ext cx="608453" cy="60845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85"/>
            <p:cNvSpPr>
              <a:spLocks noEditPoints="1"/>
            </p:cNvSpPr>
            <p:nvPr/>
          </p:nvSpPr>
          <p:spPr bwMode="auto">
            <a:xfrm>
              <a:off x="8374885" y="2805359"/>
              <a:ext cx="312740" cy="346792"/>
            </a:xfrm>
            <a:custGeom>
              <a:avLst/>
              <a:gdLst>
                <a:gd name="T0" fmla="*/ 143 w 148"/>
                <a:gd name="T1" fmla="*/ 124 h 164"/>
                <a:gd name="T2" fmla="*/ 140 w 148"/>
                <a:gd name="T3" fmla="*/ 121 h 164"/>
                <a:gd name="T4" fmla="*/ 140 w 148"/>
                <a:gd name="T5" fmla="*/ 8 h 164"/>
                <a:gd name="T6" fmla="*/ 131 w 148"/>
                <a:gd name="T7" fmla="*/ 2 h 164"/>
                <a:gd name="T8" fmla="*/ 39 w 148"/>
                <a:gd name="T9" fmla="*/ 38 h 164"/>
                <a:gd name="T10" fmla="*/ 35 w 148"/>
                <a:gd name="T11" fmla="*/ 44 h 164"/>
                <a:gd name="T12" fmla="*/ 35 w 148"/>
                <a:gd name="T13" fmla="*/ 121 h 164"/>
                <a:gd name="T14" fmla="*/ 22 w 148"/>
                <a:gd name="T15" fmla="*/ 127 h 164"/>
                <a:gd name="T16" fmla="*/ 4 w 148"/>
                <a:gd name="T17" fmla="*/ 157 h 164"/>
                <a:gd name="T18" fmla="*/ 39 w 148"/>
                <a:gd name="T19" fmla="*/ 154 h 164"/>
                <a:gd name="T20" fmla="*/ 56 w 148"/>
                <a:gd name="T21" fmla="*/ 124 h 164"/>
                <a:gd name="T22" fmla="*/ 53 w 148"/>
                <a:gd name="T23" fmla="*/ 121 h 164"/>
                <a:gd name="T24" fmla="*/ 53 w 148"/>
                <a:gd name="T25" fmla="*/ 81 h 164"/>
                <a:gd name="T26" fmla="*/ 122 w 148"/>
                <a:gd name="T27" fmla="*/ 54 h 164"/>
                <a:gd name="T28" fmla="*/ 122 w 148"/>
                <a:gd name="T29" fmla="*/ 121 h 164"/>
                <a:gd name="T30" fmla="*/ 109 w 148"/>
                <a:gd name="T31" fmla="*/ 127 h 164"/>
                <a:gd name="T32" fmla="*/ 91 w 148"/>
                <a:gd name="T33" fmla="*/ 157 h 164"/>
                <a:gd name="T34" fmla="*/ 125 w 148"/>
                <a:gd name="T35" fmla="*/ 154 h 164"/>
                <a:gd name="T36" fmla="*/ 143 w 148"/>
                <a:gd name="T37" fmla="*/ 124 h 164"/>
                <a:gd name="T38" fmla="*/ 53 w 148"/>
                <a:gd name="T39" fmla="*/ 72 h 164"/>
                <a:gd name="T40" fmla="*/ 53 w 148"/>
                <a:gd name="T41" fmla="*/ 60 h 164"/>
                <a:gd name="T42" fmla="*/ 122 w 148"/>
                <a:gd name="T43" fmla="*/ 33 h 164"/>
                <a:gd name="T44" fmla="*/ 122 w 148"/>
                <a:gd name="T45" fmla="*/ 34 h 164"/>
                <a:gd name="T46" fmla="*/ 122 w 148"/>
                <a:gd name="T47" fmla="*/ 45 h 164"/>
                <a:gd name="T48" fmla="*/ 53 w 148"/>
                <a:gd name="T49" fmla="*/ 7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64">
                  <a:moveTo>
                    <a:pt x="143" y="124"/>
                  </a:moveTo>
                  <a:cubicBezTo>
                    <a:pt x="142" y="123"/>
                    <a:pt x="141" y="122"/>
                    <a:pt x="140" y="121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3"/>
                    <a:pt x="135" y="0"/>
                    <a:pt x="131" y="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7" y="39"/>
                    <a:pt x="35" y="41"/>
                    <a:pt x="35" y="44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1" y="123"/>
                    <a:pt x="26" y="125"/>
                    <a:pt x="22" y="127"/>
                  </a:cubicBezTo>
                  <a:cubicBezTo>
                    <a:pt x="8" y="136"/>
                    <a:pt x="0" y="150"/>
                    <a:pt x="4" y="157"/>
                  </a:cubicBezTo>
                  <a:cubicBezTo>
                    <a:pt x="9" y="164"/>
                    <a:pt x="24" y="163"/>
                    <a:pt x="39" y="154"/>
                  </a:cubicBezTo>
                  <a:cubicBezTo>
                    <a:pt x="53" y="145"/>
                    <a:pt x="61" y="132"/>
                    <a:pt x="56" y="124"/>
                  </a:cubicBezTo>
                  <a:cubicBezTo>
                    <a:pt x="56" y="123"/>
                    <a:pt x="54" y="122"/>
                    <a:pt x="53" y="121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122" y="54"/>
                    <a:pt x="122" y="54"/>
                    <a:pt x="122" y="54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17" y="123"/>
                    <a:pt x="113" y="125"/>
                    <a:pt x="109" y="127"/>
                  </a:cubicBezTo>
                  <a:cubicBezTo>
                    <a:pt x="94" y="136"/>
                    <a:pt x="86" y="150"/>
                    <a:pt x="91" y="157"/>
                  </a:cubicBezTo>
                  <a:cubicBezTo>
                    <a:pt x="95" y="164"/>
                    <a:pt x="111" y="163"/>
                    <a:pt x="125" y="154"/>
                  </a:cubicBezTo>
                  <a:cubicBezTo>
                    <a:pt x="140" y="145"/>
                    <a:pt x="148" y="132"/>
                    <a:pt x="143" y="124"/>
                  </a:cubicBezTo>
                  <a:close/>
                  <a:moveTo>
                    <a:pt x="53" y="72"/>
                  </a:moveTo>
                  <a:cubicBezTo>
                    <a:pt x="53" y="60"/>
                    <a:pt x="53" y="60"/>
                    <a:pt x="53" y="60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2" y="45"/>
                    <a:pt x="122" y="45"/>
                    <a:pt x="122" y="45"/>
                  </a:cubicBezTo>
                  <a:lnTo>
                    <a:pt x="53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Oval 86"/>
            <p:cNvSpPr>
              <a:spLocks noChangeArrowheads="1"/>
            </p:cNvSpPr>
            <p:nvPr/>
          </p:nvSpPr>
          <p:spPr bwMode="auto">
            <a:xfrm>
              <a:off x="7692055" y="3754332"/>
              <a:ext cx="678349" cy="6801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87"/>
            <p:cNvSpPr>
              <a:spLocks/>
            </p:cNvSpPr>
            <p:nvPr/>
          </p:nvSpPr>
          <p:spPr bwMode="auto">
            <a:xfrm>
              <a:off x="7817509" y="4076929"/>
              <a:ext cx="425649" cy="181909"/>
            </a:xfrm>
            <a:custGeom>
              <a:avLst/>
              <a:gdLst>
                <a:gd name="T0" fmla="*/ 109 w 201"/>
                <a:gd name="T1" fmla="*/ 0 h 86"/>
                <a:gd name="T2" fmla="*/ 111 w 201"/>
                <a:gd name="T3" fmla="*/ 14 h 86"/>
                <a:gd name="T4" fmla="*/ 63 w 201"/>
                <a:gd name="T5" fmla="*/ 62 h 86"/>
                <a:gd name="T6" fmla="*/ 16 w 201"/>
                <a:gd name="T7" fmla="*/ 14 h 86"/>
                <a:gd name="T8" fmla="*/ 18 w 201"/>
                <a:gd name="T9" fmla="*/ 0 h 86"/>
                <a:gd name="T10" fmla="*/ 0 w 201"/>
                <a:gd name="T11" fmla="*/ 0 h 86"/>
                <a:gd name="T12" fmla="*/ 0 w 201"/>
                <a:gd name="T13" fmla="*/ 72 h 86"/>
                <a:gd name="T14" fmla="*/ 14 w 201"/>
                <a:gd name="T15" fmla="*/ 86 h 86"/>
                <a:gd name="T16" fmla="*/ 187 w 201"/>
                <a:gd name="T17" fmla="*/ 86 h 86"/>
                <a:gd name="T18" fmla="*/ 201 w 201"/>
                <a:gd name="T19" fmla="*/ 72 h 86"/>
                <a:gd name="T20" fmla="*/ 201 w 201"/>
                <a:gd name="T21" fmla="*/ 0 h 86"/>
                <a:gd name="T22" fmla="*/ 109 w 201"/>
                <a:gd name="T2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1" h="86">
                  <a:moveTo>
                    <a:pt x="109" y="0"/>
                  </a:moveTo>
                  <a:cubicBezTo>
                    <a:pt x="110" y="4"/>
                    <a:pt x="111" y="9"/>
                    <a:pt x="111" y="14"/>
                  </a:cubicBezTo>
                  <a:cubicBezTo>
                    <a:pt x="111" y="41"/>
                    <a:pt x="90" y="62"/>
                    <a:pt x="63" y="62"/>
                  </a:cubicBezTo>
                  <a:cubicBezTo>
                    <a:pt x="37" y="62"/>
                    <a:pt x="16" y="41"/>
                    <a:pt x="16" y="14"/>
                  </a:cubicBezTo>
                  <a:cubicBezTo>
                    <a:pt x="16" y="9"/>
                    <a:pt x="16" y="4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9"/>
                    <a:pt x="6" y="86"/>
                    <a:pt x="14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95" y="86"/>
                    <a:pt x="201" y="79"/>
                    <a:pt x="201" y="72"/>
                  </a:cubicBezTo>
                  <a:cubicBezTo>
                    <a:pt x="201" y="0"/>
                    <a:pt x="201" y="0"/>
                    <a:pt x="201" y="0"/>
                  </a:cubicBez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Freeform 88"/>
            <p:cNvSpPr>
              <a:spLocks/>
            </p:cNvSpPr>
            <p:nvPr/>
          </p:nvSpPr>
          <p:spPr bwMode="auto">
            <a:xfrm>
              <a:off x="7899951" y="3929968"/>
              <a:ext cx="99467" cy="36740"/>
            </a:xfrm>
            <a:custGeom>
              <a:avLst/>
              <a:gdLst>
                <a:gd name="T0" fmla="*/ 44 w 47"/>
                <a:gd name="T1" fmla="*/ 17 h 17"/>
                <a:gd name="T2" fmla="*/ 3 w 47"/>
                <a:gd name="T3" fmla="*/ 17 h 17"/>
                <a:gd name="T4" fmla="*/ 0 w 47"/>
                <a:gd name="T5" fmla="*/ 14 h 17"/>
                <a:gd name="T6" fmla="*/ 0 w 47"/>
                <a:gd name="T7" fmla="*/ 3 h 17"/>
                <a:gd name="T8" fmla="*/ 3 w 47"/>
                <a:gd name="T9" fmla="*/ 0 h 17"/>
                <a:gd name="T10" fmla="*/ 44 w 47"/>
                <a:gd name="T11" fmla="*/ 0 h 17"/>
                <a:gd name="T12" fmla="*/ 47 w 47"/>
                <a:gd name="T13" fmla="*/ 3 h 17"/>
                <a:gd name="T14" fmla="*/ 47 w 47"/>
                <a:gd name="T15" fmla="*/ 14 h 17"/>
                <a:gd name="T16" fmla="*/ 44 w 47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7">
                  <a:moveTo>
                    <a:pt x="44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6"/>
                    <a:pt x="0" y="1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6" y="0"/>
                    <a:pt x="47" y="1"/>
                    <a:pt x="47" y="3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6"/>
                    <a:pt x="46" y="17"/>
                    <a:pt x="4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89"/>
            <p:cNvSpPr>
              <a:spLocks noEditPoints="1"/>
            </p:cNvSpPr>
            <p:nvPr/>
          </p:nvSpPr>
          <p:spPr bwMode="auto">
            <a:xfrm>
              <a:off x="7817509" y="3979254"/>
              <a:ext cx="425649" cy="80649"/>
            </a:xfrm>
            <a:custGeom>
              <a:avLst/>
              <a:gdLst>
                <a:gd name="T0" fmla="*/ 187 w 201"/>
                <a:gd name="T1" fmla="*/ 0 h 38"/>
                <a:gd name="T2" fmla="*/ 14 w 201"/>
                <a:gd name="T3" fmla="*/ 0 h 38"/>
                <a:gd name="T4" fmla="*/ 0 w 201"/>
                <a:gd name="T5" fmla="*/ 14 h 38"/>
                <a:gd name="T6" fmla="*/ 0 w 201"/>
                <a:gd name="T7" fmla="*/ 38 h 38"/>
                <a:gd name="T8" fmla="*/ 21 w 201"/>
                <a:gd name="T9" fmla="*/ 38 h 38"/>
                <a:gd name="T10" fmla="*/ 63 w 201"/>
                <a:gd name="T11" fmla="*/ 13 h 38"/>
                <a:gd name="T12" fmla="*/ 105 w 201"/>
                <a:gd name="T13" fmla="*/ 38 h 38"/>
                <a:gd name="T14" fmla="*/ 201 w 201"/>
                <a:gd name="T15" fmla="*/ 38 h 38"/>
                <a:gd name="T16" fmla="*/ 201 w 201"/>
                <a:gd name="T17" fmla="*/ 14 h 38"/>
                <a:gd name="T18" fmla="*/ 187 w 201"/>
                <a:gd name="T19" fmla="*/ 0 h 38"/>
                <a:gd name="T20" fmla="*/ 168 w 201"/>
                <a:gd name="T21" fmla="*/ 27 h 38"/>
                <a:gd name="T22" fmla="*/ 160 w 201"/>
                <a:gd name="T23" fmla="*/ 19 h 38"/>
                <a:gd name="T24" fmla="*/ 168 w 201"/>
                <a:gd name="T25" fmla="*/ 10 h 38"/>
                <a:gd name="T26" fmla="*/ 176 w 201"/>
                <a:gd name="T27" fmla="*/ 19 h 38"/>
                <a:gd name="T28" fmla="*/ 168 w 201"/>
                <a:gd name="T29" fmla="*/ 2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1" h="38">
                  <a:moveTo>
                    <a:pt x="187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9" y="23"/>
                    <a:pt x="45" y="13"/>
                    <a:pt x="63" y="13"/>
                  </a:cubicBezTo>
                  <a:cubicBezTo>
                    <a:pt x="81" y="13"/>
                    <a:pt x="97" y="23"/>
                    <a:pt x="105" y="38"/>
                  </a:cubicBezTo>
                  <a:cubicBezTo>
                    <a:pt x="201" y="38"/>
                    <a:pt x="201" y="38"/>
                    <a:pt x="201" y="38"/>
                  </a:cubicBezTo>
                  <a:cubicBezTo>
                    <a:pt x="201" y="14"/>
                    <a:pt x="201" y="14"/>
                    <a:pt x="201" y="14"/>
                  </a:cubicBezTo>
                  <a:cubicBezTo>
                    <a:pt x="201" y="6"/>
                    <a:pt x="195" y="0"/>
                    <a:pt x="187" y="0"/>
                  </a:cubicBezTo>
                  <a:close/>
                  <a:moveTo>
                    <a:pt x="168" y="27"/>
                  </a:moveTo>
                  <a:cubicBezTo>
                    <a:pt x="163" y="27"/>
                    <a:pt x="160" y="23"/>
                    <a:pt x="160" y="19"/>
                  </a:cubicBezTo>
                  <a:cubicBezTo>
                    <a:pt x="160" y="14"/>
                    <a:pt x="163" y="10"/>
                    <a:pt x="168" y="10"/>
                  </a:cubicBezTo>
                  <a:cubicBezTo>
                    <a:pt x="172" y="10"/>
                    <a:pt x="176" y="14"/>
                    <a:pt x="176" y="19"/>
                  </a:cubicBezTo>
                  <a:cubicBezTo>
                    <a:pt x="176" y="23"/>
                    <a:pt x="172" y="27"/>
                    <a:pt x="168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Oval 90"/>
            <p:cNvSpPr>
              <a:spLocks noChangeArrowheads="1"/>
            </p:cNvSpPr>
            <p:nvPr/>
          </p:nvSpPr>
          <p:spPr bwMode="auto">
            <a:xfrm>
              <a:off x="9471714" y="5165693"/>
              <a:ext cx="631752" cy="63175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1"/>
            <p:cNvSpPr>
              <a:spLocks noEditPoints="1"/>
            </p:cNvSpPr>
            <p:nvPr/>
          </p:nvSpPr>
          <p:spPr bwMode="auto">
            <a:xfrm>
              <a:off x="9597169" y="5348498"/>
              <a:ext cx="383532" cy="267039"/>
            </a:xfrm>
            <a:custGeom>
              <a:avLst/>
              <a:gdLst>
                <a:gd name="T0" fmla="*/ 90 w 181"/>
                <a:gd name="T1" fmla="*/ 0 h 126"/>
                <a:gd name="T2" fmla="*/ 0 w 181"/>
                <a:gd name="T3" fmla="*/ 55 h 126"/>
                <a:gd name="T4" fmla="*/ 90 w 181"/>
                <a:gd name="T5" fmla="*/ 110 h 126"/>
                <a:gd name="T6" fmla="*/ 135 w 181"/>
                <a:gd name="T7" fmla="*/ 103 h 126"/>
                <a:gd name="T8" fmla="*/ 162 w 181"/>
                <a:gd name="T9" fmla="*/ 126 h 126"/>
                <a:gd name="T10" fmla="*/ 162 w 181"/>
                <a:gd name="T11" fmla="*/ 88 h 126"/>
                <a:gd name="T12" fmla="*/ 181 w 181"/>
                <a:gd name="T13" fmla="*/ 55 h 126"/>
                <a:gd name="T14" fmla="*/ 90 w 181"/>
                <a:gd name="T15" fmla="*/ 0 h 126"/>
                <a:gd name="T16" fmla="*/ 131 w 181"/>
                <a:gd name="T17" fmla="*/ 81 h 126"/>
                <a:gd name="T18" fmla="*/ 49 w 181"/>
                <a:gd name="T19" fmla="*/ 81 h 126"/>
                <a:gd name="T20" fmla="*/ 45 w 181"/>
                <a:gd name="T21" fmla="*/ 76 h 126"/>
                <a:gd name="T22" fmla="*/ 49 w 181"/>
                <a:gd name="T23" fmla="*/ 72 h 126"/>
                <a:gd name="T24" fmla="*/ 131 w 181"/>
                <a:gd name="T25" fmla="*/ 72 h 126"/>
                <a:gd name="T26" fmla="*/ 135 w 181"/>
                <a:gd name="T27" fmla="*/ 76 h 126"/>
                <a:gd name="T28" fmla="*/ 131 w 181"/>
                <a:gd name="T29" fmla="*/ 81 h 126"/>
                <a:gd name="T30" fmla="*/ 131 w 181"/>
                <a:gd name="T31" fmla="*/ 60 h 126"/>
                <a:gd name="T32" fmla="*/ 49 w 181"/>
                <a:gd name="T33" fmla="*/ 60 h 126"/>
                <a:gd name="T34" fmla="*/ 45 w 181"/>
                <a:gd name="T35" fmla="*/ 55 h 126"/>
                <a:gd name="T36" fmla="*/ 49 w 181"/>
                <a:gd name="T37" fmla="*/ 51 h 126"/>
                <a:gd name="T38" fmla="*/ 131 w 181"/>
                <a:gd name="T39" fmla="*/ 51 h 126"/>
                <a:gd name="T40" fmla="*/ 135 w 181"/>
                <a:gd name="T41" fmla="*/ 55 h 126"/>
                <a:gd name="T42" fmla="*/ 131 w 181"/>
                <a:gd name="T43" fmla="*/ 60 h 126"/>
                <a:gd name="T44" fmla="*/ 131 w 181"/>
                <a:gd name="T45" fmla="*/ 39 h 126"/>
                <a:gd name="T46" fmla="*/ 49 w 181"/>
                <a:gd name="T47" fmla="*/ 39 h 126"/>
                <a:gd name="T48" fmla="*/ 45 w 181"/>
                <a:gd name="T49" fmla="*/ 34 h 126"/>
                <a:gd name="T50" fmla="*/ 49 w 181"/>
                <a:gd name="T51" fmla="*/ 29 h 126"/>
                <a:gd name="T52" fmla="*/ 131 w 181"/>
                <a:gd name="T53" fmla="*/ 29 h 126"/>
                <a:gd name="T54" fmla="*/ 135 w 181"/>
                <a:gd name="T55" fmla="*/ 34 h 126"/>
                <a:gd name="T56" fmla="*/ 131 w 181"/>
                <a:gd name="T57" fmla="*/ 3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1" h="126">
                  <a:moveTo>
                    <a:pt x="90" y="0"/>
                  </a:moveTo>
                  <a:cubicBezTo>
                    <a:pt x="40" y="0"/>
                    <a:pt x="0" y="24"/>
                    <a:pt x="0" y="55"/>
                  </a:cubicBezTo>
                  <a:cubicBezTo>
                    <a:pt x="0" y="85"/>
                    <a:pt x="40" y="110"/>
                    <a:pt x="90" y="110"/>
                  </a:cubicBezTo>
                  <a:cubicBezTo>
                    <a:pt x="106" y="110"/>
                    <a:pt x="122" y="107"/>
                    <a:pt x="135" y="103"/>
                  </a:cubicBezTo>
                  <a:cubicBezTo>
                    <a:pt x="162" y="126"/>
                    <a:pt x="162" y="126"/>
                    <a:pt x="162" y="126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74" y="79"/>
                    <a:pt x="181" y="67"/>
                    <a:pt x="181" y="55"/>
                  </a:cubicBezTo>
                  <a:cubicBezTo>
                    <a:pt x="181" y="24"/>
                    <a:pt x="140" y="0"/>
                    <a:pt x="90" y="0"/>
                  </a:cubicBezTo>
                  <a:close/>
                  <a:moveTo>
                    <a:pt x="131" y="81"/>
                  </a:moveTo>
                  <a:cubicBezTo>
                    <a:pt x="49" y="81"/>
                    <a:pt x="49" y="81"/>
                    <a:pt x="49" y="81"/>
                  </a:cubicBezTo>
                  <a:cubicBezTo>
                    <a:pt x="47" y="81"/>
                    <a:pt x="45" y="79"/>
                    <a:pt x="45" y="76"/>
                  </a:cubicBezTo>
                  <a:cubicBezTo>
                    <a:pt x="45" y="74"/>
                    <a:pt x="47" y="72"/>
                    <a:pt x="49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2"/>
                    <a:pt x="135" y="74"/>
                    <a:pt x="135" y="76"/>
                  </a:cubicBezTo>
                  <a:cubicBezTo>
                    <a:pt x="135" y="79"/>
                    <a:pt x="133" y="81"/>
                    <a:pt x="131" y="81"/>
                  </a:cubicBezTo>
                  <a:close/>
                  <a:moveTo>
                    <a:pt x="131" y="60"/>
                  </a:moveTo>
                  <a:cubicBezTo>
                    <a:pt x="49" y="60"/>
                    <a:pt x="49" y="60"/>
                    <a:pt x="49" y="60"/>
                  </a:cubicBezTo>
                  <a:cubicBezTo>
                    <a:pt x="47" y="60"/>
                    <a:pt x="45" y="58"/>
                    <a:pt x="45" y="55"/>
                  </a:cubicBezTo>
                  <a:cubicBezTo>
                    <a:pt x="45" y="53"/>
                    <a:pt x="47" y="51"/>
                    <a:pt x="49" y="51"/>
                  </a:cubicBezTo>
                  <a:cubicBezTo>
                    <a:pt x="131" y="51"/>
                    <a:pt x="131" y="51"/>
                    <a:pt x="131" y="51"/>
                  </a:cubicBezTo>
                  <a:cubicBezTo>
                    <a:pt x="133" y="51"/>
                    <a:pt x="135" y="53"/>
                    <a:pt x="135" y="55"/>
                  </a:cubicBezTo>
                  <a:cubicBezTo>
                    <a:pt x="135" y="58"/>
                    <a:pt x="133" y="60"/>
                    <a:pt x="131" y="60"/>
                  </a:cubicBezTo>
                  <a:close/>
                  <a:moveTo>
                    <a:pt x="131" y="39"/>
                  </a:moveTo>
                  <a:cubicBezTo>
                    <a:pt x="49" y="39"/>
                    <a:pt x="49" y="39"/>
                    <a:pt x="49" y="39"/>
                  </a:cubicBezTo>
                  <a:cubicBezTo>
                    <a:pt x="47" y="39"/>
                    <a:pt x="45" y="37"/>
                    <a:pt x="45" y="34"/>
                  </a:cubicBezTo>
                  <a:cubicBezTo>
                    <a:pt x="45" y="32"/>
                    <a:pt x="47" y="29"/>
                    <a:pt x="49" y="29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3" y="29"/>
                    <a:pt x="135" y="32"/>
                    <a:pt x="135" y="34"/>
                  </a:cubicBezTo>
                  <a:cubicBezTo>
                    <a:pt x="135" y="37"/>
                    <a:pt x="133" y="39"/>
                    <a:pt x="131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92"/>
            <p:cNvSpPr>
              <a:spLocks/>
            </p:cNvSpPr>
            <p:nvPr/>
          </p:nvSpPr>
          <p:spPr bwMode="auto">
            <a:xfrm>
              <a:off x="9788038" y="2349243"/>
              <a:ext cx="455220" cy="453428"/>
            </a:xfrm>
            <a:custGeom>
              <a:avLst/>
              <a:gdLst>
                <a:gd name="T0" fmla="*/ 212 w 215"/>
                <a:gd name="T1" fmla="*/ 83 h 214"/>
                <a:gd name="T2" fmla="*/ 215 w 215"/>
                <a:gd name="T3" fmla="*/ 107 h 214"/>
                <a:gd name="T4" fmla="*/ 107 w 215"/>
                <a:gd name="T5" fmla="*/ 214 h 214"/>
                <a:gd name="T6" fmla="*/ 0 w 215"/>
                <a:gd name="T7" fmla="*/ 107 h 214"/>
                <a:gd name="T8" fmla="*/ 107 w 215"/>
                <a:gd name="T9" fmla="*/ 0 h 214"/>
                <a:gd name="T10" fmla="*/ 212 w 215"/>
                <a:gd name="T11" fmla="*/ 8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214">
                  <a:moveTo>
                    <a:pt x="212" y="83"/>
                  </a:moveTo>
                  <a:cubicBezTo>
                    <a:pt x="214" y="90"/>
                    <a:pt x="215" y="98"/>
                    <a:pt x="215" y="107"/>
                  </a:cubicBezTo>
                  <a:cubicBezTo>
                    <a:pt x="215" y="166"/>
                    <a:pt x="167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ubicBezTo>
                    <a:pt x="158" y="0"/>
                    <a:pt x="201" y="35"/>
                    <a:pt x="212" y="8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93"/>
            <p:cNvSpPr>
              <a:spLocks/>
            </p:cNvSpPr>
            <p:nvPr/>
          </p:nvSpPr>
          <p:spPr bwMode="auto">
            <a:xfrm>
              <a:off x="9883025" y="2597463"/>
              <a:ext cx="99467" cy="88714"/>
            </a:xfrm>
            <a:custGeom>
              <a:avLst/>
              <a:gdLst>
                <a:gd name="T0" fmla="*/ 44 w 47"/>
                <a:gd name="T1" fmla="*/ 0 h 42"/>
                <a:gd name="T2" fmla="*/ 1 w 47"/>
                <a:gd name="T3" fmla="*/ 38 h 42"/>
                <a:gd name="T4" fmla="*/ 1 w 47"/>
                <a:gd name="T5" fmla="*/ 41 h 42"/>
                <a:gd name="T6" fmla="*/ 3 w 47"/>
                <a:gd name="T7" fmla="*/ 42 h 42"/>
                <a:gd name="T8" fmla="*/ 4 w 47"/>
                <a:gd name="T9" fmla="*/ 41 h 42"/>
                <a:gd name="T10" fmla="*/ 47 w 47"/>
                <a:gd name="T11" fmla="*/ 3 h 42"/>
                <a:gd name="T12" fmla="*/ 44 w 4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2">
                  <a:moveTo>
                    <a:pt x="44" y="0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0" y="39"/>
                    <a:pt x="0" y="40"/>
                    <a:pt x="1" y="41"/>
                  </a:cubicBezTo>
                  <a:cubicBezTo>
                    <a:pt x="2" y="42"/>
                    <a:pt x="2" y="42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7" y="3"/>
                    <a:pt x="47" y="3"/>
                    <a:pt x="47" y="3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94"/>
            <p:cNvSpPr>
              <a:spLocks/>
            </p:cNvSpPr>
            <p:nvPr/>
          </p:nvSpPr>
          <p:spPr bwMode="auto">
            <a:xfrm>
              <a:off x="10047908" y="2597463"/>
              <a:ext cx="100363" cy="88714"/>
            </a:xfrm>
            <a:custGeom>
              <a:avLst/>
              <a:gdLst>
                <a:gd name="T0" fmla="*/ 45 w 47"/>
                <a:gd name="T1" fmla="*/ 38 h 42"/>
                <a:gd name="T2" fmla="*/ 3 w 47"/>
                <a:gd name="T3" fmla="*/ 0 h 42"/>
                <a:gd name="T4" fmla="*/ 0 w 47"/>
                <a:gd name="T5" fmla="*/ 3 h 42"/>
                <a:gd name="T6" fmla="*/ 42 w 47"/>
                <a:gd name="T7" fmla="*/ 41 h 42"/>
                <a:gd name="T8" fmla="*/ 46 w 47"/>
                <a:gd name="T9" fmla="*/ 41 h 42"/>
                <a:gd name="T10" fmla="*/ 45 w 47"/>
                <a:gd name="T11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2">
                  <a:moveTo>
                    <a:pt x="45" y="38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2"/>
                    <a:pt x="45" y="42"/>
                    <a:pt x="46" y="41"/>
                  </a:cubicBezTo>
                  <a:cubicBezTo>
                    <a:pt x="47" y="40"/>
                    <a:pt x="46" y="39"/>
                    <a:pt x="45" y="38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95"/>
            <p:cNvSpPr>
              <a:spLocks/>
            </p:cNvSpPr>
            <p:nvPr/>
          </p:nvSpPr>
          <p:spPr bwMode="auto">
            <a:xfrm>
              <a:off x="9884817" y="2515022"/>
              <a:ext cx="260766" cy="171156"/>
            </a:xfrm>
            <a:custGeom>
              <a:avLst/>
              <a:gdLst>
                <a:gd name="T0" fmla="*/ 121 w 123"/>
                <a:gd name="T1" fmla="*/ 0 h 81"/>
                <a:gd name="T2" fmla="*/ 117 w 123"/>
                <a:gd name="T3" fmla="*/ 0 h 81"/>
                <a:gd name="T4" fmla="*/ 117 w 123"/>
                <a:gd name="T5" fmla="*/ 4 h 81"/>
                <a:gd name="T6" fmla="*/ 119 w 123"/>
                <a:gd name="T7" fmla="*/ 4 h 81"/>
                <a:gd name="T8" fmla="*/ 119 w 123"/>
                <a:gd name="T9" fmla="*/ 76 h 81"/>
                <a:gd name="T10" fmla="*/ 4 w 123"/>
                <a:gd name="T11" fmla="*/ 76 h 81"/>
                <a:gd name="T12" fmla="*/ 4 w 123"/>
                <a:gd name="T13" fmla="*/ 6 h 81"/>
                <a:gd name="T14" fmla="*/ 4 w 123"/>
                <a:gd name="T15" fmla="*/ 6 h 81"/>
                <a:gd name="T16" fmla="*/ 4 w 123"/>
                <a:gd name="T17" fmla="*/ 0 h 81"/>
                <a:gd name="T18" fmla="*/ 2 w 123"/>
                <a:gd name="T19" fmla="*/ 0 h 81"/>
                <a:gd name="T20" fmla="*/ 0 w 123"/>
                <a:gd name="T21" fmla="*/ 2 h 81"/>
                <a:gd name="T22" fmla="*/ 0 w 123"/>
                <a:gd name="T23" fmla="*/ 79 h 81"/>
                <a:gd name="T24" fmla="*/ 2 w 123"/>
                <a:gd name="T25" fmla="*/ 81 h 81"/>
                <a:gd name="T26" fmla="*/ 121 w 123"/>
                <a:gd name="T27" fmla="*/ 81 h 81"/>
                <a:gd name="T28" fmla="*/ 123 w 123"/>
                <a:gd name="T29" fmla="*/ 79 h 81"/>
                <a:gd name="T30" fmla="*/ 123 w 123"/>
                <a:gd name="T31" fmla="*/ 2 h 81"/>
                <a:gd name="T32" fmla="*/ 121 w 123"/>
                <a:gd name="T3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81">
                  <a:moveTo>
                    <a:pt x="121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0"/>
                    <a:pt x="1" y="81"/>
                    <a:pt x="2" y="81"/>
                  </a:cubicBezTo>
                  <a:cubicBezTo>
                    <a:pt x="121" y="81"/>
                    <a:pt x="121" y="81"/>
                    <a:pt x="121" y="81"/>
                  </a:cubicBezTo>
                  <a:cubicBezTo>
                    <a:pt x="122" y="81"/>
                    <a:pt x="123" y="80"/>
                    <a:pt x="123" y="79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1"/>
                    <a:pt x="122" y="0"/>
                    <a:pt x="121" y="0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96"/>
            <p:cNvSpPr>
              <a:spLocks noEditPoints="1"/>
            </p:cNvSpPr>
            <p:nvPr/>
          </p:nvSpPr>
          <p:spPr bwMode="auto">
            <a:xfrm>
              <a:off x="9884817" y="2412866"/>
              <a:ext cx="260766" cy="226714"/>
            </a:xfrm>
            <a:custGeom>
              <a:avLst/>
              <a:gdLst>
                <a:gd name="T0" fmla="*/ 122 w 123"/>
                <a:gd name="T1" fmla="*/ 48 h 107"/>
                <a:gd name="T2" fmla="*/ 63 w 123"/>
                <a:gd name="T3" fmla="*/ 1 h 107"/>
                <a:gd name="T4" fmla="*/ 60 w 123"/>
                <a:gd name="T5" fmla="*/ 1 h 107"/>
                <a:gd name="T6" fmla="*/ 0 w 123"/>
                <a:gd name="T7" fmla="*/ 48 h 107"/>
                <a:gd name="T8" fmla="*/ 0 w 123"/>
                <a:gd name="T9" fmla="*/ 50 h 107"/>
                <a:gd name="T10" fmla="*/ 0 w 123"/>
                <a:gd name="T11" fmla="*/ 52 h 107"/>
                <a:gd name="T12" fmla="*/ 60 w 123"/>
                <a:gd name="T13" fmla="*/ 106 h 107"/>
                <a:gd name="T14" fmla="*/ 61 w 123"/>
                <a:gd name="T15" fmla="*/ 107 h 107"/>
                <a:gd name="T16" fmla="*/ 63 w 123"/>
                <a:gd name="T17" fmla="*/ 106 h 107"/>
                <a:gd name="T18" fmla="*/ 123 w 123"/>
                <a:gd name="T19" fmla="*/ 52 h 107"/>
                <a:gd name="T20" fmla="*/ 123 w 123"/>
                <a:gd name="T21" fmla="*/ 50 h 107"/>
                <a:gd name="T22" fmla="*/ 122 w 123"/>
                <a:gd name="T23" fmla="*/ 48 h 107"/>
                <a:gd name="T24" fmla="*/ 61 w 123"/>
                <a:gd name="T25" fmla="*/ 102 h 107"/>
                <a:gd name="T26" fmla="*/ 6 w 123"/>
                <a:gd name="T27" fmla="*/ 50 h 107"/>
                <a:gd name="T28" fmla="*/ 61 w 123"/>
                <a:gd name="T29" fmla="*/ 6 h 107"/>
                <a:gd name="T30" fmla="*/ 117 w 123"/>
                <a:gd name="T31" fmla="*/ 50 h 107"/>
                <a:gd name="T32" fmla="*/ 61 w 123"/>
                <a:gd name="T33" fmla="*/ 10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07">
                  <a:moveTo>
                    <a:pt x="122" y="48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0" y="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49"/>
                    <a:pt x="0" y="50"/>
                  </a:cubicBezTo>
                  <a:cubicBezTo>
                    <a:pt x="0" y="51"/>
                    <a:pt x="0" y="51"/>
                    <a:pt x="0" y="52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7"/>
                    <a:pt x="61" y="107"/>
                    <a:pt x="61" y="107"/>
                  </a:cubicBezTo>
                  <a:cubicBezTo>
                    <a:pt x="62" y="107"/>
                    <a:pt x="63" y="107"/>
                    <a:pt x="63" y="106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3" y="51"/>
                    <a:pt x="123" y="51"/>
                    <a:pt x="123" y="50"/>
                  </a:cubicBezTo>
                  <a:cubicBezTo>
                    <a:pt x="123" y="49"/>
                    <a:pt x="123" y="49"/>
                    <a:pt x="122" y="48"/>
                  </a:cubicBezTo>
                  <a:close/>
                  <a:moveTo>
                    <a:pt x="61" y="102"/>
                  </a:moveTo>
                  <a:cubicBezTo>
                    <a:pt x="6" y="50"/>
                    <a:pt x="6" y="50"/>
                    <a:pt x="6" y="50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117" y="50"/>
                    <a:pt x="117" y="50"/>
                    <a:pt x="117" y="50"/>
                  </a:cubicBezTo>
                  <a:lnTo>
                    <a:pt x="61" y="102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97"/>
            <p:cNvSpPr>
              <a:spLocks/>
            </p:cNvSpPr>
            <p:nvPr/>
          </p:nvSpPr>
          <p:spPr bwMode="auto">
            <a:xfrm>
              <a:off x="9883025" y="2515022"/>
              <a:ext cx="262558" cy="124558"/>
            </a:xfrm>
            <a:custGeom>
              <a:avLst/>
              <a:gdLst>
                <a:gd name="T0" fmla="*/ 124 w 124"/>
                <a:gd name="T1" fmla="*/ 1 h 59"/>
                <a:gd name="T2" fmla="*/ 122 w 124"/>
                <a:gd name="T3" fmla="*/ 0 h 59"/>
                <a:gd name="T4" fmla="*/ 119 w 124"/>
                <a:gd name="T5" fmla="*/ 0 h 59"/>
                <a:gd name="T6" fmla="*/ 119 w 124"/>
                <a:gd name="T7" fmla="*/ 6 h 59"/>
                <a:gd name="T8" fmla="*/ 114 w 124"/>
                <a:gd name="T9" fmla="*/ 6 h 59"/>
                <a:gd name="T10" fmla="*/ 62 w 124"/>
                <a:gd name="T11" fmla="*/ 54 h 59"/>
                <a:gd name="T12" fmla="*/ 11 w 124"/>
                <a:gd name="T13" fmla="*/ 6 h 59"/>
                <a:gd name="T14" fmla="*/ 6 w 124"/>
                <a:gd name="T15" fmla="*/ 6 h 59"/>
                <a:gd name="T16" fmla="*/ 6 w 124"/>
                <a:gd name="T17" fmla="*/ 0 h 59"/>
                <a:gd name="T18" fmla="*/ 3 w 124"/>
                <a:gd name="T19" fmla="*/ 0 h 59"/>
                <a:gd name="T20" fmla="*/ 1 w 124"/>
                <a:gd name="T21" fmla="*/ 1 h 59"/>
                <a:gd name="T22" fmla="*/ 1 w 124"/>
                <a:gd name="T23" fmla="*/ 4 h 59"/>
                <a:gd name="T24" fmla="*/ 61 w 124"/>
                <a:gd name="T25" fmla="*/ 58 h 59"/>
                <a:gd name="T26" fmla="*/ 62 w 124"/>
                <a:gd name="T27" fmla="*/ 59 h 59"/>
                <a:gd name="T28" fmla="*/ 64 w 124"/>
                <a:gd name="T29" fmla="*/ 58 h 59"/>
                <a:gd name="T30" fmla="*/ 124 w 124"/>
                <a:gd name="T31" fmla="*/ 4 h 59"/>
                <a:gd name="T32" fmla="*/ 124 w 124"/>
                <a:gd name="T33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59">
                  <a:moveTo>
                    <a:pt x="124" y="1"/>
                  </a:moveTo>
                  <a:cubicBezTo>
                    <a:pt x="124" y="0"/>
                    <a:pt x="123" y="0"/>
                    <a:pt x="122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59"/>
                    <a:pt x="62" y="59"/>
                    <a:pt x="62" y="59"/>
                  </a:cubicBezTo>
                  <a:cubicBezTo>
                    <a:pt x="63" y="59"/>
                    <a:pt x="64" y="59"/>
                    <a:pt x="64" y="58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4" y="2"/>
                    <a:pt x="124" y="1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Oval 98"/>
            <p:cNvSpPr>
              <a:spLocks noChangeArrowheads="1"/>
            </p:cNvSpPr>
            <p:nvPr/>
          </p:nvSpPr>
          <p:spPr bwMode="auto">
            <a:xfrm>
              <a:off x="6583577" y="3576007"/>
              <a:ext cx="473142" cy="4731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99"/>
            <p:cNvSpPr>
              <a:spLocks/>
            </p:cNvSpPr>
            <p:nvPr/>
          </p:nvSpPr>
          <p:spPr bwMode="auto">
            <a:xfrm>
              <a:off x="6704550" y="3828708"/>
              <a:ext cx="232987" cy="63623"/>
            </a:xfrm>
            <a:custGeom>
              <a:avLst/>
              <a:gdLst>
                <a:gd name="T0" fmla="*/ 0 w 260"/>
                <a:gd name="T1" fmla="*/ 0 h 71"/>
                <a:gd name="T2" fmla="*/ 0 w 260"/>
                <a:gd name="T3" fmla="*/ 71 h 71"/>
                <a:gd name="T4" fmla="*/ 260 w 260"/>
                <a:gd name="T5" fmla="*/ 71 h 71"/>
                <a:gd name="T6" fmla="*/ 260 w 260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71">
                  <a:moveTo>
                    <a:pt x="0" y="0"/>
                  </a:moveTo>
                  <a:lnTo>
                    <a:pt x="0" y="71"/>
                  </a:lnTo>
                  <a:lnTo>
                    <a:pt x="260" y="71"/>
                  </a:lnTo>
                  <a:lnTo>
                    <a:pt x="260" y="0"/>
                  </a:lnTo>
                </a:path>
              </a:pathLst>
            </a:custGeom>
            <a:noFill/>
            <a:ln w="444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0"/>
            <p:cNvSpPr>
              <a:spLocks/>
            </p:cNvSpPr>
            <p:nvPr/>
          </p:nvSpPr>
          <p:spPr bwMode="auto">
            <a:xfrm>
              <a:off x="6753836" y="3699670"/>
              <a:ext cx="135311" cy="158610"/>
            </a:xfrm>
            <a:custGeom>
              <a:avLst/>
              <a:gdLst>
                <a:gd name="T0" fmla="*/ 49 w 64"/>
                <a:gd name="T1" fmla="*/ 39 h 75"/>
                <a:gd name="T2" fmla="*/ 49 w 64"/>
                <a:gd name="T3" fmla="*/ 1 h 75"/>
                <a:gd name="T4" fmla="*/ 48 w 64"/>
                <a:gd name="T5" fmla="*/ 0 h 75"/>
                <a:gd name="T6" fmla="*/ 16 w 64"/>
                <a:gd name="T7" fmla="*/ 0 h 75"/>
                <a:gd name="T8" fmla="*/ 14 w 64"/>
                <a:gd name="T9" fmla="*/ 1 h 75"/>
                <a:gd name="T10" fmla="*/ 14 w 64"/>
                <a:gd name="T11" fmla="*/ 39 h 75"/>
                <a:gd name="T12" fmla="*/ 12 w 64"/>
                <a:gd name="T13" fmla="*/ 41 h 75"/>
                <a:gd name="T14" fmla="*/ 2 w 64"/>
                <a:gd name="T15" fmla="*/ 39 h 75"/>
                <a:gd name="T16" fmla="*/ 1 w 64"/>
                <a:gd name="T17" fmla="*/ 42 h 75"/>
                <a:gd name="T18" fmla="*/ 31 w 64"/>
                <a:gd name="T19" fmla="*/ 75 h 75"/>
                <a:gd name="T20" fmla="*/ 33 w 64"/>
                <a:gd name="T21" fmla="*/ 75 h 75"/>
                <a:gd name="T22" fmla="*/ 63 w 64"/>
                <a:gd name="T23" fmla="*/ 42 h 75"/>
                <a:gd name="T24" fmla="*/ 61 w 64"/>
                <a:gd name="T25" fmla="*/ 39 h 75"/>
                <a:gd name="T26" fmla="*/ 51 w 64"/>
                <a:gd name="T27" fmla="*/ 41 h 75"/>
                <a:gd name="T28" fmla="*/ 49 w 64"/>
                <a:gd name="T29" fmla="*/ 3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75">
                  <a:moveTo>
                    <a:pt x="49" y="39"/>
                  </a:move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0"/>
                    <a:pt x="13" y="41"/>
                    <a:pt x="12" y="41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41"/>
                    <a:pt x="1" y="42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5"/>
                    <a:pt x="33" y="7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4" y="41"/>
                    <a:pt x="63" y="39"/>
                    <a:pt x="61" y="39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9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Oval 101"/>
            <p:cNvSpPr>
              <a:spLocks noChangeArrowheads="1"/>
            </p:cNvSpPr>
            <p:nvPr/>
          </p:nvSpPr>
          <p:spPr bwMode="auto">
            <a:xfrm>
              <a:off x="5814721" y="2364477"/>
              <a:ext cx="703440" cy="70344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02"/>
            <p:cNvSpPr>
              <a:spLocks/>
            </p:cNvSpPr>
            <p:nvPr/>
          </p:nvSpPr>
          <p:spPr bwMode="auto">
            <a:xfrm>
              <a:off x="6056669" y="2489035"/>
              <a:ext cx="222233" cy="120974"/>
            </a:xfrm>
            <a:custGeom>
              <a:avLst/>
              <a:gdLst>
                <a:gd name="T0" fmla="*/ 18 w 105"/>
                <a:gd name="T1" fmla="*/ 57 h 57"/>
                <a:gd name="T2" fmla="*/ 18 w 105"/>
                <a:gd name="T3" fmla="*/ 53 h 57"/>
                <a:gd name="T4" fmla="*/ 52 w 105"/>
                <a:gd name="T5" fmla="*/ 19 h 57"/>
                <a:gd name="T6" fmla="*/ 86 w 105"/>
                <a:gd name="T7" fmla="*/ 53 h 57"/>
                <a:gd name="T8" fmla="*/ 86 w 105"/>
                <a:gd name="T9" fmla="*/ 57 h 57"/>
                <a:gd name="T10" fmla="*/ 105 w 105"/>
                <a:gd name="T11" fmla="*/ 57 h 57"/>
                <a:gd name="T12" fmla="*/ 105 w 105"/>
                <a:gd name="T13" fmla="*/ 53 h 57"/>
                <a:gd name="T14" fmla="*/ 52 w 105"/>
                <a:gd name="T15" fmla="*/ 0 h 57"/>
                <a:gd name="T16" fmla="*/ 0 w 105"/>
                <a:gd name="T17" fmla="*/ 53 h 57"/>
                <a:gd name="T18" fmla="*/ 0 w 105"/>
                <a:gd name="T19" fmla="*/ 57 h 57"/>
                <a:gd name="T20" fmla="*/ 18 w 105"/>
                <a:gd name="T2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57">
                  <a:moveTo>
                    <a:pt x="18" y="57"/>
                  </a:moveTo>
                  <a:cubicBezTo>
                    <a:pt x="18" y="53"/>
                    <a:pt x="18" y="53"/>
                    <a:pt x="18" y="53"/>
                  </a:cubicBezTo>
                  <a:cubicBezTo>
                    <a:pt x="18" y="34"/>
                    <a:pt x="33" y="19"/>
                    <a:pt x="52" y="19"/>
                  </a:cubicBezTo>
                  <a:cubicBezTo>
                    <a:pt x="71" y="19"/>
                    <a:pt x="86" y="34"/>
                    <a:pt x="86" y="53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105" y="53"/>
                    <a:pt x="105" y="53"/>
                    <a:pt x="105" y="53"/>
                  </a:cubicBezTo>
                  <a:cubicBezTo>
                    <a:pt x="105" y="24"/>
                    <a:pt x="81" y="0"/>
                    <a:pt x="52" y="0"/>
                  </a:cubicBezTo>
                  <a:cubicBezTo>
                    <a:pt x="23" y="0"/>
                    <a:pt x="0" y="24"/>
                    <a:pt x="0" y="53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18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03"/>
            <p:cNvSpPr>
              <a:spLocks noEditPoints="1"/>
            </p:cNvSpPr>
            <p:nvPr/>
          </p:nvSpPr>
          <p:spPr bwMode="auto">
            <a:xfrm>
              <a:off x="5986773" y="2637788"/>
              <a:ext cx="362025" cy="251805"/>
            </a:xfrm>
            <a:custGeom>
              <a:avLst/>
              <a:gdLst>
                <a:gd name="T0" fmla="*/ 161 w 171"/>
                <a:gd name="T1" fmla="*/ 0 h 119"/>
                <a:gd name="T2" fmla="*/ 10 w 171"/>
                <a:gd name="T3" fmla="*/ 0 h 119"/>
                <a:gd name="T4" fmla="*/ 0 w 171"/>
                <a:gd name="T5" fmla="*/ 10 h 119"/>
                <a:gd name="T6" fmla="*/ 0 w 171"/>
                <a:gd name="T7" fmla="*/ 109 h 119"/>
                <a:gd name="T8" fmla="*/ 10 w 171"/>
                <a:gd name="T9" fmla="*/ 119 h 119"/>
                <a:gd name="T10" fmla="*/ 161 w 171"/>
                <a:gd name="T11" fmla="*/ 119 h 119"/>
                <a:gd name="T12" fmla="*/ 171 w 171"/>
                <a:gd name="T13" fmla="*/ 109 h 119"/>
                <a:gd name="T14" fmla="*/ 171 w 171"/>
                <a:gd name="T15" fmla="*/ 10 h 119"/>
                <a:gd name="T16" fmla="*/ 161 w 171"/>
                <a:gd name="T17" fmla="*/ 0 h 119"/>
                <a:gd name="T18" fmla="*/ 96 w 171"/>
                <a:gd name="T19" fmla="*/ 54 h 119"/>
                <a:gd name="T20" fmla="*/ 96 w 171"/>
                <a:gd name="T21" fmla="*/ 89 h 119"/>
                <a:gd name="T22" fmla="*/ 85 w 171"/>
                <a:gd name="T23" fmla="*/ 101 h 119"/>
                <a:gd name="T24" fmla="*/ 74 w 171"/>
                <a:gd name="T25" fmla="*/ 89 h 119"/>
                <a:gd name="T26" fmla="*/ 74 w 171"/>
                <a:gd name="T27" fmla="*/ 54 h 119"/>
                <a:gd name="T28" fmla="*/ 66 w 171"/>
                <a:gd name="T29" fmla="*/ 38 h 119"/>
                <a:gd name="T30" fmla="*/ 85 w 171"/>
                <a:gd name="T31" fmla="*/ 18 h 119"/>
                <a:gd name="T32" fmla="*/ 105 w 171"/>
                <a:gd name="T33" fmla="*/ 38 h 119"/>
                <a:gd name="T34" fmla="*/ 96 w 171"/>
                <a:gd name="T35" fmla="*/ 5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1" h="119">
                  <a:moveTo>
                    <a:pt x="16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4"/>
                    <a:pt x="4" y="119"/>
                    <a:pt x="10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6" y="119"/>
                    <a:pt x="171" y="114"/>
                    <a:pt x="171" y="109"/>
                  </a:cubicBezTo>
                  <a:cubicBezTo>
                    <a:pt x="171" y="10"/>
                    <a:pt x="171" y="10"/>
                    <a:pt x="171" y="10"/>
                  </a:cubicBezTo>
                  <a:cubicBezTo>
                    <a:pt x="171" y="5"/>
                    <a:pt x="166" y="0"/>
                    <a:pt x="161" y="0"/>
                  </a:cubicBezTo>
                  <a:close/>
                  <a:moveTo>
                    <a:pt x="96" y="54"/>
                  </a:moveTo>
                  <a:cubicBezTo>
                    <a:pt x="96" y="89"/>
                    <a:pt x="96" y="89"/>
                    <a:pt x="96" y="89"/>
                  </a:cubicBezTo>
                  <a:cubicBezTo>
                    <a:pt x="96" y="96"/>
                    <a:pt x="91" y="101"/>
                    <a:pt x="85" y="101"/>
                  </a:cubicBezTo>
                  <a:cubicBezTo>
                    <a:pt x="79" y="101"/>
                    <a:pt x="74" y="96"/>
                    <a:pt x="74" y="89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69" y="51"/>
                    <a:pt x="66" y="45"/>
                    <a:pt x="66" y="38"/>
                  </a:cubicBezTo>
                  <a:cubicBezTo>
                    <a:pt x="66" y="27"/>
                    <a:pt x="74" y="18"/>
                    <a:pt x="85" y="18"/>
                  </a:cubicBezTo>
                  <a:cubicBezTo>
                    <a:pt x="96" y="18"/>
                    <a:pt x="105" y="27"/>
                    <a:pt x="105" y="38"/>
                  </a:cubicBezTo>
                  <a:cubicBezTo>
                    <a:pt x="105" y="45"/>
                    <a:pt x="102" y="51"/>
                    <a:pt x="96" y="54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04"/>
            <p:cNvSpPr>
              <a:spLocks/>
            </p:cNvSpPr>
            <p:nvPr/>
          </p:nvSpPr>
          <p:spPr bwMode="auto">
            <a:xfrm>
              <a:off x="7518211" y="1961231"/>
              <a:ext cx="534077" cy="534077"/>
            </a:xfrm>
            <a:custGeom>
              <a:avLst/>
              <a:gdLst>
                <a:gd name="T0" fmla="*/ 236 w 252"/>
                <a:gd name="T1" fmla="*/ 97 h 252"/>
                <a:gd name="T2" fmla="*/ 156 w 252"/>
                <a:gd name="T3" fmla="*/ 236 h 252"/>
                <a:gd name="T4" fmla="*/ 16 w 252"/>
                <a:gd name="T5" fmla="*/ 156 h 252"/>
                <a:gd name="T6" fmla="*/ 97 w 252"/>
                <a:gd name="T7" fmla="*/ 16 h 252"/>
                <a:gd name="T8" fmla="*/ 236 w 252"/>
                <a:gd name="T9" fmla="*/ 9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97"/>
                  </a:moveTo>
                  <a:cubicBezTo>
                    <a:pt x="252" y="157"/>
                    <a:pt x="216" y="220"/>
                    <a:pt x="156" y="236"/>
                  </a:cubicBezTo>
                  <a:cubicBezTo>
                    <a:pt x="95" y="252"/>
                    <a:pt x="33" y="216"/>
                    <a:pt x="16" y="156"/>
                  </a:cubicBezTo>
                  <a:cubicBezTo>
                    <a:pt x="0" y="95"/>
                    <a:pt x="36" y="33"/>
                    <a:pt x="97" y="16"/>
                  </a:cubicBezTo>
                  <a:cubicBezTo>
                    <a:pt x="157" y="0"/>
                    <a:pt x="220" y="36"/>
                    <a:pt x="236" y="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05"/>
            <p:cNvSpPr>
              <a:spLocks noEditPoints="1"/>
            </p:cNvSpPr>
            <p:nvPr/>
          </p:nvSpPr>
          <p:spPr bwMode="auto">
            <a:xfrm>
              <a:off x="7647250" y="2071451"/>
              <a:ext cx="277792" cy="265246"/>
            </a:xfrm>
            <a:custGeom>
              <a:avLst/>
              <a:gdLst>
                <a:gd name="T0" fmla="*/ 121 w 131"/>
                <a:gd name="T1" fmla="*/ 46 h 125"/>
                <a:gd name="T2" fmla="*/ 99 w 131"/>
                <a:gd name="T3" fmla="*/ 46 h 125"/>
                <a:gd name="T4" fmla="*/ 97 w 131"/>
                <a:gd name="T5" fmla="*/ 10 h 125"/>
                <a:gd name="T6" fmla="*/ 86 w 131"/>
                <a:gd name="T7" fmla="*/ 0 h 125"/>
                <a:gd name="T8" fmla="*/ 74 w 131"/>
                <a:gd name="T9" fmla="*/ 17 h 125"/>
                <a:gd name="T10" fmla="*/ 63 w 131"/>
                <a:gd name="T11" fmla="*/ 49 h 125"/>
                <a:gd name="T12" fmla="*/ 42 w 131"/>
                <a:gd name="T13" fmla="*/ 56 h 125"/>
                <a:gd name="T14" fmla="*/ 41 w 131"/>
                <a:gd name="T15" fmla="*/ 49 h 125"/>
                <a:gd name="T16" fmla="*/ 0 w 131"/>
                <a:gd name="T17" fmla="*/ 51 h 125"/>
                <a:gd name="T18" fmla="*/ 2 w 131"/>
                <a:gd name="T19" fmla="*/ 122 h 125"/>
                <a:gd name="T20" fmla="*/ 42 w 131"/>
                <a:gd name="T21" fmla="*/ 121 h 125"/>
                <a:gd name="T22" fmla="*/ 58 w 131"/>
                <a:gd name="T23" fmla="*/ 116 h 125"/>
                <a:gd name="T24" fmla="*/ 59 w 131"/>
                <a:gd name="T25" fmla="*/ 116 h 125"/>
                <a:gd name="T26" fmla="*/ 65 w 131"/>
                <a:gd name="T27" fmla="*/ 117 h 125"/>
                <a:gd name="T28" fmla="*/ 118 w 131"/>
                <a:gd name="T29" fmla="*/ 125 h 125"/>
                <a:gd name="T30" fmla="*/ 130 w 131"/>
                <a:gd name="T31" fmla="*/ 110 h 125"/>
                <a:gd name="T32" fmla="*/ 130 w 131"/>
                <a:gd name="T33" fmla="*/ 53 h 125"/>
                <a:gd name="T34" fmla="*/ 81 w 131"/>
                <a:gd name="T35" fmla="*/ 116 h 125"/>
                <a:gd name="T36" fmla="*/ 42 w 131"/>
                <a:gd name="T37" fmla="*/ 109 h 125"/>
                <a:gd name="T38" fmla="*/ 56 w 131"/>
                <a:gd name="T39" fmla="*/ 65 h 125"/>
                <a:gd name="T40" fmla="*/ 75 w 131"/>
                <a:gd name="T41" fmla="*/ 36 h 125"/>
                <a:gd name="T42" fmla="*/ 82 w 131"/>
                <a:gd name="T43" fmla="*/ 14 h 125"/>
                <a:gd name="T44" fmla="*/ 88 w 131"/>
                <a:gd name="T45" fmla="*/ 7 h 125"/>
                <a:gd name="T46" fmla="*/ 89 w 131"/>
                <a:gd name="T47" fmla="*/ 9 h 125"/>
                <a:gd name="T48" fmla="*/ 90 w 131"/>
                <a:gd name="T49" fmla="*/ 52 h 125"/>
                <a:gd name="T50" fmla="*/ 121 w 131"/>
                <a:gd name="T51" fmla="*/ 53 h 125"/>
                <a:gd name="T52" fmla="*/ 121 w 131"/>
                <a:gd name="T53" fmla="*/ 53 h 125"/>
                <a:gd name="T54" fmla="*/ 123 w 131"/>
                <a:gd name="T55" fmla="*/ 54 h 125"/>
                <a:gd name="T56" fmla="*/ 116 w 131"/>
                <a:gd name="T57" fmla="*/ 69 h 125"/>
                <a:gd name="T58" fmla="*/ 123 w 131"/>
                <a:gd name="T59" fmla="*/ 83 h 125"/>
                <a:gd name="T60" fmla="*/ 123 w 131"/>
                <a:gd name="T61" fmla="*/ 92 h 125"/>
                <a:gd name="T62" fmla="*/ 116 w 131"/>
                <a:gd name="T63" fmla="*/ 105 h 125"/>
                <a:gd name="T64" fmla="*/ 121 w 131"/>
                <a:gd name="T65" fmla="*/ 11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" h="125">
                  <a:moveTo>
                    <a:pt x="130" y="53"/>
                  </a:moveTo>
                  <a:cubicBezTo>
                    <a:pt x="130" y="49"/>
                    <a:pt x="126" y="46"/>
                    <a:pt x="121" y="46"/>
                  </a:cubicBezTo>
                  <a:cubicBezTo>
                    <a:pt x="121" y="46"/>
                    <a:pt x="121" y="46"/>
                    <a:pt x="120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8" y="46"/>
                    <a:pt x="97" y="46"/>
                    <a:pt x="97" y="45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7" y="9"/>
                    <a:pt x="97" y="5"/>
                    <a:pt x="95" y="3"/>
                  </a:cubicBezTo>
                  <a:cubicBezTo>
                    <a:pt x="93" y="1"/>
                    <a:pt x="91" y="0"/>
                    <a:pt x="86" y="0"/>
                  </a:cubicBezTo>
                  <a:cubicBezTo>
                    <a:pt x="79" y="1"/>
                    <a:pt x="77" y="7"/>
                    <a:pt x="76" y="12"/>
                  </a:cubicBezTo>
                  <a:cubicBezTo>
                    <a:pt x="75" y="13"/>
                    <a:pt x="75" y="15"/>
                    <a:pt x="74" y="17"/>
                  </a:cubicBezTo>
                  <a:cubicBezTo>
                    <a:pt x="72" y="21"/>
                    <a:pt x="70" y="28"/>
                    <a:pt x="68" y="34"/>
                  </a:cubicBezTo>
                  <a:cubicBezTo>
                    <a:pt x="66" y="40"/>
                    <a:pt x="65" y="46"/>
                    <a:pt x="63" y="49"/>
                  </a:cubicBezTo>
                  <a:cubicBezTo>
                    <a:pt x="61" y="53"/>
                    <a:pt x="56" y="56"/>
                    <a:pt x="55" y="56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0"/>
                    <a:pt x="42" y="49"/>
                    <a:pt x="41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1" y="122"/>
                    <a:pt x="2" y="122"/>
                  </a:cubicBezTo>
                  <a:cubicBezTo>
                    <a:pt x="41" y="122"/>
                    <a:pt x="41" y="122"/>
                    <a:pt x="41" y="122"/>
                  </a:cubicBezTo>
                  <a:cubicBezTo>
                    <a:pt x="42" y="122"/>
                    <a:pt x="42" y="121"/>
                    <a:pt x="42" y="121"/>
                  </a:cubicBezTo>
                  <a:cubicBezTo>
                    <a:pt x="42" y="116"/>
                    <a:pt x="42" y="116"/>
                    <a:pt x="42" y="116"/>
                  </a:cubicBezTo>
                  <a:cubicBezTo>
                    <a:pt x="58" y="116"/>
                    <a:pt x="58" y="116"/>
                    <a:pt x="58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0" y="116"/>
                    <a:pt x="62" y="116"/>
                    <a:pt x="65" y="117"/>
                  </a:cubicBezTo>
                  <a:cubicBezTo>
                    <a:pt x="68" y="118"/>
                    <a:pt x="75" y="123"/>
                    <a:pt x="77" y="124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4"/>
                    <a:pt x="122" y="123"/>
                    <a:pt x="126" y="120"/>
                  </a:cubicBezTo>
                  <a:cubicBezTo>
                    <a:pt x="130" y="116"/>
                    <a:pt x="130" y="111"/>
                    <a:pt x="130" y="110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08"/>
                    <a:pt x="131" y="58"/>
                    <a:pt x="130" y="53"/>
                  </a:cubicBezTo>
                  <a:close/>
                  <a:moveTo>
                    <a:pt x="116" y="116"/>
                  </a:moveTo>
                  <a:cubicBezTo>
                    <a:pt x="81" y="116"/>
                    <a:pt x="81" y="116"/>
                    <a:pt x="81" y="116"/>
                  </a:cubicBezTo>
                  <a:cubicBezTo>
                    <a:pt x="78" y="116"/>
                    <a:pt x="71" y="111"/>
                    <a:pt x="67" y="110"/>
                  </a:cubicBezTo>
                  <a:cubicBezTo>
                    <a:pt x="62" y="109"/>
                    <a:pt x="42" y="109"/>
                    <a:pt x="42" y="109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6" y="65"/>
                    <a:pt x="66" y="60"/>
                    <a:pt x="70" y="52"/>
                  </a:cubicBezTo>
                  <a:cubicBezTo>
                    <a:pt x="71" y="49"/>
                    <a:pt x="73" y="43"/>
                    <a:pt x="75" y="36"/>
                  </a:cubicBezTo>
                  <a:cubicBezTo>
                    <a:pt x="77" y="30"/>
                    <a:pt x="79" y="23"/>
                    <a:pt x="80" y="20"/>
                  </a:cubicBezTo>
                  <a:cubicBezTo>
                    <a:pt x="81" y="18"/>
                    <a:pt x="82" y="16"/>
                    <a:pt x="82" y="14"/>
                  </a:cubicBezTo>
                  <a:cubicBezTo>
                    <a:pt x="84" y="9"/>
                    <a:pt x="85" y="7"/>
                    <a:pt x="87" y="7"/>
                  </a:cubicBezTo>
                  <a:cubicBezTo>
                    <a:pt x="87" y="7"/>
                    <a:pt x="87" y="7"/>
                    <a:pt x="88" y="7"/>
                  </a:cubicBezTo>
                  <a:cubicBezTo>
                    <a:pt x="88" y="7"/>
                    <a:pt x="89" y="7"/>
                    <a:pt x="89" y="7"/>
                  </a:cubicBezTo>
                  <a:cubicBezTo>
                    <a:pt x="89" y="8"/>
                    <a:pt x="89" y="9"/>
                    <a:pt x="89" y="9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89" y="51"/>
                    <a:pt x="90" y="52"/>
                    <a:pt x="90" y="52"/>
                  </a:cubicBezTo>
                  <a:cubicBezTo>
                    <a:pt x="90" y="52"/>
                    <a:pt x="91" y="53"/>
                    <a:pt x="9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2" y="53"/>
                    <a:pt x="123" y="53"/>
                    <a:pt x="123" y="53"/>
                  </a:cubicBezTo>
                  <a:cubicBezTo>
                    <a:pt x="123" y="53"/>
                    <a:pt x="123" y="53"/>
                    <a:pt x="123" y="54"/>
                  </a:cubicBezTo>
                  <a:cubicBezTo>
                    <a:pt x="123" y="55"/>
                    <a:pt x="123" y="59"/>
                    <a:pt x="123" y="65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7"/>
                    <a:pt x="123" y="80"/>
                    <a:pt x="123" y="83"/>
                  </a:cubicBezTo>
                  <a:cubicBezTo>
                    <a:pt x="116" y="87"/>
                    <a:pt x="116" y="87"/>
                    <a:pt x="116" y="87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8"/>
                    <a:pt x="123" y="101"/>
                  </a:cubicBezTo>
                  <a:cubicBezTo>
                    <a:pt x="116" y="105"/>
                    <a:pt x="116" y="105"/>
                    <a:pt x="116" y="105"/>
                  </a:cubicBezTo>
                  <a:cubicBezTo>
                    <a:pt x="123" y="110"/>
                    <a:pt x="123" y="110"/>
                    <a:pt x="123" y="110"/>
                  </a:cubicBezTo>
                  <a:cubicBezTo>
                    <a:pt x="123" y="110"/>
                    <a:pt x="122" y="112"/>
                    <a:pt x="121" y="114"/>
                  </a:cubicBezTo>
                  <a:cubicBezTo>
                    <a:pt x="119" y="115"/>
                    <a:pt x="117" y="116"/>
                    <a:pt x="116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Oval 106"/>
            <p:cNvSpPr>
              <a:spLocks noChangeArrowheads="1"/>
            </p:cNvSpPr>
            <p:nvPr/>
          </p:nvSpPr>
          <p:spPr bwMode="auto">
            <a:xfrm>
              <a:off x="7247588" y="2800879"/>
              <a:ext cx="639817" cy="6398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Line 107"/>
            <p:cNvSpPr>
              <a:spLocks noChangeShapeType="1"/>
            </p:cNvSpPr>
            <p:nvPr/>
          </p:nvSpPr>
          <p:spPr bwMode="auto">
            <a:xfrm>
              <a:off x="7567497" y="3101969"/>
              <a:ext cx="0" cy="0"/>
            </a:xfrm>
            <a:prstGeom prst="line">
              <a:avLst/>
            </a:prstGeom>
            <a:noFill/>
            <a:ln w="1905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08"/>
            <p:cNvSpPr>
              <a:spLocks/>
            </p:cNvSpPr>
            <p:nvPr/>
          </p:nvSpPr>
          <p:spPr bwMode="auto">
            <a:xfrm>
              <a:off x="7364082" y="2936190"/>
              <a:ext cx="406830" cy="369194"/>
            </a:xfrm>
            <a:custGeom>
              <a:avLst/>
              <a:gdLst>
                <a:gd name="T0" fmla="*/ 187 w 192"/>
                <a:gd name="T1" fmla="*/ 79 h 174"/>
                <a:gd name="T2" fmla="*/ 189 w 192"/>
                <a:gd name="T3" fmla="*/ 74 h 174"/>
                <a:gd name="T4" fmla="*/ 163 w 192"/>
                <a:gd name="T5" fmla="*/ 52 h 174"/>
                <a:gd name="T6" fmla="*/ 158 w 192"/>
                <a:gd name="T7" fmla="*/ 39 h 174"/>
                <a:gd name="T8" fmla="*/ 158 w 192"/>
                <a:gd name="T9" fmla="*/ 20 h 174"/>
                <a:gd name="T10" fmla="*/ 148 w 192"/>
                <a:gd name="T11" fmla="*/ 13 h 174"/>
                <a:gd name="T12" fmla="*/ 140 w 192"/>
                <a:gd name="T13" fmla="*/ 13 h 174"/>
                <a:gd name="T14" fmla="*/ 132 w 192"/>
                <a:gd name="T15" fmla="*/ 20 h 174"/>
                <a:gd name="T16" fmla="*/ 126 w 192"/>
                <a:gd name="T17" fmla="*/ 22 h 174"/>
                <a:gd name="T18" fmla="*/ 102 w 192"/>
                <a:gd name="T19" fmla="*/ 2 h 174"/>
                <a:gd name="T20" fmla="*/ 90 w 192"/>
                <a:gd name="T21" fmla="*/ 2 h 174"/>
                <a:gd name="T22" fmla="*/ 4 w 192"/>
                <a:gd name="T23" fmla="*/ 74 h 174"/>
                <a:gd name="T24" fmla="*/ 6 w 192"/>
                <a:gd name="T25" fmla="*/ 79 h 174"/>
                <a:gd name="T26" fmla="*/ 21 w 192"/>
                <a:gd name="T27" fmla="*/ 79 h 174"/>
                <a:gd name="T28" fmla="*/ 33 w 192"/>
                <a:gd name="T29" fmla="*/ 87 h 174"/>
                <a:gd name="T30" fmla="*/ 33 w 192"/>
                <a:gd name="T31" fmla="*/ 162 h 174"/>
                <a:gd name="T32" fmla="*/ 45 w 192"/>
                <a:gd name="T33" fmla="*/ 174 h 174"/>
                <a:gd name="T34" fmla="*/ 148 w 192"/>
                <a:gd name="T35" fmla="*/ 174 h 174"/>
                <a:gd name="T36" fmla="*/ 158 w 192"/>
                <a:gd name="T37" fmla="*/ 162 h 174"/>
                <a:gd name="T38" fmla="*/ 158 w 192"/>
                <a:gd name="T39" fmla="*/ 87 h 174"/>
                <a:gd name="T40" fmla="*/ 163 w 192"/>
                <a:gd name="T41" fmla="*/ 79 h 174"/>
                <a:gd name="T42" fmla="*/ 187 w 192"/>
                <a:gd name="T43" fmla="*/ 7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" h="174">
                  <a:moveTo>
                    <a:pt x="187" y="79"/>
                  </a:moveTo>
                  <a:cubicBezTo>
                    <a:pt x="191" y="79"/>
                    <a:pt x="192" y="77"/>
                    <a:pt x="189" y="74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59" y="49"/>
                    <a:pt x="158" y="43"/>
                    <a:pt x="158" y="39"/>
                  </a:cubicBezTo>
                  <a:cubicBezTo>
                    <a:pt x="158" y="20"/>
                    <a:pt x="158" y="20"/>
                    <a:pt x="158" y="20"/>
                  </a:cubicBezTo>
                  <a:cubicBezTo>
                    <a:pt x="158" y="16"/>
                    <a:pt x="152" y="13"/>
                    <a:pt x="148" y="13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35" y="13"/>
                    <a:pt x="132" y="16"/>
                    <a:pt x="132" y="20"/>
                  </a:cubicBezTo>
                  <a:cubicBezTo>
                    <a:pt x="132" y="24"/>
                    <a:pt x="129" y="25"/>
                    <a:pt x="126" y="22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99" y="0"/>
                    <a:pt x="94" y="0"/>
                    <a:pt x="90" y="2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0" y="77"/>
                    <a:pt x="1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6" y="79"/>
                    <a:pt x="33" y="83"/>
                    <a:pt x="33" y="87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33" y="167"/>
                    <a:pt x="41" y="174"/>
                    <a:pt x="45" y="174"/>
                  </a:cubicBezTo>
                  <a:cubicBezTo>
                    <a:pt x="148" y="174"/>
                    <a:pt x="148" y="174"/>
                    <a:pt x="148" y="174"/>
                  </a:cubicBezTo>
                  <a:cubicBezTo>
                    <a:pt x="152" y="174"/>
                    <a:pt x="158" y="167"/>
                    <a:pt x="158" y="162"/>
                  </a:cubicBezTo>
                  <a:cubicBezTo>
                    <a:pt x="158" y="87"/>
                    <a:pt x="158" y="87"/>
                    <a:pt x="158" y="87"/>
                  </a:cubicBezTo>
                  <a:cubicBezTo>
                    <a:pt x="158" y="83"/>
                    <a:pt x="159" y="79"/>
                    <a:pt x="163" y="79"/>
                  </a:cubicBezTo>
                  <a:lnTo>
                    <a:pt x="187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Oval 109"/>
            <p:cNvSpPr>
              <a:spLocks noChangeArrowheads="1"/>
            </p:cNvSpPr>
            <p:nvPr/>
          </p:nvSpPr>
          <p:spPr bwMode="auto">
            <a:xfrm>
              <a:off x="5219709" y="3705942"/>
              <a:ext cx="440882" cy="4408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0"/>
            <p:cNvSpPr>
              <a:spLocks/>
            </p:cNvSpPr>
            <p:nvPr/>
          </p:nvSpPr>
          <p:spPr bwMode="auto">
            <a:xfrm>
              <a:off x="5317384" y="3809890"/>
              <a:ext cx="245532" cy="232987"/>
            </a:xfrm>
            <a:custGeom>
              <a:avLst/>
              <a:gdLst>
                <a:gd name="T0" fmla="*/ 56 w 116"/>
                <a:gd name="T1" fmla="*/ 2 h 110"/>
                <a:gd name="T2" fmla="*/ 61 w 116"/>
                <a:gd name="T3" fmla="*/ 2 h 110"/>
                <a:gd name="T4" fmla="*/ 74 w 116"/>
                <a:gd name="T5" fmla="*/ 30 h 110"/>
                <a:gd name="T6" fmla="*/ 82 w 116"/>
                <a:gd name="T7" fmla="*/ 36 h 110"/>
                <a:gd name="T8" fmla="*/ 113 w 116"/>
                <a:gd name="T9" fmla="*/ 40 h 110"/>
                <a:gd name="T10" fmla="*/ 114 w 116"/>
                <a:gd name="T11" fmla="*/ 45 h 110"/>
                <a:gd name="T12" fmla="*/ 92 w 116"/>
                <a:gd name="T13" fmla="*/ 67 h 110"/>
                <a:gd name="T14" fmla="*/ 89 w 116"/>
                <a:gd name="T15" fmla="*/ 75 h 110"/>
                <a:gd name="T16" fmla="*/ 94 w 116"/>
                <a:gd name="T17" fmla="*/ 106 h 110"/>
                <a:gd name="T18" fmla="*/ 91 w 116"/>
                <a:gd name="T19" fmla="*/ 109 h 110"/>
                <a:gd name="T20" fmla="*/ 63 w 116"/>
                <a:gd name="T21" fmla="*/ 94 h 110"/>
                <a:gd name="T22" fmla="*/ 54 w 116"/>
                <a:gd name="T23" fmla="*/ 94 h 110"/>
                <a:gd name="T24" fmla="*/ 26 w 116"/>
                <a:gd name="T25" fmla="*/ 109 h 110"/>
                <a:gd name="T26" fmla="*/ 22 w 116"/>
                <a:gd name="T27" fmla="*/ 106 h 110"/>
                <a:gd name="T28" fmla="*/ 27 w 116"/>
                <a:gd name="T29" fmla="*/ 75 h 110"/>
                <a:gd name="T30" fmla="*/ 24 w 116"/>
                <a:gd name="T31" fmla="*/ 67 h 110"/>
                <a:gd name="T32" fmla="*/ 2 w 116"/>
                <a:gd name="T33" fmla="*/ 45 h 110"/>
                <a:gd name="T34" fmla="*/ 4 w 116"/>
                <a:gd name="T35" fmla="*/ 40 h 110"/>
                <a:gd name="T36" fmla="*/ 34 w 116"/>
                <a:gd name="T37" fmla="*/ 36 h 110"/>
                <a:gd name="T38" fmla="*/ 42 w 116"/>
                <a:gd name="T39" fmla="*/ 30 h 110"/>
                <a:gd name="T40" fmla="*/ 56 w 116"/>
                <a:gd name="T41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" h="110">
                  <a:moveTo>
                    <a:pt x="56" y="2"/>
                  </a:moveTo>
                  <a:cubicBezTo>
                    <a:pt x="57" y="0"/>
                    <a:pt x="59" y="0"/>
                    <a:pt x="61" y="2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6" y="33"/>
                    <a:pt x="79" y="35"/>
                    <a:pt x="82" y="36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16" y="41"/>
                    <a:pt x="116" y="43"/>
                    <a:pt x="114" y="4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90" y="69"/>
                    <a:pt x="89" y="73"/>
                    <a:pt x="89" y="7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5" y="109"/>
                    <a:pt x="93" y="110"/>
                    <a:pt x="91" y="109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0" y="93"/>
                    <a:pt x="56" y="93"/>
                    <a:pt x="54" y="94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3" y="110"/>
                    <a:pt x="22" y="109"/>
                    <a:pt x="22" y="106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3"/>
                    <a:pt x="27" y="69"/>
                    <a:pt x="24" y="67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3"/>
                    <a:pt x="1" y="41"/>
                    <a:pt x="4" y="4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5"/>
                    <a:pt x="41" y="33"/>
                    <a:pt x="42" y="30"/>
                  </a:cubicBezTo>
                  <a:lnTo>
                    <a:pt x="5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1"/>
            <p:cNvSpPr>
              <a:spLocks/>
            </p:cNvSpPr>
            <p:nvPr/>
          </p:nvSpPr>
          <p:spPr bwMode="auto">
            <a:xfrm>
              <a:off x="7224290" y="5534888"/>
              <a:ext cx="525116" cy="525116"/>
            </a:xfrm>
            <a:custGeom>
              <a:avLst/>
              <a:gdLst>
                <a:gd name="T0" fmla="*/ 232 w 248"/>
                <a:gd name="T1" fmla="*/ 95 h 248"/>
                <a:gd name="T2" fmla="*/ 153 w 248"/>
                <a:gd name="T3" fmla="*/ 232 h 248"/>
                <a:gd name="T4" fmla="*/ 16 w 248"/>
                <a:gd name="T5" fmla="*/ 153 h 248"/>
                <a:gd name="T6" fmla="*/ 95 w 248"/>
                <a:gd name="T7" fmla="*/ 16 h 248"/>
                <a:gd name="T8" fmla="*/ 232 w 248"/>
                <a:gd name="T9" fmla="*/ 9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2" y="95"/>
                  </a:moveTo>
                  <a:cubicBezTo>
                    <a:pt x="248" y="155"/>
                    <a:pt x="213" y="216"/>
                    <a:pt x="153" y="232"/>
                  </a:cubicBezTo>
                  <a:cubicBezTo>
                    <a:pt x="93" y="248"/>
                    <a:pt x="32" y="213"/>
                    <a:pt x="16" y="153"/>
                  </a:cubicBezTo>
                  <a:cubicBezTo>
                    <a:pt x="0" y="93"/>
                    <a:pt x="36" y="32"/>
                    <a:pt x="95" y="16"/>
                  </a:cubicBezTo>
                  <a:cubicBezTo>
                    <a:pt x="155" y="0"/>
                    <a:pt x="216" y="36"/>
                    <a:pt x="232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12"/>
            <p:cNvSpPr>
              <a:spLocks noEditPoints="1"/>
            </p:cNvSpPr>
            <p:nvPr/>
          </p:nvSpPr>
          <p:spPr bwMode="auto">
            <a:xfrm>
              <a:off x="7340783" y="5708732"/>
              <a:ext cx="292129" cy="177428"/>
            </a:xfrm>
            <a:custGeom>
              <a:avLst/>
              <a:gdLst>
                <a:gd name="T0" fmla="*/ 131 w 138"/>
                <a:gd name="T1" fmla="*/ 0 h 84"/>
                <a:gd name="T2" fmla="*/ 7 w 138"/>
                <a:gd name="T3" fmla="*/ 0 h 84"/>
                <a:gd name="T4" fmla="*/ 0 w 138"/>
                <a:gd name="T5" fmla="*/ 7 h 84"/>
                <a:gd name="T6" fmla="*/ 0 w 138"/>
                <a:gd name="T7" fmla="*/ 78 h 84"/>
                <a:gd name="T8" fmla="*/ 7 w 138"/>
                <a:gd name="T9" fmla="*/ 84 h 84"/>
                <a:gd name="T10" fmla="*/ 131 w 138"/>
                <a:gd name="T11" fmla="*/ 84 h 84"/>
                <a:gd name="T12" fmla="*/ 138 w 138"/>
                <a:gd name="T13" fmla="*/ 78 h 84"/>
                <a:gd name="T14" fmla="*/ 138 w 138"/>
                <a:gd name="T15" fmla="*/ 7 h 84"/>
                <a:gd name="T16" fmla="*/ 131 w 138"/>
                <a:gd name="T17" fmla="*/ 0 h 84"/>
                <a:gd name="T18" fmla="*/ 55 w 138"/>
                <a:gd name="T19" fmla="*/ 67 h 84"/>
                <a:gd name="T20" fmla="*/ 54 w 138"/>
                <a:gd name="T21" fmla="*/ 17 h 84"/>
                <a:gd name="T22" fmla="*/ 98 w 138"/>
                <a:gd name="T23" fmla="*/ 42 h 84"/>
                <a:gd name="T24" fmla="*/ 55 w 138"/>
                <a:gd name="T25" fmla="*/ 6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84">
                  <a:moveTo>
                    <a:pt x="13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1"/>
                    <a:pt x="3" y="84"/>
                    <a:pt x="7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5" y="84"/>
                    <a:pt x="138" y="81"/>
                    <a:pt x="138" y="78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3"/>
                    <a:pt x="135" y="0"/>
                    <a:pt x="131" y="0"/>
                  </a:cubicBezTo>
                  <a:close/>
                  <a:moveTo>
                    <a:pt x="55" y="67"/>
                  </a:moveTo>
                  <a:cubicBezTo>
                    <a:pt x="54" y="17"/>
                    <a:pt x="54" y="17"/>
                    <a:pt x="54" y="17"/>
                  </a:cubicBezTo>
                  <a:cubicBezTo>
                    <a:pt x="98" y="42"/>
                    <a:pt x="98" y="42"/>
                    <a:pt x="98" y="42"/>
                  </a:cubicBezTo>
                  <a:lnTo>
                    <a:pt x="55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Oval 113"/>
            <p:cNvSpPr>
              <a:spLocks noChangeArrowheads="1"/>
            </p:cNvSpPr>
            <p:nvPr/>
          </p:nvSpPr>
          <p:spPr bwMode="auto">
            <a:xfrm>
              <a:off x="8546041" y="4199695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Oval 114"/>
            <p:cNvSpPr>
              <a:spLocks noChangeArrowheads="1"/>
            </p:cNvSpPr>
            <p:nvPr/>
          </p:nvSpPr>
          <p:spPr bwMode="auto">
            <a:xfrm>
              <a:off x="6927680" y="2878840"/>
              <a:ext cx="118285" cy="1191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7" name="Oval 115"/>
            <p:cNvSpPr>
              <a:spLocks noChangeArrowheads="1"/>
            </p:cNvSpPr>
            <p:nvPr/>
          </p:nvSpPr>
          <p:spPr bwMode="auto">
            <a:xfrm>
              <a:off x="5827266" y="1709426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Oval 116"/>
            <p:cNvSpPr>
              <a:spLocks noChangeArrowheads="1"/>
            </p:cNvSpPr>
            <p:nvPr/>
          </p:nvSpPr>
          <p:spPr bwMode="auto">
            <a:xfrm>
              <a:off x="7224290" y="410202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9" name="Oval 117"/>
            <p:cNvSpPr>
              <a:spLocks noChangeArrowheads="1"/>
            </p:cNvSpPr>
            <p:nvPr/>
          </p:nvSpPr>
          <p:spPr bwMode="auto">
            <a:xfrm>
              <a:off x="7704601" y="4974824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0" name="Oval 118"/>
            <p:cNvSpPr>
              <a:spLocks noChangeArrowheads="1"/>
            </p:cNvSpPr>
            <p:nvPr/>
          </p:nvSpPr>
          <p:spPr bwMode="auto">
            <a:xfrm>
              <a:off x="5982292" y="6028640"/>
              <a:ext cx="68104" cy="6810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Oval 119"/>
            <p:cNvSpPr>
              <a:spLocks noChangeArrowheads="1"/>
            </p:cNvSpPr>
            <p:nvPr/>
          </p:nvSpPr>
          <p:spPr bwMode="auto">
            <a:xfrm>
              <a:off x="9247689" y="2667359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2" name="Oval 120"/>
            <p:cNvSpPr>
              <a:spLocks noChangeArrowheads="1"/>
            </p:cNvSpPr>
            <p:nvPr/>
          </p:nvSpPr>
          <p:spPr bwMode="auto">
            <a:xfrm>
              <a:off x="10196661" y="312258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Oval 121"/>
            <p:cNvSpPr>
              <a:spLocks noChangeArrowheads="1"/>
            </p:cNvSpPr>
            <p:nvPr/>
          </p:nvSpPr>
          <p:spPr bwMode="auto">
            <a:xfrm>
              <a:off x="10120492" y="3809890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0" name="文本框 13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41" name="文本框 14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014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 animBg="1"/>
      <p:bldP spid="126" grpId="0" animBg="1"/>
      <p:bldP spid="127" grpId="0" animBg="1"/>
      <p:bldP spid="128" grpId="0" animBg="1"/>
      <p:bldP spid="1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125" y="3466195"/>
            <a:ext cx="4860273" cy="9048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03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125" y="4670029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125" y="5125573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125" y="5581118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125" y="6036663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8372" y="4299801"/>
            <a:ext cx="117317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8372" y="4369917"/>
            <a:ext cx="1173170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910" y="507979"/>
            <a:ext cx="4394040" cy="2475309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7981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09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151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266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825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125" y="3466195"/>
            <a:ext cx="4860273" cy="9048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04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125" y="4670029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125" y="5125573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125" y="5581118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125" y="6036663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8372" y="4299801"/>
            <a:ext cx="117317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8372" y="4369917"/>
            <a:ext cx="1173170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910" y="507979"/>
            <a:ext cx="4394040" cy="2475309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54068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489706" y="1960141"/>
            <a:ext cx="4559775" cy="4461526"/>
            <a:chOff x="5935480" y="1522617"/>
            <a:chExt cx="5018173" cy="4910048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7220387" y="3756948"/>
              <a:ext cx="231061" cy="1336007"/>
            </a:xfrm>
            <a:custGeom>
              <a:avLst/>
              <a:gdLst>
                <a:gd name="T0" fmla="*/ 132 w 132"/>
                <a:gd name="T1" fmla="*/ 0 h 763"/>
                <a:gd name="T2" fmla="*/ 132 w 132"/>
                <a:gd name="T3" fmla="*/ 743 h 763"/>
                <a:gd name="T4" fmla="*/ 112 w 132"/>
                <a:gd name="T5" fmla="*/ 763 h 763"/>
                <a:gd name="T6" fmla="*/ 0 w 132"/>
                <a:gd name="T7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63">
                  <a:moveTo>
                    <a:pt x="132" y="0"/>
                  </a:moveTo>
                  <a:cubicBezTo>
                    <a:pt x="132" y="743"/>
                    <a:pt x="132" y="743"/>
                    <a:pt x="132" y="743"/>
                  </a:cubicBezTo>
                  <a:cubicBezTo>
                    <a:pt x="132" y="754"/>
                    <a:pt x="123" y="763"/>
                    <a:pt x="112" y="763"/>
                  </a:cubicBezTo>
                  <a:cubicBezTo>
                    <a:pt x="0" y="763"/>
                    <a:pt x="0" y="763"/>
                    <a:pt x="0" y="763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935480" y="6024605"/>
              <a:ext cx="1498935" cy="37029"/>
            </a:xfrm>
            <a:custGeom>
              <a:avLst/>
              <a:gdLst>
                <a:gd name="T0" fmla="*/ 0 w 856"/>
                <a:gd name="T1" fmla="*/ 0 h 21"/>
                <a:gd name="T2" fmla="*/ 0 w 856"/>
                <a:gd name="T3" fmla="*/ 18 h 21"/>
                <a:gd name="T4" fmla="*/ 4 w 856"/>
                <a:gd name="T5" fmla="*/ 21 h 21"/>
                <a:gd name="T6" fmla="*/ 853 w 856"/>
                <a:gd name="T7" fmla="*/ 21 h 21"/>
                <a:gd name="T8" fmla="*/ 856 w 856"/>
                <a:gd name="T9" fmla="*/ 18 h 21"/>
                <a:gd name="T10" fmla="*/ 856 w 856"/>
                <a:gd name="T11" fmla="*/ 0 h 21"/>
                <a:gd name="T12" fmla="*/ 0 w 85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6" h="2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4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5" y="21"/>
                    <a:pt x="856" y="20"/>
                    <a:pt x="856" y="18"/>
                  </a:cubicBezTo>
                  <a:cubicBezTo>
                    <a:pt x="856" y="0"/>
                    <a:pt x="856" y="0"/>
                    <a:pt x="8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6175428" y="5009269"/>
              <a:ext cx="1020520" cy="662079"/>
            </a:xfrm>
            <a:custGeom>
              <a:avLst/>
              <a:gdLst>
                <a:gd name="T0" fmla="*/ 583 w 583"/>
                <a:gd name="T1" fmla="*/ 375 h 378"/>
                <a:gd name="T2" fmla="*/ 579 w 583"/>
                <a:gd name="T3" fmla="*/ 378 h 378"/>
                <a:gd name="T4" fmla="*/ 3 w 583"/>
                <a:gd name="T5" fmla="*/ 378 h 378"/>
                <a:gd name="T6" fmla="*/ 0 w 583"/>
                <a:gd name="T7" fmla="*/ 375 h 378"/>
                <a:gd name="T8" fmla="*/ 0 w 583"/>
                <a:gd name="T9" fmla="*/ 3 h 378"/>
                <a:gd name="T10" fmla="*/ 3 w 583"/>
                <a:gd name="T11" fmla="*/ 0 h 378"/>
                <a:gd name="T12" fmla="*/ 579 w 583"/>
                <a:gd name="T13" fmla="*/ 0 h 378"/>
                <a:gd name="T14" fmla="*/ 583 w 583"/>
                <a:gd name="T15" fmla="*/ 3 h 378"/>
                <a:gd name="T16" fmla="*/ 583 w 583"/>
                <a:gd name="T17" fmla="*/ 375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3" h="378">
                  <a:moveTo>
                    <a:pt x="583" y="375"/>
                  </a:moveTo>
                  <a:cubicBezTo>
                    <a:pt x="583" y="377"/>
                    <a:pt x="581" y="378"/>
                    <a:pt x="579" y="378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1" y="378"/>
                    <a:pt x="0" y="377"/>
                    <a:pt x="0" y="3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81" y="0"/>
                    <a:pt x="583" y="2"/>
                    <a:pt x="583" y="3"/>
                  </a:cubicBezTo>
                  <a:lnTo>
                    <a:pt x="583" y="3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6215419" y="5047780"/>
              <a:ext cx="940537" cy="585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5935480" y="5672830"/>
              <a:ext cx="1500416" cy="355479"/>
            </a:xfrm>
            <a:custGeom>
              <a:avLst/>
              <a:gdLst>
                <a:gd name="T0" fmla="*/ 856 w 857"/>
                <a:gd name="T1" fmla="*/ 200 h 203"/>
                <a:gd name="T2" fmla="*/ 853 w 857"/>
                <a:gd name="T3" fmla="*/ 203 h 203"/>
                <a:gd name="T4" fmla="*/ 4 w 857"/>
                <a:gd name="T5" fmla="*/ 203 h 203"/>
                <a:gd name="T6" fmla="*/ 1 w 857"/>
                <a:gd name="T7" fmla="*/ 200 h 203"/>
                <a:gd name="T8" fmla="*/ 134 w 857"/>
                <a:gd name="T9" fmla="*/ 2 h 203"/>
                <a:gd name="T10" fmla="*/ 139 w 857"/>
                <a:gd name="T11" fmla="*/ 0 h 203"/>
                <a:gd name="T12" fmla="*/ 718 w 857"/>
                <a:gd name="T13" fmla="*/ 0 h 203"/>
                <a:gd name="T14" fmla="*/ 723 w 857"/>
                <a:gd name="T15" fmla="*/ 2 h 203"/>
                <a:gd name="T16" fmla="*/ 856 w 857"/>
                <a:gd name="T17" fmla="*/ 2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7" h="203">
                  <a:moveTo>
                    <a:pt x="856" y="200"/>
                  </a:moveTo>
                  <a:cubicBezTo>
                    <a:pt x="857" y="202"/>
                    <a:pt x="855" y="203"/>
                    <a:pt x="853" y="203"/>
                  </a:cubicBezTo>
                  <a:cubicBezTo>
                    <a:pt x="563" y="203"/>
                    <a:pt x="294" y="203"/>
                    <a:pt x="4" y="203"/>
                  </a:cubicBezTo>
                  <a:cubicBezTo>
                    <a:pt x="1" y="203"/>
                    <a:pt x="0" y="202"/>
                    <a:pt x="1" y="200"/>
                  </a:cubicBezTo>
                  <a:cubicBezTo>
                    <a:pt x="48" y="129"/>
                    <a:pt x="86" y="74"/>
                    <a:pt x="134" y="2"/>
                  </a:cubicBezTo>
                  <a:cubicBezTo>
                    <a:pt x="135" y="1"/>
                    <a:pt x="137" y="0"/>
                    <a:pt x="139" y="0"/>
                  </a:cubicBezTo>
                  <a:cubicBezTo>
                    <a:pt x="332" y="0"/>
                    <a:pt x="525" y="0"/>
                    <a:pt x="718" y="0"/>
                  </a:cubicBezTo>
                  <a:cubicBezTo>
                    <a:pt x="720" y="0"/>
                    <a:pt x="722" y="1"/>
                    <a:pt x="723" y="2"/>
                  </a:cubicBezTo>
                  <a:cubicBezTo>
                    <a:pt x="771" y="74"/>
                    <a:pt x="808" y="129"/>
                    <a:pt x="856" y="2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6084337" y="5846125"/>
              <a:ext cx="91091" cy="42213"/>
            </a:xfrm>
            <a:custGeom>
              <a:avLst/>
              <a:gdLst>
                <a:gd name="T0" fmla="*/ 51 w 52"/>
                <a:gd name="T1" fmla="*/ 3 h 24"/>
                <a:gd name="T2" fmla="*/ 48 w 52"/>
                <a:gd name="T3" fmla="*/ 0 h 24"/>
                <a:gd name="T4" fmla="*/ 18 w 52"/>
                <a:gd name="T5" fmla="*/ 0 h 24"/>
                <a:gd name="T6" fmla="*/ 12 w 52"/>
                <a:gd name="T7" fmla="*/ 3 h 24"/>
                <a:gd name="T8" fmla="*/ 1 w 52"/>
                <a:gd name="T9" fmla="*/ 21 h 24"/>
                <a:gd name="T10" fmla="*/ 4 w 52"/>
                <a:gd name="T11" fmla="*/ 24 h 24"/>
                <a:gd name="T12" fmla="*/ 35 w 52"/>
                <a:gd name="T13" fmla="*/ 24 h 24"/>
                <a:gd name="T14" fmla="*/ 41 w 52"/>
                <a:gd name="T15" fmla="*/ 21 h 24"/>
                <a:gd name="T16" fmla="*/ 51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51" y="3"/>
                  </a:moveTo>
                  <a:cubicBezTo>
                    <a:pt x="52" y="1"/>
                    <a:pt x="50" y="0"/>
                    <a:pt x="48" y="0"/>
                  </a:cubicBezTo>
                  <a:cubicBezTo>
                    <a:pt x="38" y="0"/>
                    <a:pt x="28" y="0"/>
                    <a:pt x="18" y="0"/>
                  </a:cubicBezTo>
                  <a:cubicBezTo>
                    <a:pt x="16" y="0"/>
                    <a:pt x="13" y="1"/>
                    <a:pt x="12" y="3"/>
                  </a:cubicBezTo>
                  <a:cubicBezTo>
                    <a:pt x="8" y="9"/>
                    <a:pt x="5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4" y="15"/>
                    <a:pt x="48" y="9"/>
                    <a:pt x="5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6171725" y="5846125"/>
              <a:ext cx="87388" cy="42213"/>
            </a:xfrm>
            <a:custGeom>
              <a:avLst/>
              <a:gdLst>
                <a:gd name="T0" fmla="*/ 49 w 50"/>
                <a:gd name="T1" fmla="*/ 3 h 24"/>
                <a:gd name="T2" fmla="*/ 46 w 50"/>
                <a:gd name="T3" fmla="*/ 0 h 24"/>
                <a:gd name="T4" fmla="*/ 16 w 50"/>
                <a:gd name="T5" fmla="*/ 0 h 24"/>
                <a:gd name="T6" fmla="*/ 10 w 50"/>
                <a:gd name="T7" fmla="*/ 3 h 24"/>
                <a:gd name="T8" fmla="*/ 0 w 50"/>
                <a:gd name="T9" fmla="*/ 21 h 24"/>
                <a:gd name="T10" fmla="*/ 3 w 50"/>
                <a:gd name="T11" fmla="*/ 24 h 24"/>
                <a:gd name="T12" fmla="*/ 35 w 50"/>
                <a:gd name="T13" fmla="*/ 24 h 24"/>
                <a:gd name="T14" fmla="*/ 41 w 50"/>
                <a:gd name="T15" fmla="*/ 21 h 24"/>
                <a:gd name="T16" fmla="*/ 49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9" y="3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36" y="0"/>
                    <a:pt x="26" y="0"/>
                    <a:pt x="16" y="0"/>
                  </a:cubicBezTo>
                  <a:cubicBezTo>
                    <a:pt x="13" y="0"/>
                    <a:pt x="11" y="1"/>
                    <a:pt x="10" y="3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4" y="24"/>
                    <a:pt x="24" y="24"/>
                    <a:pt x="35" y="24"/>
                  </a:cubicBezTo>
                  <a:cubicBezTo>
                    <a:pt x="37" y="24"/>
                    <a:pt x="40" y="23"/>
                    <a:pt x="41" y="21"/>
                  </a:cubicBezTo>
                  <a:cubicBezTo>
                    <a:pt x="43" y="15"/>
                    <a:pt x="46" y="9"/>
                    <a:pt x="4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257632" y="5846125"/>
              <a:ext cx="83686" cy="42213"/>
            </a:xfrm>
            <a:custGeom>
              <a:avLst/>
              <a:gdLst>
                <a:gd name="T0" fmla="*/ 48 w 48"/>
                <a:gd name="T1" fmla="*/ 3 h 24"/>
                <a:gd name="T2" fmla="*/ 45 w 48"/>
                <a:gd name="T3" fmla="*/ 0 h 24"/>
                <a:gd name="T4" fmla="*/ 14 w 48"/>
                <a:gd name="T5" fmla="*/ 0 h 24"/>
                <a:gd name="T6" fmla="*/ 9 w 48"/>
                <a:gd name="T7" fmla="*/ 3 h 24"/>
                <a:gd name="T8" fmla="*/ 1 w 48"/>
                <a:gd name="T9" fmla="*/ 21 h 24"/>
                <a:gd name="T10" fmla="*/ 4 w 48"/>
                <a:gd name="T11" fmla="*/ 24 h 24"/>
                <a:gd name="T12" fmla="*/ 36 w 48"/>
                <a:gd name="T13" fmla="*/ 24 h 24"/>
                <a:gd name="T14" fmla="*/ 41 w 48"/>
                <a:gd name="T15" fmla="*/ 21 h 24"/>
                <a:gd name="T16" fmla="*/ 48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8" y="3"/>
                  </a:moveTo>
                  <a:cubicBezTo>
                    <a:pt x="48" y="1"/>
                    <a:pt x="47" y="0"/>
                    <a:pt x="45" y="0"/>
                  </a:cubicBezTo>
                  <a:cubicBezTo>
                    <a:pt x="35" y="0"/>
                    <a:pt x="24" y="0"/>
                    <a:pt x="14" y="0"/>
                  </a:cubicBezTo>
                  <a:cubicBezTo>
                    <a:pt x="12" y="0"/>
                    <a:pt x="10" y="1"/>
                    <a:pt x="9" y="3"/>
                  </a:cubicBezTo>
                  <a:cubicBezTo>
                    <a:pt x="6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1" y="23"/>
                    <a:pt x="41" y="21"/>
                  </a:cubicBezTo>
                  <a:cubicBezTo>
                    <a:pt x="43" y="15"/>
                    <a:pt x="46" y="9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345021" y="5846125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2 w 46"/>
                <a:gd name="T3" fmla="*/ 0 h 24"/>
                <a:gd name="T4" fmla="*/ 12 w 46"/>
                <a:gd name="T5" fmla="*/ 0 h 24"/>
                <a:gd name="T6" fmla="*/ 7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6 w 46"/>
                <a:gd name="T13" fmla="*/ 24 h 24"/>
                <a:gd name="T14" fmla="*/ 41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2" y="0"/>
                    <a:pt x="22" y="0"/>
                    <a:pt x="12" y="0"/>
                  </a:cubicBezTo>
                  <a:cubicBezTo>
                    <a:pt x="10" y="0"/>
                    <a:pt x="7" y="1"/>
                    <a:pt x="7" y="3"/>
                  </a:cubicBezTo>
                  <a:cubicBezTo>
                    <a:pt x="5" y="9"/>
                    <a:pt x="3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2" y="15"/>
                    <a:pt x="44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432409" y="5846125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0 w 44"/>
                <a:gd name="T3" fmla="*/ 0 h 24"/>
                <a:gd name="T4" fmla="*/ 10 w 44"/>
                <a:gd name="T5" fmla="*/ 0 h 24"/>
                <a:gd name="T6" fmla="*/ 5 w 44"/>
                <a:gd name="T7" fmla="*/ 3 h 24"/>
                <a:gd name="T8" fmla="*/ 0 w 44"/>
                <a:gd name="T9" fmla="*/ 21 h 24"/>
                <a:gd name="T10" fmla="*/ 4 w 44"/>
                <a:gd name="T11" fmla="*/ 24 h 24"/>
                <a:gd name="T12" fmla="*/ 36 w 44"/>
                <a:gd name="T13" fmla="*/ 24 h 24"/>
                <a:gd name="T14" fmla="*/ 40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2" y="0"/>
                    <a:pt x="40" y="0"/>
                  </a:cubicBezTo>
                  <a:cubicBezTo>
                    <a:pt x="30" y="0"/>
                    <a:pt x="20" y="0"/>
                    <a:pt x="10" y="0"/>
                  </a:cubicBezTo>
                  <a:cubicBezTo>
                    <a:pt x="8" y="0"/>
                    <a:pt x="5" y="1"/>
                    <a:pt x="5" y="3"/>
                  </a:cubicBezTo>
                  <a:cubicBezTo>
                    <a:pt x="3" y="9"/>
                    <a:pt x="2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2" y="15"/>
                    <a:pt x="43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6519798" y="5846125"/>
              <a:ext cx="74058" cy="42213"/>
            </a:xfrm>
            <a:custGeom>
              <a:avLst/>
              <a:gdLst>
                <a:gd name="T0" fmla="*/ 42 w 42"/>
                <a:gd name="T1" fmla="*/ 3 h 24"/>
                <a:gd name="T2" fmla="*/ 38 w 42"/>
                <a:gd name="T3" fmla="*/ 0 h 24"/>
                <a:gd name="T4" fmla="*/ 8 w 42"/>
                <a:gd name="T5" fmla="*/ 0 h 24"/>
                <a:gd name="T6" fmla="*/ 3 w 42"/>
                <a:gd name="T7" fmla="*/ 3 h 24"/>
                <a:gd name="T8" fmla="*/ 0 w 42"/>
                <a:gd name="T9" fmla="*/ 21 h 24"/>
                <a:gd name="T10" fmla="*/ 4 w 42"/>
                <a:gd name="T11" fmla="*/ 24 h 24"/>
                <a:gd name="T12" fmla="*/ 35 w 42"/>
                <a:gd name="T13" fmla="*/ 24 h 24"/>
                <a:gd name="T14" fmla="*/ 40 w 42"/>
                <a:gd name="T15" fmla="*/ 21 h 24"/>
                <a:gd name="T16" fmla="*/ 42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2" y="3"/>
                  </a:moveTo>
                  <a:cubicBezTo>
                    <a:pt x="42" y="1"/>
                    <a:pt x="40" y="0"/>
                    <a:pt x="38" y="0"/>
                  </a:cubicBezTo>
                  <a:cubicBezTo>
                    <a:pt x="28" y="0"/>
                    <a:pt x="18" y="0"/>
                    <a:pt x="8" y="0"/>
                  </a:cubicBezTo>
                  <a:cubicBezTo>
                    <a:pt x="5" y="0"/>
                    <a:pt x="3" y="1"/>
                    <a:pt x="3" y="3"/>
                  </a:cubicBezTo>
                  <a:cubicBezTo>
                    <a:pt x="2" y="9"/>
                    <a:pt x="1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1" y="15"/>
                    <a:pt x="41" y="9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605705" y="5846125"/>
              <a:ext cx="71836" cy="42213"/>
            </a:xfrm>
            <a:custGeom>
              <a:avLst/>
              <a:gdLst>
                <a:gd name="T0" fmla="*/ 41 w 41"/>
                <a:gd name="T1" fmla="*/ 3 h 24"/>
                <a:gd name="T2" fmla="*/ 37 w 41"/>
                <a:gd name="T3" fmla="*/ 0 h 24"/>
                <a:gd name="T4" fmla="*/ 6 w 41"/>
                <a:gd name="T5" fmla="*/ 0 h 24"/>
                <a:gd name="T6" fmla="*/ 2 w 41"/>
                <a:gd name="T7" fmla="*/ 3 h 24"/>
                <a:gd name="T8" fmla="*/ 0 w 41"/>
                <a:gd name="T9" fmla="*/ 21 h 24"/>
                <a:gd name="T10" fmla="*/ 5 w 41"/>
                <a:gd name="T11" fmla="*/ 24 h 24"/>
                <a:gd name="T12" fmla="*/ 36 w 41"/>
                <a:gd name="T13" fmla="*/ 24 h 24"/>
                <a:gd name="T14" fmla="*/ 41 w 41"/>
                <a:gd name="T15" fmla="*/ 21 h 24"/>
                <a:gd name="T16" fmla="*/ 41 w 4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4">
                  <a:moveTo>
                    <a:pt x="41" y="3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5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9" y="24"/>
                    <a:pt x="41" y="23"/>
                    <a:pt x="41" y="21"/>
                  </a:cubicBezTo>
                  <a:cubicBezTo>
                    <a:pt x="41" y="15"/>
                    <a:pt x="41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6693094" y="5846125"/>
              <a:ext cx="70355" cy="42213"/>
            </a:xfrm>
            <a:custGeom>
              <a:avLst/>
              <a:gdLst>
                <a:gd name="T0" fmla="*/ 39 w 40"/>
                <a:gd name="T1" fmla="*/ 3 h 24"/>
                <a:gd name="T2" fmla="*/ 34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0 w 40"/>
                <a:gd name="T9" fmla="*/ 21 h 24"/>
                <a:gd name="T10" fmla="*/ 4 w 40"/>
                <a:gd name="T11" fmla="*/ 24 h 24"/>
                <a:gd name="T12" fmla="*/ 36 w 40"/>
                <a:gd name="T13" fmla="*/ 24 h 24"/>
                <a:gd name="T14" fmla="*/ 40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0" y="15"/>
                    <a:pt x="39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6777520" y="5846125"/>
              <a:ext cx="73317" cy="42213"/>
            </a:xfrm>
            <a:custGeom>
              <a:avLst/>
              <a:gdLst>
                <a:gd name="T0" fmla="*/ 39 w 42"/>
                <a:gd name="T1" fmla="*/ 3 h 24"/>
                <a:gd name="T2" fmla="*/ 34 w 42"/>
                <a:gd name="T3" fmla="*/ 0 h 24"/>
                <a:gd name="T4" fmla="*/ 4 w 42"/>
                <a:gd name="T5" fmla="*/ 0 h 24"/>
                <a:gd name="T6" fmla="*/ 0 w 42"/>
                <a:gd name="T7" fmla="*/ 3 h 24"/>
                <a:gd name="T8" fmla="*/ 2 w 42"/>
                <a:gd name="T9" fmla="*/ 21 h 24"/>
                <a:gd name="T10" fmla="*/ 6 w 42"/>
                <a:gd name="T11" fmla="*/ 24 h 24"/>
                <a:gd name="T12" fmla="*/ 38 w 42"/>
                <a:gd name="T13" fmla="*/ 24 h 24"/>
                <a:gd name="T14" fmla="*/ 42 w 42"/>
                <a:gd name="T15" fmla="*/ 21 h 24"/>
                <a:gd name="T16" fmla="*/ 39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1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7" y="24"/>
                    <a:pt x="27" y="24"/>
                    <a:pt x="38" y="24"/>
                  </a:cubicBezTo>
                  <a:cubicBezTo>
                    <a:pt x="40" y="24"/>
                    <a:pt x="42" y="23"/>
                    <a:pt x="42" y="21"/>
                  </a:cubicBezTo>
                  <a:cubicBezTo>
                    <a:pt x="41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861206" y="5846125"/>
              <a:ext cx="77020" cy="42213"/>
            </a:xfrm>
            <a:custGeom>
              <a:avLst/>
              <a:gdLst>
                <a:gd name="T0" fmla="*/ 39 w 44"/>
                <a:gd name="T1" fmla="*/ 3 h 24"/>
                <a:gd name="T2" fmla="*/ 34 w 44"/>
                <a:gd name="T3" fmla="*/ 0 h 24"/>
                <a:gd name="T4" fmla="*/ 4 w 44"/>
                <a:gd name="T5" fmla="*/ 0 h 24"/>
                <a:gd name="T6" fmla="*/ 0 w 44"/>
                <a:gd name="T7" fmla="*/ 3 h 24"/>
                <a:gd name="T8" fmla="*/ 3 w 44"/>
                <a:gd name="T9" fmla="*/ 21 h 24"/>
                <a:gd name="T10" fmla="*/ 8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9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2" y="15"/>
                    <a:pt x="3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9" y="24"/>
                    <a:pt x="29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2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6944151" y="5846125"/>
              <a:ext cx="82204" cy="42213"/>
            </a:xfrm>
            <a:custGeom>
              <a:avLst/>
              <a:gdLst>
                <a:gd name="T0" fmla="*/ 40 w 47"/>
                <a:gd name="T1" fmla="*/ 3 h 24"/>
                <a:gd name="T2" fmla="*/ 35 w 47"/>
                <a:gd name="T3" fmla="*/ 0 h 24"/>
                <a:gd name="T4" fmla="*/ 4 w 47"/>
                <a:gd name="T5" fmla="*/ 0 h 24"/>
                <a:gd name="T6" fmla="*/ 1 w 47"/>
                <a:gd name="T7" fmla="*/ 3 h 24"/>
                <a:gd name="T8" fmla="*/ 6 w 47"/>
                <a:gd name="T9" fmla="*/ 21 h 24"/>
                <a:gd name="T10" fmla="*/ 11 w 47"/>
                <a:gd name="T11" fmla="*/ 24 h 24"/>
                <a:gd name="T12" fmla="*/ 43 w 47"/>
                <a:gd name="T13" fmla="*/ 24 h 24"/>
                <a:gd name="T14" fmla="*/ 46 w 47"/>
                <a:gd name="T15" fmla="*/ 21 h 24"/>
                <a:gd name="T16" fmla="*/ 40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0" y="3"/>
                  </a:moveTo>
                  <a:cubicBezTo>
                    <a:pt x="39" y="1"/>
                    <a:pt x="37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4" y="15"/>
                    <a:pt x="6" y="21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22" y="24"/>
                    <a:pt x="32" y="24"/>
                    <a:pt x="43" y="24"/>
                  </a:cubicBezTo>
                  <a:cubicBezTo>
                    <a:pt x="45" y="24"/>
                    <a:pt x="47" y="23"/>
                    <a:pt x="46" y="21"/>
                  </a:cubicBezTo>
                  <a:cubicBezTo>
                    <a:pt x="44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7027836" y="5846125"/>
              <a:ext cx="84426" cy="42213"/>
            </a:xfrm>
            <a:custGeom>
              <a:avLst/>
              <a:gdLst>
                <a:gd name="T0" fmla="*/ 40 w 48"/>
                <a:gd name="T1" fmla="*/ 3 h 24"/>
                <a:gd name="T2" fmla="*/ 34 w 48"/>
                <a:gd name="T3" fmla="*/ 0 h 24"/>
                <a:gd name="T4" fmla="*/ 4 w 48"/>
                <a:gd name="T5" fmla="*/ 0 h 24"/>
                <a:gd name="T6" fmla="*/ 1 w 48"/>
                <a:gd name="T7" fmla="*/ 3 h 24"/>
                <a:gd name="T8" fmla="*/ 8 w 48"/>
                <a:gd name="T9" fmla="*/ 21 h 24"/>
                <a:gd name="T10" fmla="*/ 13 w 48"/>
                <a:gd name="T11" fmla="*/ 24 h 24"/>
                <a:gd name="T12" fmla="*/ 44 w 48"/>
                <a:gd name="T13" fmla="*/ 24 h 24"/>
                <a:gd name="T14" fmla="*/ 48 w 48"/>
                <a:gd name="T15" fmla="*/ 21 h 24"/>
                <a:gd name="T16" fmla="*/ 40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0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5" y="15"/>
                    <a:pt x="8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23" y="24"/>
                    <a:pt x="34" y="24"/>
                    <a:pt x="44" y="24"/>
                  </a:cubicBezTo>
                  <a:cubicBezTo>
                    <a:pt x="47" y="24"/>
                    <a:pt x="48" y="23"/>
                    <a:pt x="48" y="21"/>
                  </a:cubicBezTo>
                  <a:cubicBezTo>
                    <a:pt x="45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7112262" y="5846125"/>
              <a:ext cx="87388" cy="42213"/>
            </a:xfrm>
            <a:custGeom>
              <a:avLst/>
              <a:gdLst>
                <a:gd name="T0" fmla="*/ 40 w 50"/>
                <a:gd name="T1" fmla="*/ 3 h 24"/>
                <a:gd name="T2" fmla="*/ 34 w 50"/>
                <a:gd name="T3" fmla="*/ 0 h 24"/>
                <a:gd name="T4" fmla="*/ 4 w 50"/>
                <a:gd name="T5" fmla="*/ 0 h 24"/>
                <a:gd name="T6" fmla="*/ 1 w 50"/>
                <a:gd name="T7" fmla="*/ 3 h 24"/>
                <a:gd name="T8" fmla="*/ 9 w 50"/>
                <a:gd name="T9" fmla="*/ 21 h 24"/>
                <a:gd name="T10" fmla="*/ 15 w 50"/>
                <a:gd name="T11" fmla="*/ 24 h 24"/>
                <a:gd name="T12" fmla="*/ 46 w 50"/>
                <a:gd name="T13" fmla="*/ 24 h 24"/>
                <a:gd name="T14" fmla="*/ 49 w 50"/>
                <a:gd name="T15" fmla="*/ 21 h 24"/>
                <a:gd name="T16" fmla="*/ 40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3"/>
                    <a:pt x="12" y="24"/>
                    <a:pt x="15" y="24"/>
                  </a:cubicBezTo>
                  <a:cubicBezTo>
                    <a:pt x="25" y="24"/>
                    <a:pt x="36" y="24"/>
                    <a:pt x="46" y="24"/>
                  </a:cubicBezTo>
                  <a:cubicBezTo>
                    <a:pt x="49" y="24"/>
                    <a:pt x="50" y="23"/>
                    <a:pt x="49" y="21"/>
                  </a:cubicBezTo>
                  <a:cubicBezTo>
                    <a:pt x="46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7195948" y="5846125"/>
              <a:ext cx="91091" cy="42213"/>
            </a:xfrm>
            <a:custGeom>
              <a:avLst/>
              <a:gdLst>
                <a:gd name="T0" fmla="*/ 40 w 52"/>
                <a:gd name="T1" fmla="*/ 3 h 24"/>
                <a:gd name="T2" fmla="*/ 34 w 52"/>
                <a:gd name="T3" fmla="*/ 0 h 24"/>
                <a:gd name="T4" fmla="*/ 4 w 52"/>
                <a:gd name="T5" fmla="*/ 0 h 24"/>
                <a:gd name="T6" fmla="*/ 1 w 52"/>
                <a:gd name="T7" fmla="*/ 3 h 24"/>
                <a:gd name="T8" fmla="*/ 11 w 52"/>
                <a:gd name="T9" fmla="*/ 21 h 24"/>
                <a:gd name="T10" fmla="*/ 16 w 52"/>
                <a:gd name="T11" fmla="*/ 24 h 24"/>
                <a:gd name="T12" fmla="*/ 48 w 52"/>
                <a:gd name="T13" fmla="*/ 24 h 24"/>
                <a:gd name="T14" fmla="*/ 51 w 52"/>
                <a:gd name="T15" fmla="*/ 21 h 24"/>
                <a:gd name="T16" fmla="*/ 40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7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7" y="24"/>
                    <a:pt x="38" y="24"/>
                    <a:pt x="48" y="24"/>
                  </a:cubicBezTo>
                  <a:cubicBezTo>
                    <a:pt x="51" y="24"/>
                    <a:pt x="52" y="23"/>
                    <a:pt x="51" y="21"/>
                  </a:cubicBezTo>
                  <a:cubicBezTo>
                    <a:pt x="47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6113960" y="5797247"/>
              <a:ext cx="87388" cy="39991"/>
            </a:xfrm>
            <a:custGeom>
              <a:avLst/>
              <a:gdLst>
                <a:gd name="T0" fmla="*/ 49 w 50"/>
                <a:gd name="T1" fmla="*/ 2 h 23"/>
                <a:gd name="T2" fmla="*/ 47 w 50"/>
                <a:gd name="T3" fmla="*/ 0 h 23"/>
                <a:gd name="T4" fmla="*/ 18 w 50"/>
                <a:gd name="T5" fmla="*/ 0 h 23"/>
                <a:gd name="T6" fmla="*/ 13 w 50"/>
                <a:gd name="T7" fmla="*/ 2 h 23"/>
                <a:gd name="T8" fmla="*/ 1 w 50"/>
                <a:gd name="T9" fmla="*/ 21 h 23"/>
                <a:gd name="T10" fmla="*/ 4 w 50"/>
                <a:gd name="T11" fmla="*/ 23 h 23"/>
                <a:gd name="T12" fmla="*/ 34 w 50"/>
                <a:gd name="T13" fmla="*/ 23 h 23"/>
                <a:gd name="T14" fmla="*/ 39 w 50"/>
                <a:gd name="T15" fmla="*/ 21 h 23"/>
                <a:gd name="T16" fmla="*/ 49 w 5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9" y="2"/>
                  </a:moveTo>
                  <a:cubicBezTo>
                    <a:pt x="50" y="1"/>
                    <a:pt x="49" y="0"/>
                    <a:pt x="47" y="0"/>
                  </a:cubicBezTo>
                  <a:cubicBezTo>
                    <a:pt x="37" y="0"/>
                    <a:pt x="28" y="0"/>
                    <a:pt x="18" y="0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9" y="9"/>
                    <a:pt x="5" y="15"/>
                    <a:pt x="1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9" y="22"/>
                    <a:pt x="39" y="21"/>
                  </a:cubicBezTo>
                  <a:cubicBezTo>
                    <a:pt x="43" y="15"/>
                    <a:pt x="46" y="9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197645" y="5797247"/>
              <a:ext cx="82204" cy="39991"/>
            </a:xfrm>
            <a:custGeom>
              <a:avLst/>
              <a:gdLst>
                <a:gd name="T0" fmla="*/ 47 w 47"/>
                <a:gd name="T1" fmla="*/ 2 h 23"/>
                <a:gd name="T2" fmla="*/ 44 w 47"/>
                <a:gd name="T3" fmla="*/ 0 h 23"/>
                <a:gd name="T4" fmla="*/ 15 w 47"/>
                <a:gd name="T5" fmla="*/ 0 h 23"/>
                <a:gd name="T6" fmla="*/ 10 w 47"/>
                <a:gd name="T7" fmla="*/ 2 h 23"/>
                <a:gd name="T8" fmla="*/ 0 w 47"/>
                <a:gd name="T9" fmla="*/ 21 h 23"/>
                <a:gd name="T10" fmla="*/ 3 w 47"/>
                <a:gd name="T11" fmla="*/ 23 h 23"/>
                <a:gd name="T12" fmla="*/ 33 w 47"/>
                <a:gd name="T13" fmla="*/ 23 h 23"/>
                <a:gd name="T14" fmla="*/ 38 w 47"/>
                <a:gd name="T15" fmla="*/ 21 h 23"/>
                <a:gd name="T16" fmla="*/ 47 w 4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3">
                  <a:moveTo>
                    <a:pt x="47" y="2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4" y="0"/>
                    <a:pt x="25" y="0"/>
                    <a:pt x="15" y="0"/>
                  </a:cubicBezTo>
                  <a:cubicBezTo>
                    <a:pt x="13" y="0"/>
                    <a:pt x="11" y="1"/>
                    <a:pt x="10" y="2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5" y="23"/>
                    <a:pt x="38" y="22"/>
                    <a:pt x="38" y="21"/>
                  </a:cubicBezTo>
                  <a:cubicBezTo>
                    <a:pt x="41" y="15"/>
                    <a:pt x="44" y="9"/>
                    <a:pt x="4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9850" y="5797247"/>
              <a:ext cx="80723" cy="39991"/>
            </a:xfrm>
            <a:custGeom>
              <a:avLst/>
              <a:gdLst>
                <a:gd name="T0" fmla="*/ 45 w 46"/>
                <a:gd name="T1" fmla="*/ 2 h 23"/>
                <a:gd name="T2" fmla="*/ 42 w 46"/>
                <a:gd name="T3" fmla="*/ 0 h 23"/>
                <a:gd name="T4" fmla="*/ 13 w 46"/>
                <a:gd name="T5" fmla="*/ 0 h 23"/>
                <a:gd name="T6" fmla="*/ 8 w 46"/>
                <a:gd name="T7" fmla="*/ 2 h 23"/>
                <a:gd name="T8" fmla="*/ 0 w 46"/>
                <a:gd name="T9" fmla="*/ 21 h 23"/>
                <a:gd name="T10" fmla="*/ 3 w 46"/>
                <a:gd name="T11" fmla="*/ 23 h 23"/>
                <a:gd name="T12" fmla="*/ 33 w 46"/>
                <a:gd name="T13" fmla="*/ 23 h 23"/>
                <a:gd name="T14" fmla="*/ 38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4" y="0"/>
                    <a:pt x="42" y="0"/>
                  </a:cubicBezTo>
                  <a:cubicBezTo>
                    <a:pt x="33" y="0"/>
                    <a:pt x="23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9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41" y="15"/>
                    <a:pt x="43" y="9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6362795" y="5797247"/>
              <a:ext cx="77020" cy="39991"/>
            </a:xfrm>
            <a:custGeom>
              <a:avLst/>
              <a:gdLst>
                <a:gd name="T0" fmla="*/ 44 w 44"/>
                <a:gd name="T1" fmla="*/ 2 h 23"/>
                <a:gd name="T2" fmla="*/ 40 w 44"/>
                <a:gd name="T3" fmla="*/ 0 h 23"/>
                <a:gd name="T4" fmla="*/ 12 w 44"/>
                <a:gd name="T5" fmla="*/ 0 h 23"/>
                <a:gd name="T6" fmla="*/ 7 w 44"/>
                <a:gd name="T7" fmla="*/ 2 h 23"/>
                <a:gd name="T8" fmla="*/ 0 w 44"/>
                <a:gd name="T9" fmla="*/ 21 h 23"/>
                <a:gd name="T10" fmla="*/ 4 w 44"/>
                <a:gd name="T11" fmla="*/ 23 h 23"/>
                <a:gd name="T12" fmla="*/ 34 w 44"/>
                <a:gd name="T13" fmla="*/ 23 h 23"/>
                <a:gd name="T14" fmla="*/ 39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0" y="0"/>
                  </a:cubicBezTo>
                  <a:cubicBezTo>
                    <a:pt x="31" y="0"/>
                    <a:pt x="21" y="0"/>
                    <a:pt x="12" y="0"/>
                  </a:cubicBezTo>
                  <a:cubicBezTo>
                    <a:pt x="10" y="0"/>
                    <a:pt x="7" y="1"/>
                    <a:pt x="7" y="2"/>
                  </a:cubicBezTo>
                  <a:cubicBezTo>
                    <a:pt x="5" y="9"/>
                    <a:pt x="3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2" y="9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444999" y="5797247"/>
              <a:ext cx="73317" cy="39991"/>
            </a:xfrm>
            <a:custGeom>
              <a:avLst/>
              <a:gdLst>
                <a:gd name="T0" fmla="*/ 42 w 42"/>
                <a:gd name="T1" fmla="*/ 2 h 23"/>
                <a:gd name="T2" fmla="*/ 39 w 42"/>
                <a:gd name="T3" fmla="*/ 0 h 23"/>
                <a:gd name="T4" fmla="*/ 10 w 42"/>
                <a:gd name="T5" fmla="*/ 0 h 23"/>
                <a:gd name="T6" fmla="*/ 5 w 42"/>
                <a:gd name="T7" fmla="*/ 2 h 23"/>
                <a:gd name="T8" fmla="*/ 1 w 42"/>
                <a:gd name="T9" fmla="*/ 21 h 23"/>
                <a:gd name="T10" fmla="*/ 4 w 42"/>
                <a:gd name="T11" fmla="*/ 23 h 23"/>
                <a:gd name="T12" fmla="*/ 34 w 42"/>
                <a:gd name="T13" fmla="*/ 23 h 23"/>
                <a:gd name="T14" fmla="*/ 39 w 42"/>
                <a:gd name="T15" fmla="*/ 21 h 23"/>
                <a:gd name="T16" fmla="*/ 42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42" y="2"/>
                  </a:moveTo>
                  <a:cubicBezTo>
                    <a:pt x="42" y="1"/>
                    <a:pt x="41" y="0"/>
                    <a:pt x="39" y="0"/>
                  </a:cubicBezTo>
                  <a:cubicBezTo>
                    <a:pt x="29" y="0"/>
                    <a:pt x="19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4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1" y="9"/>
                    <a:pt x="4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527204" y="5797247"/>
              <a:ext cx="71836" cy="39991"/>
            </a:xfrm>
            <a:custGeom>
              <a:avLst/>
              <a:gdLst>
                <a:gd name="T0" fmla="*/ 41 w 41"/>
                <a:gd name="T1" fmla="*/ 2 h 23"/>
                <a:gd name="T2" fmla="*/ 37 w 41"/>
                <a:gd name="T3" fmla="*/ 0 h 23"/>
                <a:gd name="T4" fmla="*/ 8 w 41"/>
                <a:gd name="T5" fmla="*/ 0 h 23"/>
                <a:gd name="T6" fmla="*/ 4 w 41"/>
                <a:gd name="T7" fmla="*/ 2 h 23"/>
                <a:gd name="T8" fmla="*/ 1 w 41"/>
                <a:gd name="T9" fmla="*/ 21 h 23"/>
                <a:gd name="T10" fmla="*/ 4 w 41"/>
                <a:gd name="T11" fmla="*/ 23 h 23"/>
                <a:gd name="T12" fmla="*/ 34 w 41"/>
                <a:gd name="T13" fmla="*/ 23 h 23"/>
                <a:gd name="T14" fmla="*/ 39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8" y="0"/>
                    <a:pt x="8" y="0"/>
                  </a:cubicBezTo>
                  <a:cubicBezTo>
                    <a:pt x="6" y="0"/>
                    <a:pt x="4" y="1"/>
                    <a:pt x="4" y="2"/>
                  </a:cubicBezTo>
                  <a:cubicBezTo>
                    <a:pt x="3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7" y="23"/>
                    <a:pt x="39" y="22"/>
                    <a:pt x="39" y="21"/>
                  </a:cubicBezTo>
                  <a:cubicBezTo>
                    <a:pt x="39" y="15"/>
                    <a:pt x="40" y="9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6610889" y="5797247"/>
              <a:ext cx="66652" cy="39991"/>
            </a:xfrm>
            <a:custGeom>
              <a:avLst/>
              <a:gdLst>
                <a:gd name="T0" fmla="*/ 38 w 38"/>
                <a:gd name="T1" fmla="*/ 2 h 23"/>
                <a:gd name="T2" fmla="*/ 34 w 38"/>
                <a:gd name="T3" fmla="*/ 0 h 23"/>
                <a:gd name="T4" fmla="*/ 5 w 38"/>
                <a:gd name="T5" fmla="*/ 0 h 23"/>
                <a:gd name="T6" fmla="*/ 1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5" y="0"/>
                    <a:pt x="15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9"/>
                    <a:pt x="0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8" y="15"/>
                    <a:pt x="38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6693094" y="5797247"/>
              <a:ext cx="66652" cy="39991"/>
            </a:xfrm>
            <a:custGeom>
              <a:avLst/>
              <a:gdLst>
                <a:gd name="T0" fmla="*/ 36 w 38"/>
                <a:gd name="T1" fmla="*/ 2 h 23"/>
                <a:gd name="T2" fmla="*/ 32 w 38"/>
                <a:gd name="T3" fmla="*/ 0 h 23"/>
                <a:gd name="T4" fmla="*/ 4 w 38"/>
                <a:gd name="T5" fmla="*/ 0 h 23"/>
                <a:gd name="T6" fmla="*/ 0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6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6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7" y="15"/>
                    <a:pt x="37" y="9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6772336" y="5797247"/>
              <a:ext cx="69615" cy="39991"/>
            </a:xfrm>
            <a:custGeom>
              <a:avLst/>
              <a:gdLst>
                <a:gd name="T0" fmla="*/ 37 w 40"/>
                <a:gd name="T1" fmla="*/ 2 h 23"/>
                <a:gd name="T2" fmla="*/ 33 w 40"/>
                <a:gd name="T3" fmla="*/ 0 h 23"/>
                <a:gd name="T4" fmla="*/ 4 w 40"/>
                <a:gd name="T5" fmla="*/ 0 h 23"/>
                <a:gd name="T6" fmla="*/ 0 w 40"/>
                <a:gd name="T7" fmla="*/ 2 h 23"/>
                <a:gd name="T8" fmla="*/ 2 w 40"/>
                <a:gd name="T9" fmla="*/ 21 h 23"/>
                <a:gd name="T10" fmla="*/ 6 w 40"/>
                <a:gd name="T11" fmla="*/ 23 h 23"/>
                <a:gd name="T12" fmla="*/ 36 w 40"/>
                <a:gd name="T13" fmla="*/ 23 h 23"/>
                <a:gd name="T14" fmla="*/ 40 w 40"/>
                <a:gd name="T15" fmla="*/ 21 h 23"/>
                <a:gd name="T16" fmla="*/ 37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16" y="23"/>
                    <a:pt x="26" y="23"/>
                    <a:pt x="36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9" y="15"/>
                    <a:pt x="38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6850837" y="5797247"/>
              <a:ext cx="74058" cy="39991"/>
            </a:xfrm>
            <a:custGeom>
              <a:avLst/>
              <a:gdLst>
                <a:gd name="T0" fmla="*/ 37 w 42"/>
                <a:gd name="T1" fmla="*/ 2 h 23"/>
                <a:gd name="T2" fmla="*/ 33 w 42"/>
                <a:gd name="T3" fmla="*/ 0 h 23"/>
                <a:gd name="T4" fmla="*/ 4 w 42"/>
                <a:gd name="T5" fmla="*/ 0 h 23"/>
                <a:gd name="T6" fmla="*/ 1 w 42"/>
                <a:gd name="T7" fmla="*/ 2 h 23"/>
                <a:gd name="T8" fmla="*/ 4 w 42"/>
                <a:gd name="T9" fmla="*/ 21 h 23"/>
                <a:gd name="T10" fmla="*/ 9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7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4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2" y="9"/>
                    <a:pt x="3" y="15"/>
                    <a:pt x="4" y="21"/>
                  </a:cubicBezTo>
                  <a:cubicBezTo>
                    <a:pt x="4" y="22"/>
                    <a:pt x="6" y="23"/>
                    <a:pt x="9" y="23"/>
                  </a:cubicBezTo>
                  <a:cubicBezTo>
                    <a:pt x="19" y="23"/>
                    <a:pt x="29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6931561" y="5797247"/>
              <a:ext cx="77020" cy="39991"/>
            </a:xfrm>
            <a:custGeom>
              <a:avLst/>
              <a:gdLst>
                <a:gd name="T0" fmla="*/ 37 w 44"/>
                <a:gd name="T1" fmla="*/ 2 h 23"/>
                <a:gd name="T2" fmla="*/ 32 w 44"/>
                <a:gd name="T3" fmla="*/ 0 h 23"/>
                <a:gd name="T4" fmla="*/ 3 w 44"/>
                <a:gd name="T5" fmla="*/ 0 h 23"/>
                <a:gd name="T6" fmla="*/ 0 w 44"/>
                <a:gd name="T7" fmla="*/ 2 h 23"/>
                <a:gd name="T8" fmla="*/ 5 w 44"/>
                <a:gd name="T9" fmla="*/ 21 h 23"/>
                <a:gd name="T10" fmla="*/ 10 w 44"/>
                <a:gd name="T11" fmla="*/ 23 h 23"/>
                <a:gd name="T12" fmla="*/ 40 w 44"/>
                <a:gd name="T13" fmla="*/ 23 h 23"/>
                <a:gd name="T14" fmla="*/ 43 w 44"/>
                <a:gd name="T15" fmla="*/ 21 h 23"/>
                <a:gd name="T16" fmla="*/ 37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9"/>
                    <a:pt x="3" y="15"/>
                    <a:pt x="5" y="21"/>
                  </a:cubicBezTo>
                  <a:cubicBezTo>
                    <a:pt x="5" y="22"/>
                    <a:pt x="8" y="23"/>
                    <a:pt x="10" y="23"/>
                  </a:cubicBezTo>
                  <a:cubicBezTo>
                    <a:pt x="20" y="23"/>
                    <a:pt x="30" y="23"/>
                    <a:pt x="40" y="23"/>
                  </a:cubicBezTo>
                  <a:cubicBezTo>
                    <a:pt x="42" y="23"/>
                    <a:pt x="44" y="22"/>
                    <a:pt x="43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7010062" y="5797247"/>
              <a:ext cx="80723" cy="39991"/>
            </a:xfrm>
            <a:custGeom>
              <a:avLst/>
              <a:gdLst>
                <a:gd name="T0" fmla="*/ 37 w 46"/>
                <a:gd name="T1" fmla="*/ 2 h 23"/>
                <a:gd name="T2" fmla="*/ 32 w 46"/>
                <a:gd name="T3" fmla="*/ 0 h 23"/>
                <a:gd name="T4" fmla="*/ 3 w 46"/>
                <a:gd name="T5" fmla="*/ 0 h 23"/>
                <a:gd name="T6" fmla="*/ 0 w 46"/>
                <a:gd name="T7" fmla="*/ 2 h 23"/>
                <a:gd name="T8" fmla="*/ 7 w 46"/>
                <a:gd name="T9" fmla="*/ 21 h 23"/>
                <a:gd name="T10" fmla="*/ 12 w 46"/>
                <a:gd name="T11" fmla="*/ 23 h 23"/>
                <a:gd name="T12" fmla="*/ 42 w 46"/>
                <a:gd name="T13" fmla="*/ 23 h 23"/>
                <a:gd name="T14" fmla="*/ 45 w 46"/>
                <a:gd name="T15" fmla="*/ 21 h 23"/>
                <a:gd name="T16" fmla="*/ 37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37" y="2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3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9"/>
                    <a:pt x="5" y="15"/>
                    <a:pt x="7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2" y="23"/>
                    <a:pt x="32" y="23"/>
                    <a:pt x="42" y="23"/>
                  </a:cubicBezTo>
                  <a:cubicBezTo>
                    <a:pt x="45" y="23"/>
                    <a:pt x="46" y="22"/>
                    <a:pt x="45" y="21"/>
                  </a:cubicBezTo>
                  <a:cubicBezTo>
                    <a:pt x="43" y="15"/>
                    <a:pt x="40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7089304" y="5797247"/>
              <a:ext cx="83686" cy="39991"/>
            </a:xfrm>
            <a:custGeom>
              <a:avLst/>
              <a:gdLst>
                <a:gd name="T0" fmla="*/ 38 w 48"/>
                <a:gd name="T1" fmla="*/ 2 h 23"/>
                <a:gd name="T2" fmla="*/ 32 w 48"/>
                <a:gd name="T3" fmla="*/ 0 h 23"/>
                <a:gd name="T4" fmla="*/ 4 w 48"/>
                <a:gd name="T5" fmla="*/ 0 h 23"/>
                <a:gd name="T6" fmla="*/ 1 w 48"/>
                <a:gd name="T7" fmla="*/ 2 h 23"/>
                <a:gd name="T8" fmla="*/ 9 w 48"/>
                <a:gd name="T9" fmla="*/ 21 h 23"/>
                <a:gd name="T10" fmla="*/ 15 w 48"/>
                <a:gd name="T11" fmla="*/ 23 h 23"/>
                <a:gd name="T12" fmla="*/ 45 w 48"/>
                <a:gd name="T13" fmla="*/ 23 h 23"/>
                <a:gd name="T14" fmla="*/ 47 w 48"/>
                <a:gd name="T15" fmla="*/ 21 h 23"/>
                <a:gd name="T16" fmla="*/ 38 w 4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">
                  <a:moveTo>
                    <a:pt x="38" y="2"/>
                  </a:moveTo>
                  <a:cubicBezTo>
                    <a:pt x="37" y="1"/>
                    <a:pt x="35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2"/>
                    <a:pt x="12" y="23"/>
                    <a:pt x="15" y="23"/>
                  </a:cubicBezTo>
                  <a:cubicBezTo>
                    <a:pt x="25" y="23"/>
                    <a:pt x="35" y="23"/>
                    <a:pt x="45" y="23"/>
                  </a:cubicBezTo>
                  <a:cubicBezTo>
                    <a:pt x="47" y="23"/>
                    <a:pt x="48" y="22"/>
                    <a:pt x="47" y="21"/>
                  </a:cubicBezTo>
                  <a:cubicBezTo>
                    <a:pt x="44" y="15"/>
                    <a:pt x="41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7170028" y="5797247"/>
              <a:ext cx="85167" cy="39991"/>
            </a:xfrm>
            <a:custGeom>
              <a:avLst/>
              <a:gdLst>
                <a:gd name="T0" fmla="*/ 37 w 49"/>
                <a:gd name="T1" fmla="*/ 2 h 23"/>
                <a:gd name="T2" fmla="*/ 32 w 49"/>
                <a:gd name="T3" fmla="*/ 0 h 23"/>
                <a:gd name="T4" fmla="*/ 3 w 49"/>
                <a:gd name="T5" fmla="*/ 0 h 23"/>
                <a:gd name="T6" fmla="*/ 0 w 49"/>
                <a:gd name="T7" fmla="*/ 2 h 23"/>
                <a:gd name="T8" fmla="*/ 10 w 49"/>
                <a:gd name="T9" fmla="*/ 21 h 23"/>
                <a:gd name="T10" fmla="*/ 16 w 49"/>
                <a:gd name="T11" fmla="*/ 23 h 23"/>
                <a:gd name="T12" fmla="*/ 46 w 49"/>
                <a:gd name="T13" fmla="*/ 23 h 23"/>
                <a:gd name="T14" fmla="*/ 48 w 49"/>
                <a:gd name="T15" fmla="*/ 21 h 23"/>
                <a:gd name="T16" fmla="*/ 37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9"/>
                    <a:pt x="7" y="15"/>
                    <a:pt x="10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6" y="23"/>
                    <a:pt x="36" y="23"/>
                    <a:pt x="46" y="23"/>
                  </a:cubicBezTo>
                  <a:cubicBezTo>
                    <a:pt x="48" y="23"/>
                    <a:pt x="49" y="22"/>
                    <a:pt x="48" y="21"/>
                  </a:cubicBezTo>
                  <a:cubicBezTo>
                    <a:pt x="45" y="15"/>
                    <a:pt x="41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6145064" y="5746147"/>
              <a:ext cx="82945" cy="42213"/>
            </a:xfrm>
            <a:custGeom>
              <a:avLst/>
              <a:gdLst>
                <a:gd name="T0" fmla="*/ 47 w 47"/>
                <a:gd name="T1" fmla="*/ 3 h 24"/>
                <a:gd name="T2" fmla="*/ 44 w 47"/>
                <a:gd name="T3" fmla="*/ 0 h 24"/>
                <a:gd name="T4" fmla="*/ 17 w 47"/>
                <a:gd name="T5" fmla="*/ 0 h 24"/>
                <a:gd name="T6" fmla="*/ 12 w 47"/>
                <a:gd name="T7" fmla="*/ 3 h 24"/>
                <a:gd name="T8" fmla="*/ 1 w 47"/>
                <a:gd name="T9" fmla="*/ 21 h 24"/>
                <a:gd name="T10" fmla="*/ 3 w 47"/>
                <a:gd name="T11" fmla="*/ 24 h 24"/>
                <a:gd name="T12" fmla="*/ 31 w 47"/>
                <a:gd name="T13" fmla="*/ 24 h 24"/>
                <a:gd name="T14" fmla="*/ 37 w 47"/>
                <a:gd name="T15" fmla="*/ 21 h 24"/>
                <a:gd name="T16" fmla="*/ 47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7" y="3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5" y="0"/>
                    <a:pt x="26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22" y="24"/>
                    <a:pt x="31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40" y="15"/>
                    <a:pt x="43" y="9"/>
                    <a:pt x="4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6222085" y="5746147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3 w 46"/>
                <a:gd name="T3" fmla="*/ 0 h 24"/>
                <a:gd name="T4" fmla="*/ 16 w 46"/>
                <a:gd name="T5" fmla="*/ 0 h 24"/>
                <a:gd name="T6" fmla="*/ 11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2 w 46"/>
                <a:gd name="T13" fmla="*/ 24 h 24"/>
                <a:gd name="T14" fmla="*/ 37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5" y="0"/>
                    <a:pt x="16" y="0"/>
                  </a:cubicBezTo>
                  <a:cubicBezTo>
                    <a:pt x="14" y="0"/>
                    <a:pt x="12" y="1"/>
                    <a:pt x="11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7" y="23"/>
                    <a:pt x="37" y="21"/>
                  </a:cubicBezTo>
                  <a:cubicBezTo>
                    <a:pt x="40" y="15"/>
                    <a:pt x="43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6301327" y="5746147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1 w 44"/>
                <a:gd name="T3" fmla="*/ 0 h 24"/>
                <a:gd name="T4" fmla="*/ 14 w 44"/>
                <a:gd name="T5" fmla="*/ 0 h 24"/>
                <a:gd name="T6" fmla="*/ 9 w 44"/>
                <a:gd name="T7" fmla="*/ 3 h 24"/>
                <a:gd name="T8" fmla="*/ 1 w 44"/>
                <a:gd name="T9" fmla="*/ 21 h 24"/>
                <a:gd name="T10" fmla="*/ 4 w 44"/>
                <a:gd name="T11" fmla="*/ 24 h 24"/>
                <a:gd name="T12" fmla="*/ 32 w 44"/>
                <a:gd name="T13" fmla="*/ 24 h 24"/>
                <a:gd name="T14" fmla="*/ 37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2" y="0"/>
                    <a:pt x="23" y="0"/>
                    <a:pt x="14" y="0"/>
                  </a:cubicBezTo>
                  <a:cubicBezTo>
                    <a:pt x="12" y="0"/>
                    <a:pt x="9" y="1"/>
                    <a:pt x="9" y="3"/>
                  </a:cubicBezTo>
                  <a:cubicBezTo>
                    <a:pt x="6" y="9"/>
                    <a:pt x="3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39" y="15"/>
                    <a:pt x="41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6379828" y="5746147"/>
              <a:ext cx="74058" cy="42213"/>
            </a:xfrm>
            <a:custGeom>
              <a:avLst/>
              <a:gdLst>
                <a:gd name="T0" fmla="*/ 41 w 42"/>
                <a:gd name="T1" fmla="*/ 3 h 24"/>
                <a:gd name="T2" fmla="*/ 38 w 42"/>
                <a:gd name="T3" fmla="*/ 0 h 24"/>
                <a:gd name="T4" fmla="*/ 11 w 42"/>
                <a:gd name="T5" fmla="*/ 0 h 24"/>
                <a:gd name="T6" fmla="*/ 7 w 42"/>
                <a:gd name="T7" fmla="*/ 3 h 24"/>
                <a:gd name="T8" fmla="*/ 0 w 42"/>
                <a:gd name="T9" fmla="*/ 21 h 24"/>
                <a:gd name="T10" fmla="*/ 3 w 42"/>
                <a:gd name="T11" fmla="*/ 24 h 24"/>
                <a:gd name="T12" fmla="*/ 32 w 42"/>
                <a:gd name="T13" fmla="*/ 24 h 24"/>
                <a:gd name="T14" fmla="*/ 36 w 42"/>
                <a:gd name="T15" fmla="*/ 21 h 24"/>
                <a:gd name="T16" fmla="*/ 41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1" y="3"/>
                  </a:moveTo>
                  <a:cubicBezTo>
                    <a:pt x="42" y="1"/>
                    <a:pt x="41" y="0"/>
                    <a:pt x="38" y="0"/>
                  </a:cubicBezTo>
                  <a:cubicBezTo>
                    <a:pt x="29" y="0"/>
                    <a:pt x="20" y="0"/>
                    <a:pt x="11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5" y="9"/>
                    <a:pt x="2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8" y="15"/>
                    <a:pt x="40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6459070" y="5746147"/>
              <a:ext cx="69615" cy="42213"/>
            </a:xfrm>
            <a:custGeom>
              <a:avLst/>
              <a:gdLst>
                <a:gd name="T0" fmla="*/ 39 w 40"/>
                <a:gd name="T1" fmla="*/ 3 h 24"/>
                <a:gd name="T2" fmla="*/ 36 w 40"/>
                <a:gd name="T3" fmla="*/ 0 h 24"/>
                <a:gd name="T4" fmla="*/ 9 w 40"/>
                <a:gd name="T5" fmla="*/ 0 h 24"/>
                <a:gd name="T6" fmla="*/ 5 w 40"/>
                <a:gd name="T7" fmla="*/ 3 h 24"/>
                <a:gd name="T8" fmla="*/ 0 w 40"/>
                <a:gd name="T9" fmla="*/ 21 h 24"/>
                <a:gd name="T10" fmla="*/ 3 w 40"/>
                <a:gd name="T11" fmla="*/ 24 h 24"/>
                <a:gd name="T12" fmla="*/ 32 w 40"/>
                <a:gd name="T13" fmla="*/ 24 h 24"/>
                <a:gd name="T14" fmla="*/ 36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40" y="1"/>
                    <a:pt x="38" y="0"/>
                    <a:pt x="36" y="0"/>
                  </a:cubicBezTo>
                  <a:cubicBezTo>
                    <a:pt x="27" y="0"/>
                    <a:pt x="18" y="0"/>
                    <a:pt x="9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7" y="15"/>
                    <a:pt x="38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6536091" y="5746147"/>
              <a:ext cx="66652" cy="42213"/>
            </a:xfrm>
            <a:custGeom>
              <a:avLst/>
              <a:gdLst>
                <a:gd name="T0" fmla="*/ 38 w 38"/>
                <a:gd name="T1" fmla="*/ 3 h 24"/>
                <a:gd name="T2" fmla="*/ 35 w 38"/>
                <a:gd name="T3" fmla="*/ 0 h 24"/>
                <a:gd name="T4" fmla="*/ 8 w 38"/>
                <a:gd name="T5" fmla="*/ 0 h 24"/>
                <a:gd name="T6" fmla="*/ 4 w 38"/>
                <a:gd name="T7" fmla="*/ 3 h 24"/>
                <a:gd name="T8" fmla="*/ 0 w 38"/>
                <a:gd name="T9" fmla="*/ 21 h 24"/>
                <a:gd name="T10" fmla="*/ 4 w 38"/>
                <a:gd name="T11" fmla="*/ 24 h 24"/>
                <a:gd name="T12" fmla="*/ 32 w 38"/>
                <a:gd name="T13" fmla="*/ 24 h 24"/>
                <a:gd name="T14" fmla="*/ 37 w 38"/>
                <a:gd name="T15" fmla="*/ 21 h 24"/>
                <a:gd name="T16" fmla="*/ 38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8" y="3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7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5" y="24"/>
                    <a:pt x="36" y="23"/>
                    <a:pt x="37" y="21"/>
                  </a:cubicBezTo>
                  <a:cubicBezTo>
                    <a:pt x="37" y="15"/>
                    <a:pt x="38" y="9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6614592" y="5746147"/>
              <a:ext cx="62949" cy="42213"/>
            </a:xfrm>
            <a:custGeom>
              <a:avLst/>
              <a:gdLst>
                <a:gd name="T0" fmla="*/ 36 w 36"/>
                <a:gd name="T1" fmla="*/ 3 h 24"/>
                <a:gd name="T2" fmla="*/ 33 w 36"/>
                <a:gd name="T3" fmla="*/ 0 h 24"/>
                <a:gd name="T4" fmla="*/ 5 w 36"/>
                <a:gd name="T5" fmla="*/ 0 h 24"/>
                <a:gd name="T6" fmla="*/ 2 w 36"/>
                <a:gd name="T7" fmla="*/ 3 h 24"/>
                <a:gd name="T8" fmla="*/ 0 w 36"/>
                <a:gd name="T9" fmla="*/ 21 h 24"/>
                <a:gd name="T10" fmla="*/ 4 w 36"/>
                <a:gd name="T11" fmla="*/ 24 h 24"/>
                <a:gd name="T12" fmla="*/ 32 w 36"/>
                <a:gd name="T13" fmla="*/ 24 h 24"/>
                <a:gd name="T14" fmla="*/ 36 w 36"/>
                <a:gd name="T15" fmla="*/ 21 h 24"/>
                <a:gd name="T16" fmla="*/ 36 w 3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3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4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6" y="15"/>
                    <a:pt x="36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6691613" y="5746147"/>
              <a:ext cx="65171" cy="42213"/>
            </a:xfrm>
            <a:custGeom>
              <a:avLst/>
              <a:gdLst>
                <a:gd name="T0" fmla="*/ 35 w 37"/>
                <a:gd name="T1" fmla="*/ 3 h 24"/>
                <a:gd name="T2" fmla="*/ 31 w 37"/>
                <a:gd name="T3" fmla="*/ 0 h 24"/>
                <a:gd name="T4" fmla="*/ 4 w 37"/>
                <a:gd name="T5" fmla="*/ 0 h 24"/>
                <a:gd name="T6" fmla="*/ 0 w 37"/>
                <a:gd name="T7" fmla="*/ 3 h 24"/>
                <a:gd name="T8" fmla="*/ 1 w 37"/>
                <a:gd name="T9" fmla="*/ 21 h 24"/>
                <a:gd name="T10" fmla="*/ 5 w 37"/>
                <a:gd name="T11" fmla="*/ 24 h 24"/>
                <a:gd name="T12" fmla="*/ 33 w 37"/>
                <a:gd name="T13" fmla="*/ 24 h 24"/>
                <a:gd name="T14" fmla="*/ 37 w 37"/>
                <a:gd name="T15" fmla="*/ 21 h 24"/>
                <a:gd name="T16" fmla="*/ 35 w 3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1" y="15"/>
                    <a:pt x="1" y="21"/>
                  </a:cubicBezTo>
                  <a:cubicBezTo>
                    <a:pt x="1" y="23"/>
                    <a:pt x="2" y="24"/>
                    <a:pt x="5" y="24"/>
                  </a:cubicBezTo>
                  <a:cubicBezTo>
                    <a:pt x="14" y="24"/>
                    <a:pt x="23" y="24"/>
                    <a:pt x="33" y="24"/>
                  </a:cubicBezTo>
                  <a:cubicBezTo>
                    <a:pt x="35" y="24"/>
                    <a:pt x="37" y="23"/>
                    <a:pt x="37" y="21"/>
                  </a:cubicBezTo>
                  <a:cubicBezTo>
                    <a:pt x="36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6767152" y="5746147"/>
              <a:ext cx="66652" cy="42213"/>
            </a:xfrm>
            <a:custGeom>
              <a:avLst/>
              <a:gdLst>
                <a:gd name="T0" fmla="*/ 35 w 38"/>
                <a:gd name="T1" fmla="*/ 3 h 24"/>
                <a:gd name="T2" fmla="*/ 31 w 38"/>
                <a:gd name="T3" fmla="*/ 0 h 24"/>
                <a:gd name="T4" fmla="*/ 4 w 38"/>
                <a:gd name="T5" fmla="*/ 0 h 24"/>
                <a:gd name="T6" fmla="*/ 0 w 38"/>
                <a:gd name="T7" fmla="*/ 3 h 24"/>
                <a:gd name="T8" fmla="*/ 2 w 38"/>
                <a:gd name="T9" fmla="*/ 21 h 24"/>
                <a:gd name="T10" fmla="*/ 6 w 38"/>
                <a:gd name="T11" fmla="*/ 24 h 24"/>
                <a:gd name="T12" fmla="*/ 35 w 38"/>
                <a:gd name="T13" fmla="*/ 24 h 24"/>
                <a:gd name="T14" fmla="*/ 38 w 38"/>
                <a:gd name="T15" fmla="*/ 21 h 24"/>
                <a:gd name="T16" fmla="*/ 35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9"/>
                    <a:pt x="2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6" y="24"/>
                    <a:pt x="25" y="24"/>
                    <a:pt x="35" y="24"/>
                  </a:cubicBezTo>
                  <a:cubicBezTo>
                    <a:pt x="37" y="24"/>
                    <a:pt x="38" y="23"/>
                    <a:pt x="38" y="21"/>
                  </a:cubicBezTo>
                  <a:cubicBezTo>
                    <a:pt x="37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6841950" y="5746147"/>
              <a:ext cx="70355" cy="42213"/>
            </a:xfrm>
            <a:custGeom>
              <a:avLst/>
              <a:gdLst>
                <a:gd name="T0" fmla="*/ 35 w 40"/>
                <a:gd name="T1" fmla="*/ 3 h 24"/>
                <a:gd name="T2" fmla="*/ 31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4 w 40"/>
                <a:gd name="T9" fmla="*/ 21 h 24"/>
                <a:gd name="T10" fmla="*/ 8 w 40"/>
                <a:gd name="T11" fmla="*/ 24 h 24"/>
                <a:gd name="T12" fmla="*/ 37 w 40"/>
                <a:gd name="T13" fmla="*/ 24 h 24"/>
                <a:gd name="T14" fmla="*/ 40 w 40"/>
                <a:gd name="T15" fmla="*/ 21 h 24"/>
                <a:gd name="T16" fmla="*/ 35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3" y="15"/>
                    <a:pt x="4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8" y="24"/>
                    <a:pt x="27" y="24"/>
                    <a:pt x="37" y="24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38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6917490" y="5746147"/>
              <a:ext cx="73317" cy="42213"/>
            </a:xfrm>
            <a:custGeom>
              <a:avLst/>
              <a:gdLst>
                <a:gd name="T0" fmla="*/ 35 w 42"/>
                <a:gd name="T1" fmla="*/ 3 h 24"/>
                <a:gd name="T2" fmla="*/ 30 w 42"/>
                <a:gd name="T3" fmla="*/ 0 h 24"/>
                <a:gd name="T4" fmla="*/ 3 w 42"/>
                <a:gd name="T5" fmla="*/ 0 h 24"/>
                <a:gd name="T6" fmla="*/ 0 w 42"/>
                <a:gd name="T7" fmla="*/ 3 h 24"/>
                <a:gd name="T8" fmla="*/ 5 w 42"/>
                <a:gd name="T9" fmla="*/ 21 h 24"/>
                <a:gd name="T10" fmla="*/ 10 w 42"/>
                <a:gd name="T11" fmla="*/ 24 h 24"/>
                <a:gd name="T12" fmla="*/ 38 w 42"/>
                <a:gd name="T13" fmla="*/ 24 h 24"/>
                <a:gd name="T14" fmla="*/ 41 w 42"/>
                <a:gd name="T15" fmla="*/ 21 h 24"/>
                <a:gd name="T16" fmla="*/ 35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4" y="15"/>
                    <a:pt x="5" y="21"/>
                  </a:cubicBezTo>
                  <a:cubicBezTo>
                    <a:pt x="6" y="23"/>
                    <a:pt x="8" y="24"/>
                    <a:pt x="10" y="24"/>
                  </a:cubicBezTo>
                  <a:cubicBezTo>
                    <a:pt x="19" y="24"/>
                    <a:pt x="29" y="24"/>
                    <a:pt x="38" y="24"/>
                  </a:cubicBezTo>
                  <a:cubicBezTo>
                    <a:pt x="40" y="24"/>
                    <a:pt x="42" y="23"/>
                    <a:pt x="41" y="21"/>
                  </a:cubicBezTo>
                  <a:cubicBezTo>
                    <a:pt x="39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6993029" y="5746147"/>
              <a:ext cx="77020" cy="42213"/>
            </a:xfrm>
            <a:custGeom>
              <a:avLst/>
              <a:gdLst>
                <a:gd name="T0" fmla="*/ 35 w 44"/>
                <a:gd name="T1" fmla="*/ 3 h 24"/>
                <a:gd name="T2" fmla="*/ 30 w 44"/>
                <a:gd name="T3" fmla="*/ 0 h 24"/>
                <a:gd name="T4" fmla="*/ 3 w 44"/>
                <a:gd name="T5" fmla="*/ 0 h 24"/>
                <a:gd name="T6" fmla="*/ 0 w 44"/>
                <a:gd name="T7" fmla="*/ 3 h 24"/>
                <a:gd name="T8" fmla="*/ 7 w 44"/>
                <a:gd name="T9" fmla="*/ 21 h 24"/>
                <a:gd name="T10" fmla="*/ 12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5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5" y="15"/>
                    <a:pt x="7" y="21"/>
                  </a:cubicBezTo>
                  <a:cubicBezTo>
                    <a:pt x="7" y="23"/>
                    <a:pt x="10" y="24"/>
                    <a:pt x="12" y="24"/>
                  </a:cubicBezTo>
                  <a:cubicBezTo>
                    <a:pt x="21" y="24"/>
                    <a:pt x="31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0" y="15"/>
                    <a:pt x="38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7066346" y="5746147"/>
              <a:ext cx="80723" cy="42213"/>
            </a:xfrm>
            <a:custGeom>
              <a:avLst/>
              <a:gdLst>
                <a:gd name="T0" fmla="*/ 36 w 46"/>
                <a:gd name="T1" fmla="*/ 3 h 24"/>
                <a:gd name="T2" fmla="*/ 31 w 46"/>
                <a:gd name="T3" fmla="*/ 0 h 24"/>
                <a:gd name="T4" fmla="*/ 4 w 46"/>
                <a:gd name="T5" fmla="*/ 0 h 24"/>
                <a:gd name="T6" fmla="*/ 1 w 46"/>
                <a:gd name="T7" fmla="*/ 3 h 24"/>
                <a:gd name="T8" fmla="*/ 9 w 46"/>
                <a:gd name="T9" fmla="*/ 21 h 24"/>
                <a:gd name="T10" fmla="*/ 14 w 46"/>
                <a:gd name="T11" fmla="*/ 24 h 24"/>
                <a:gd name="T12" fmla="*/ 43 w 46"/>
                <a:gd name="T13" fmla="*/ 24 h 24"/>
                <a:gd name="T14" fmla="*/ 45 w 46"/>
                <a:gd name="T15" fmla="*/ 21 h 24"/>
                <a:gd name="T16" fmla="*/ 3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6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4" y="9"/>
                    <a:pt x="7" y="15"/>
                    <a:pt x="9" y="21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24" y="24"/>
                    <a:pt x="33" y="24"/>
                    <a:pt x="43" y="24"/>
                  </a:cubicBezTo>
                  <a:cubicBezTo>
                    <a:pt x="45" y="24"/>
                    <a:pt x="46" y="23"/>
                    <a:pt x="45" y="21"/>
                  </a:cubicBezTo>
                  <a:cubicBezTo>
                    <a:pt x="42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7141886" y="5746147"/>
              <a:ext cx="83686" cy="42213"/>
            </a:xfrm>
            <a:custGeom>
              <a:avLst/>
              <a:gdLst>
                <a:gd name="T0" fmla="*/ 36 w 48"/>
                <a:gd name="T1" fmla="*/ 3 h 24"/>
                <a:gd name="T2" fmla="*/ 30 w 48"/>
                <a:gd name="T3" fmla="*/ 0 h 24"/>
                <a:gd name="T4" fmla="*/ 3 w 48"/>
                <a:gd name="T5" fmla="*/ 0 h 24"/>
                <a:gd name="T6" fmla="*/ 1 w 48"/>
                <a:gd name="T7" fmla="*/ 3 h 24"/>
                <a:gd name="T8" fmla="*/ 11 w 48"/>
                <a:gd name="T9" fmla="*/ 21 h 24"/>
                <a:gd name="T10" fmla="*/ 16 w 48"/>
                <a:gd name="T11" fmla="*/ 24 h 24"/>
                <a:gd name="T12" fmla="*/ 45 w 48"/>
                <a:gd name="T13" fmla="*/ 24 h 24"/>
                <a:gd name="T14" fmla="*/ 47 w 48"/>
                <a:gd name="T15" fmla="*/ 21 h 24"/>
                <a:gd name="T16" fmla="*/ 36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36" y="3"/>
                  </a:moveTo>
                  <a:cubicBezTo>
                    <a:pt x="35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8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6" y="24"/>
                    <a:pt x="35" y="24"/>
                    <a:pt x="45" y="24"/>
                  </a:cubicBezTo>
                  <a:cubicBezTo>
                    <a:pt x="47" y="24"/>
                    <a:pt x="48" y="23"/>
                    <a:pt x="47" y="21"/>
                  </a:cubicBezTo>
                  <a:cubicBezTo>
                    <a:pt x="43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6175428" y="5697269"/>
              <a:ext cx="79983" cy="40732"/>
            </a:xfrm>
            <a:custGeom>
              <a:avLst/>
              <a:gdLst>
                <a:gd name="T0" fmla="*/ 45 w 46"/>
                <a:gd name="T1" fmla="*/ 2 h 23"/>
                <a:gd name="T2" fmla="*/ 43 w 46"/>
                <a:gd name="T3" fmla="*/ 0 h 23"/>
                <a:gd name="T4" fmla="*/ 17 w 46"/>
                <a:gd name="T5" fmla="*/ 0 h 23"/>
                <a:gd name="T6" fmla="*/ 12 w 46"/>
                <a:gd name="T7" fmla="*/ 2 h 23"/>
                <a:gd name="T8" fmla="*/ 1 w 46"/>
                <a:gd name="T9" fmla="*/ 21 h 23"/>
                <a:gd name="T10" fmla="*/ 3 w 46"/>
                <a:gd name="T11" fmla="*/ 23 h 23"/>
                <a:gd name="T12" fmla="*/ 30 w 46"/>
                <a:gd name="T13" fmla="*/ 23 h 23"/>
                <a:gd name="T14" fmla="*/ 35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6" y="0"/>
                    <a:pt x="17" y="0"/>
                  </a:cubicBezTo>
                  <a:cubicBezTo>
                    <a:pt x="16" y="0"/>
                    <a:pt x="13" y="1"/>
                    <a:pt x="12" y="2"/>
                  </a:cubicBezTo>
                  <a:cubicBezTo>
                    <a:pt x="9" y="8"/>
                    <a:pt x="5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5" y="21"/>
                  </a:cubicBezTo>
                  <a:cubicBezTo>
                    <a:pt x="38" y="15"/>
                    <a:pt x="42" y="8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6248746" y="5697269"/>
              <a:ext cx="77020" cy="40732"/>
            </a:xfrm>
            <a:custGeom>
              <a:avLst/>
              <a:gdLst>
                <a:gd name="T0" fmla="*/ 44 w 44"/>
                <a:gd name="T1" fmla="*/ 2 h 23"/>
                <a:gd name="T2" fmla="*/ 41 w 44"/>
                <a:gd name="T3" fmla="*/ 0 h 23"/>
                <a:gd name="T4" fmla="*/ 16 w 44"/>
                <a:gd name="T5" fmla="*/ 0 h 23"/>
                <a:gd name="T6" fmla="*/ 11 w 44"/>
                <a:gd name="T7" fmla="*/ 2 h 23"/>
                <a:gd name="T8" fmla="*/ 1 w 44"/>
                <a:gd name="T9" fmla="*/ 21 h 23"/>
                <a:gd name="T10" fmla="*/ 3 w 44"/>
                <a:gd name="T11" fmla="*/ 23 h 23"/>
                <a:gd name="T12" fmla="*/ 30 w 44"/>
                <a:gd name="T13" fmla="*/ 23 h 23"/>
                <a:gd name="T14" fmla="*/ 35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3" y="0"/>
                    <a:pt x="24" y="0"/>
                    <a:pt x="16" y="0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8" y="8"/>
                    <a:pt x="4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5" y="22"/>
                    <a:pt x="35" y="21"/>
                  </a:cubicBezTo>
                  <a:cubicBezTo>
                    <a:pt x="38" y="15"/>
                    <a:pt x="41" y="8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6324285" y="5697269"/>
              <a:ext cx="71836" cy="40732"/>
            </a:xfrm>
            <a:custGeom>
              <a:avLst/>
              <a:gdLst>
                <a:gd name="T0" fmla="*/ 41 w 41"/>
                <a:gd name="T1" fmla="*/ 2 h 23"/>
                <a:gd name="T2" fmla="*/ 38 w 41"/>
                <a:gd name="T3" fmla="*/ 0 h 23"/>
                <a:gd name="T4" fmla="*/ 13 w 41"/>
                <a:gd name="T5" fmla="*/ 0 h 23"/>
                <a:gd name="T6" fmla="*/ 8 w 41"/>
                <a:gd name="T7" fmla="*/ 2 h 23"/>
                <a:gd name="T8" fmla="*/ 0 w 41"/>
                <a:gd name="T9" fmla="*/ 21 h 23"/>
                <a:gd name="T10" fmla="*/ 3 w 41"/>
                <a:gd name="T11" fmla="*/ 23 h 23"/>
                <a:gd name="T12" fmla="*/ 30 w 41"/>
                <a:gd name="T13" fmla="*/ 23 h 23"/>
                <a:gd name="T14" fmla="*/ 34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40" y="0"/>
                    <a:pt x="38" y="0"/>
                  </a:cubicBezTo>
                  <a:cubicBezTo>
                    <a:pt x="30" y="0"/>
                    <a:pt x="21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8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9" y="8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6397602" y="5697269"/>
              <a:ext cx="69615" cy="40732"/>
            </a:xfrm>
            <a:custGeom>
              <a:avLst/>
              <a:gdLst>
                <a:gd name="T0" fmla="*/ 39 w 40"/>
                <a:gd name="T1" fmla="*/ 2 h 23"/>
                <a:gd name="T2" fmla="*/ 37 w 40"/>
                <a:gd name="T3" fmla="*/ 0 h 23"/>
                <a:gd name="T4" fmla="*/ 11 w 40"/>
                <a:gd name="T5" fmla="*/ 0 h 23"/>
                <a:gd name="T6" fmla="*/ 7 w 40"/>
                <a:gd name="T7" fmla="*/ 2 h 23"/>
                <a:gd name="T8" fmla="*/ 0 w 40"/>
                <a:gd name="T9" fmla="*/ 21 h 23"/>
                <a:gd name="T10" fmla="*/ 3 w 40"/>
                <a:gd name="T11" fmla="*/ 23 h 23"/>
                <a:gd name="T12" fmla="*/ 30 w 40"/>
                <a:gd name="T13" fmla="*/ 23 h 23"/>
                <a:gd name="T14" fmla="*/ 34 w 40"/>
                <a:gd name="T15" fmla="*/ 21 h 23"/>
                <a:gd name="T16" fmla="*/ 39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9" y="2"/>
                  </a:moveTo>
                  <a:cubicBezTo>
                    <a:pt x="40" y="1"/>
                    <a:pt x="38" y="0"/>
                    <a:pt x="37" y="0"/>
                  </a:cubicBezTo>
                  <a:cubicBezTo>
                    <a:pt x="28" y="0"/>
                    <a:pt x="19" y="0"/>
                    <a:pt x="11" y="0"/>
                  </a:cubicBezTo>
                  <a:cubicBezTo>
                    <a:pt x="9" y="0"/>
                    <a:pt x="7" y="1"/>
                    <a:pt x="7" y="2"/>
                  </a:cubicBezTo>
                  <a:cubicBezTo>
                    <a:pt x="4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8" y="8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470920" y="5697269"/>
              <a:ext cx="66652" cy="40732"/>
            </a:xfrm>
            <a:custGeom>
              <a:avLst/>
              <a:gdLst>
                <a:gd name="T0" fmla="*/ 38 w 38"/>
                <a:gd name="T1" fmla="*/ 2 h 23"/>
                <a:gd name="T2" fmla="*/ 35 w 38"/>
                <a:gd name="T3" fmla="*/ 0 h 23"/>
                <a:gd name="T4" fmla="*/ 9 w 38"/>
                <a:gd name="T5" fmla="*/ 0 h 23"/>
                <a:gd name="T6" fmla="*/ 5 w 38"/>
                <a:gd name="T7" fmla="*/ 2 h 23"/>
                <a:gd name="T8" fmla="*/ 0 w 38"/>
                <a:gd name="T9" fmla="*/ 21 h 23"/>
                <a:gd name="T10" fmla="*/ 3 w 38"/>
                <a:gd name="T11" fmla="*/ 23 h 23"/>
                <a:gd name="T12" fmla="*/ 30 w 38"/>
                <a:gd name="T13" fmla="*/ 23 h 23"/>
                <a:gd name="T14" fmla="*/ 34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8" y="0"/>
                    <a:pt x="9" y="0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3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7" y="8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44237" y="5697269"/>
              <a:ext cx="63690" cy="40732"/>
            </a:xfrm>
            <a:custGeom>
              <a:avLst/>
              <a:gdLst>
                <a:gd name="T0" fmla="*/ 36 w 36"/>
                <a:gd name="T1" fmla="*/ 2 h 23"/>
                <a:gd name="T2" fmla="*/ 33 w 36"/>
                <a:gd name="T3" fmla="*/ 0 h 23"/>
                <a:gd name="T4" fmla="*/ 7 w 36"/>
                <a:gd name="T5" fmla="*/ 0 h 23"/>
                <a:gd name="T6" fmla="*/ 3 w 36"/>
                <a:gd name="T7" fmla="*/ 2 h 23"/>
                <a:gd name="T8" fmla="*/ 0 w 36"/>
                <a:gd name="T9" fmla="*/ 21 h 23"/>
                <a:gd name="T10" fmla="*/ 4 w 36"/>
                <a:gd name="T11" fmla="*/ 23 h 23"/>
                <a:gd name="T12" fmla="*/ 30 w 36"/>
                <a:gd name="T13" fmla="*/ 23 h 23"/>
                <a:gd name="T14" fmla="*/ 34 w 36"/>
                <a:gd name="T15" fmla="*/ 21 h 23"/>
                <a:gd name="T16" fmla="*/ 36 w 3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6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8"/>
                    <a:pt x="1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5" y="8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18295" y="5697269"/>
              <a:ext cx="61468" cy="40732"/>
            </a:xfrm>
            <a:custGeom>
              <a:avLst/>
              <a:gdLst>
                <a:gd name="T0" fmla="*/ 34 w 35"/>
                <a:gd name="T1" fmla="*/ 2 h 23"/>
                <a:gd name="T2" fmla="*/ 31 w 35"/>
                <a:gd name="T3" fmla="*/ 0 h 23"/>
                <a:gd name="T4" fmla="*/ 5 w 35"/>
                <a:gd name="T5" fmla="*/ 0 h 23"/>
                <a:gd name="T6" fmla="*/ 2 w 35"/>
                <a:gd name="T7" fmla="*/ 2 h 23"/>
                <a:gd name="T8" fmla="*/ 0 w 35"/>
                <a:gd name="T9" fmla="*/ 21 h 23"/>
                <a:gd name="T10" fmla="*/ 4 w 35"/>
                <a:gd name="T11" fmla="*/ 23 h 23"/>
                <a:gd name="T12" fmla="*/ 31 w 35"/>
                <a:gd name="T13" fmla="*/ 23 h 23"/>
                <a:gd name="T14" fmla="*/ 34 w 35"/>
                <a:gd name="T15" fmla="*/ 21 h 23"/>
                <a:gd name="T16" fmla="*/ 34 w 3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4" y="2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3" y="0"/>
                    <a:pt x="14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8"/>
                    <a:pt x="1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4" y="8"/>
                    <a:pt x="3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91613" y="5697269"/>
              <a:ext cx="59246" cy="40732"/>
            </a:xfrm>
            <a:custGeom>
              <a:avLst/>
              <a:gdLst>
                <a:gd name="T0" fmla="*/ 33 w 34"/>
                <a:gd name="T1" fmla="*/ 2 h 23"/>
                <a:gd name="T2" fmla="*/ 29 w 34"/>
                <a:gd name="T3" fmla="*/ 0 h 23"/>
                <a:gd name="T4" fmla="*/ 4 w 34"/>
                <a:gd name="T5" fmla="*/ 0 h 23"/>
                <a:gd name="T6" fmla="*/ 0 w 34"/>
                <a:gd name="T7" fmla="*/ 2 h 23"/>
                <a:gd name="T8" fmla="*/ 0 w 34"/>
                <a:gd name="T9" fmla="*/ 21 h 23"/>
                <a:gd name="T10" fmla="*/ 4 w 34"/>
                <a:gd name="T11" fmla="*/ 23 h 23"/>
                <a:gd name="T12" fmla="*/ 31 w 34"/>
                <a:gd name="T13" fmla="*/ 23 h 23"/>
                <a:gd name="T14" fmla="*/ 34 w 34"/>
                <a:gd name="T15" fmla="*/ 21 h 23"/>
                <a:gd name="T16" fmla="*/ 33 w 3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8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3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761968" y="5697269"/>
              <a:ext cx="64430" cy="40732"/>
            </a:xfrm>
            <a:custGeom>
              <a:avLst/>
              <a:gdLst>
                <a:gd name="T0" fmla="*/ 33 w 37"/>
                <a:gd name="T1" fmla="*/ 2 h 23"/>
                <a:gd name="T2" fmla="*/ 29 w 37"/>
                <a:gd name="T3" fmla="*/ 0 h 23"/>
                <a:gd name="T4" fmla="*/ 4 w 37"/>
                <a:gd name="T5" fmla="*/ 0 h 23"/>
                <a:gd name="T6" fmla="*/ 1 w 37"/>
                <a:gd name="T7" fmla="*/ 2 h 23"/>
                <a:gd name="T8" fmla="*/ 2 w 37"/>
                <a:gd name="T9" fmla="*/ 21 h 23"/>
                <a:gd name="T10" fmla="*/ 6 w 37"/>
                <a:gd name="T11" fmla="*/ 23 h 23"/>
                <a:gd name="T12" fmla="*/ 33 w 37"/>
                <a:gd name="T13" fmla="*/ 23 h 23"/>
                <a:gd name="T14" fmla="*/ 36 w 37"/>
                <a:gd name="T15" fmla="*/ 21 h 23"/>
                <a:gd name="T16" fmla="*/ 33 w 3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1" y="8"/>
                    <a:pt x="2" y="15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15" y="23"/>
                    <a:pt x="24" y="23"/>
                    <a:pt x="33" y="23"/>
                  </a:cubicBezTo>
                  <a:cubicBezTo>
                    <a:pt x="35" y="23"/>
                    <a:pt x="37" y="22"/>
                    <a:pt x="36" y="21"/>
                  </a:cubicBezTo>
                  <a:cubicBezTo>
                    <a:pt x="35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833804" y="5697269"/>
              <a:ext cx="65912" cy="40732"/>
            </a:xfrm>
            <a:custGeom>
              <a:avLst/>
              <a:gdLst>
                <a:gd name="T0" fmla="*/ 33 w 38"/>
                <a:gd name="T1" fmla="*/ 2 h 23"/>
                <a:gd name="T2" fmla="*/ 29 w 38"/>
                <a:gd name="T3" fmla="*/ 0 h 23"/>
                <a:gd name="T4" fmla="*/ 3 w 38"/>
                <a:gd name="T5" fmla="*/ 0 h 23"/>
                <a:gd name="T6" fmla="*/ 0 w 38"/>
                <a:gd name="T7" fmla="*/ 2 h 23"/>
                <a:gd name="T8" fmla="*/ 3 w 38"/>
                <a:gd name="T9" fmla="*/ 21 h 23"/>
                <a:gd name="T10" fmla="*/ 8 w 38"/>
                <a:gd name="T11" fmla="*/ 23 h 23"/>
                <a:gd name="T12" fmla="*/ 34 w 38"/>
                <a:gd name="T13" fmla="*/ 23 h 23"/>
                <a:gd name="T14" fmla="*/ 37 w 38"/>
                <a:gd name="T15" fmla="*/ 21 h 23"/>
                <a:gd name="T16" fmla="*/ 33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3" y="2"/>
                  </a:moveTo>
                  <a:cubicBezTo>
                    <a:pt x="32" y="1"/>
                    <a:pt x="30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2" y="15"/>
                    <a:pt x="3" y="21"/>
                  </a:cubicBezTo>
                  <a:cubicBezTo>
                    <a:pt x="4" y="22"/>
                    <a:pt x="6" y="23"/>
                    <a:pt x="8" y="23"/>
                  </a:cubicBezTo>
                  <a:cubicBezTo>
                    <a:pt x="17" y="23"/>
                    <a:pt x="25" y="23"/>
                    <a:pt x="34" y="23"/>
                  </a:cubicBezTo>
                  <a:cubicBezTo>
                    <a:pt x="36" y="23"/>
                    <a:pt x="38" y="22"/>
                    <a:pt x="37" y="21"/>
                  </a:cubicBezTo>
                  <a:cubicBezTo>
                    <a:pt x="36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903419" y="5697269"/>
              <a:ext cx="70355" cy="40732"/>
            </a:xfrm>
            <a:custGeom>
              <a:avLst/>
              <a:gdLst>
                <a:gd name="T0" fmla="*/ 33 w 40"/>
                <a:gd name="T1" fmla="*/ 2 h 23"/>
                <a:gd name="T2" fmla="*/ 29 w 40"/>
                <a:gd name="T3" fmla="*/ 0 h 23"/>
                <a:gd name="T4" fmla="*/ 3 w 40"/>
                <a:gd name="T5" fmla="*/ 0 h 23"/>
                <a:gd name="T6" fmla="*/ 0 w 40"/>
                <a:gd name="T7" fmla="*/ 2 h 23"/>
                <a:gd name="T8" fmla="*/ 5 w 40"/>
                <a:gd name="T9" fmla="*/ 21 h 23"/>
                <a:gd name="T10" fmla="*/ 10 w 40"/>
                <a:gd name="T11" fmla="*/ 23 h 23"/>
                <a:gd name="T12" fmla="*/ 37 w 40"/>
                <a:gd name="T13" fmla="*/ 23 h 23"/>
                <a:gd name="T14" fmla="*/ 39 w 40"/>
                <a:gd name="T15" fmla="*/ 21 h 23"/>
                <a:gd name="T16" fmla="*/ 33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8"/>
                    <a:pt x="4" y="15"/>
                    <a:pt x="5" y="21"/>
                  </a:cubicBezTo>
                  <a:cubicBezTo>
                    <a:pt x="6" y="22"/>
                    <a:pt x="8" y="23"/>
                    <a:pt x="10" y="23"/>
                  </a:cubicBezTo>
                  <a:cubicBezTo>
                    <a:pt x="19" y="23"/>
                    <a:pt x="28" y="23"/>
                    <a:pt x="37" y="23"/>
                  </a:cubicBezTo>
                  <a:cubicBezTo>
                    <a:pt x="39" y="23"/>
                    <a:pt x="40" y="22"/>
                    <a:pt x="39" y="21"/>
                  </a:cubicBezTo>
                  <a:cubicBezTo>
                    <a:pt x="37" y="15"/>
                    <a:pt x="35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973774" y="5697269"/>
              <a:ext cx="73317" cy="40732"/>
            </a:xfrm>
            <a:custGeom>
              <a:avLst/>
              <a:gdLst>
                <a:gd name="T0" fmla="*/ 33 w 42"/>
                <a:gd name="T1" fmla="*/ 2 h 23"/>
                <a:gd name="T2" fmla="*/ 29 w 42"/>
                <a:gd name="T3" fmla="*/ 0 h 23"/>
                <a:gd name="T4" fmla="*/ 3 w 42"/>
                <a:gd name="T5" fmla="*/ 0 h 23"/>
                <a:gd name="T6" fmla="*/ 1 w 42"/>
                <a:gd name="T7" fmla="*/ 2 h 23"/>
                <a:gd name="T8" fmla="*/ 8 w 42"/>
                <a:gd name="T9" fmla="*/ 21 h 23"/>
                <a:gd name="T10" fmla="*/ 12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3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8"/>
                    <a:pt x="5" y="15"/>
                    <a:pt x="8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1" y="23"/>
                    <a:pt x="30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7045610" y="5697269"/>
              <a:ext cx="74799" cy="40732"/>
            </a:xfrm>
            <a:custGeom>
              <a:avLst/>
              <a:gdLst>
                <a:gd name="T0" fmla="*/ 33 w 43"/>
                <a:gd name="T1" fmla="*/ 2 h 23"/>
                <a:gd name="T2" fmla="*/ 28 w 43"/>
                <a:gd name="T3" fmla="*/ 0 h 23"/>
                <a:gd name="T4" fmla="*/ 3 w 43"/>
                <a:gd name="T5" fmla="*/ 0 h 23"/>
                <a:gd name="T6" fmla="*/ 0 w 43"/>
                <a:gd name="T7" fmla="*/ 2 h 23"/>
                <a:gd name="T8" fmla="*/ 9 w 43"/>
                <a:gd name="T9" fmla="*/ 21 h 23"/>
                <a:gd name="T10" fmla="*/ 13 w 43"/>
                <a:gd name="T11" fmla="*/ 23 h 23"/>
                <a:gd name="T12" fmla="*/ 40 w 43"/>
                <a:gd name="T13" fmla="*/ 23 h 23"/>
                <a:gd name="T14" fmla="*/ 43 w 43"/>
                <a:gd name="T15" fmla="*/ 21 h 23"/>
                <a:gd name="T16" fmla="*/ 33 w 4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8"/>
                    <a:pt x="6" y="15"/>
                    <a:pt x="9" y="21"/>
                  </a:cubicBezTo>
                  <a:cubicBezTo>
                    <a:pt x="9" y="22"/>
                    <a:pt x="11" y="23"/>
                    <a:pt x="13" y="23"/>
                  </a:cubicBezTo>
                  <a:cubicBezTo>
                    <a:pt x="22" y="23"/>
                    <a:pt x="31" y="23"/>
                    <a:pt x="40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7115225" y="5697269"/>
              <a:ext cx="79242" cy="40732"/>
            </a:xfrm>
            <a:custGeom>
              <a:avLst/>
              <a:gdLst>
                <a:gd name="T0" fmla="*/ 33 w 45"/>
                <a:gd name="T1" fmla="*/ 2 h 23"/>
                <a:gd name="T2" fmla="*/ 28 w 45"/>
                <a:gd name="T3" fmla="*/ 0 h 23"/>
                <a:gd name="T4" fmla="*/ 3 w 45"/>
                <a:gd name="T5" fmla="*/ 0 h 23"/>
                <a:gd name="T6" fmla="*/ 1 w 45"/>
                <a:gd name="T7" fmla="*/ 2 h 23"/>
                <a:gd name="T8" fmla="*/ 11 w 45"/>
                <a:gd name="T9" fmla="*/ 21 h 23"/>
                <a:gd name="T10" fmla="*/ 16 w 45"/>
                <a:gd name="T11" fmla="*/ 23 h 23"/>
                <a:gd name="T12" fmla="*/ 42 w 45"/>
                <a:gd name="T13" fmla="*/ 23 h 23"/>
                <a:gd name="T14" fmla="*/ 45 w 45"/>
                <a:gd name="T15" fmla="*/ 21 h 23"/>
                <a:gd name="T16" fmla="*/ 33 w 4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4" y="8"/>
                    <a:pt x="7" y="15"/>
                    <a:pt x="11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5" y="23"/>
                    <a:pt x="34" y="23"/>
                    <a:pt x="42" y="23"/>
                  </a:cubicBezTo>
                  <a:cubicBezTo>
                    <a:pt x="45" y="23"/>
                    <a:pt x="45" y="22"/>
                    <a:pt x="45" y="21"/>
                  </a:cubicBezTo>
                  <a:cubicBezTo>
                    <a:pt x="41" y="15"/>
                    <a:pt x="37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93878" y="5921665"/>
              <a:ext cx="383621" cy="87388"/>
            </a:xfrm>
            <a:custGeom>
              <a:avLst/>
              <a:gdLst>
                <a:gd name="T0" fmla="*/ 218 w 219"/>
                <a:gd name="T1" fmla="*/ 47 h 50"/>
                <a:gd name="T2" fmla="*/ 214 w 219"/>
                <a:gd name="T3" fmla="*/ 50 h 50"/>
                <a:gd name="T4" fmla="*/ 5 w 219"/>
                <a:gd name="T5" fmla="*/ 50 h 50"/>
                <a:gd name="T6" fmla="*/ 0 w 219"/>
                <a:gd name="T7" fmla="*/ 47 h 50"/>
                <a:gd name="T8" fmla="*/ 11 w 219"/>
                <a:gd name="T9" fmla="*/ 2 h 50"/>
                <a:gd name="T10" fmla="*/ 16 w 219"/>
                <a:gd name="T11" fmla="*/ 0 h 50"/>
                <a:gd name="T12" fmla="*/ 203 w 219"/>
                <a:gd name="T13" fmla="*/ 0 h 50"/>
                <a:gd name="T14" fmla="*/ 208 w 219"/>
                <a:gd name="T15" fmla="*/ 2 h 50"/>
                <a:gd name="T16" fmla="*/ 218 w 21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50">
                  <a:moveTo>
                    <a:pt x="218" y="47"/>
                  </a:moveTo>
                  <a:cubicBezTo>
                    <a:pt x="219" y="49"/>
                    <a:pt x="216" y="50"/>
                    <a:pt x="214" y="50"/>
                  </a:cubicBezTo>
                  <a:cubicBezTo>
                    <a:pt x="144" y="50"/>
                    <a:pt x="75" y="50"/>
                    <a:pt x="5" y="50"/>
                  </a:cubicBezTo>
                  <a:cubicBezTo>
                    <a:pt x="2" y="50"/>
                    <a:pt x="0" y="49"/>
                    <a:pt x="0" y="47"/>
                  </a:cubicBezTo>
                  <a:cubicBezTo>
                    <a:pt x="4" y="27"/>
                    <a:pt x="7" y="23"/>
                    <a:pt x="11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78" y="0"/>
                    <a:pt x="141" y="0"/>
                    <a:pt x="203" y="0"/>
                  </a:cubicBezTo>
                  <a:cubicBezTo>
                    <a:pt x="205" y="0"/>
                    <a:pt x="208" y="1"/>
                    <a:pt x="208" y="2"/>
                  </a:cubicBezTo>
                  <a:cubicBezTo>
                    <a:pt x="211" y="23"/>
                    <a:pt x="215" y="27"/>
                    <a:pt x="2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7195948" y="5047780"/>
              <a:ext cx="139970" cy="91091"/>
            </a:xfrm>
            <a:custGeom>
              <a:avLst/>
              <a:gdLst>
                <a:gd name="T0" fmla="*/ 60 w 80"/>
                <a:gd name="T1" fmla="*/ 0 h 52"/>
                <a:gd name="T2" fmla="*/ 0 w 80"/>
                <a:gd name="T3" fmla="*/ 0 h 52"/>
                <a:gd name="T4" fmla="*/ 0 w 80"/>
                <a:gd name="T5" fmla="*/ 52 h 52"/>
                <a:gd name="T6" fmla="*/ 60 w 80"/>
                <a:gd name="T7" fmla="*/ 52 h 52"/>
                <a:gd name="T8" fmla="*/ 80 w 80"/>
                <a:gd name="T9" fmla="*/ 32 h 52"/>
                <a:gd name="T10" fmla="*/ 80 w 80"/>
                <a:gd name="T11" fmla="*/ 20 h 52"/>
                <a:gd name="T12" fmla="*/ 6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1" y="52"/>
                    <a:pt x="80" y="43"/>
                    <a:pt x="80" y="3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71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9256983" y="3756948"/>
              <a:ext cx="231061" cy="1415249"/>
            </a:xfrm>
            <a:custGeom>
              <a:avLst/>
              <a:gdLst>
                <a:gd name="T0" fmla="*/ 0 w 132"/>
                <a:gd name="T1" fmla="*/ 0 h 808"/>
                <a:gd name="T2" fmla="*/ 0 w 132"/>
                <a:gd name="T3" fmla="*/ 788 h 808"/>
                <a:gd name="T4" fmla="*/ 20 w 132"/>
                <a:gd name="T5" fmla="*/ 808 h 808"/>
                <a:gd name="T6" fmla="*/ 132 w 132"/>
                <a:gd name="T7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08">
                  <a:moveTo>
                    <a:pt x="0" y="0"/>
                  </a:moveTo>
                  <a:cubicBezTo>
                    <a:pt x="0" y="788"/>
                    <a:pt x="0" y="788"/>
                    <a:pt x="0" y="788"/>
                  </a:cubicBezTo>
                  <a:cubicBezTo>
                    <a:pt x="0" y="799"/>
                    <a:pt x="9" y="808"/>
                    <a:pt x="20" y="808"/>
                  </a:cubicBezTo>
                  <a:cubicBezTo>
                    <a:pt x="132" y="808"/>
                    <a:pt x="132" y="808"/>
                    <a:pt x="132" y="808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Rectangle 69"/>
            <p:cNvSpPr>
              <a:spLocks noChangeArrowheads="1"/>
            </p:cNvSpPr>
            <p:nvPr/>
          </p:nvSpPr>
          <p:spPr bwMode="auto">
            <a:xfrm>
              <a:off x="10092358" y="6029789"/>
              <a:ext cx="279939" cy="2066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9512483" y="5009269"/>
              <a:ext cx="1441170" cy="1052365"/>
            </a:xfrm>
            <a:custGeom>
              <a:avLst/>
              <a:gdLst>
                <a:gd name="T0" fmla="*/ 823 w 823"/>
                <a:gd name="T1" fmla="*/ 596 h 601"/>
                <a:gd name="T2" fmla="*/ 817 w 823"/>
                <a:gd name="T3" fmla="*/ 601 h 601"/>
                <a:gd name="T4" fmla="*/ 5 w 823"/>
                <a:gd name="T5" fmla="*/ 601 h 601"/>
                <a:gd name="T6" fmla="*/ 0 w 823"/>
                <a:gd name="T7" fmla="*/ 596 h 601"/>
                <a:gd name="T8" fmla="*/ 0 w 823"/>
                <a:gd name="T9" fmla="*/ 5 h 601"/>
                <a:gd name="T10" fmla="*/ 5 w 823"/>
                <a:gd name="T11" fmla="*/ 0 h 601"/>
                <a:gd name="T12" fmla="*/ 817 w 823"/>
                <a:gd name="T13" fmla="*/ 0 h 601"/>
                <a:gd name="T14" fmla="*/ 823 w 823"/>
                <a:gd name="T15" fmla="*/ 5 h 601"/>
                <a:gd name="T16" fmla="*/ 823 w 823"/>
                <a:gd name="T17" fmla="*/ 5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3" h="601">
                  <a:moveTo>
                    <a:pt x="823" y="596"/>
                  </a:moveTo>
                  <a:cubicBezTo>
                    <a:pt x="823" y="599"/>
                    <a:pt x="820" y="601"/>
                    <a:pt x="817" y="601"/>
                  </a:cubicBezTo>
                  <a:cubicBezTo>
                    <a:pt x="5" y="601"/>
                    <a:pt x="5" y="601"/>
                    <a:pt x="5" y="601"/>
                  </a:cubicBezTo>
                  <a:cubicBezTo>
                    <a:pt x="3" y="601"/>
                    <a:pt x="0" y="599"/>
                    <a:pt x="0" y="59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20" y="0"/>
                    <a:pt x="823" y="2"/>
                    <a:pt x="823" y="5"/>
                  </a:cubicBezTo>
                  <a:lnTo>
                    <a:pt x="823" y="5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9512483" y="5883154"/>
              <a:ext cx="1441170" cy="178480"/>
            </a:xfrm>
            <a:custGeom>
              <a:avLst/>
              <a:gdLst>
                <a:gd name="T0" fmla="*/ 0 w 823"/>
                <a:gd name="T1" fmla="*/ 0 h 102"/>
                <a:gd name="T2" fmla="*/ 0 w 823"/>
                <a:gd name="T3" fmla="*/ 97 h 102"/>
                <a:gd name="T4" fmla="*/ 5 w 823"/>
                <a:gd name="T5" fmla="*/ 102 h 102"/>
                <a:gd name="T6" fmla="*/ 817 w 823"/>
                <a:gd name="T7" fmla="*/ 102 h 102"/>
                <a:gd name="T8" fmla="*/ 823 w 823"/>
                <a:gd name="T9" fmla="*/ 97 h 102"/>
                <a:gd name="T10" fmla="*/ 823 w 823"/>
                <a:gd name="T11" fmla="*/ 0 h 102"/>
                <a:gd name="T12" fmla="*/ 0 w 82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3" h="102">
                  <a:moveTo>
                    <a:pt x="0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2"/>
                    <a:pt x="5" y="102"/>
                  </a:cubicBezTo>
                  <a:cubicBezTo>
                    <a:pt x="817" y="102"/>
                    <a:pt x="817" y="102"/>
                    <a:pt x="817" y="102"/>
                  </a:cubicBezTo>
                  <a:cubicBezTo>
                    <a:pt x="820" y="102"/>
                    <a:pt x="823" y="100"/>
                    <a:pt x="823" y="97"/>
                  </a:cubicBezTo>
                  <a:cubicBezTo>
                    <a:pt x="823" y="0"/>
                    <a:pt x="823" y="0"/>
                    <a:pt x="8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72"/>
            <p:cNvSpPr>
              <a:spLocks noChangeArrowheads="1"/>
            </p:cNvSpPr>
            <p:nvPr/>
          </p:nvSpPr>
          <p:spPr bwMode="auto">
            <a:xfrm>
              <a:off x="9575433" y="5068516"/>
              <a:ext cx="1315271" cy="814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73"/>
            <p:cNvSpPr>
              <a:spLocks noChangeArrowheads="1"/>
            </p:cNvSpPr>
            <p:nvPr/>
          </p:nvSpPr>
          <p:spPr bwMode="auto">
            <a:xfrm>
              <a:off x="9930911" y="6210491"/>
              <a:ext cx="604314" cy="525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9372514" y="5126281"/>
              <a:ext cx="139970" cy="91091"/>
            </a:xfrm>
            <a:custGeom>
              <a:avLst/>
              <a:gdLst>
                <a:gd name="T0" fmla="*/ 20 w 80"/>
                <a:gd name="T1" fmla="*/ 0 h 52"/>
                <a:gd name="T2" fmla="*/ 80 w 80"/>
                <a:gd name="T3" fmla="*/ 0 h 52"/>
                <a:gd name="T4" fmla="*/ 80 w 80"/>
                <a:gd name="T5" fmla="*/ 52 h 52"/>
                <a:gd name="T6" fmla="*/ 20 w 80"/>
                <a:gd name="T7" fmla="*/ 52 h 52"/>
                <a:gd name="T8" fmla="*/ 0 w 80"/>
                <a:gd name="T9" fmla="*/ 32 h 52"/>
                <a:gd name="T10" fmla="*/ 0 w 80"/>
                <a:gd name="T11" fmla="*/ 20 h 52"/>
                <a:gd name="T12" fmla="*/ 2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2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9" y="52"/>
                    <a:pt x="0" y="43"/>
                    <a:pt x="0" y="3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75"/>
            <p:cNvSpPr>
              <a:spLocks noChangeShapeType="1"/>
            </p:cNvSpPr>
            <p:nvPr/>
          </p:nvSpPr>
          <p:spPr bwMode="auto">
            <a:xfrm>
              <a:off x="8623046" y="3756948"/>
              <a:ext cx="0" cy="1597432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8463822" y="5376597"/>
              <a:ext cx="812417" cy="1056068"/>
            </a:xfrm>
            <a:custGeom>
              <a:avLst/>
              <a:gdLst>
                <a:gd name="T0" fmla="*/ 464 w 464"/>
                <a:gd name="T1" fmla="*/ 586 h 603"/>
                <a:gd name="T2" fmla="*/ 446 w 464"/>
                <a:gd name="T3" fmla="*/ 603 h 603"/>
                <a:gd name="T4" fmla="*/ 18 w 464"/>
                <a:gd name="T5" fmla="*/ 603 h 603"/>
                <a:gd name="T6" fmla="*/ 0 w 464"/>
                <a:gd name="T7" fmla="*/ 586 h 603"/>
                <a:gd name="T8" fmla="*/ 0 w 464"/>
                <a:gd name="T9" fmla="*/ 18 h 603"/>
                <a:gd name="T10" fmla="*/ 18 w 464"/>
                <a:gd name="T11" fmla="*/ 0 h 603"/>
                <a:gd name="T12" fmla="*/ 446 w 464"/>
                <a:gd name="T13" fmla="*/ 0 h 603"/>
                <a:gd name="T14" fmla="*/ 464 w 464"/>
                <a:gd name="T15" fmla="*/ 18 h 603"/>
                <a:gd name="T16" fmla="*/ 464 w 464"/>
                <a:gd name="T17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603">
                  <a:moveTo>
                    <a:pt x="464" y="586"/>
                  </a:moveTo>
                  <a:cubicBezTo>
                    <a:pt x="464" y="596"/>
                    <a:pt x="456" y="603"/>
                    <a:pt x="446" y="603"/>
                  </a:cubicBezTo>
                  <a:cubicBezTo>
                    <a:pt x="18" y="603"/>
                    <a:pt x="18" y="603"/>
                    <a:pt x="18" y="603"/>
                  </a:cubicBezTo>
                  <a:cubicBezTo>
                    <a:pt x="8" y="603"/>
                    <a:pt x="0" y="596"/>
                    <a:pt x="0" y="58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6" y="0"/>
                    <a:pt x="464" y="8"/>
                    <a:pt x="464" y="18"/>
                  </a:cubicBezTo>
                  <a:lnTo>
                    <a:pt x="464" y="5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77"/>
            <p:cNvSpPr>
              <a:spLocks noChangeArrowheads="1"/>
            </p:cNvSpPr>
            <p:nvPr/>
          </p:nvSpPr>
          <p:spPr bwMode="auto">
            <a:xfrm>
              <a:off x="8491964" y="5412145"/>
              <a:ext cx="756133" cy="9346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8843739" y="6360829"/>
              <a:ext cx="5258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8577871" y="5236628"/>
              <a:ext cx="90351" cy="139970"/>
            </a:xfrm>
            <a:custGeom>
              <a:avLst/>
              <a:gdLst>
                <a:gd name="T0" fmla="*/ 52 w 52"/>
                <a:gd name="T1" fmla="*/ 20 h 80"/>
                <a:gd name="T2" fmla="*/ 52 w 52"/>
                <a:gd name="T3" fmla="*/ 80 h 80"/>
                <a:gd name="T4" fmla="*/ 0 w 52"/>
                <a:gd name="T5" fmla="*/ 80 h 80"/>
                <a:gd name="T6" fmla="*/ 0 w 52"/>
                <a:gd name="T7" fmla="*/ 20 h 80"/>
                <a:gd name="T8" fmla="*/ 20 w 52"/>
                <a:gd name="T9" fmla="*/ 0 h 80"/>
                <a:gd name="T10" fmla="*/ 32 w 52"/>
                <a:gd name="T11" fmla="*/ 0 h 80"/>
                <a:gd name="T12" fmla="*/ 52 w 52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0">
                  <a:moveTo>
                    <a:pt x="52" y="2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0"/>
                    <a:pt x="52" y="9"/>
                    <a:pt x="5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7868395" y="3756948"/>
              <a:ext cx="0" cy="1844045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7647702" y="5625432"/>
              <a:ext cx="439905" cy="807233"/>
            </a:xfrm>
            <a:custGeom>
              <a:avLst/>
              <a:gdLst>
                <a:gd name="T0" fmla="*/ 251 w 251"/>
                <a:gd name="T1" fmla="*/ 444 h 461"/>
                <a:gd name="T2" fmla="*/ 233 w 251"/>
                <a:gd name="T3" fmla="*/ 461 h 461"/>
                <a:gd name="T4" fmla="*/ 18 w 251"/>
                <a:gd name="T5" fmla="*/ 461 h 461"/>
                <a:gd name="T6" fmla="*/ 0 w 251"/>
                <a:gd name="T7" fmla="*/ 444 h 461"/>
                <a:gd name="T8" fmla="*/ 0 w 251"/>
                <a:gd name="T9" fmla="*/ 18 h 461"/>
                <a:gd name="T10" fmla="*/ 18 w 251"/>
                <a:gd name="T11" fmla="*/ 0 h 461"/>
                <a:gd name="T12" fmla="*/ 233 w 251"/>
                <a:gd name="T13" fmla="*/ 0 h 461"/>
                <a:gd name="T14" fmla="*/ 251 w 251"/>
                <a:gd name="T15" fmla="*/ 18 h 461"/>
                <a:gd name="T16" fmla="*/ 251 w 251"/>
                <a:gd name="T17" fmla="*/ 44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461">
                  <a:moveTo>
                    <a:pt x="251" y="444"/>
                  </a:moveTo>
                  <a:cubicBezTo>
                    <a:pt x="251" y="454"/>
                    <a:pt x="243" y="461"/>
                    <a:pt x="233" y="461"/>
                  </a:cubicBezTo>
                  <a:cubicBezTo>
                    <a:pt x="18" y="461"/>
                    <a:pt x="18" y="461"/>
                    <a:pt x="18" y="461"/>
                  </a:cubicBezTo>
                  <a:cubicBezTo>
                    <a:pt x="8" y="461"/>
                    <a:pt x="0" y="454"/>
                    <a:pt x="0" y="44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3" y="0"/>
                    <a:pt x="251" y="8"/>
                    <a:pt x="251" y="18"/>
                  </a:cubicBezTo>
                  <a:lnTo>
                    <a:pt x="251" y="4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7786190" y="5649872"/>
              <a:ext cx="162928" cy="17774"/>
            </a:xfrm>
            <a:custGeom>
              <a:avLst/>
              <a:gdLst>
                <a:gd name="T0" fmla="*/ 93 w 93"/>
                <a:gd name="T1" fmla="*/ 5 h 10"/>
                <a:gd name="T2" fmla="*/ 88 w 93"/>
                <a:gd name="T3" fmla="*/ 10 h 10"/>
                <a:gd name="T4" fmla="*/ 5 w 93"/>
                <a:gd name="T5" fmla="*/ 10 h 10"/>
                <a:gd name="T6" fmla="*/ 0 w 93"/>
                <a:gd name="T7" fmla="*/ 5 h 10"/>
                <a:gd name="T8" fmla="*/ 0 w 93"/>
                <a:gd name="T9" fmla="*/ 5 h 10"/>
                <a:gd name="T10" fmla="*/ 5 w 93"/>
                <a:gd name="T11" fmla="*/ 0 h 10"/>
                <a:gd name="T12" fmla="*/ 88 w 93"/>
                <a:gd name="T13" fmla="*/ 0 h 10"/>
                <a:gd name="T14" fmla="*/ 93 w 9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0">
                  <a:moveTo>
                    <a:pt x="93" y="5"/>
                  </a:moveTo>
                  <a:cubicBezTo>
                    <a:pt x="93" y="7"/>
                    <a:pt x="91" y="10"/>
                    <a:pt x="8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7675844" y="5686901"/>
              <a:ext cx="383621" cy="6598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84"/>
            <p:cNvSpPr>
              <a:spLocks noChangeArrowheads="1"/>
            </p:cNvSpPr>
            <p:nvPr/>
          </p:nvSpPr>
          <p:spPr bwMode="auto">
            <a:xfrm>
              <a:off x="7842475" y="6360829"/>
              <a:ext cx="5184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7822479" y="5485463"/>
              <a:ext cx="89610" cy="139970"/>
            </a:xfrm>
            <a:custGeom>
              <a:avLst/>
              <a:gdLst>
                <a:gd name="T0" fmla="*/ 51 w 51"/>
                <a:gd name="T1" fmla="*/ 20 h 80"/>
                <a:gd name="T2" fmla="*/ 51 w 51"/>
                <a:gd name="T3" fmla="*/ 80 h 80"/>
                <a:gd name="T4" fmla="*/ 0 w 51"/>
                <a:gd name="T5" fmla="*/ 80 h 80"/>
                <a:gd name="T6" fmla="*/ 0 w 51"/>
                <a:gd name="T7" fmla="*/ 20 h 80"/>
                <a:gd name="T8" fmla="*/ 20 w 51"/>
                <a:gd name="T9" fmla="*/ 0 h 80"/>
                <a:gd name="T10" fmla="*/ 31 w 51"/>
                <a:gd name="T11" fmla="*/ 0 h 80"/>
                <a:gd name="T12" fmla="*/ 51 w 51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0">
                  <a:moveTo>
                    <a:pt x="51" y="20"/>
                  </a:moveTo>
                  <a:cubicBezTo>
                    <a:pt x="51" y="80"/>
                    <a:pt x="51" y="80"/>
                    <a:pt x="5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3" y="0"/>
                    <a:pt x="51" y="9"/>
                    <a:pt x="51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6047308" y="1522617"/>
              <a:ext cx="4794518" cy="2824574"/>
            </a:xfrm>
            <a:custGeom>
              <a:avLst/>
              <a:gdLst>
                <a:gd name="T0" fmla="*/ 2456 w 2738"/>
                <a:gd name="T1" fmla="*/ 830 h 1613"/>
                <a:gd name="T2" fmla="*/ 2348 w 2738"/>
                <a:gd name="T3" fmla="*/ 851 h 1613"/>
                <a:gd name="T4" fmla="*/ 2348 w 2738"/>
                <a:gd name="T5" fmla="*/ 850 h 1613"/>
                <a:gd name="T6" fmla="*/ 2025 w 2738"/>
                <a:gd name="T7" fmla="*/ 528 h 1613"/>
                <a:gd name="T8" fmla="*/ 1910 w 2738"/>
                <a:gd name="T9" fmla="*/ 549 h 1613"/>
                <a:gd name="T10" fmla="*/ 1812 w 2738"/>
                <a:gd name="T11" fmla="*/ 480 h 1613"/>
                <a:gd name="T12" fmla="*/ 1814 w 2738"/>
                <a:gd name="T13" fmla="*/ 435 h 1613"/>
                <a:gd name="T14" fmla="*/ 1379 w 2738"/>
                <a:gd name="T15" fmla="*/ 0 h 1613"/>
                <a:gd name="T16" fmla="*/ 1015 w 2738"/>
                <a:gd name="T17" fmla="*/ 196 h 1613"/>
                <a:gd name="T18" fmla="*/ 917 w 2738"/>
                <a:gd name="T19" fmla="*/ 162 h 1613"/>
                <a:gd name="T20" fmla="*/ 759 w 2738"/>
                <a:gd name="T21" fmla="*/ 320 h 1613"/>
                <a:gd name="T22" fmla="*/ 763 w 2738"/>
                <a:gd name="T23" fmla="*/ 356 h 1613"/>
                <a:gd name="T24" fmla="*/ 511 w 2738"/>
                <a:gd name="T25" fmla="*/ 621 h 1613"/>
                <a:gd name="T26" fmla="*/ 469 w 2738"/>
                <a:gd name="T27" fmla="*/ 616 h 1613"/>
                <a:gd name="T28" fmla="*/ 294 w 2738"/>
                <a:gd name="T29" fmla="*/ 791 h 1613"/>
                <a:gd name="T30" fmla="*/ 298 w 2738"/>
                <a:gd name="T31" fmla="*/ 830 h 1613"/>
                <a:gd name="T32" fmla="*/ 0 w 2738"/>
                <a:gd name="T33" fmla="*/ 1139 h 1613"/>
                <a:gd name="T34" fmla="*/ 309 w 2738"/>
                <a:gd name="T35" fmla="*/ 1449 h 1613"/>
                <a:gd name="T36" fmla="*/ 426 w 2738"/>
                <a:gd name="T37" fmla="*/ 1426 h 1613"/>
                <a:gd name="T38" fmla="*/ 737 w 2738"/>
                <a:gd name="T39" fmla="*/ 1573 h 1613"/>
                <a:gd name="T40" fmla="*/ 984 w 2738"/>
                <a:gd name="T41" fmla="*/ 1488 h 1613"/>
                <a:gd name="T42" fmla="*/ 1138 w 2738"/>
                <a:gd name="T43" fmla="*/ 1607 h 1613"/>
                <a:gd name="T44" fmla="*/ 1296 w 2738"/>
                <a:gd name="T45" fmla="*/ 1461 h 1613"/>
                <a:gd name="T46" fmla="*/ 1379 w 2738"/>
                <a:gd name="T47" fmla="*/ 1469 h 1613"/>
                <a:gd name="T48" fmla="*/ 1594 w 2738"/>
                <a:gd name="T49" fmla="*/ 1412 h 1613"/>
                <a:gd name="T50" fmla="*/ 1763 w 2738"/>
                <a:gd name="T51" fmla="*/ 1449 h 1613"/>
                <a:gd name="T52" fmla="*/ 1803 w 2738"/>
                <a:gd name="T53" fmla="*/ 1447 h 1613"/>
                <a:gd name="T54" fmla="*/ 2085 w 2738"/>
                <a:gd name="T55" fmla="*/ 1613 h 1613"/>
                <a:gd name="T56" fmla="*/ 2393 w 2738"/>
                <a:gd name="T57" fmla="*/ 1387 h 1613"/>
                <a:gd name="T58" fmla="*/ 2456 w 2738"/>
                <a:gd name="T59" fmla="*/ 1395 h 1613"/>
                <a:gd name="T60" fmla="*/ 2738 w 2738"/>
                <a:gd name="T61" fmla="*/ 1112 h 1613"/>
                <a:gd name="T62" fmla="*/ 2456 w 2738"/>
                <a:gd name="T63" fmla="*/ 83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8" h="1613">
                  <a:moveTo>
                    <a:pt x="2456" y="830"/>
                  </a:moveTo>
                  <a:cubicBezTo>
                    <a:pt x="2418" y="830"/>
                    <a:pt x="2381" y="837"/>
                    <a:pt x="2348" y="851"/>
                  </a:cubicBezTo>
                  <a:cubicBezTo>
                    <a:pt x="2348" y="851"/>
                    <a:pt x="2348" y="851"/>
                    <a:pt x="2348" y="850"/>
                  </a:cubicBezTo>
                  <a:cubicBezTo>
                    <a:pt x="2348" y="672"/>
                    <a:pt x="2203" y="528"/>
                    <a:pt x="2025" y="528"/>
                  </a:cubicBezTo>
                  <a:cubicBezTo>
                    <a:pt x="1985" y="528"/>
                    <a:pt x="1946" y="536"/>
                    <a:pt x="1910" y="549"/>
                  </a:cubicBezTo>
                  <a:cubicBezTo>
                    <a:pt x="1890" y="513"/>
                    <a:pt x="1854" y="487"/>
                    <a:pt x="1812" y="480"/>
                  </a:cubicBezTo>
                  <a:cubicBezTo>
                    <a:pt x="1813" y="465"/>
                    <a:pt x="1814" y="450"/>
                    <a:pt x="1814" y="435"/>
                  </a:cubicBezTo>
                  <a:cubicBezTo>
                    <a:pt x="1814" y="194"/>
                    <a:pt x="1619" y="0"/>
                    <a:pt x="1379" y="0"/>
                  </a:cubicBezTo>
                  <a:cubicBezTo>
                    <a:pt x="1227" y="0"/>
                    <a:pt x="1093" y="78"/>
                    <a:pt x="1015" y="196"/>
                  </a:cubicBezTo>
                  <a:cubicBezTo>
                    <a:pt x="988" y="175"/>
                    <a:pt x="954" y="162"/>
                    <a:pt x="917" y="162"/>
                  </a:cubicBezTo>
                  <a:cubicBezTo>
                    <a:pt x="829" y="162"/>
                    <a:pt x="759" y="233"/>
                    <a:pt x="759" y="320"/>
                  </a:cubicBezTo>
                  <a:cubicBezTo>
                    <a:pt x="759" y="333"/>
                    <a:pt x="760" y="344"/>
                    <a:pt x="763" y="356"/>
                  </a:cubicBezTo>
                  <a:cubicBezTo>
                    <a:pt x="642" y="398"/>
                    <a:pt x="547" y="497"/>
                    <a:pt x="511" y="621"/>
                  </a:cubicBezTo>
                  <a:cubicBezTo>
                    <a:pt x="497" y="618"/>
                    <a:pt x="483" y="616"/>
                    <a:pt x="469" y="616"/>
                  </a:cubicBezTo>
                  <a:cubicBezTo>
                    <a:pt x="372" y="616"/>
                    <a:pt x="294" y="694"/>
                    <a:pt x="294" y="791"/>
                  </a:cubicBezTo>
                  <a:cubicBezTo>
                    <a:pt x="294" y="805"/>
                    <a:pt x="295" y="818"/>
                    <a:pt x="298" y="830"/>
                  </a:cubicBezTo>
                  <a:cubicBezTo>
                    <a:pt x="132" y="836"/>
                    <a:pt x="0" y="972"/>
                    <a:pt x="0" y="1139"/>
                  </a:cubicBezTo>
                  <a:cubicBezTo>
                    <a:pt x="0" y="1310"/>
                    <a:pt x="138" y="1449"/>
                    <a:pt x="309" y="1449"/>
                  </a:cubicBezTo>
                  <a:cubicBezTo>
                    <a:pt x="351" y="1449"/>
                    <a:pt x="390" y="1441"/>
                    <a:pt x="426" y="1426"/>
                  </a:cubicBezTo>
                  <a:cubicBezTo>
                    <a:pt x="500" y="1516"/>
                    <a:pt x="612" y="1573"/>
                    <a:pt x="737" y="1573"/>
                  </a:cubicBezTo>
                  <a:cubicBezTo>
                    <a:pt x="830" y="1573"/>
                    <a:pt x="916" y="1541"/>
                    <a:pt x="984" y="1488"/>
                  </a:cubicBezTo>
                  <a:cubicBezTo>
                    <a:pt x="1002" y="1556"/>
                    <a:pt x="1064" y="1607"/>
                    <a:pt x="1138" y="1607"/>
                  </a:cubicBezTo>
                  <a:cubicBezTo>
                    <a:pt x="1221" y="1607"/>
                    <a:pt x="1290" y="1543"/>
                    <a:pt x="1296" y="1461"/>
                  </a:cubicBezTo>
                  <a:cubicBezTo>
                    <a:pt x="1323" y="1466"/>
                    <a:pt x="1351" y="1469"/>
                    <a:pt x="1379" y="1469"/>
                  </a:cubicBezTo>
                  <a:cubicBezTo>
                    <a:pt x="1457" y="1469"/>
                    <a:pt x="1531" y="1448"/>
                    <a:pt x="1594" y="1412"/>
                  </a:cubicBezTo>
                  <a:cubicBezTo>
                    <a:pt x="1646" y="1435"/>
                    <a:pt x="1703" y="1449"/>
                    <a:pt x="1763" y="1449"/>
                  </a:cubicBezTo>
                  <a:cubicBezTo>
                    <a:pt x="1777" y="1449"/>
                    <a:pt x="1790" y="1448"/>
                    <a:pt x="1803" y="1447"/>
                  </a:cubicBezTo>
                  <a:cubicBezTo>
                    <a:pt x="1858" y="1546"/>
                    <a:pt x="1964" y="1613"/>
                    <a:pt x="2085" y="1613"/>
                  </a:cubicBezTo>
                  <a:cubicBezTo>
                    <a:pt x="2229" y="1613"/>
                    <a:pt x="2351" y="1518"/>
                    <a:pt x="2393" y="1387"/>
                  </a:cubicBezTo>
                  <a:cubicBezTo>
                    <a:pt x="2413" y="1392"/>
                    <a:pt x="2434" y="1395"/>
                    <a:pt x="2456" y="1395"/>
                  </a:cubicBezTo>
                  <a:cubicBezTo>
                    <a:pt x="2612" y="1395"/>
                    <a:pt x="2738" y="1268"/>
                    <a:pt x="2738" y="1112"/>
                  </a:cubicBezTo>
                  <a:cubicBezTo>
                    <a:pt x="2738" y="956"/>
                    <a:pt x="2612" y="830"/>
                    <a:pt x="2456" y="8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87"/>
            <p:cNvSpPr>
              <a:spLocks noEditPoints="1"/>
            </p:cNvSpPr>
            <p:nvPr/>
          </p:nvSpPr>
          <p:spPr bwMode="auto">
            <a:xfrm>
              <a:off x="8797823" y="289861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88"/>
            <p:cNvSpPr>
              <a:spLocks noEditPoints="1"/>
            </p:cNvSpPr>
            <p:nvPr/>
          </p:nvSpPr>
          <p:spPr bwMode="auto">
            <a:xfrm>
              <a:off x="8908170" y="3020071"/>
              <a:ext cx="44435" cy="96275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4 h 55"/>
                <a:gd name="T6" fmla="*/ 0 w 25"/>
                <a:gd name="T7" fmla="*/ 50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0 h 55"/>
                <a:gd name="T14" fmla="*/ 25 w 25"/>
                <a:gd name="T15" fmla="*/ 4 h 55"/>
                <a:gd name="T16" fmla="*/ 21 w 25"/>
                <a:gd name="T17" fmla="*/ 0 h 55"/>
                <a:gd name="T18" fmla="*/ 21 w 25"/>
                <a:gd name="T19" fmla="*/ 0 h 55"/>
                <a:gd name="T20" fmla="*/ 21 w 25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89"/>
            <p:cNvSpPr>
              <a:spLocks noEditPoints="1"/>
            </p:cNvSpPr>
            <p:nvPr/>
          </p:nvSpPr>
          <p:spPr bwMode="auto">
            <a:xfrm>
              <a:off x="8906689" y="294823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90"/>
            <p:cNvSpPr>
              <a:spLocks noEditPoints="1"/>
            </p:cNvSpPr>
            <p:nvPr/>
          </p:nvSpPr>
          <p:spPr bwMode="auto">
            <a:xfrm>
              <a:off x="6793072" y="330667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91"/>
            <p:cNvSpPr>
              <a:spLocks noEditPoints="1"/>
            </p:cNvSpPr>
            <p:nvPr/>
          </p:nvSpPr>
          <p:spPr bwMode="auto">
            <a:xfrm>
              <a:off x="6905640" y="3428130"/>
              <a:ext cx="41473" cy="96275"/>
            </a:xfrm>
            <a:custGeom>
              <a:avLst/>
              <a:gdLst>
                <a:gd name="T0" fmla="*/ 20 w 24"/>
                <a:gd name="T1" fmla="*/ 0 h 55"/>
                <a:gd name="T2" fmla="*/ 4 w 24"/>
                <a:gd name="T3" fmla="*/ 0 h 55"/>
                <a:gd name="T4" fmla="*/ 0 w 24"/>
                <a:gd name="T5" fmla="*/ 4 h 55"/>
                <a:gd name="T6" fmla="*/ 0 w 24"/>
                <a:gd name="T7" fmla="*/ 50 h 55"/>
                <a:gd name="T8" fmla="*/ 4 w 24"/>
                <a:gd name="T9" fmla="*/ 55 h 55"/>
                <a:gd name="T10" fmla="*/ 20 w 24"/>
                <a:gd name="T11" fmla="*/ 55 h 55"/>
                <a:gd name="T12" fmla="*/ 24 w 24"/>
                <a:gd name="T13" fmla="*/ 50 h 55"/>
                <a:gd name="T14" fmla="*/ 24 w 24"/>
                <a:gd name="T15" fmla="*/ 4 h 55"/>
                <a:gd name="T16" fmla="*/ 20 w 24"/>
                <a:gd name="T17" fmla="*/ 0 h 55"/>
                <a:gd name="T18" fmla="*/ 20 w 24"/>
                <a:gd name="T19" fmla="*/ 0 h 55"/>
                <a:gd name="T20" fmla="*/ 20 w 2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55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4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3"/>
                    <a:pt x="24" y="5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92"/>
            <p:cNvSpPr>
              <a:spLocks noEditPoints="1"/>
            </p:cNvSpPr>
            <p:nvPr/>
          </p:nvSpPr>
          <p:spPr bwMode="auto">
            <a:xfrm>
              <a:off x="6901937" y="335629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93"/>
            <p:cNvSpPr>
              <a:spLocks noEditPoints="1"/>
            </p:cNvSpPr>
            <p:nvPr/>
          </p:nvSpPr>
          <p:spPr bwMode="auto">
            <a:xfrm>
              <a:off x="9340669" y="3196329"/>
              <a:ext cx="487302" cy="705773"/>
            </a:xfrm>
            <a:custGeom>
              <a:avLst/>
              <a:gdLst>
                <a:gd name="T0" fmla="*/ 163 w 278"/>
                <a:gd name="T1" fmla="*/ 16 h 403"/>
                <a:gd name="T2" fmla="*/ 17 w 278"/>
                <a:gd name="T3" fmla="*/ 201 h 403"/>
                <a:gd name="T4" fmla="*/ 24 w 278"/>
                <a:gd name="T5" fmla="*/ 337 h 403"/>
                <a:gd name="T6" fmla="*/ 48 w 278"/>
                <a:gd name="T7" fmla="*/ 356 h 403"/>
                <a:gd name="T8" fmla="*/ 68 w 278"/>
                <a:gd name="T9" fmla="*/ 395 h 403"/>
                <a:gd name="T10" fmla="*/ 123 w 278"/>
                <a:gd name="T11" fmla="*/ 379 h 403"/>
                <a:gd name="T12" fmla="*/ 139 w 278"/>
                <a:gd name="T13" fmla="*/ 376 h 403"/>
                <a:gd name="T14" fmla="*/ 172 w 278"/>
                <a:gd name="T15" fmla="*/ 288 h 403"/>
                <a:gd name="T16" fmla="*/ 263 w 278"/>
                <a:gd name="T17" fmla="*/ 172 h 403"/>
                <a:gd name="T18" fmla="*/ 90 w 278"/>
                <a:gd name="T19" fmla="*/ 152 h 403"/>
                <a:gd name="T20" fmla="*/ 119 w 278"/>
                <a:gd name="T21" fmla="*/ 165 h 403"/>
                <a:gd name="T22" fmla="*/ 128 w 278"/>
                <a:gd name="T23" fmla="*/ 167 h 403"/>
                <a:gd name="T24" fmla="*/ 151 w 278"/>
                <a:gd name="T25" fmla="*/ 171 h 403"/>
                <a:gd name="T26" fmla="*/ 158 w 278"/>
                <a:gd name="T27" fmla="*/ 176 h 403"/>
                <a:gd name="T28" fmla="*/ 129 w 278"/>
                <a:gd name="T29" fmla="*/ 261 h 403"/>
                <a:gd name="T30" fmla="*/ 144 w 278"/>
                <a:gd name="T31" fmla="*/ 292 h 403"/>
                <a:gd name="T32" fmla="*/ 60 w 278"/>
                <a:gd name="T33" fmla="*/ 296 h 403"/>
                <a:gd name="T34" fmla="*/ 144 w 278"/>
                <a:gd name="T35" fmla="*/ 292 h 403"/>
                <a:gd name="T36" fmla="*/ 57 w 278"/>
                <a:gd name="T37" fmla="*/ 308 h 403"/>
                <a:gd name="T38" fmla="*/ 132 w 278"/>
                <a:gd name="T39" fmla="*/ 348 h 403"/>
                <a:gd name="T40" fmla="*/ 156 w 278"/>
                <a:gd name="T41" fmla="*/ 267 h 403"/>
                <a:gd name="T42" fmla="*/ 196 w 278"/>
                <a:gd name="T43" fmla="*/ 165 h 403"/>
                <a:gd name="T44" fmla="*/ 178 w 278"/>
                <a:gd name="T45" fmla="*/ 157 h 403"/>
                <a:gd name="T46" fmla="*/ 162 w 278"/>
                <a:gd name="T47" fmla="*/ 162 h 403"/>
                <a:gd name="T48" fmla="*/ 152 w 278"/>
                <a:gd name="T49" fmla="*/ 135 h 403"/>
                <a:gd name="T50" fmla="*/ 125 w 278"/>
                <a:gd name="T51" fmla="*/ 152 h 403"/>
                <a:gd name="T52" fmla="*/ 106 w 278"/>
                <a:gd name="T53" fmla="*/ 132 h 403"/>
                <a:gd name="T54" fmla="*/ 90 w 278"/>
                <a:gd name="T55" fmla="*/ 138 h 403"/>
                <a:gd name="T56" fmla="*/ 71 w 278"/>
                <a:gd name="T57" fmla="*/ 138 h 403"/>
                <a:gd name="T58" fmla="*/ 64 w 278"/>
                <a:gd name="T59" fmla="*/ 247 h 403"/>
                <a:gd name="T60" fmla="*/ 32 w 278"/>
                <a:gd name="T61" fmla="*/ 121 h 403"/>
                <a:gd name="T62" fmla="*/ 237 w 278"/>
                <a:gd name="T63" fmla="*/ 166 h 403"/>
                <a:gd name="T64" fmla="*/ 156 w 278"/>
                <a:gd name="T65" fmla="*/ 267 h 403"/>
                <a:gd name="T66" fmla="*/ 156 w 278"/>
                <a:gd name="T67" fmla="*/ 26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" h="403">
                  <a:moveTo>
                    <a:pt x="263" y="172"/>
                  </a:moveTo>
                  <a:cubicBezTo>
                    <a:pt x="278" y="101"/>
                    <a:pt x="234" y="31"/>
                    <a:pt x="163" y="16"/>
                  </a:cubicBezTo>
                  <a:cubicBezTo>
                    <a:pt x="92" y="0"/>
                    <a:pt x="22" y="45"/>
                    <a:pt x="7" y="116"/>
                  </a:cubicBezTo>
                  <a:cubicBezTo>
                    <a:pt x="0" y="145"/>
                    <a:pt x="4" y="174"/>
                    <a:pt x="17" y="201"/>
                  </a:cubicBezTo>
                  <a:cubicBezTo>
                    <a:pt x="26" y="219"/>
                    <a:pt x="34" y="240"/>
                    <a:pt x="41" y="259"/>
                  </a:cubicBezTo>
                  <a:cubicBezTo>
                    <a:pt x="24" y="337"/>
                    <a:pt x="24" y="337"/>
                    <a:pt x="24" y="337"/>
                  </a:cubicBezTo>
                  <a:cubicBezTo>
                    <a:pt x="22" y="344"/>
                    <a:pt x="27" y="351"/>
                    <a:pt x="34" y="353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4" y="377"/>
                    <a:pt x="53" y="392"/>
                    <a:pt x="68" y="395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105" y="403"/>
                    <a:pt x="120" y="394"/>
                    <a:pt x="123" y="379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46" y="378"/>
                    <a:pt x="153" y="373"/>
                    <a:pt x="155" y="366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86" y="273"/>
                    <a:pt x="202" y="258"/>
                    <a:pt x="218" y="245"/>
                  </a:cubicBezTo>
                  <a:cubicBezTo>
                    <a:pt x="241" y="226"/>
                    <a:pt x="257" y="201"/>
                    <a:pt x="263" y="172"/>
                  </a:cubicBezTo>
                  <a:close/>
                  <a:moveTo>
                    <a:pt x="91" y="253"/>
                  </a:moveTo>
                  <a:cubicBezTo>
                    <a:pt x="90" y="152"/>
                    <a:pt x="90" y="152"/>
                    <a:pt x="90" y="152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7"/>
                    <a:pt x="121" y="168"/>
                    <a:pt x="123" y="168"/>
                  </a:cubicBezTo>
                  <a:cubicBezTo>
                    <a:pt x="125" y="169"/>
                    <a:pt x="127" y="168"/>
                    <a:pt x="128" y="167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2" y="173"/>
                    <a:pt x="153" y="175"/>
                    <a:pt x="156" y="175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70" y="173"/>
                    <a:pt x="170" y="173"/>
                    <a:pt x="170" y="173"/>
                  </a:cubicBezTo>
                  <a:cubicBezTo>
                    <a:pt x="129" y="261"/>
                    <a:pt x="129" y="261"/>
                    <a:pt x="129" y="261"/>
                  </a:cubicBezTo>
                  <a:lnTo>
                    <a:pt x="91" y="253"/>
                  </a:lnTo>
                  <a:close/>
                  <a:moveTo>
                    <a:pt x="144" y="292"/>
                  </a:moveTo>
                  <a:cubicBezTo>
                    <a:pt x="140" y="313"/>
                    <a:pt x="140" y="313"/>
                    <a:pt x="140" y="313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4" y="274"/>
                    <a:pt x="64" y="274"/>
                    <a:pt x="64" y="274"/>
                  </a:cubicBezTo>
                  <a:lnTo>
                    <a:pt x="144" y="292"/>
                  </a:lnTo>
                  <a:close/>
                  <a:moveTo>
                    <a:pt x="52" y="330"/>
                  </a:moveTo>
                  <a:cubicBezTo>
                    <a:pt x="57" y="308"/>
                    <a:pt x="57" y="308"/>
                    <a:pt x="57" y="308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2" y="348"/>
                    <a:pt x="132" y="348"/>
                    <a:pt x="132" y="348"/>
                  </a:cubicBezTo>
                  <a:lnTo>
                    <a:pt x="52" y="330"/>
                  </a:lnTo>
                  <a:close/>
                  <a:moveTo>
                    <a:pt x="156" y="267"/>
                  </a:moveTo>
                  <a:cubicBezTo>
                    <a:pt x="148" y="266"/>
                    <a:pt x="148" y="266"/>
                    <a:pt x="148" y="2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8" y="160"/>
                    <a:pt x="196" y="154"/>
                    <a:pt x="191" y="152"/>
                  </a:cubicBezTo>
                  <a:cubicBezTo>
                    <a:pt x="186" y="150"/>
                    <a:pt x="180" y="152"/>
                    <a:pt x="178" y="157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8"/>
                    <a:pt x="154" y="136"/>
                    <a:pt x="152" y="135"/>
                  </a:cubicBezTo>
                  <a:cubicBezTo>
                    <a:pt x="150" y="134"/>
                    <a:pt x="148" y="135"/>
                    <a:pt x="146" y="136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2" y="132"/>
                    <a:pt x="109" y="131"/>
                    <a:pt x="106" y="132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2"/>
                    <a:pt x="86" y="128"/>
                    <a:pt x="80" y="128"/>
                  </a:cubicBezTo>
                  <a:cubicBezTo>
                    <a:pt x="75" y="128"/>
                    <a:pt x="71" y="132"/>
                    <a:pt x="71" y="138"/>
                  </a:cubicBezTo>
                  <a:cubicBezTo>
                    <a:pt x="72" y="249"/>
                    <a:pt x="72" y="249"/>
                    <a:pt x="72" y="249"/>
                  </a:cubicBezTo>
                  <a:cubicBezTo>
                    <a:pt x="64" y="247"/>
                    <a:pt x="64" y="247"/>
                    <a:pt x="64" y="247"/>
                  </a:cubicBezTo>
                  <a:cubicBezTo>
                    <a:pt x="58" y="228"/>
                    <a:pt x="50" y="208"/>
                    <a:pt x="41" y="189"/>
                  </a:cubicBezTo>
                  <a:cubicBezTo>
                    <a:pt x="30" y="168"/>
                    <a:pt x="27" y="144"/>
                    <a:pt x="32" y="121"/>
                  </a:cubicBezTo>
                  <a:cubicBezTo>
                    <a:pt x="45" y="65"/>
                    <a:pt x="101" y="29"/>
                    <a:pt x="157" y="41"/>
                  </a:cubicBezTo>
                  <a:cubicBezTo>
                    <a:pt x="214" y="54"/>
                    <a:pt x="250" y="110"/>
                    <a:pt x="237" y="166"/>
                  </a:cubicBezTo>
                  <a:cubicBezTo>
                    <a:pt x="232" y="189"/>
                    <a:pt x="220" y="210"/>
                    <a:pt x="201" y="225"/>
                  </a:cubicBezTo>
                  <a:cubicBezTo>
                    <a:pt x="185" y="238"/>
                    <a:pt x="170" y="252"/>
                    <a:pt x="156" y="267"/>
                  </a:cubicBezTo>
                  <a:close/>
                  <a:moveTo>
                    <a:pt x="156" y="267"/>
                  </a:moveTo>
                  <a:cubicBezTo>
                    <a:pt x="156" y="267"/>
                    <a:pt x="156" y="267"/>
                    <a:pt x="156" y="2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94"/>
            <p:cNvSpPr>
              <a:spLocks noEditPoints="1"/>
            </p:cNvSpPr>
            <p:nvPr/>
          </p:nvSpPr>
          <p:spPr bwMode="auto">
            <a:xfrm>
              <a:off x="6924895" y="3683631"/>
              <a:ext cx="208103" cy="302897"/>
            </a:xfrm>
            <a:custGeom>
              <a:avLst/>
              <a:gdLst>
                <a:gd name="T0" fmla="*/ 69 w 119"/>
                <a:gd name="T1" fmla="*/ 7 h 173"/>
                <a:gd name="T2" fmla="*/ 7 w 119"/>
                <a:gd name="T3" fmla="*/ 86 h 173"/>
                <a:gd name="T4" fmla="*/ 10 w 119"/>
                <a:gd name="T5" fmla="*/ 145 h 173"/>
                <a:gd name="T6" fmla="*/ 20 w 119"/>
                <a:gd name="T7" fmla="*/ 153 h 173"/>
                <a:gd name="T8" fmla="*/ 29 w 119"/>
                <a:gd name="T9" fmla="*/ 169 h 173"/>
                <a:gd name="T10" fmla="*/ 52 w 119"/>
                <a:gd name="T11" fmla="*/ 162 h 173"/>
                <a:gd name="T12" fmla="*/ 59 w 119"/>
                <a:gd name="T13" fmla="*/ 161 h 173"/>
                <a:gd name="T14" fmla="*/ 73 w 119"/>
                <a:gd name="T15" fmla="*/ 124 h 173"/>
                <a:gd name="T16" fmla="*/ 112 w 119"/>
                <a:gd name="T17" fmla="*/ 74 h 173"/>
                <a:gd name="T18" fmla="*/ 38 w 119"/>
                <a:gd name="T19" fmla="*/ 65 h 173"/>
                <a:gd name="T20" fmla="*/ 50 w 119"/>
                <a:gd name="T21" fmla="*/ 71 h 173"/>
                <a:gd name="T22" fmla="*/ 54 w 119"/>
                <a:gd name="T23" fmla="*/ 72 h 173"/>
                <a:gd name="T24" fmla="*/ 64 w 119"/>
                <a:gd name="T25" fmla="*/ 73 h 173"/>
                <a:gd name="T26" fmla="*/ 67 w 119"/>
                <a:gd name="T27" fmla="*/ 75 h 173"/>
                <a:gd name="T28" fmla="*/ 54 w 119"/>
                <a:gd name="T29" fmla="*/ 112 h 173"/>
                <a:gd name="T30" fmla="*/ 61 w 119"/>
                <a:gd name="T31" fmla="*/ 125 h 173"/>
                <a:gd name="T32" fmla="*/ 25 w 119"/>
                <a:gd name="T33" fmla="*/ 127 h 173"/>
                <a:gd name="T34" fmla="*/ 61 w 119"/>
                <a:gd name="T35" fmla="*/ 125 h 173"/>
                <a:gd name="T36" fmla="*/ 24 w 119"/>
                <a:gd name="T37" fmla="*/ 132 h 173"/>
                <a:gd name="T38" fmla="*/ 56 w 119"/>
                <a:gd name="T39" fmla="*/ 149 h 173"/>
                <a:gd name="T40" fmla="*/ 66 w 119"/>
                <a:gd name="T41" fmla="*/ 115 h 173"/>
                <a:gd name="T42" fmla="*/ 83 w 119"/>
                <a:gd name="T43" fmla="*/ 71 h 173"/>
                <a:gd name="T44" fmla="*/ 76 w 119"/>
                <a:gd name="T45" fmla="*/ 67 h 173"/>
                <a:gd name="T46" fmla="*/ 69 w 119"/>
                <a:gd name="T47" fmla="*/ 69 h 173"/>
                <a:gd name="T48" fmla="*/ 65 w 119"/>
                <a:gd name="T49" fmla="*/ 58 h 173"/>
                <a:gd name="T50" fmla="*/ 53 w 119"/>
                <a:gd name="T51" fmla="*/ 65 h 173"/>
                <a:gd name="T52" fmla="*/ 45 w 119"/>
                <a:gd name="T53" fmla="*/ 57 h 173"/>
                <a:gd name="T54" fmla="*/ 38 w 119"/>
                <a:gd name="T55" fmla="*/ 59 h 173"/>
                <a:gd name="T56" fmla="*/ 30 w 119"/>
                <a:gd name="T57" fmla="*/ 59 h 173"/>
                <a:gd name="T58" fmla="*/ 27 w 119"/>
                <a:gd name="T59" fmla="*/ 106 h 173"/>
                <a:gd name="T60" fmla="*/ 13 w 119"/>
                <a:gd name="T61" fmla="*/ 52 h 173"/>
                <a:gd name="T62" fmla="*/ 101 w 119"/>
                <a:gd name="T63" fmla="*/ 71 h 173"/>
                <a:gd name="T64" fmla="*/ 66 w 119"/>
                <a:gd name="T65" fmla="*/ 115 h 173"/>
                <a:gd name="T66" fmla="*/ 66 w 119"/>
                <a:gd name="T67" fmla="*/ 1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73">
                  <a:moveTo>
                    <a:pt x="112" y="74"/>
                  </a:moveTo>
                  <a:cubicBezTo>
                    <a:pt x="119" y="44"/>
                    <a:pt x="99" y="14"/>
                    <a:pt x="69" y="7"/>
                  </a:cubicBezTo>
                  <a:cubicBezTo>
                    <a:pt x="39" y="0"/>
                    <a:pt x="9" y="20"/>
                    <a:pt x="2" y="50"/>
                  </a:cubicBezTo>
                  <a:cubicBezTo>
                    <a:pt x="0" y="62"/>
                    <a:pt x="1" y="75"/>
                    <a:pt x="7" y="86"/>
                  </a:cubicBezTo>
                  <a:cubicBezTo>
                    <a:pt x="11" y="94"/>
                    <a:pt x="14" y="103"/>
                    <a:pt x="17" y="111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9" y="148"/>
                    <a:pt x="11" y="151"/>
                    <a:pt x="14" y="151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8" y="162"/>
                    <a:pt x="22" y="168"/>
                    <a:pt x="29" y="169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45" y="173"/>
                    <a:pt x="51" y="169"/>
                    <a:pt x="52" y="162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2" y="162"/>
                    <a:pt x="65" y="160"/>
                    <a:pt x="66" y="157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9" y="117"/>
                    <a:pt x="86" y="111"/>
                    <a:pt x="93" y="105"/>
                  </a:cubicBezTo>
                  <a:cubicBezTo>
                    <a:pt x="103" y="97"/>
                    <a:pt x="109" y="86"/>
                    <a:pt x="112" y="74"/>
                  </a:cubicBezTo>
                  <a:close/>
                  <a:moveTo>
                    <a:pt x="39" y="109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3" y="72"/>
                    <a:pt x="54" y="72"/>
                    <a:pt x="54" y="7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4"/>
                    <a:pt x="65" y="75"/>
                    <a:pt x="66" y="75"/>
                  </a:cubicBezTo>
                  <a:cubicBezTo>
                    <a:pt x="66" y="75"/>
                    <a:pt x="67" y="75"/>
                    <a:pt x="67" y="7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54" y="112"/>
                    <a:pt x="54" y="112"/>
                    <a:pt x="54" y="112"/>
                  </a:cubicBezTo>
                  <a:lnTo>
                    <a:pt x="39" y="109"/>
                  </a:lnTo>
                  <a:close/>
                  <a:moveTo>
                    <a:pt x="61" y="125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61" y="125"/>
                  </a:lnTo>
                  <a:close/>
                  <a:moveTo>
                    <a:pt x="22" y="14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56" y="149"/>
                    <a:pt x="56" y="149"/>
                    <a:pt x="56" y="149"/>
                  </a:cubicBezTo>
                  <a:lnTo>
                    <a:pt x="22" y="142"/>
                  </a:lnTo>
                  <a:close/>
                  <a:moveTo>
                    <a:pt x="66" y="115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3" y="66"/>
                    <a:pt x="81" y="65"/>
                  </a:cubicBezTo>
                  <a:cubicBezTo>
                    <a:pt x="79" y="64"/>
                    <a:pt x="77" y="65"/>
                    <a:pt x="76" y="67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9"/>
                    <a:pt x="65" y="58"/>
                    <a:pt x="65" y="58"/>
                  </a:cubicBezTo>
                  <a:cubicBezTo>
                    <a:pt x="64" y="58"/>
                    <a:pt x="63" y="58"/>
                    <a:pt x="62" y="5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7" y="57"/>
                    <a:pt x="46" y="56"/>
                    <a:pt x="45" y="57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7"/>
                    <a:pt x="36" y="55"/>
                    <a:pt x="34" y="55"/>
                  </a:cubicBezTo>
                  <a:cubicBezTo>
                    <a:pt x="32" y="55"/>
                    <a:pt x="30" y="57"/>
                    <a:pt x="30" y="59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4" y="98"/>
                    <a:pt x="21" y="89"/>
                    <a:pt x="17" y="81"/>
                  </a:cubicBezTo>
                  <a:cubicBezTo>
                    <a:pt x="12" y="72"/>
                    <a:pt x="11" y="62"/>
                    <a:pt x="13" y="52"/>
                  </a:cubicBezTo>
                  <a:cubicBezTo>
                    <a:pt x="19" y="28"/>
                    <a:pt x="43" y="13"/>
                    <a:pt x="67" y="18"/>
                  </a:cubicBezTo>
                  <a:cubicBezTo>
                    <a:pt x="91" y="23"/>
                    <a:pt x="106" y="47"/>
                    <a:pt x="101" y="71"/>
                  </a:cubicBezTo>
                  <a:cubicBezTo>
                    <a:pt x="99" y="81"/>
                    <a:pt x="94" y="90"/>
                    <a:pt x="86" y="96"/>
                  </a:cubicBezTo>
                  <a:cubicBezTo>
                    <a:pt x="79" y="102"/>
                    <a:pt x="72" y="108"/>
                    <a:pt x="66" y="115"/>
                  </a:cubicBezTo>
                  <a:close/>
                  <a:moveTo>
                    <a:pt x="66" y="115"/>
                  </a:moveTo>
                  <a:cubicBezTo>
                    <a:pt x="66" y="115"/>
                    <a:pt x="66" y="115"/>
                    <a:pt x="66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95"/>
            <p:cNvSpPr>
              <a:spLocks noEditPoints="1"/>
            </p:cNvSpPr>
            <p:nvPr/>
          </p:nvSpPr>
          <p:spPr bwMode="auto">
            <a:xfrm>
              <a:off x="7745459" y="2105454"/>
              <a:ext cx="662079" cy="648008"/>
            </a:xfrm>
            <a:custGeom>
              <a:avLst/>
              <a:gdLst>
                <a:gd name="T0" fmla="*/ 251 w 378"/>
                <a:gd name="T1" fmla="*/ 53 h 370"/>
                <a:gd name="T2" fmla="*/ 54 w 378"/>
                <a:gd name="T3" fmla="*/ 58 h 370"/>
                <a:gd name="T4" fmla="*/ 58 w 378"/>
                <a:gd name="T5" fmla="*/ 255 h 370"/>
                <a:gd name="T6" fmla="*/ 236 w 378"/>
                <a:gd name="T7" fmla="*/ 267 h 370"/>
                <a:gd name="T8" fmla="*/ 245 w 378"/>
                <a:gd name="T9" fmla="*/ 281 h 370"/>
                <a:gd name="T10" fmla="*/ 325 w 378"/>
                <a:gd name="T11" fmla="*/ 359 h 370"/>
                <a:gd name="T12" fmla="*/ 367 w 378"/>
                <a:gd name="T13" fmla="*/ 358 h 370"/>
                <a:gd name="T14" fmla="*/ 366 w 378"/>
                <a:gd name="T15" fmla="*/ 316 h 370"/>
                <a:gd name="T16" fmla="*/ 285 w 378"/>
                <a:gd name="T17" fmla="*/ 239 h 370"/>
                <a:gd name="T18" fmla="*/ 270 w 378"/>
                <a:gd name="T19" fmla="*/ 231 h 370"/>
                <a:gd name="T20" fmla="*/ 251 w 378"/>
                <a:gd name="T21" fmla="*/ 53 h 370"/>
                <a:gd name="T22" fmla="*/ 229 w 378"/>
                <a:gd name="T23" fmla="*/ 226 h 370"/>
                <a:gd name="T24" fmla="*/ 82 w 378"/>
                <a:gd name="T25" fmla="*/ 229 h 370"/>
                <a:gd name="T26" fmla="*/ 79 w 378"/>
                <a:gd name="T27" fmla="*/ 82 h 370"/>
                <a:gd name="T28" fmla="*/ 226 w 378"/>
                <a:gd name="T29" fmla="*/ 79 h 370"/>
                <a:gd name="T30" fmla="*/ 229 w 378"/>
                <a:gd name="T31" fmla="*/ 226 h 370"/>
                <a:gd name="T32" fmla="*/ 229 w 378"/>
                <a:gd name="T33" fmla="*/ 226 h 370"/>
                <a:gd name="T34" fmla="*/ 229 w 378"/>
                <a:gd name="T35" fmla="*/ 2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8" h="370">
                  <a:moveTo>
                    <a:pt x="251" y="53"/>
                  </a:moveTo>
                  <a:cubicBezTo>
                    <a:pt x="195" y="0"/>
                    <a:pt x="107" y="2"/>
                    <a:pt x="54" y="58"/>
                  </a:cubicBezTo>
                  <a:cubicBezTo>
                    <a:pt x="0" y="113"/>
                    <a:pt x="2" y="201"/>
                    <a:pt x="58" y="255"/>
                  </a:cubicBezTo>
                  <a:cubicBezTo>
                    <a:pt x="107" y="302"/>
                    <a:pt x="183" y="306"/>
                    <a:pt x="236" y="267"/>
                  </a:cubicBezTo>
                  <a:cubicBezTo>
                    <a:pt x="237" y="272"/>
                    <a:pt x="240" y="277"/>
                    <a:pt x="245" y="281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37" y="370"/>
                    <a:pt x="356" y="370"/>
                    <a:pt x="367" y="358"/>
                  </a:cubicBezTo>
                  <a:cubicBezTo>
                    <a:pt x="378" y="346"/>
                    <a:pt x="378" y="327"/>
                    <a:pt x="366" y="316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1" y="235"/>
                    <a:pt x="276" y="232"/>
                    <a:pt x="270" y="231"/>
                  </a:cubicBezTo>
                  <a:cubicBezTo>
                    <a:pt x="307" y="176"/>
                    <a:pt x="300" y="101"/>
                    <a:pt x="251" y="53"/>
                  </a:cubicBezTo>
                  <a:close/>
                  <a:moveTo>
                    <a:pt x="229" y="226"/>
                  </a:moveTo>
                  <a:cubicBezTo>
                    <a:pt x="190" y="267"/>
                    <a:pt x="124" y="269"/>
                    <a:pt x="82" y="229"/>
                  </a:cubicBezTo>
                  <a:cubicBezTo>
                    <a:pt x="41" y="189"/>
                    <a:pt x="39" y="123"/>
                    <a:pt x="79" y="82"/>
                  </a:cubicBezTo>
                  <a:cubicBezTo>
                    <a:pt x="119" y="41"/>
                    <a:pt x="185" y="39"/>
                    <a:pt x="226" y="79"/>
                  </a:cubicBezTo>
                  <a:cubicBezTo>
                    <a:pt x="268" y="119"/>
                    <a:pt x="269" y="185"/>
                    <a:pt x="229" y="226"/>
                  </a:cubicBezTo>
                  <a:close/>
                  <a:moveTo>
                    <a:pt x="229" y="226"/>
                  </a:moveTo>
                  <a:cubicBezTo>
                    <a:pt x="229" y="226"/>
                    <a:pt x="229" y="226"/>
                    <a:pt x="229" y="2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96"/>
            <p:cNvSpPr>
              <a:spLocks noEditPoints="1"/>
            </p:cNvSpPr>
            <p:nvPr/>
          </p:nvSpPr>
          <p:spPr bwMode="auto">
            <a:xfrm>
              <a:off x="10445615" y="3240023"/>
              <a:ext cx="250316" cy="278458"/>
            </a:xfrm>
            <a:custGeom>
              <a:avLst/>
              <a:gdLst>
                <a:gd name="T0" fmla="*/ 71 w 143"/>
                <a:gd name="T1" fmla="*/ 17 h 159"/>
                <a:gd name="T2" fmla="*/ 70 w 143"/>
                <a:gd name="T3" fmla="*/ 14 h 159"/>
                <a:gd name="T4" fmla="*/ 61 w 143"/>
                <a:gd name="T5" fmla="*/ 11 h 159"/>
                <a:gd name="T6" fmla="*/ 51 w 143"/>
                <a:gd name="T7" fmla="*/ 15 h 159"/>
                <a:gd name="T8" fmla="*/ 50 w 143"/>
                <a:gd name="T9" fmla="*/ 9 h 159"/>
                <a:gd name="T10" fmla="*/ 33 w 143"/>
                <a:gd name="T11" fmla="*/ 3 h 159"/>
                <a:gd name="T12" fmla="*/ 27 w 143"/>
                <a:gd name="T13" fmla="*/ 20 h 159"/>
                <a:gd name="T14" fmla="*/ 31 w 143"/>
                <a:gd name="T15" fmla="*/ 24 h 159"/>
                <a:gd name="T16" fmla="*/ 23 w 143"/>
                <a:gd name="T17" fmla="*/ 28 h 159"/>
                <a:gd name="T18" fmla="*/ 19 w 143"/>
                <a:gd name="T19" fmla="*/ 37 h 159"/>
                <a:gd name="T20" fmla="*/ 21 w 143"/>
                <a:gd name="T21" fmla="*/ 40 h 159"/>
                <a:gd name="T22" fmla="*/ 7 w 143"/>
                <a:gd name="T23" fmla="*/ 46 h 159"/>
                <a:gd name="T24" fmla="*/ 2 w 143"/>
                <a:gd name="T25" fmla="*/ 60 h 159"/>
                <a:gd name="T26" fmla="*/ 44 w 143"/>
                <a:gd name="T27" fmla="*/ 152 h 159"/>
                <a:gd name="T28" fmla="*/ 58 w 143"/>
                <a:gd name="T29" fmla="*/ 157 h 159"/>
                <a:gd name="T30" fmla="*/ 136 w 143"/>
                <a:gd name="T31" fmla="*/ 121 h 159"/>
                <a:gd name="T32" fmla="*/ 141 w 143"/>
                <a:gd name="T33" fmla="*/ 107 h 159"/>
                <a:gd name="T34" fmla="*/ 99 w 143"/>
                <a:gd name="T35" fmla="*/ 16 h 159"/>
                <a:gd name="T36" fmla="*/ 85 w 143"/>
                <a:gd name="T37" fmla="*/ 11 h 159"/>
                <a:gd name="T38" fmla="*/ 71 w 143"/>
                <a:gd name="T39" fmla="*/ 17 h 159"/>
                <a:gd name="T40" fmla="*/ 32 w 143"/>
                <a:gd name="T41" fmla="*/ 18 h 159"/>
                <a:gd name="T42" fmla="*/ 35 w 143"/>
                <a:gd name="T43" fmla="*/ 8 h 159"/>
                <a:gd name="T44" fmla="*/ 45 w 143"/>
                <a:gd name="T45" fmla="*/ 12 h 159"/>
                <a:gd name="T46" fmla="*/ 45 w 143"/>
                <a:gd name="T47" fmla="*/ 18 h 159"/>
                <a:gd name="T48" fmla="*/ 37 w 143"/>
                <a:gd name="T49" fmla="*/ 22 h 159"/>
                <a:gd name="T50" fmla="*/ 32 w 143"/>
                <a:gd name="T51" fmla="*/ 18 h 159"/>
                <a:gd name="T52" fmla="*/ 129 w 143"/>
                <a:gd name="T53" fmla="*/ 106 h 159"/>
                <a:gd name="T54" fmla="*/ 126 w 143"/>
                <a:gd name="T55" fmla="*/ 114 h 159"/>
                <a:gd name="T56" fmla="*/ 59 w 143"/>
                <a:gd name="T57" fmla="*/ 145 h 159"/>
                <a:gd name="T58" fmla="*/ 51 w 143"/>
                <a:gd name="T59" fmla="*/ 142 h 159"/>
                <a:gd name="T60" fmla="*/ 14 w 143"/>
                <a:gd name="T61" fmla="*/ 61 h 159"/>
                <a:gd name="T62" fmla="*/ 17 w 143"/>
                <a:gd name="T63" fmla="*/ 53 h 159"/>
                <a:gd name="T64" fmla="*/ 25 w 143"/>
                <a:gd name="T65" fmla="*/ 50 h 159"/>
                <a:gd name="T66" fmla="*/ 32 w 143"/>
                <a:gd name="T67" fmla="*/ 52 h 159"/>
                <a:gd name="T68" fmla="*/ 73 w 143"/>
                <a:gd name="T69" fmla="*/ 33 h 159"/>
                <a:gd name="T70" fmla="*/ 76 w 143"/>
                <a:gd name="T71" fmla="*/ 26 h 159"/>
                <a:gd name="T72" fmla="*/ 84 w 143"/>
                <a:gd name="T73" fmla="*/ 23 h 159"/>
                <a:gd name="T74" fmla="*/ 92 w 143"/>
                <a:gd name="T75" fmla="*/ 26 h 159"/>
                <a:gd name="T76" fmla="*/ 129 w 143"/>
                <a:gd name="T77" fmla="*/ 106 h 159"/>
                <a:gd name="T78" fmla="*/ 129 w 143"/>
                <a:gd name="T79" fmla="*/ 106 h 159"/>
                <a:gd name="T80" fmla="*/ 129 w 143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9">
                  <a:moveTo>
                    <a:pt x="71" y="17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9" y="11"/>
                    <a:pt x="64" y="9"/>
                    <a:pt x="61" y="11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3"/>
                    <a:pt x="51" y="11"/>
                    <a:pt x="50" y="9"/>
                  </a:cubicBezTo>
                  <a:cubicBezTo>
                    <a:pt x="47" y="3"/>
                    <a:pt x="40" y="0"/>
                    <a:pt x="33" y="3"/>
                  </a:cubicBezTo>
                  <a:cubicBezTo>
                    <a:pt x="27" y="6"/>
                    <a:pt x="24" y="14"/>
                    <a:pt x="27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9" y="30"/>
                    <a:pt x="18" y="34"/>
                    <a:pt x="19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49"/>
                    <a:pt x="0" y="55"/>
                    <a:pt x="2" y="60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57"/>
                    <a:pt x="52" y="159"/>
                    <a:pt x="58" y="157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9"/>
                    <a:pt x="143" y="113"/>
                    <a:pt x="141" y="10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6" y="11"/>
                    <a:pt x="90" y="8"/>
                    <a:pt x="85" y="11"/>
                  </a:cubicBezTo>
                  <a:lnTo>
                    <a:pt x="71" y="17"/>
                  </a:lnTo>
                  <a:close/>
                  <a:moveTo>
                    <a:pt x="32" y="18"/>
                  </a:moveTo>
                  <a:cubicBezTo>
                    <a:pt x="30" y="14"/>
                    <a:pt x="32" y="10"/>
                    <a:pt x="35" y="8"/>
                  </a:cubicBezTo>
                  <a:cubicBezTo>
                    <a:pt x="39" y="6"/>
                    <a:pt x="44" y="8"/>
                    <a:pt x="45" y="12"/>
                  </a:cubicBezTo>
                  <a:cubicBezTo>
                    <a:pt x="46" y="14"/>
                    <a:pt x="46" y="16"/>
                    <a:pt x="45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3" y="20"/>
                    <a:pt x="32" y="18"/>
                  </a:cubicBezTo>
                  <a:close/>
                  <a:moveTo>
                    <a:pt x="129" y="106"/>
                  </a:moveTo>
                  <a:cubicBezTo>
                    <a:pt x="130" y="109"/>
                    <a:pt x="129" y="113"/>
                    <a:pt x="126" y="114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56" y="146"/>
                    <a:pt x="52" y="145"/>
                    <a:pt x="51" y="14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58"/>
                    <a:pt x="14" y="55"/>
                    <a:pt x="17" y="53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2"/>
                    <a:pt x="29" y="53"/>
                    <a:pt x="32" y="5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6" y="32"/>
                    <a:pt x="77" y="29"/>
                    <a:pt x="76" y="2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7" y="21"/>
                    <a:pt x="90" y="23"/>
                    <a:pt x="92" y="26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7"/>
            <p:cNvSpPr>
              <a:spLocks noEditPoints="1"/>
            </p:cNvSpPr>
            <p:nvPr/>
          </p:nvSpPr>
          <p:spPr bwMode="auto">
            <a:xfrm>
              <a:off x="10495234" y="3342223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6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8" y="17"/>
                    <a:pt x="14" y="19"/>
                  </a:cubicBezTo>
                  <a:cubicBezTo>
                    <a:pt x="9" y="21"/>
                    <a:pt x="4" y="19"/>
                    <a:pt x="2" y="14"/>
                  </a:cubicBezTo>
                  <a:cubicBezTo>
                    <a:pt x="0" y="10"/>
                    <a:pt x="2" y="5"/>
                    <a:pt x="6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98"/>
            <p:cNvSpPr>
              <a:spLocks noEditPoints="1"/>
            </p:cNvSpPr>
            <p:nvPr/>
          </p:nvSpPr>
          <p:spPr bwMode="auto">
            <a:xfrm>
              <a:off x="10535225" y="3314081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0 h 24"/>
                <a:gd name="T6" fmla="*/ 7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7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99"/>
            <p:cNvSpPr>
              <a:spLocks noEditPoints="1"/>
            </p:cNvSpPr>
            <p:nvPr/>
          </p:nvSpPr>
          <p:spPr bwMode="auto">
            <a:xfrm>
              <a:off x="10512267" y="3382214"/>
              <a:ext cx="37029" cy="37029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  <a:gd name="T10" fmla="*/ 19 w 21"/>
                <a:gd name="T11" fmla="*/ 7 h 21"/>
                <a:gd name="T12" fmla="*/ 19 w 21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1"/>
                    <a:pt x="19" y="16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4"/>
                    <a:pt x="7" y="2"/>
                  </a:cubicBezTo>
                  <a:cubicBezTo>
                    <a:pt x="11" y="0"/>
                    <a:pt x="17" y="2"/>
                    <a:pt x="19" y="7"/>
                  </a:cubicBezTo>
                  <a:close/>
                  <a:moveTo>
                    <a:pt x="19" y="7"/>
                  </a:moveTo>
                  <a:cubicBezTo>
                    <a:pt x="19" y="7"/>
                    <a:pt x="19" y="7"/>
                    <a:pt x="19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00"/>
            <p:cNvSpPr>
              <a:spLocks noEditPoints="1"/>
            </p:cNvSpPr>
            <p:nvPr/>
          </p:nvSpPr>
          <p:spPr bwMode="auto">
            <a:xfrm>
              <a:off x="10552999" y="3354072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533744" y="3425909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2"/>
            <p:cNvSpPr>
              <a:spLocks noEditPoints="1"/>
            </p:cNvSpPr>
            <p:nvPr/>
          </p:nvSpPr>
          <p:spPr bwMode="auto">
            <a:xfrm>
              <a:off x="10572254" y="3396285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8318668" y="3474787"/>
              <a:ext cx="251797" cy="278458"/>
            </a:xfrm>
            <a:custGeom>
              <a:avLst/>
              <a:gdLst>
                <a:gd name="T0" fmla="*/ 72 w 144"/>
                <a:gd name="T1" fmla="*/ 17 h 159"/>
                <a:gd name="T2" fmla="*/ 71 w 144"/>
                <a:gd name="T3" fmla="*/ 14 h 159"/>
                <a:gd name="T4" fmla="*/ 62 w 144"/>
                <a:gd name="T5" fmla="*/ 10 h 159"/>
                <a:gd name="T6" fmla="*/ 52 w 144"/>
                <a:gd name="T7" fmla="*/ 15 h 159"/>
                <a:gd name="T8" fmla="*/ 51 w 144"/>
                <a:gd name="T9" fmla="*/ 9 h 159"/>
                <a:gd name="T10" fmla="*/ 34 w 144"/>
                <a:gd name="T11" fmla="*/ 3 h 159"/>
                <a:gd name="T12" fmla="*/ 28 w 144"/>
                <a:gd name="T13" fmla="*/ 19 h 159"/>
                <a:gd name="T14" fmla="*/ 32 w 144"/>
                <a:gd name="T15" fmla="*/ 24 h 159"/>
                <a:gd name="T16" fmla="*/ 23 w 144"/>
                <a:gd name="T17" fmla="*/ 28 h 159"/>
                <a:gd name="T18" fmla="*/ 20 w 144"/>
                <a:gd name="T19" fmla="*/ 37 h 159"/>
                <a:gd name="T20" fmla="*/ 21 w 144"/>
                <a:gd name="T21" fmla="*/ 40 h 159"/>
                <a:gd name="T22" fmla="*/ 8 w 144"/>
                <a:gd name="T23" fmla="*/ 46 h 159"/>
                <a:gd name="T24" fmla="*/ 3 w 144"/>
                <a:gd name="T25" fmla="*/ 60 h 159"/>
                <a:gd name="T26" fmla="*/ 45 w 144"/>
                <a:gd name="T27" fmla="*/ 151 h 159"/>
                <a:gd name="T28" fmla="*/ 58 w 144"/>
                <a:gd name="T29" fmla="*/ 156 h 159"/>
                <a:gd name="T30" fmla="*/ 136 w 144"/>
                <a:gd name="T31" fmla="*/ 121 h 159"/>
                <a:gd name="T32" fmla="*/ 141 w 144"/>
                <a:gd name="T33" fmla="*/ 107 h 159"/>
                <a:gd name="T34" fmla="*/ 99 w 144"/>
                <a:gd name="T35" fmla="*/ 15 h 159"/>
                <a:gd name="T36" fmla="*/ 86 w 144"/>
                <a:gd name="T37" fmla="*/ 10 h 159"/>
                <a:gd name="T38" fmla="*/ 72 w 144"/>
                <a:gd name="T39" fmla="*/ 17 h 159"/>
                <a:gd name="T40" fmla="*/ 32 w 144"/>
                <a:gd name="T41" fmla="*/ 17 h 159"/>
                <a:gd name="T42" fmla="*/ 36 w 144"/>
                <a:gd name="T43" fmla="*/ 7 h 159"/>
                <a:gd name="T44" fmla="*/ 46 w 144"/>
                <a:gd name="T45" fmla="*/ 11 h 159"/>
                <a:gd name="T46" fmla="*/ 46 w 144"/>
                <a:gd name="T47" fmla="*/ 18 h 159"/>
                <a:gd name="T48" fmla="*/ 37 w 144"/>
                <a:gd name="T49" fmla="*/ 21 h 159"/>
                <a:gd name="T50" fmla="*/ 32 w 144"/>
                <a:gd name="T51" fmla="*/ 17 h 159"/>
                <a:gd name="T52" fmla="*/ 129 w 144"/>
                <a:gd name="T53" fmla="*/ 106 h 159"/>
                <a:gd name="T54" fmla="*/ 126 w 144"/>
                <a:gd name="T55" fmla="*/ 114 h 159"/>
                <a:gd name="T56" fmla="*/ 60 w 144"/>
                <a:gd name="T57" fmla="*/ 145 h 159"/>
                <a:gd name="T58" fmla="*/ 51 w 144"/>
                <a:gd name="T59" fmla="*/ 141 h 159"/>
                <a:gd name="T60" fmla="*/ 15 w 144"/>
                <a:gd name="T61" fmla="*/ 61 h 159"/>
                <a:gd name="T62" fmla="*/ 18 w 144"/>
                <a:gd name="T63" fmla="*/ 53 h 159"/>
                <a:gd name="T64" fmla="*/ 26 w 144"/>
                <a:gd name="T65" fmla="*/ 49 h 159"/>
                <a:gd name="T66" fmla="*/ 32 w 144"/>
                <a:gd name="T67" fmla="*/ 52 h 159"/>
                <a:gd name="T68" fmla="*/ 74 w 144"/>
                <a:gd name="T69" fmla="*/ 33 h 159"/>
                <a:gd name="T70" fmla="*/ 76 w 144"/>
                <a:gd name="T71" fmla="*/ 26 h 159"/>
                <a:gd name="T72" fmla="*/ 84 w 144"/>
                <a:gd name="T73" fmla="*/ 22 h 159"/>
                <a:gd name="T74" fmla="*/ 93 w 144"/>
                <a:gd name="T75" fmla="*/ 25 h 159"/>
                <a:gd name="T76" fmla="*/ 129 w 144"/>
                <a:gd name="T77" fmla="*/ 106 h 159"/>
                <a:gd name="T78" fmla="*/ 129 w 144"/>
                <a:gd name="T79" fmla="*/ 106 h 159"/>
                <a:gd name="T80" fmla="*/ 129 w 144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59">
                  <a:moveTo>
                    <a:pt x="72" y="17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69" y="10"/>
                    <a:pt x="65" y="9"/>
                    <a:pt x="62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3"/>
                    <a:pt x="51" y="11"/>
                    <a:pt x="51" y="9"/>
                  </a:cubicBezTo>
                  <a:cubicBezTo>
                    <a:pt x="48" y="3"/>
                    <a:pt x="40" y="0"/>
                    <a:pt x="34" y="3"/>
                  </a:cubicBezTo>
                  <a:cubicBezTo>
                    <a:pt x="28" y="6"/>
                    <a:pt x="25" y="13"/>
                    <a:pt x="28" y="19"/>
                  </a:cubicBezTo>
                  <a:cubicBezTo>
                    <a:pt x="29" y="21"/>
                    <a:pt x="30" y="23"/>
                    <a:pt x="32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0" y="29"/>
                    <a:pt x="19" y="33"/>
                    <a:pt x="20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8"/>
                    <a:pt x="0" y="55"/>
                    <a:pt x="3" y="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7" y="156"/>
                    <a:pt x="53" y="159"/>
                    <a:pt x="58" y="15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8"/>
                    <a:pt x="144" y="112"/>
                    <a:pt x="141" y="107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0"/>
                    <a:pt x="91" y="8"/>
                    <a:pt x="86" y="10"/>
                  </a:cubicBezTo>
                  <a:lnTo>
                    <a:pt x="72" y="17"/>
                  </a:lnTo>
                  <a:close/>
                  <a:moveTo>
                    <a:pt x="32" y="17"/>
                  </a:moveTo>
                  <a:cubicBezTo>
                    <a:pt x="31" y="14"/>
                    <a:pt x="32" y="9"/>
                    <a:pt x="36" y="7"/>
                  </a:cubicBezTo>
                  <a:cubicBezTo>
                    <a:pt x="40" y="6"/>
                    <a:pt x="44" y="7"/>
                    <a:pt x="46" y="11"/>
                  </a:cubicBezTo>
                  <a:cubicBezTo>
                    <a:pt x="47" y="13"/>
                    <a:pt x="47" y="16"/>
                    <a:pt x="46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5" y="21"/>
                    <a:pt x="33" y="19"/>
                    <a:pt x="32" y="17"/>
                  </a:cubicBezTo>
                  <a:close/>
                  <a:moveTo>
                    <a:pt x="129" y="106"/>
                  </a:moveTo>
                  <a:cubicBezTo>
                    <a:pt x="131" y="109"/>
                    <a:pt x="129" y="113"/>
                    <a:pt x="126" y="114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6"/>
                    <a:pt x="53" y="145"/>
                    <a:pt x="51" y="14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3" y="58"/>
                    <a:pt x="15" y="54"/>
                    <a:pt x="18" y="53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52"/>
                    <a:pt x="30" y="53"/>
                    <a:pt x="32" y="5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6" y="31"/>
                    <a:pt x="77" y="28"/>
                    <a:pt x="76" y="2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7" y="21"/>
                    <a:pt x="91" y="22"/>
                    <a:pt x="93" y="25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04"/>
            <p:cNvSpPr>
              <a:spLocks noEditPoints="1"/>
            </p:cNvSpPr>
            <p:nvPr/>
          </p:nvSpPr>
          <p:spPr bwMode="auto">
            <a:xfrm>
              <a:off x="8369027" y="3576987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1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05"/>
            <p:cNvSpPr>
              <a:spLocks noEditPoints="1"/>
            </p:cNvSpPr>
            <p:nvPr/>
          </p:nvSpPr>
          <p:spPr bwMode="auto">
            <a:xfrm>
              <a:off x="8407537" y="3546623"/>
              <a:ext cx="68133" cy="42213"/>
            </a:xfrm>
            <a:custGeom>
              <a:avLst/>
              <a:gdLst>
                <a:gd name="T0" fmla="*/ 31 w 39"/>
                <a:gd name="T1" fmla="*/ 2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1 h 24"/>
                <a:gd name="T10" fmla="*/ 38 w 39"/>
                <a:gd name="T11" fmla="*/ 4 h 24"/>
                <a:gd name="T12" fmla="*/ 31 w 39"/>
                <a:gd name="T13" fmla="*/ 2 h 24"/>
                <a:gd name="T14" fmla="*/ 31 w 39"/>
                <a:gd name="T15" fmla="*/ 2 h 24"/>
                <a:gd name="T16" fmla="*/ 31 w 39"/>
                <a:gd name="T1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2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0"/>
                    <a:pt x="39" y="7"/>
                    <a:pt x="38" y="4"/>
                  </a:cubicBezTo>
                  <a:cubicBezTo>
                    <a:pt x="37" y="2"/>
                    <a:pt x="34" y="0"/>
                    <a:pt x="31" y="2"/>
                  </a:cubicBezTo>
                  <a:close/>
                  <a:moveTo>
                    <a:pt x="31" y="2"/>
                  </a:moveTo>
                  <a:cubicBezTo>
                    <a:pt x="31" y="2"/>
                    <a:pt x="31" y="2"/>
                    <a:pt x="3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06"/>
            <p:cNvSpPr>
              <a:spLocks noEditPoints="1"/>
            </p:cNvSpPr>
            <p:nvPr/>
          </p:nvSpPr>
          <p:spPr bwMode="auto">
            <a:xfrm>
              <a:off x="8386801" y="3616978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4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4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1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8426793" y="3587355"/>
              <a:ext cx="68133" cy="4147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5 w 39"/>
                <a:gd name="T9" fmla="*/ 11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08"/>
            <p:cNvSpPr>
              <a:spLocks noEditPoints="1"/>
            </p:cNvSpPr>
            <p:nvPr/>
          </p:nvSpPr>
          <p:spPr bwMode="auto">
            <a:xfrm>
              <a:off x="8406056" y="3659191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7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9" y="17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5"/>
                    <a:pt x="7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09"/>
            <p:cNvSpPr>
              <a:spLocks noEditPoints="1"/>
            </p:cNvSpPr>
            <p:nvPr/>
          </p:nvSpPr>
          <p:spPr bwMode="auto">
            <a:xfrm>
              <a:off x="8446048" y="3631049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10"/>
            <p:cNvSpPr>
              <a:spLocks noEditPoints="1"/>
            </p:cNvSpPr>
            <p:nvPr/>
          </p:nvSpPr>
          <p:spPr bwMode="auto">
            <a:xfrm>
              <a:off x="8348291" y="2331331"/>
              <a:ext cx="232542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5 h 125"/>
                <a:gd name="T8" fmla="*/ 93 w 133"/>
                <a:gd name="T9" fmla="*/ 16 h 125"/>
                <a:gd name="T10" fmla="*/ 95 w 133"/>
                <a:gd name="T11" fmla="*/ 20 h 125"/>
                <a:gd name="T12" fmla="*/ 113 w 133"/>
                <a:gd name="T13" fmla="*/ 58 h 125"/>
                <a:gd name="T14" fmla="*/ 66 w 133"/>
                <a:gd name="T15" fmla="*/ 105 h 125"/>
                <a:gd name="T16" fmla="*/ 19 w 133"/>
                <a:gd name="T17" fmla="*/ 58 h 125"/>
                <a:gd name="T18" fmla="*/ 38 w 133"/>
                <a:gd name="T19" fmla="*/ 20 h 125"/>
                <a:gd name="T20" fmla="*/ 40 w 133"/>
                <a:gd name="T21" fmla="*/ 16 h 125"/>
                <a:gd name="T22" fmla="*/ 40 w 133"/>
                <a:gd name="T23" fmla="*/ 5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8 h 125"/>
                <a:gd name="T32" fmla="*/ 19 w 133"/>
                <a:gd name="T33" fmla="*/ 105 h 125"/>
                <a:gd name="T34" fmla="*/ 66 w 133"/>
                <a:gd name="T35" fmla="*/ 125 h 125"/>
                <a:gd name="T36" fmla="*/ 113 w 133"/>
                <a:gd name="T37" fmla="*/ 105 h 125"/>
                <a:gd name="T38" fmla="*/ 133 w 133"/>
                <a:gd name="T39" fmla="*/ 58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3"/>
                    <a:pt x="109" y="6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8"/>
                    <a:pt x="93" y="19"/>
                    <a:pt x="95" y="20"/>
                  </a:cubicBezTo>
                  <a:cubicBezTo>
                    <a:pt x="106" y="29"/>
                    <a:pt x="113" y="43"/>
                    <a:pt x="113" y="58"/>
                  </a:cubicBezTo>
                  <a:cubicBezTo>
                    <a:pt x="113" y="84"/>
                    <a:pt x="92" y="105"/>
                    <a:pt x="66" y="105"/>
                  </a:cubicBezTo>
                  <a:cubicBezTo>
                    <a:pt x="40" y="105"/>
                    <a:pt x="19" y="84"/>
                    <a:pt x="19" y="58"/>
                  </a:cubicBezTo>
                  <a:cubicBezTo>
                    <a:pt x="19" y="43"/>
                    <a:pt x="26" y="29"/>
                    <a:pt x="38" y="20"/>
                  </a:cubicBezTo>
                  <a:cubicBezTo>
                    <a:pt x="39" y="19"/>
                    <a:pt x="40" y="18"/>
                    <a:pt x="40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6"/>
                    <a:pt x="16" y="13"/>
                    <a:pt x="10" y="22"/>
                  </a:cubicBezTo>
                  <a:cubicBezTo>
                    <a:pt x="3" y="33"/>
                    <a:pt x="0" y="45"/>
                    <a:pt x="0" y="58"/>
                  </a:cubicBezTo>
                  <a:cubicBezTo>
                    <a:pt x="0" y="76"/>
                    <a:pt x="7" y="92"/>
                    <a:pt x="19" y="105"/>
                  </a:cubicBezTo>
                  <a:cubicBezTo>
                    <a:pt x="32" y="118"/>
                    <a:pt x="49" y="125"/>
                    <a:pt x="66" y="125"/>
                  </a:cubicBezTo>
                  <a:cubicBezTo>
                    <a:pt x="84" y="125"/>
                    <a:pt x="101" y="118"/>
                    <a:pt x="113" y="105"/>
                  </a:cubicBezTo>
                  <a:cubicBezTo>
                    <a:pt x="126" y="92"/>
                    <a:pt x="133" y="76"/>
                    <a:pt x="133" y="58"/>
                  </a:cubicBezTo>
                  <a:cubicBezTo>
                    <a:pt x="133" y="45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11"/>
            <p:cNvSpPr>
              <a:spLocks noEditPoints="1"/>
            </p:cNvSpPr>
            <p:nvPr/>
          </p:nvSpPr>
          <p:spPr bwMode="auto">
            <a:xfrm>
              <a:off x="8444567" y="2301708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8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8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8" y="81"/>
                    <a:pt x="18" y="81"/>
                    <a:pt x="18" y="81"/>
                  </a:cubicBezTo>
                  <a:cubicBezTo>
                    <a:pt x="20" y="81"/>
                    <a:pt x="22" y="79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023917" y="3180776"/>
              <a:ext cx="233283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3 w 133"/>
                <a:gd name="T13" fmla="*/ 59 h 125"/>
                <a:gd name="T14" fmla="*/ 66 w 133"/>
                <a:gd name="T15" fmla="*/ 106 h 125"/>
                <a:gd name="T16" fmla="*/ 19 w 133"/>
                <a:gd name="T17" fmla="*/ 59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9 h 125"/>
                <a:gd name="T32" fmla="*/ 19 w 133"/>
                <a:gd name="T33" fmla="*/ 106 h 125"/>
                <a:gd name="T34" fmla="*/ 66 w 133"/>
                <a:gd name="T35" fmla="*/ 125 h 125"/>
                <a:gd name="T36" fmla="*/ 113 w 133"/>
                <a:gd name="T37" fmla="*/ 106 h 125"/>
                <a:gd name="T38" fmla="*/ 133 w 133"/>
                <a:gd name="T39" fmla="*/ 59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4"/>
                    <a:pt x="109" y="7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9"/>
                    <a:pt x="93" y="20"/>
                    <a:pt x="95" y="21"/>
                  </a:cubicBezTo>
                  <a:cubicBezTo>
                    <a:pt x="106" y="30"/>
                    <a:pt x="113" y="44"/>
                    <a:pt x="113" y="59"/>
                  </a:cubicBezTo>
                  <a:cubicBezTo>
                    <a:pt x="113" y="84"/>
                    <a:pt x="92" y="106"/>
                    <a:pt x="66" y="106"/>
                  </a:cubicBezTo>
                  <a:cubicBezTo>
                    <a:pt x="40" y="106"/>
                    <a:pt x="19" y="84"/>
                    <a:pt x="19" y="59"/>
                  </a:cubicBezTo>
                  <a:cubicBezTo>
                    <a:pt x="19" y="44"/>
                    <a:pt x="26" y="30"/>
                    <a:pt x="38" y="21"/>
                  </a:cubicBezTo>
                  <a:cubicBezTo>
                    <a:pt x="39" y="20"/>
                    <a:pt x="40" y="19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7"/>
                    <a:pt x="16" y="14"/>
                    <a:pt x="10" y="22"/>
                  </a:cubicBezTo>
                  <a:cubicBezTo>
                    <a:pt x="3" y="33"/>
                    <a:pt x="0" y="46"/>
                    <a:pt x="0" y="59"/>
                  </a:cubicBezTo>
                  <a:cubicBezTo>
                    <a:pt x="0" y="76"/>
                    <a:pt x="7" y="93"/>
                    <a:pt x="19" y="106"/>
                  </a:cubicBezTo>
                  <a:cubicBezTo>
                    <a:pt x="32" y="118"/>
                    <a:pt x="48" y="125"/>
                    <a:pt x="66" y="125"/>
                  </a:cubicBezTo>
                  <a:cubicBezTo>
                    <a:pt x="84" y="125"/>
                    <a:pt x="101" y="118"/>
                    <a:pt x="113" y="106"/>
                  </a:cubicBezTo>
                  <a:cubicBezTo>
                    <a:pt x="126" y="93"/>
                    <a:pt x="133" y="76"/>
                    <a:pt x="133" y="59"/>
                  </a:cubicBezTo>
                  <a:cubicBezTo>
                    <a:pt x="133" y="46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3"/>
            <p:cNvSpPr>
              <a:spLocks noEditPoints="1"/>
            </p:cNvSpPr>
            <p:nvPr/>
          </p:nvSpPr>
          <p:spPr bwMode="auto">
            <a:xfrm>
              <a:off x="8120192" y="3152634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7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7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0" y="81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14"/>
            <p:cNvSpPr>
              <a:spLocks noEditPoints="1"/>
            </p:cNvSpPr>
            <p:nvPr/>
          </p:nvSpPr>
          <p:spPr bwMode="auto">
            <a:xfrm>
              <a:off x="6828620" y="2762349"/>
              <a:ext cx="232542" cy="219212"/>
            </a:xfrm>
            <a:custGeom>
              <a:avLst/>
              <a:gdLst>
                <a:gd name="T0" fmla="*/ 123 w 133"/>
                <a:gd name="T1" fmla="*/ 22 h 125"/>
                <a:gd name="T2" fmla="*/ 101 w 133"/>
                <a:gd name="T3" fmla="*/ 1 h 125"/>
                <a:gd name="T4" fmla="*/ 96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4 w 133"/>
                <a:gd name="T13" fmla="*/ 58 h 125"/>
                <a:gd name="T14" fmla="*/ 67 w 133"/>
                <a:gd name="T15" fmla="*/ 106 h 125"/>
                <a:gd name="T16" fmla="*/ 20 w 133"/>
                <a:gd name="T17" fmla="*/ 58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8 w 133"/>
                <a:gd name="T25" fmla="*/ 1 h 125"/>
                <a:gd name="T26" fmla="*/ 32 w 133"/>
                <a:gd name="T27" fmla="*/ 1 h 125"/>
                <a:gd name="T28" fmla="*/ 11 w 133"/>
                <a:gd name="T29" fmla="*/ 22 h 125"/>
                <a:gd name="T30" fmla="*/ 0 w 133"/>
                <a:gd name="T31" fmla="*/ 58 h 125"/>
                <a:gd name="T32" fmla="*/ 20 w 133"/>
                <a:gd name="T33" fmla="*/ 106 h 125"/>
                <a:gd name="T34" fmla="*/ 67 w 133"/>
                <a:gd name="T35" fmla="*/ 125 h 125"/>
                <a:gd name="T36" fmla="*/ 114 w 133"/>
                <a:gd name="T37" fmla="*/ 106 h 125"/>
                <a:gd name="T38" fmla="*/ 133 w 133"/>
                <a:gd name="T39" fmla="*/ 58 h 125"/>
                <a:gd name="T40" fmla="*/ 123 w 133"/>
                <a:gd name="T41" fmla="*/ 22 h 125"/>
                <a:gd name="T42" fmla="*/ 123 w 133"/>
                <a:gd name="T43" fmla="*/ 22 h 125"/>
                <a:gd name="T44" fmla="*/ 123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3" y="22"/>
                  </a:moveTo>
                  <a:cubicBezTo>
                    <a:pt x="117" y="14"/>
                    <a:pt x="110" y="7"/>
                    <a:pt x="101" y="1"/>
                  </a:cubicBezTo>
                  <a:cubicBezTo>
                    <a:pt x="99" y="0"/>
                    <a:pt x="97" y="0"/>
                    <a:pt x="96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8"/>
                    <a:pt x="94" y="20"/>
                    <a:pt x="95" y="21"/>
                  </a:cubicBezTo>
                  <a:cubicBezTo>
                    <a:pt x="107" y="30"/>
                    <a:pt x="114" y="44"/>
                    <a:pt x="114" y="58"/>
                  </a:cubicBezTo>
                  <a:cubicBezTo>
                    <a:pt x="114" y="84"/>
                    <a:pt x="93" y="106"/>
                    <a:pt x="67" y="106"/>
                  </a:cubicBezTo>
                  <a:cubicBezTo>
                    <a:pt x="41" y="106"/>
                    <a:pt x="20" y="84"/>
                    <a:pt x="20" y="58"/>
                  </a:cubicBezTo>
                  <a:cubicBezTo>
                    <a:pt x="20" y="44"/>
                    <a:pt x="27" y="30"/>
                    <a:pt x="38" y="21"/>
                  </a:cubicBezTo>
                  <a:cubicBezTo>
                    <a:pt x="40" y="20"/>
                    <a:pt x="40" y="18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4" y="7"/>
                    <a:pt x="16" y="14"/>
                    <a:pt x="11" y="22"/>
                  </a:cubicBezTo>
                  <a:cubicBezTo>
                    <a:pt x="4" y="33"/>
                    <a:pt x="0" y="46"/>
                    <a:pt x="0" y="58"/>
                  </a:cubicBezTo>
                  <a:cubicBezTo>
                    <a:pt x="0" y="76"/>
                    <a:pt x="7" y="93"/>
                    <a:pt x="20" y="106"/>
                  </a:cubicBezTo>
                  <a:cubicBezTo>
                    <a:pt x="32" y="118"/>
                    <a:pt x="49" y="125"/>
                    <a:pt x="67" y="125"/>
                  </a:cubicBezTo>
                  <a:cubicBezTo>
                    <a:pt x="85" y="125"/>
                    <a:pt x="101" y="118"/>
                    <a:pt x="114" y="106"/>
                  </a:cubicBezTo>
                  <a:cubicBezTo>
                    <a:pt x="126" y="93"/>
                    <a:pt x="133" y="76"/>
                    <a:pt x="133" y="58"/>
                  </a:cubicBezTo>
                  <a:cubicBezTo>
                    <a:pt x="133" y="46"/>
                    <a:pt x="130" y="33"/>
                    <a:pt x="123" y="22"/>
                  </a:cubicBezTo>
                  <a:close/>
                  <a:moveTo>
                    <a:pt x="123" y="22"/>
                  </a:moveTo>
                  <a:cubicBezTo>
                    <a:pt x="123" y="22"/>
                    <a:pt x="123" y="22"/>
                    <a:pt x="123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15"/>
            <p:cNvSpPr>
              <a:spLocks noEditPoints="1"/>
            </p:cNvSpPr>
            <p:nvPr/>
          </p:nvSpPr>
          <p:spPr bwMode="auto">
            <a:xfrm>
              <a:off x="6926377" y="2734207"/>
              <a:ext cx="38510" cy="139970"/>
            </a:xfrm>
            <a:custGeom>
              <a:avLst/>
              <a:gdLst>
                <a:gd name="T0" fmla="*/ 5 w 22"/>
                <a:gd name="T1" fmla="*/ 80 h 80"/>
                <a:gd name="T2" fmla="*/ 17 w 22"/>
                <a:gd name="T3" fmla="*/ 80 h 80"/>
                <a:gd name="T4" fmla="*/ 22 w 22"/>
                <a:gd name="T5" fmla="*/ 76 h 80"/>
                <a:gd name="T6" fmla="*/ 22 w 22"/>
                <a:gd name="T7" fmla="*/ 5 h 80"/>
                <a:gd name="T8" fmla="*/ 17 w 22"/>
                <a:gd name="T9" fmla="*/ 0 h 80"/>
                <a:gd name="T10" fmla="*/ 5 w 22"/>
                <a:gd name="T11" fmla="*/ 0 h 80"/>
                <a:gd name="T12" fmla="*/ 0 w 22"/>
                <a:gd name="T13" fmla="*/ 5 h 80"/>
                <a:gd name="T14" fmla="*/ 0 w 22"/>
                <a:gd name="T15" fmla="*/ 76 h 80"/>
                <a:gd name="T16" fmla="*/ 5 w 22"/>
                <a:gd name="T17" fmla="*/ 80 h 80"/>
                <a:gd name="T18" fmla="*/ 5 w 22"/>
                <a:gd name="T19" fmla="*/ 80 h 80"/>
                <a:gd name="T20" fmla="*/ 5 w 22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0">
                  <a:moveTo>
                    <a:pt x="5" y="8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20" y="80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5" y="80"/>
                  </a:cubicBezTo>
                  <a:close/>
                  <a:moveTo>
                    <a:pt x="5" y="80"/>
                  </a:moveTo>
                  <a:cubicBezTo>
                    <a:pt x="5" y="80"/>
                    <a:pt x="5" y="80"/>
                    <a:pt x="5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16"/>
            <p:cNvSpPr>
              <a:spLocks noEditPoints="1"/>
            </p:cNvSpPr>
            <p:nvPr/>
          </p:nvSpPr>
          <p:spPr bwMode="auto">
            <a:xfrm>
              <a:off x="9582839" y="2617195"/>
              <a:ext cx="108125" cy="77020"/>
            </a:xfrm>
            <a:custGeom>
              <a:avLst/>
              <a:gdLst>
                <a:gd name="T0" fmla="*/ 2 w 62"/>
                <a:gd name="T1" fmla="*/ 25 h 44"/>
                <a:gd name="T2" fmla="*/ 50 w 62"/>
                <a:gd name="T3" fmla="*/ 44 h 44"/>
                <a:gd name="T4" fmla="*/ 53 w 62"/>
                <a:gd name="T5" fmla="*/ 42 h 44"/>
                <a:gd name="T6" fmla="*/ 62 w 62"/>
                <a:gd name="T7" fmla="*/ 21 h 44"/>
                <a:gd name="T8" fmla="*/ 9 w 62"/>
                <a:gd name="T9" fmla="*/ 0 h 44"/>
                <a:gd name="T10" fmla="*/ 0 w 62"/>
                <a:gd name="T11" fmla="*/ 21 h 44"/>
                <a:gd name="T12" fmla="*/ 2 w 62"/>
                <a:gd name="T13" fmla="*/ 25 h 44"/>
                <a:gd name="T14" fmla="*/ 2 w 62"/>
                <a:gd name="T15" fmla="*/ 25 h 44"/>
                <a:gd name="T16" fmla="*/ 2 w 62"/>
                <a:gd name="T1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4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3" y="44"/>
                    <a:pt x="53" y="4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17"/>
            <p:cNvSpPr>
              <a:spLocks noEditPoints="1"/>
            </p:cNvSpPr>
            <p:nvPr/>
          </p:nvSpPr>
          <p:spPr bwMode="auto">
            <a:xfrm>
              <a:off x="9445831" y="2594237"/>
              <a:ext cx="285864" cy="308081"/>
            </a:xfrm>
            <a:custGeom>
              <a:avLst/>
              <a:gdLst>
                <a:gd name="T0" fmla="*/ 162 w 163"/>
                <a:gd name="T1" fmla="*/ 81 h 176"/>
                <a:gd name="T2" fmla="*/ 146 w 163"/>
                <a:gd name="T3" fmla="*/ 43 h 176"/>
                <a:gd name="T4" fmla="*/ 140 w 163"/>
                <a:gd name="T5" fmla="*/ 59 h 176"/>
                <a:gd name="T6" fmla="*/ 124 w 163"/>
                <a:gd name="T7" fmla="*/ 65 h 176"/>
                <a:gd name="T8" fmla="*/ 76 w 163"/>
                <a:gd name="T9" fmla="*/ 46 h 176"/>
                <a:gd name="T10" fmla="*/ 70 w 163"/>
                <a:gd name="T11" fmla="*/ 30 h 176"/>
                <a:gd name="T12" fmla="*/ 78 w 163"/>
                <a:gd name="T13" fmla="*/ 9 h 176"/>
                <a:gd name="T14" fmla="*/ 61 w 163"/>
                <a:gd name="T15" fmla="*/ 2 h 176"/>
                <a:gd name="T16" fmla="*/ 44 w 163"/>
                <a:gd name="T17" fmla="*/ 9 h 176"/>
                <a:gd name="T18" fmla="*/ 2 w 163"/>
                <a:gd name="T19" fmla="*/ 114 h 176"/>
                <a:gd name="T20" fmla="*/ 9 w 163"/>
                <a:gd name="T21" fmla="*/ 131 h 176"/>
                <a:gd name="T22" fmla="*/ 114 w 163"/>
                <a:gd name="T23" fmla="*/ 173 h 176"/>
                <a:gd name="T24" fmla="*/ 130 w 163"/>
                <a:gd name="T25" fmla="*/ 166 h 176"/>
                <a:gd name="T26" fmla="*/ 162 w 163"/>
                <a:gd name="T27" fmla="*/ 87 h 176"/>
                <a:gd name="T28" fmla="*/ 162 w 163"/>
                <a:gd name="T29" fmla="*/ 81 h 176"/>
                <a:gd name="T30" fmla="*/ 117 w 163"/>
                <a:gd name="T31" fmla="*/ 143 h 176"/>
                <a:gd name="T32" fmla="*/ 107 w 163"/>
                <a:gd name="T33" fmla="*/ 147 h 176"/>
                <a:gd name="T34" fmla="*/ 32 w 163"/>
                <a:gd name="T35" fmla="*/ 117 h 176"/>
                <a:gd name="T36" fmla="*/ 28 w 163"/>
                <a:gd name="T37" fmla="*/ 107 h 176"/>
                <a:gd name="T38" fmla="*/ 43 w 163"/>
                <a:gd name="T39" fmla="*/ 71 h 176"/>
                <a:gd name="T40" fmla="*/ 52 w 163"/>
                <a:gd name="T41" fmla="*/ 67 h 176"/>
                <a:gd name="T42" fmla="*/ 127 w 163"/>
                <a:gd name="T43" fmla="*/ 97 h 176"/>
                <a:gd name="T44" fmla="*/ 131 w 163"/>
                <a:gd name="T45" fmla="*/ 107 h 176"/>
                <a:gd name="T46" fmla="*/ 117 w 163"/>
                <a:gd name="T47" fmla="*/ 143 h 176"/>
                <a:gd name="T48" fmla="*/ 117 w 163"/>
                <a:gd name="T49" fmla="*/ 143 h 176"/>
                <a:gd name="T50" fmla="*/ 117 w 163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6">
                  <a:moveTo>
                    <a:pt x="162" y="81"/>
                  </a:moveTo>
                  <a:cubicBezTo>
                    <a:pt x="146" y="43"/>
                    <a:pt x="146" y="43"/>
                    <a:pt x="146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7" y="65"/>
                    <a:pt x="130" y="68"/>
                    <a:pt x="124" y="6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0" y="44"/>
                    <a:pt x="67" y="37"/>
                    <a:pt x="70" y="3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54" y="0"/>
                    <a:pt x="47" y="3"/>
                    <a:pt x="44" y="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0" y="121"/>
                    <a:pt x="3" y="128"/>
                    <a:pt x="9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0" y="176"/>
                    <a:pt x="128" y="172"/>
                    <a:pt x="130" y="16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3" y="85"/>
                    <a:pt x="163" y="83"/>
                    <a:pt x="162" y="81"/>
                  </a:cubicBezTo>
                  <a:close/>
                  <a:moveTo>
                    <a:pt x="117" y="143"/>
                  </a:moveTo>
                  <a:cubicBezTo>
                    <a:pt x="115" y="146"/>
                    <a:pt x="111" y="148"/>
                    <a:pt x="107" y="14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29" y="115"/>
                    <a:pt x="27" y="111"/>
                    <a:pt x="28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67"/>
                    <a:pt x="49" y="66"/>
                    <a:pt x="52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1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18"/>
            <p:cNvSpPr>
              <a:spLocks noEditPoints="1"/>
            </p:cNvSpPr>
            <p:nvPr/>
          </p:nvSpPr>
          <p:spPr bwMode="auto">
            <a:xfrm>
              <a:off x="9531739" y="2734207"/>
              <a:ext cx="120715" cy="61468"/>
            </a:xfrm>
            <a:custGeom>
              <a:avLst/>
              <a:gdLst>
                <a:gd name="T0" fmla="*/ 66 w 69"/>
                <a:gd name="T1" fmla="*/ 25 h 35"/>
                <a:gd name="T2" fmla="*/ 7 w 69"/>
                <a:gd name="T3" fmla="*/ 1 h 35"/>
                <a:gd name="T4" fmla="*/ 1 w 69"/>
                <a:gd name="T5" fmla="*/ 4 h 35"/>
                <a:gd name="T6" fmla="*/ 3 w 69"/>
                <a:gd name="T7" fmla="*/ 10 h 35"/>
                <a:gd name="T8" fmla="*/ 62 w 69"/>
                <a:gd name="T9" fmla="*/ 34 h 35"/>
                <a:gd name="T10" fmla="*/ 68 w 69"/>
                <a:gd name="T11" fmla="*/ 31 h 35"/>
                <a:gd name="T12" fmla="*/ 66 w 69"/>
                <a:gd name="T13" fmla="*/ 25 h 35"/>
                <a:gd name="T14" fmla="*/ 66 w 69"/>
                <a:gd name="T15" fmla="*/ 25 h 35"/>
                <a:gd name="T16" fmla="*/ 66 w 69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5"/>
                    <a:pt x="67" y="33"/>
                    <a:pt x="68" y="31"/>
                  </a:cubicBezTo>
                  <a:cubicBezTo>
                    <a:pt x="69" y="29"/>
                    <a:pt x="68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19"/>
            <p:cNvSpPr>
              <a:spLocks noEditPoints="1"/>
            </p:cNvSpPr>
            <p:nvPr/>
          </p:nvSpPr>
          <p:spPr bwMode="auto">
            <a:xfrm>
              <a:off x="9533220" y="2771236"/>
              <a:ext cx="93313" cy="47397"/>
            </a:xfrm>
            <a:custGeom>
              <a:avLst/>
              <a:gdLst>
                <a:gd name="T0" fmla="*/ 49 w 53"/>
                <a:gd name="T1" fmla="*/ 18 h 27"/>
                <a:gd name="T2" fmla="*/ 7 w 53"/>
                <a:gd name="T3" fmla="*/ 1 h 27"/>
                <a:gd name="T4" fmla="*/ 1 w 53"/>
                <a:gd name="T5" fmla="*/ 3 h 27"/>
                <a:gd name="T6" fmla="*/ 4 w 53"/>
                <a:gd name="T7" fmla="*/ 9 h 27"/>
                <a:gd name="T8" fmla="*/ 46 w 53"/>
                <a:gd name="T9" fmla="*/ 26 h 27"/>
                <a:gd name="T10" fmla="*/ 52 w 53"/>
                <a:gd name="T11" fmla="*/ 24 h 27"/>
                <a:gd name="T12" fmla="*/ 49 w 53"/>
                <a:gd name="T13" fmla="*/ 18 h 27"/>
                <a:gd name="T14" fmla="*/ 49 w 53"/>
                <a:gd name="T15" fmla="*/ 18 h 27"/>
                <a:gd name="T16" fmla="*/ 49 w 53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6"/>
                    <a:pt x="2" y="8"/>
                    <a:pt x="4" y="9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7"/>
                    <a:pt x="51" y="26"/>
                    <a:pt x="52" y="24"/>
                  </a:cubicBezTo>
                  <a:cubicBezTo>
                    <a:pt x="53" y="21"/>
                    <a:pt x="52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20"/>
            <p:cNvSpPr>
              <a:spLocks noEditPoints="1"/>
            </p:cNvSpPr>
            <p:nvPr/>
          </p:nvSpPr>
          <p:spPr bwMode="auto">
            <a:xfrm>
              <a:off x="7062643" y="2960084"/>
              <a:ext cx="110346" cy="79242"/>
            </a:xfrm>
            <a:custGeom>
              <a:avLst/>
              <a:gdLst>
                <a:gd name="T0" fmla="*/ 60 w 63"/>
                <a:gd name="T1" fmla="*/ 25 h 45"/>
                <a:gd name="T2" fmla="*/ 62 w 63"/>
                <a:gd name="T3" fmla="*/ 21 h 45"/>
                <a:gd name="T4" fmla="*/ 53 w 63"/>
                <a:gd name="T5" fmla="*/ 0 h 45"/>
                <a:gd name="T6" fmla="*/ 0 w 63"/>
                <a:gd name="T7" fmla="*/ 22 h 45"/>
                <a:gd name="T8" fmla="*/ 9 w 63"/>
                <a:gd name="T9" fmla="*/ 43 h 45"/>
                <a:gd name="T10" fmla="*/ 13 w 63"/>
                <a:gd name="T11" fmla="*/ 44 h 45"/>
                <a:gd name="T12" fmla="*/ 60 w 63"/>
                <a:gd name="T13" fmla="*/ 25 h 45"/>
                <a:gd name="T14" fmla="*/ 60 w 63"/>
                <a:gd name="T15" fmla="*/ 25 h 45"/>
                <a:gd name="T16" fmla="*/ 60 w 63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5">
                  <a:moveTo>
                    <a:pt x="60" y="25"/>
                  </a:moveTo>
                  <a:cubicBezTo>
                    <a:pt x="62" y="24"/>
                    <a:pt x="63" y="23"/>
                    <a:pt x="6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1" y="45"/>
                    <a:pt x="13" y="44"/>
                  </a:cubicBezTo>
                  <a:cubicBezTo>
                    <a:pt x="60" y="25"/>
                    <a:pt x="60" y="25"/>
                    <a:pt x="60" y="25"/>
                  </a:cubicBezTo>
                  <a:close/>
                  <a:moveTo>
                    <a:pt x="60" y="25"/>
                  </a:moveTo>
                  <a:cubicBezTo>
                    <a:pt x="60" y="25"/>
                    <a:pt x="60" y="25"/>
                    <a:pt x="6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21"/>
            <p:cNvSpPr>
              <a:spLocks noEditPoints="1"/>
            </p:cNvSpPr>
            <p:nvPr/>
          </p:nvSpPr>
          <p:spPr bwMode="auto">
            <a:xfrm>
              <a:off x="7022652" y="2937126"/>
              <a:ext cx="287345" cy="308822"/>
            </a:xfrm>
            <a:custGeom>
              <a:avLst/>
              <a:gdLst>
                <a:gd name="T0" fmla="*/ 1 w 164"/>
                <a:gd name="T1" fmla="*/ 81 h 176"/>
                <a:gd name="T2" fmla="*/ 1 w 164"/>
                <a:gd name="T3" fmla="*/ 87 h 176"/>
                <a:gd name="T4" fmla="*/ 33 w 164"/>
                <a:gd name="T5" fmla="*/ 166 h 176"/>
                <a:gd name="T6" fmla="*/ 49 w 164"/>
                <a:gd name="T7" fmla="*/ 173 h 176"/>
                <a:gd name="T8" fmla="*/ 154 w 164"/>
                <a:gd name="T9" fmla="*/ 131 h 176"/>
                <a:gd name="T10" fmla="*/ 161 w 164"/>
                <a:gd name="T11" fmla="*/ 114 h 176"/>
                <a:gd name="T12" fmla="*/ 119 w 164"/>
                <a:gd name="T13" fmla="*/ 10 h 176"/>
                <a:gd name="T14" fmla="*/ 102 w 164"/>
                <a:gd name="T15" fmla="*/ 3 h 176"/>
                <a:gd name="T16" fmla="*/ 85 w 164"/>
                <a:gd name="T17" fmla="*/ 10 h 176"/>
                <a:gd name="T18" fmla="*/ 94 w 164"/>
                <a:gd name="T19" fmla="*/ 31 h 176"/>
                <a:gd name="T20" fmla="*/ 87 w 164"/>
                <a:gd name="T21" fmla="*/ 46 h 176"/>
                <a:gd name="T22" fmla="*/ 39 w 164"/>
                <a:gd name="T23" fmla="*/ 66 h 176"/>
                <a:gd name="T24" fmla="*/ 23 w 164"/>
                <a:gd name="T25" fmla="*/ 59 h 176"/>
                <a:gd name="T26" fmla="*/ 17 w 164"/>
                <a:gd name="T27" fmla="*/ 43 h 176"/>
                <a:gd name="T28" fmla="*/ 1 w 164"/>
                <a:gd name="T29" fmla="*/ 81 h 176"/>
                <a:gd name="T30" fmla="*/ 32 w 164"/>
                <a:gd name="T31" fmla="*/ 107 h 176"/>
                <a:gd name="T32" fmla="*/ 36 w 164"/>
                <a:gd name="T33" fmla="*/ 98 h 176"/>
                <a:gd name="T34" fmla="*/ 111 w 164"/>
                <a:gd name="T35" fmla="*/ 67 h 176"/>
                <a:gd name="T36" fmla="*/ 121 w 164"/>
                <a:gd name="T37" fmla="*/ 71 h 176"/>
                <a:gd name="T38" fmla="*/ 135 w 164"/>
                <a:gd name="T39" fmla="*/ 107 h 176"/>
                <a:gd name="T40" fmla="*/ 131 w 164"/>
                <a:gd name="T41" fmla="*/ 117 h 176"/>
                <a:gd name="T42" fmla="*/ 56 w 164"/>
                <a:gd name="T43" fmla="*/ 147 h 176"/>
                <a:gd name="T44" fmla="*/ 47 w 164"/>
                <a:gd name="T45" fmla="*/ 143 h 176"/>
                <a:gd name="T46" fmla="*/ 32 w 164"/>
                <a:gd name="T47" fmla="*/ 107 h 176"/>
                <a:gd name="T48" fmla="*/ 47 w 164"/>
                <a:gd name="T49" fmla="*/ 143 h 176"/>
                <a:gd name="T50" fmla="*/ 4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" y="81"/>
                  </a:moveTo>
                  <a:cubicBezTo>
                    <a:pt x="0" y="83"/>
                    <a:pt x="0" y="85"/>
                    <a:pt x="1" y="87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73"/>
                    <a:pt x="43" y="176"/>
                    <a:pt x="49" y="173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61" y="128"/>
                    <a:pt x="164" y="121"/>
                    <a:pt x="161" y="114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6" y="3"/>
                    <a:pt x="109" y="0"/>
                    <a:pt x="102" y="3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6" y="37"/>
                    <a:pt x="93" y="44"/>
                    <a:pt x="87" y="4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8"/>
                    <a:pt x="26" y="65"/>
                    <a:pt x="23" y="5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" y="81"/>
                    <a:pt x="1" y="81"/>
                    <a:pt x="1" y="81"/>
                  </a:cubicBezTo>
                  <a:close/>
                  <a:moveTo>
                    <a:pt x="32" y="107"/>
                  </a:moveTo>
                  <a:cubicBezTo>
                    <a:pt x="31" y="103"/>
                    <a:pt x="32" y="99"/>
                    <a:pt x="36" y="98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5" y="66"/>
                    <a:pt x="119" y="68"/>
                    <a:pt x="121" y="71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7" y="111"/>
                    <a:pt x="135" y="115"/>
                    <a:pt x="131" y="117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3" y="149"/>
                    <a:pt x="48" y="147"/>
                    <a:pt x="47" y="143"/>
                  </a:cubicBezTo>
                  <a:lnTo>
                    <a:pt x="32" y="107"/>
                  </a:lnTo>
                  <a:close/>
                  <a:moveTo>
                    <a:pt x="47" y="143"/>
                  </a:moveTo>
                  <a:cubicBezTo>
                    <a:pt x="47" y="143"/>
                    <a:pt x="47" y="143"/>
                    <a:pt x="4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22"/>
            <p:cNvSpPr>
              <a:spLocks noEditPoints="1"/>
            </p:cNvSpPr>
            <p:nvPr/>
          </p:nvSpPr>
          <p:spPr bwMode="auto">
            <a:xfrm>
              <a:off x="7101154" y="3079317"/>
              <a:ext cx="121455" cy="59246"/>
            </a:xfrm>
            <a:custGeom>
              <a:avLst/>
              <a:gdLst>
                <a:gd name="T0" fmla="*/ 4 w 69"/>
                <a:gd name="T1" fmla="*/ 24 h 34"/>
                <a:gd name="T2" fmla="*/ 1 w 69"/>
                <a:gd name="T3" fmla="*/ 30 h 34"/>
                <a:gd name="T4" fmla="*/ 7 w 69"/>
                <a:gd name="T5" fmla="*/ 33 h 34"/>
                <a:gd name="T6" fmla="*/ 66 w 69"/>
                <a:gd name="T7" fmla="*/ 9 h 34"/>
                <a:gd name="T8" fmla="*/ 69 w 69"/>
                <a:gd name="T9" fmla="*/ 3 h 34"/>
                <a:gd name="T10" fmla="*/ 63 w 69"/>
                <a:gd name="T11" fmla="*/ 1 h 34"/>
                <a:gd name="T12" fmla="*/ 4 w 69"/>
                <a:gd name="T13" fmla="*/ 24 h 34"/>
                <a:gd name="T14" fmla="*/ 4 w 69"/>
                <a:gd name="T15" fmla="*/ 24 h 34"/>
                <a:gd name="T16" fmla="*/ 4 w 69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4">
                  <a:moveTo>
                    <a:pt x="4" y="24"/>
                  </a:moveTo>
                  <a:cubicBezTo>
                    <a:pt x="1" y="25"/>
                    <a:pt x="0" y="28"/>
                    <a:pt x="1" y="30"/>
                  </a:cubicBezTo>
                  <a:cubicBezTo>
                    <a:pt x="2" y="33"/>
                    <a:pt x="5" y="34"/>
                    <a:pt x="7" y="3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8"/>
                    <a:pt x="69" y="5"/>
                    <a:pt x="69" y="3"/>
                  </a:cubicBezTo>
                  <a:cubicBezTo>
                    <a:pt x="68" y="1"/>
                    <a:pt x="65" y="0"/>
                    <a:pt x="63" y="1"/>
                  </a:cubicBezTo>
                  <a:cubicBezTo>
                    <a:pt x="4" y="24"/>
                    <a:pt x="4" y="24"/>
                    <a:pt x="4" y="24"/>
                  </a:cubicBezTo>
                  <a:close/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23"/>
            <p:cNvSpPr>
              <a:spLocks noEditPoints="1"/>
            </p:cNvSpPr>
            <p:nvPr/>
          </p:nvSpPr>
          <p:spPr bwMode="auto">
            <a:xfrm>
              <a:off x="7129296" y="3114124"/>
              <a:ext cx="91091" cy="48878"/>
            </a:xfrm>
            <a:custGeom>
              <a:avLst/>
              <a:gdLst>
                <a:gd name="T0" fmla="*/ 3 w 52"/>
                <a:gd name="T1" fmla="*/ 18 h 28"/>
                <a:gd name="T2" fmla="*/ 0 w 52"/>
                <a:gd name="T3" fmla="*/ 24 h 28"/>
                <a:gd name="T4" fmla="*/ 6 w 52"/>
                <a:gd name="T5" fmla="*/ 27 h 28"/>
                <a:gd name="T6" fmla="*/ 48 w 52"/>
                <a:gd name="T7" fmla="*/ 10 h 28"/>
                <a:gd name="T8" fmla="*/ 51 w 52"/>
                <a:gd name="T9" fmla="*/ 4 h 28"/>
                <a:gd name="T10" fmla="*/ 45 w 52"/>
                <a:gd name="T11" fmla="*/ 1 h 28"/>
                <a:gd name="T12" fmla="*/ 3 w 52"/>
                <a:gd name="T13" fmla="*/ 18 h 28"/>
                <a:gd name="T14" fmla="*/ 3 w 52"/>
                <a:gd name="T15" fmla="*/ 18 h 28"/>
                <a:gd name="T16" fmla="*/ 3 w 52"/>
                <a:gd name="T1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8">
                  <a:moveTo>
                    <a:pt x="3" y="18"/>
                  </a:moveTo>
                  <a:cubicBezTo>
                    <a:pt x="1" y="19"/>
                    <a:pt x="0" y="22"/>
                    <a:pt x="0" y="24"/>
                  </a:cubicBezTo>
                  <a:cubicBezTo>
                    <a:pt x="1" y="26"/>
                    <a:pt x="4" y="28"/>
                    <a:pt x="6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2" y="6"/>
                    <a:pt x="51" y="4"/>
                  </a:cubicBezTo>
                  <a:cubicBezTo>
                    <a:pt x="50" y="1"/>
                    <a:pt x="47" y="0"/>
                    <a:pt x="45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24"/>
            <p:cNvSpPr>
              <a:spLocks noEditPoints="1"/>
            </p:cNvSpPr>
            <p:nvPr/>
          </p:nvSpPr>
          <p:spPr bwMode="auto">
            <a:xfrm>
              <a:off x="7833588" y="3758429"/>
              <a:ext cx="108125" cy="79242"/>
            </a:xfrm>
            <a:custGeom>
              <a:avLst/>
              <a:gdLst>
                <a:gd name="T0" fmla="*/ 2 w 62"/>
                <a:gd name="T1" fmla="*/ 25 h 45"/>
                <a:gd name="T2" fmla="*/ 50 w 62"/>
                <a:gd name="T3" fmla="*/ 44 h 45"/>
                <a:gd name="T4" fmla="*/ 54 w 62"/>
                <a:gd name="T5" fmla="*/ 43 h 45"/>
                <a:gd name="T6" fmla="*/ 62 w 62"/>
                <a:gd name="T7" fmla="*/ 21 h 45"/>
                <a:gd name="T8" fmla="*/ 9 w 62"/>
                <a:gd name="T9" fmla="*/ 0 h 45"/>
                <a:gd name="T10" fmla="*/ 1 w 62"/>
                <a:gd name="T11" fmla="*/ 21 h 45"/>
                <a:gd name="T12" fmla="*/ 2 w 62"/>
                <a:gd name="T13" fmla="*/ 25 h 45"/>
                <a:gd name="T14" fmla="*/ 2 w 62"/>
                <a:gd name="T15" fmla="*/ 25 h 45"/>
                <a:gd name="T16" fmla="*/ 2 w 62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5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2" y="45"/>
                    <a:pt x="53" y="44"/>
                    <a:pt x="54" y="43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1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25"/>
            <p:cNvSpPr>
              <a:spLocks noEditPoints="1"/>
            </p:cNvSpPr>
            <p:nvPr/>
          </p:nvSpPr>
          <p:spPr bwMode="auto">
            <a:xfrm>
              <a:off x="7696580" y="3736212"/>
              <a:ext cx="287345" cy="308081"/>
            </a:xfrm>
            <a:custGeom>
              <a:avLst/>
              <a:gdLst>
                <a:gd name="T0" fmla="*/ 163 w 164"/>
                <a:gd name="T1" fmla="*/ 81 h 176"/>
                <a:gd name="T2" fmla="*/ 147 w 164"/>
                <a:gd name="T3" fmla="*/ 43 h 176"/>
                <a:gd name="T4" fmla="*/ 140 w 164"/>
                <a:gd name="T5" fmla="*/ 59 h 176"/>
                <a:gd name="T6" fmla="*/ 125 w 164"/>
                <a:gd name="T7" fmla="*/ 66 h 176"/>
                <a:gd name="T8" fmla="*/ 77 w 164"/>
                <a:gd name="T9" fmla="*/ 46 h 176"/>
                <a:gd name="T10" fmla="*/ 70 w 164"/>
                <a:gd name="T11" fmla="*/ 31 h 176"/>
                <a:gd name="T12" fmla="*/ 79 w 164"/>
                <a:gd name="T13" fmla="*/ 10 h 176"/>
                <a:gd name="T14" fmla="*/ 61 w 164"/>
                <a:gd name="T15" fmla="*/ 3 h 176"/>
                <a:gd name="T16" fmla="*/ 45 w 164"/>
                <a:gd name="T17" fmla="*/ 10 h 176"/>
                <a:gd name="T18" fmla="*/ 3 w 164"/>
                <a:gd name="T19" fmla="*/ 114 h 176"/>
                <a:gd name="T20" fmla="*/ 10 w 164"/>
                <a:gd name="T21" fmla="*/ 131 h 176"/>
                <a:gd name="T22" fmla="*/ 114 w 164"/>
                <a:gd name="T23" fmla="*/ 173 h 176"/>
                <a:gd name="T24" fmla="*/ 131 w 164"/>
                <a:gd name="T25" fmla="*/ 166 h 176"/>
                <a:gd name="T26" fmla="*/ 163 w 164"/>
                <a:gd name="T27" fmla="*/ 87 h 176"/>
                <a:gd name="T28" fmla="*/ 163 w 164"/>
                <a:gd name="T29" fmla="*/ 81 h 176"/>
                <a:gd name="T30" fmla="*/ 117 w 164"/>
                <a:gd name="T31" fmla="*/ 143 h 176"/>
                <a:gd name="T32" fmla="*/ 107 w 164"/>
                <a:gd name="T33" fmla="*/ 147 h 176"/>
                <a:gd name="T34" fmla="*/ 33 w 164"/>
                <a:gd name="T35" fmla="*/ 117 h 176"/>
                <a:gd name="T36" fmla="*/ 29 w 164"/>
                <a:gd name="T37" fmla="*/ 107 h 176"/>
                <a:gd name="T38" fmla="*/ 43 w 164"/>
                <a:gd name="T39" fmla="*/ 71 h 176"/>
                <a:gd name="T40" fmla="*/ 53 w 164"/>
                <a:gd name="T41" fmla="*/ 67 h 176"/>
                <a:gd name="T42" fmla="*/ 127 w 164"/>
                <a:gd name="T43" fmla="*/ 97 h 176"/>
                <a:gd name="T44" fmla="*/ 132 w 164"/>
                <a:gd name="T45" fmla="*/ 107 h 176"/>
                <a:gd name="T46" fmla="*/ 117 w 164"/>
                <a:gd name="T47" fmla="*/ 143 h 176"/>
                <a:gd name="T48" fmla="*/ 117 w 164"/>
                <a:gd name="T49" fmla="*/ 143 h 176"/>
                <a:gd name="T50" fmla="*/ 11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63" y="81"/>
                  </a:moveTo>
                  <a:cubicBezTo>
                    <a:pt x="147" y="43"/>
                    <a:pt x="147" y="43"/>
                    <a:pt x="147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5"/>
                    <a:pt x="131" y="68"/>
                    <a:pt x="125" y="6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1" y="44"/>
                    <a:pt x="68" y="37"/>
                    <a:pt x="70" y="31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5" y="0"/>
                    <a:pt x="48" y="3"/>
                    <a:pt x="45" y="10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0" y="121"/>
                    <a:pt x="3" y="128"/>
                    <a:pt x="10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1" y="176"/>
                    <a:pt x="128" y="173"/>
                    <a:pt x="131" y="16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4" y="85"/>
                    <a:pt x="164" y="83"/>
                    <a:pt x="163" y="81"/>
                  </a:cubicBezTo>
                  <a:close/>
                  <a:moveTo>
                    <a:pt x="117" y="143"/>
                  </a:moveTo>
                  <a:cubicBezTo>
                    <a:pt x="116" y="147"/>
                    <a:pt x="111" y="148"/>
                    <a:pt x="107" y="14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9" y="115"/>
                    <a:pt x="27" y="111"/>
                    <a:pt x="29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5" y="68"/>
                    <a:pt x="49" y="66"/>
                    <a:pt x="53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2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7782488" y="3876181"/>
              <a:ext cx="122936" cy="61468"/>
            </a:xfrm>
            <a:custGeom>
              <a:avLst/>
              <a:gdLst>
                <a:gd name="T0" fmla="*/ 66 w 70"/>
                <a:gd name="T1" fmla="*/ 25 h 35"/>
                <a:gd name="T2" fmla="*/ 7 w 70"/>
                <a:gd name="T3" fmla="*/ 1 h 35"/>
                <a:gd name="T4" fmla="*/ 1 w 70"/>
                <a:gd name="T5" fmla="*/ 4 h 35"/>
                <a:gd name="T6" fmla="*/ 4 w 70"/>
                <a:gd name="T7" fmla="*/ 10 h 35"/>
                <a:gd name="T8" fmla="*/ 63 w 70"/>
                <a:gd name="T9" fmla="*/ 34 h 35"/>
                <a:gd name="T10" fmla="*/ 69 w 70"/>
                <a:gd name="T11" fmla="*/ 31 h 35"/>
                <a:gd name="T12" fmla="*/ 66 w 70"/>
                <a:gd name="T13" fmla="*/ 25 h 35"/>
                <a:gd name="T14" fmla="*/ 66 w 70"/>
                <a:gd name="T15" fmla="*/ 25 h 35"/>
                <a:gd name="T16" fmla="*/ 66 w 70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1" y="9"/>
                    <a:pt x="4" y="10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5" y="35"/>
                    <a:pt x="68" y="34"/>
                    <a:pt x="69" y="31"/>
                  </a:cubicBezTo>
                  <a:cubicBezTo>
                    <a:pt x="70" y="29"/>
                    <a:pt x="69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27"/>
            <p:cNvSpPr>
              <a:spLocks noEditPoints="1"/>
            </p:cNvSpPr>
            <p:nvPr/>
          </p:nvSpPr>
          <p:spPr bwMode="auto">
            <a:xfrm>
              <a:off x="7786190" y="3913211"/>
              <a:ext cx="91091" cy="46657"/>
            </a:xfrm>
            <a:custGeom>
              <a:avLst/>
              <a:gdLst>
                <a:gd name="T0" fmla="*/ 49 w 52"/>
                <a:gd name="T1" fmla="*/ 18 h 27"/>
                <a:gd name="T2" fmla="*/ 7 w 52"/>
                <a:gd name="T3" fmla="*/ 1 h 27"/>
                <a:gd name="T4" fmla="*/ 1 w 52"/>
                <a:gd name="T5" fmla="*/ 4 h 27"/>
                <a:gd name="T6" fmla="*/ 3 w 52"/>
                <a:gd name="T7" fmla="*/ 10 h 27"/>
                <a:gd name="T8" fmla="*/ 45 w 52"/>
                <a:gd name="T9" fmla="*/ 26 h 27"/>
                <a:gd name="T10" fmla="*/ 51 w 52"/>
                <a:gd name="T11" fmla="*/ 24 h 27"/>
                <a:gd name="T12" fmla="*/ 49 w 52"/>
                <a:gd name="T13" fmla="*/ 18 h 27"/>
                <a:gd name="T14" fmla="*/ 49 w 52"/>
                <a:gd name="T15" fmla="*/ 18 h 27"/>
                <a:gd name="T16" fmla="*/ 49 w 52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7"/>
                    <a:pt x="50" y="26"/>
                    <a:pt x="51" y="24"/>
                  </a:cubicBezTo>
                  <a:cubicBezTo>
                    <a:pt x="52" y="22"/>
                    <a:pt x="51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28"/>
            <p:cNvSpPr>
              <a:spLocks noEditPoints="1"/>
            </p:cNvSpPr>
            <p:nvPr/>
          </p:nvSpPr>
          <p:spPr bwMode="auto">
            <a:xfrm>
              <a:off x="9892401" y="3310378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1 h 104"/>
                <a:gd name="T6" fmla="*/ 10 w 109"/>
                <a:gd name="T7" fmla="*/ 41 h 104"/>
                <a:gd name="T8" fmla="*/ 29 w 109"/>
                <a:gd name="T9" fmla="*/ 8 h 104"/>
                <a:gd name="T10" fmla="*/ 99 w 109"/>
                <a:gd name="T11" fmla="*/ 41 h 104"/>
                <a:gd name="T12" fmla="*/ 109 w 109"/>
                <a:gd name="T13" fmla="*/ 41 h 104"/>
                <a:gd name="T14" fmla="*/ 88 w 109"/>
                <a:gd name="T15" fmla="*/ 1 h 104"/>
                <a:gd name="T16" fmla="*/ 81 w 109"/>
                <a:gd name="T17" fmla="*/ 8 h 104"/>
                <a:gd name="T18" fmla="*/ 99 w 109"/>
                <a:gd name="T19" fmla="*/ 41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7 h 104"/>
                <a:gd name="T26" fmla="*/ 55 w 109"/>
                <a:gd name="T27" fmla="*/ 0 h 104"/>
                <a:gd name="T28" fmla="*/ 47 w 109"/>
                <a:gd name="T29" fmla="*/ 7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8 h 104"/>
                <a:gd name="T40" fmla="*/ 99 w 109"/>
                <a:gd name="T41" fmla="*/ 88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5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3 h 104"/>
                <a:gd name="T56" fmla="*/ 44 w 109"/>
                <a:gd name="T57" fmla="*/ 93 h 104"/>
                <a:gd name="T58" fmla="*/ 55 w 109"/>
                <a:gd name="T59" fmla="*/ 104 h 104"/>
                <a:gd name="T60" fmla="*/ 55 w 109"/>
                <a:gd name="T61" fmla="*/ 104 h 104"/>
                <a:gd name="T62" fmla="*/ 55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27"/>
                    <a:pt x="18" y="15"/>
                    <a:pt x="29" y="8"/>
                  </a:cubicBezTo>
                  <a:close/>
                  <a:moveTo>
                    <a:pt x="99" y="41"/>
                  </a:moveTo>
                  <a:cubicBezTo>
                    <a:pt x="109" y="41"/>
                    <a:pt x="109" y="41"/>
                    <a:pt x="109" y="41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5"/>
                    <a:pt x="98" y="27"/>
                    <a:pt x="99" y="41"/>
                  </a:cubicBezTo>
                  <a:close/>
                  <a:moveTo>
                    <a:pt x="88" y="44"/>
                  </a:moveTo>
                  <a:cubicBezTo>
                    <a:pt x="88" y="28"/>
                    <a:pt x="78" y="15"/>
                    <a:pt x="62" y="1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3"/>
                    <a:pt x="63" y="101"/>
                    <a:pt x="64" y="98"/>
                  </a:cubicBezTo>
                  <a:cubicBezTo>
                    <a:pt x="64" y="96"/>
                    <a:pt x="65" y="95"/>
                    <a:pt x="6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9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29"/>
            <p:cNvSpPr>
              <a:spLocks noEditPoints="1"/>
            </p:cNvSpPr>
            <p:nvPr/>
          </p:nvSpPr>
          <p:spPr bwMode="auto">
            <a:xfrm>
              <a:off x="7420344" y="2280971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30"/>
            <p:cNvSpPr>
              <a:spLocks noEditPoints="1"/>
            </p:cNvSpPr>
            <p:nvPr/>
          </p:nvSpPr>
          <p:spPr bwMode="auto">
            <a:xfrm>
              <a:off x="8551210" y="3732509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31"/>
            <p:cNvSpPr>
              <a:spLocks noEditPoints="1"/>
            </p:cNvSpPr>
            <p:nvPr/>
          </p:nvSpPr>
          <p:spPr bwMode="auto">
            <a:xfrm>
              <a:off x="8680812" y="2189880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2 h 104"/>
                <a:gd name="T6" fmla="*/ 10 w 109"/>
                <a:gd name="T7" fmla="*/ 42 h 104"/>
                <a:gd name="T8" fmla="*/ 29 w 109"/>
                <a:gd name="T9" fmla="*/ 8 h 104"/>
                <a:gd name="T10" fmla="*/ 99 w 109"/>
                <a:gd name="T11" fmla="*/ 42 h 104"/>
                <a:gd name="T12" fmla="*/ 109 w 109"/>
                <a:gd name="T13" fmla="*/ 42 h 104"/>
                <a:gd name="T14" fmla="*/ 88 w 109"/>
                <a:gd name="T15" fmla="*/ 1 h 104"/>
                <a:gd name="T16" fmla="*/ 80 w 109"/>
                <a:gd name="T17" fmla="*/ 8 h 104"/>
                <a:gd name="T18" fmla="*/ 99 w 109"/>
                <a:gd name="T19" fmla="*/ 42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8 h 104"/>
                <a:gd name="T26" fmla="*/ 54 w 109"/>
                <a:gd name="T27" fmla="*/ 0 h 104"/>
                <a:gd name="T28" fmla="*/ 47 w 109"/>
                <a:gd name="T29" fmla="*/ 8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9 h 104"/>
                <a:gd name="T40" fmla="*/ 99 w 109"/>
                <a:gd name="T41" fmla="*/ 89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4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4 h 104"/>
                <a:gd name="T56" fmla="*/ 44 w 109"/>
                <a:gd name="T57" fmla="*/ 94 h 104"/>
                <a:gd name="T58" fmla="*/ 54 w 109"/>
                <a:gd name="T59" fmla="*/ 104 h 104"/>
                <a:gd name="T60" fmla="*/ 54 w 109"/>
                <a:gd name="T61" fmla="*/ 104 h 104"/>
                <a:gd name="T62" fmla="*/ 54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1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8" y="44"/>
                  </a:moveTo>
                  <a:cubicBezTo>
                    <a:pt x="88" y="28"/>
                    <a:pt x="77" y="15"/>
                    <a:pt x="62" y="11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4"/>
                    <a:pt x="59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4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4"/>
                    <a:pt x="63" y="101"/>
                    <a:pt x="64" y="98"/>
                  </a:cubicBezTo>
                  <a:cubicBezTo>
                    <a:pt x="64" y="97"/>
                    <a:pt x="65" y="95"/>
                    <a:pt x="6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0"/>
                    <a:pt x="49" y="104"/>
                    <a:pt x="54" y="104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32"/>
            <p:cNvSpPr>
              <a:spLocks noEditPoints="1"/>
            </p:cNvSpPr>
            <p:nvPr/>
          </p:nvSpPr>
          <p:spPr bwMode="auto">
            <a:xfrm>
              <a:off x="9765021" y="2868992"/>
              <a:ext cx="276237" cy="302897"/>
            </a:xfrm>
            <a:custGeom>
              <a:avLst/>
              <a:gdLst>
                <a:gd name="T0" fmla="*/ 120 w 158"/>
                <a:gd name="T1" fmla="*/ 24 h 173"/>
                <a:gd name="T2" fmla="*/ 108 w 158"/>
                <a:gd name="T3" fmla="*/ 23 h 173"/>
                <a:gd name="T4" fmla="*/ 111 w 158"/>
                <a:gd name="T5" fmla="*/ 28 h 173"/>
                <a:gd name="T6" fmla="*/ 102 w 158"/>
                <a:gd name="T7" fmla="*/ 26 h 173"/>
                <a:gd name="T8" fmla="*/ 92 w 158"/>
                <a:gd name="T9" fmla="*/ 39 h 173"/>
                <a:gd name="T10" fmla="*/ 93 w 158"/>
                <a:gd name="T11" fmla="*/ 28 h 173"/>
                <a:gd name="T12" fmla="*/ 101 w 158"/>
                <a:gd name="T13" fmla="*/ 13 h 173"/>
                <a:gd name="T14" fmla="*/ 91 w 158"/>
                <a:gd name="T15" fmla="*/ 8 h 173"/>
                <a:gd name="T16" fmla="*/ 9 w 158"/>
                <a:gd name="T17" fmla="*/ 48 h 173"/>
                <a:gd name="T18" fmla="*/ 14 w 158"/>
                <a:gd name="T19" fmla="*/ 47 h 173"/>
                <a:gd name="T20" fmla="*/ 19 w 158"/>
                <a:gd name="T21" fmla="*/ 40 h 173"/>
                <a:gd name="T22" fmla="*/ 22 w 158"/>
                <a:gd name="T23" fmla="*/ 44 h 173"/>
                <a:gd name="T24" fmla="*/ 26 w 158"/>
                <a:gd name="T25" fmla="*/ 35 h 173"/>
                <a:gd name="T26" fmla="*/ 33 w 158"/>
                <a:gd name="T27" fmla="*/ 32 h 173"/>
                <a:gd name="T28" fmla="*/ 51 w 158"/>
                <a:gd name="T29" fmla="*/ 27 h 173"/>
                <a:gd name="T30" fmla="*/ 45 w 158"/>
                <a:gd name="T31" fmla="*/ 31 h 173"/>
                <a:gd name="T32" fmla="*/ 37 w 158"/>
                <a:gd name="T33" fmla="*/ 36 h 173"/>
                <a:gd name="T34" fmla="*/ 35 w 158"/>
                <a:gd name="T35" fmla="*/ 41 h 173"/>
                <a:gd name="T36" fmla="*/ 30 w 158"/>
                <a:gd name="T37" fmla="*/ 53 h 173"/>
                <a:gd name="T38" fmla="*/ 38 w 158"/>
                <a:gd name="T39" fmla="*/ 42 h 173"/>
                <a:gd name="T40" fmla="*/ 52 w 158"/>
                <a:gd name="T41" fmla="*/ 40 h 173"/>
                <a:gd name="T42" fmla="*/ 56 w 158"/>
                <a:gd name="T43" fmla="*/ 45 h 173"/>
                <a:gd name="T44" fmla="*/ 59 w 158"/>
                <a:gd name="T45" fmla="*/ 48 h 173"/>
                <a:gd name="T46" fmla="*/ 53 w 158"/>
                <a:gd name="T47" fmla="*/ 45 h 173"/>
                <a:gd name="T48" fmla="*/ 49 w 158"/>
                <a:gd name="T49" fmla="*/ 48 h 173"/>
                <a:gd name="T50" fmla="*/ 50 w 158"/>
                <a:gd name="T51" fmla="*/ 50 h 173"/>
                <a:gd name="T52" fmla="*/ 47 w 158"/>
                <a:gd name="T53" fmla="*/ 57 h 173"/>
                <a:gd name="T54" fmla="*/ 42 w 158"/>
                <a:gd name="T55" fmla="*/ 84 h 173"/>
                <a:gd name="T56" fmla="*/ 27 w 158"/>
                <a:gd name="T57" fmla="*/ 99 h 173"/>
                <a:gd name="T58" fmla="*/ 43 w 158"/>
                <a:gd name="T59" fmla="*/ 96 h 173"/>
                <a:gd name="T60" fmla="*/ 65 w 158"/>
                <a:gd name="T61" fmla="*/ 91 h 173"/>
                <a:gd name="T62" fmla="*/ 82 w 158"/>
                <a:gd name="T63" fmla="*/ 94 h 173"/>
                <a:gd name="T64" fmla="*/ 102 w 158"/>
                <a:gd name="T65" fmla="*/ 94 h 173"/>
                <a:gd name="T66" fmla="*/ 100 w 158"/>
                <a:gd name="T67" fmla="*/ 117 h 173"/>
                <a:gd name="T68" fmla="*/ 97 w 158"/>
                <a:gd name="T69" fmla="*/ 138 h 173"/>
                <a:gd name="T70" fmla="*/ 104 w 158"/>
                <a:gd name="T71" fmla="*/ 142 h 173"/>
                <a:gd name="T72" fmla="*/ 106 w 158"/>
                <a:gd name="T73" fmla="*/ 152 h 173"/>
                <a:gd name="T74" fmla="*/ 83 w 158"/>
                <a:gd name="T75" fmla="*/ 134 h 173"/>
                <a:gd name="T76" fmla="*/ 55 w 158"/>
                <a:gd name="T77" fmla="*/ 115 h 173"/>
                <a:gd name="T78" fmla="*/ 36 w 158"/>
                <a:gd name="T79" fmla="*/ 104 h 173"/>
                <a:gd name="T80" fmla="*/ 20 w 158"/>
                <a:gd name="T81" fmla="*/ 104 h 173"/>
                <a:gd name="T82" fmla="*/ 16 w 158"/>
                <a:gd name="T83" fmla="*/ 102 h 173"/>
                <a:gd name="T84" fmla="*/ 0 w 158"/>
                <a:gd name="T85" fmla="*/ 93 h 173"/>
                <a:gd name="T86" fmla="*/ 153 w 158"/>
                <a:gd name="T87" fmla="*/ 90 h 173"/>
                <a:gd name="T88" fmla="*/ 130 w 158"/>
                <a:gd name="T89" fmla="*/ 68 h 173"/>
                <a:gd name="T90" fmla="*/ 111 w 158"/>
                <a:gd name="T91" fmla="*/ 70 h 173"/>
                <a:gd name="T92" fmla="*/ 94 w 158"/>
                <a:gd name="T93" fmla="*/ 60 h 173"/>
                <a:gd name="T94" fmla="*/ 97 w 158"/>
                <a:gd name="T95" fmla="*/ 40 h 173"/>
                <a:gd name="T96" fmla="*/ 120 w 158"/>
                <a:gd name="T97" fmla="*/ 32 h 173"/>
                <a:gd name="T98" fmla="*/ 133 w 158"/>
                <a:gd name="T99" fmla="*/ 23 h 173"/>
                <a:gd name="T100" fmla="*/ 91 w 158"/>
                <a:gd name="T101" fmla="*/ 19 h 173"/>
                <a:gd name="T102" fmla="*/ 88 w 158"/>
                <a:gd name="T103" fmla="*/ 22 h 173"/>
                <a:gd name="T104" fmla="*/ 83 w 158"/>
                <a:gd name="T105" fmla="*/ 25 h 173"/>
                <a:gd name="T106" fmla="*/ 84 w 158"/>
                <a:gd name="T107" fmla="*/ 27 h 173"/>
                <a:gd name="T108" fmla="*/ 50 w 158"/>
                <a:gd name="T109" fmla="*/ 55 h 173"/>
                <a:gd name="T110" fmla="*/ 52 w 158"/>
                <a:gd name="T111" fmla="*/ 55 h 173"/>
                <a:gd name="T112" fmla="*/ 53 w 158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73">
                  <a:moveTo>
                    <a:pt x="128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5" y="0"/>
                    <a:pt x="55" y="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3" y="22"/>
                    <a:pt x="12" y="35"/>
                    <a:pt x="5" y="5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0" y="42"/>
                    <a:pt x="21" y="42"/>
                  </a:cubicBezTo>
                  <a:cubicBezTo>
                    <a:pt x="21" y="42"/>
                    <a:pt x="22" y="44"/>
                    <a:pt x="22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0" y="122"/>
                    <a:pt x="69" y="122"/>
                  </a:cubicBezTo>
                  <a:cubicBezTo>
                    <a:pt x="69" y="122"/>
                    <a:pt x="67" y="123"/>
                    <a:pt x="67" y="123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3"/>
                    <a:pt x="4" y="113"/>
                    <a:pt x="10" y="123"/>
                  </a:cubicBezTo>
                  <a:cubicBezTo>
                    <a:pt x="33" y="161"/>
                    <a:pt x="82" y="173"/>
                    <a:pt x="120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42" y="138"/>
                    <a:pt x="155" y="116"/>
                    <a:pt x="158" y="93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2" y="22"/>
                    <a:pt x="130" y="20"/>
                    <a:pt x="128" y="19"/>
                  </a:cubicBezTo>
                  <a:close/>
                  <a:moveTo>
                    <a:pt x="84" y="19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84" y="19"/>
                  </a:lnTo>
                  <a:close/>
                  <a:moveTo>
                    <a:pt x="83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83" y="25"/>
                  </a:lnTo>
                  <a:close/>
                  <a:moveTo>
                    <a:pt x="51" y="56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0"/>
                    <a:pt x="54" y="50"/>
                    <a:pt x="54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33"/>
            <p:cNvSpPr>
              <a:spLocks noEditPoints="1"/>
            </p:cNvSpPr>
            <p:nvPr/>
          </p:nvSpPr>
          <p:spPr bwMode="auto">
            <a:xfrm>
              <a:off x="7672141" y="2876398"/>
              <a:ext cx="278458" cy="302897"/>
            </a:xfrm>
            <a:custGeom>
              <a:avLst/>
              <a:gdLst>
                <a:gd name="T0" fmla="*/ 120 w 159"/>
                <a:gd name="T1" fmla="*/ 23 h 173"/>
                <a:gd name="T2" fmla="*/ 108 w 159"/>
                <a:gd name="T3" fmla="*/ 22 h 173"/>
                <a:gd name="T4" fmla="*/ 112 w 159"/>
                <a:gd name="T5" fmla="*/ 28 h 173"/>
                <a:gd name="T6" fmla="*/ 103 w 159"/>
                <a:gd name="T7" fmla="*/ 26 h 173"/>
                <a:gd name="T8" fmla="*/ 93 w 159"/>
                <a:gd name="T9" fmla="*/ 39 h 173"/>
                <a:gd name="T10" fmla="*/ 94 w 159"/>
                <a:gd name="T11" fmla="*/ 28 h 173"/>
                <a:gd name="T12" fmla="*/ 102 w 159"/>
                <a:gd name="T13" fmla="*/ 13 h 173"/>
                <a:gd name="T14" fmla="*/ 92 w 159"/>
                <a:gd name="T15" fmla="*/ 8 h 173"/>
                <a:gd name="T16" fmla="*/ 10 w 159"/>
                <a:gd name="T17" fmla="*/ 48 h 173"/>
                <a:gd name="T18" fmla="*/ 15 w 159"/>
                <a:gd name="T19" fmla="*/ 47 h 173"/>
                <a:gd name="T20" fmla="*/ 20 w 159"/>
                <a:gd name="T21" fmla="*/ 40 h 173"/>
                <a:gd name="T22" fmla="*/ 23 w 159"/>
                <a:gd name="T23" fmla="*/ 44 h 173"/>
                <a:gd name="T24" fmla="*/ 27 w 159"/>
                <a:gd name="T25" fmla="*/ 35 h 173"/>
                <a:gd name="T26" fmla="*/ 34 w 159"/>
                <a:gd name="T27" fmla="*/ 32 h 173"/>
                <a:gd name="T28" fmla="*/ 52 w 159"/>
                <a:gd name="T29" fmla="*/ 27 h 173"/>
                <a:gd name="T30" fmla="*/ 45 w 159"/>
                <a:gd name="T31" fmla="*/ 30 h 173"/>
                <a:gd name="T32" fmla="*/ 37 w 159"/>
                <a:gd name="T33" fmla="*/ 36 h 173"/>
                <a:gd name="T34" fmla="*/ 36 w 159"/>
                <a:gd name="T35" fmla="*/ 41 h 173"/>
                <a:gd name="T36" fmla="*/ 31 w 159"/>
                <a:gd name="T37" fmla="*/ 52 h 173"/>
                <a:gd name="T38" fmla="*/ 39 w 159"/>
                <a:gd name="T39" fmla="*/ 42 h 173"/>
                <a:gd name="T40" fmla="*/ 53 w 159"/>
                <a:gd name="T41" fmla="*/ 40 h 173"/>
                <a:gd name="T42" fmla="*/ 57 w 159"/>
                <a:gd name="T43" fmla="*/ 45 h 173"/>
                <a:gd name="T44" fmla="*/ 59 w 159"/>
                <a:gd name="T45" fmla="*/ 47 h 173"/>
                <a:gd name="T46" fmla="*/ 54 w 159"/>
                <a:gd name="T47" fmla="*/ 45 h 173"/>
                <a:gd name="T48" fmla="*/ 50 w 159"/>
                <a:gd name="T49" fmla="*/ 48 h 173"/>
                <a:gd name="T50" fmla="*/ 51 w 159"/>
                <a:gd name="T51" fmla="*/ 50 h 173"/>
                <a:gd name="T52" fmla="*/ 48 w 159"/>
                <a:gd name="T53" fmla="*/ 57 h 173"/>
                <a:gd name="T54" fmla="*/ 43 w 159"/>
                <a:gd name="T55" fmla="*/ 84 h 173"/>
                <a:gd name="T56" fmla="*/ 28 w 159"/>
                <a:gd name="T57" fmla="*/ 99 h 173"/>
                <a:gd name="T58" fmla="*/ 44 w 159"/>
                <a:gd name="T59" fmla="*/ 96 h 173"/>
                <a:gd name="T60" fmla="*/ 66 w 159"/>
                <a:gd name="T61" fmla="*/ 91 h 173"/>
                <a:gd name="T62" fmla="*/ 83 w 159"/>
                <a:gd name="T63" fmla="*/ 94 h 173"/>
                <a:gd name="T64" fmla="*/ 103 w 159"/>
                <a:gd name="T65" fmla="*/ 93 h 173"/>
                <a:gd name="T66" fmla="*/ 101 w 159"/>
                <a:gd name="T67" fmla="*/ 117 h 173"/>
                <a:gd name="T68" fmla="*/ 98 w 159"/>
                <a:gd name="T69" fmla="*/ 138 h 173"/>
                <a:gd name="T70" fmla="*/ 105 w 159"/>
                <a:gd name="T71" fmla="*/ 142 h 173"/>
                <a:gd name="T72" fmla="*/ 107 w 159"/>
                <a:gd name="T73" fmla="*/ 152 h 173"/>
                <a:gd name="T74" fmla="*/ 83 w 159"/>
                <a:gd name="T75" fmla="*/ 134 h 173"/>
                <a:gd name="T76" fmla="*/ 56 w 159"/>
                <a:gd name="T77" fmla="*/ 114 h 173"/>
                <a:gd name="T78" fmla="*/ 37 w 159"/>
                <a:gd name="T79" fmla="*/ 103 h 173"/>
                <a:gd name="T80" fmla="*/ 21 w 159"/>
                <a:gd name="T81" fmla="*/ 104 h 173"/>
                <a:gd name="T82" fmla="*/ 17 w 159"/>
                <a:gd name="T83" fmla="*/ 102 h 173"/>
                <a:gd name="T84" fmla="*/ 0 w 159"/>
                <a:gd name="T85" fmla="*/ 93 h 173"/>
                <a:gd name="T86" fmla="*/ 154 w 159"/>
                <a:gd name="T87" fmla="*/ 90 h 173"/>
                <a:gd name="T88" fmla="*/ 131 w 159"/>
                <a:gd name="T89" fmla="*/ 67 h 173"/>
                <a:gd name="T90" fmla="*/ 112 w 159"/>
                <a:gd name="T91" fmla="*/ 70 h 173"/>
                <a:gd name="T92" fmla="*/ 95 w 159"/>
                <a:gd name="T93" fmla="*/ 59 h 173"/>
                <a:gd name="T94" fmla="*/ 97 w 159"/>
                <a:gd name="T95" fmla="*/ 39 h 173"/>
                <a:gd name="T96" fmla="*/ 121 w 159"/>
                <a:gd name="T97" fmla="*/ 32 h 173"/>
                <a:gd name="T98" fmla="*/ 134 w 159"/>
                <a:gd name="T99" fmla="*/ 23 h 173"/>
                <a:gd name="T100" fmla="*/ 91 w 159"/>
                <a:gd name="T101" fmla="*/ 19 h 173"/>
                <a:gd name="T102" fmla="*/ 89 w 159"/>
                <a:gd name="T103" fmla="*/ 22 h 173"/>
                <a:gd name="T104" fmla="*/ 84 w 159"/>
                <a:gd name="T105" fmla="*/ 25 h 173"/>
                <a:gd name="T106" fmla="*/ 85 w 159"/>
                <a:gd name="T107" fmla="*/ 26 h 173"/>
                <a:gd name="T108" fmla="*/ 51 w 159"/>
                <a:gd name="T109" fmla="*/ 55 h 173"/>
                <a:gd name="T110" fmla="*/ 53 w 159"/>
                <a:gd name="T111" fmla="*/ 54 h 173"/>
                <a:gd name="T112" fmla="*/ 54 w 159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" h="173">
                  <a:moveTo>
                    <a:pt x="129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6" y="0"/>
                    <a:pt x="56" y="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22"/>
                    <a:pt x="13" y="35"/>
                    <a:pt x="6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1" y="42"/>
                    <a:pt x="21" y="41"/>
                  </a:cubicBezTo>
                  <a:cubicBezTo>
                    <a:pt x="22" y="41"/>
                    <a:pt x="23" y="44"/>
                    <a:pt x="23" y="44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1" y="122"/>
                    <a:pt x="70" y="122"/>
                  </a:cubicBezTo>
                  <a:cubicBezTo>
                    <a:pt x="70" y="122"/>
                    <a:pt x="68" y="122"/>
                    <a:pt x="68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103"/>
                    <a:pt x="5" y="113"/>
                    <a:pt x="11" y="123"/>
                  </a:cubicBezTo>
                  <a:cubicBezTo>
                    <a:pt x="34" y="161"/>
                    <a:pt x="83" y="173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42" y="138"/>
                    <a:pt x="156" y="116"/>
                    <a:pt x="159" y="93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4" y="90"/>
                    <a:pt x="154" y="90"/>
                    <a:pt x="154" y="90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6" y="82"/>
                    <a:pt x="146" y="82"/>
                    <a:pt x="146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2" y="21"/>
                    <a:pt x="131" y="20"/>
                    <a:pt x="129" y="19"/>
                  </a:cubicBezTo>
                  <a:close/>
                  <a:moveTo>
                    <a:pt x="85" y="18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9"/>
                    <a:pt x="86" y="19"/>
                    <a:pt x="86" y="19"/>
                  </a:cubicBezTo>
                  <a:lnTo>
                    <a:pt x="85" y="18"/>
                  </a:lnTo>
                  <a:close/>
                  <a:moveTo>
                    <a:pt x="84" y="25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4" y="25"/>
                  </a:lnTo>
                  <a:close/>
                  <a:moveTo>
                    <a:pt x="51" y="56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5"/>
                    <a:pt x="51" y="55"/>
                    <a:pt x="51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34"/>
            <p:cNvSpPr>
              <a:spLocks noEditPoints="1"/>
            </p:cNvSpPr>
            <p:nvPr/>
          </p:nvSpPr>
          <p:spPr bwMode="auto">
            <a:xfrm>
              <a:off x="8900023" y="1972149"/>
              <a:ext cx="197735" cy="285864"/>
            </a:xfrm>
            <a:custGeom>
              <a:avLst/>
              <a:gdLst>
                <a:gd name="T0" fmla="*/ 110 w 113"/>
                <a:gd name="T1" fmla="*/ 40 h 163"/>
                <a:gd name="T2" fmla="*/ 107 w 113"/>
                <a:gd name="T3" fmla="*/ 34 h 163"/>
                <a:gd name="T4" fmla="*/ 56 w 113"/>
                <a:gd name="T5" fmla="*/ 0 h 163"/>
                <a:gd name="T6" fmla="*/ 0 w 113"/>
                <a:gd name="T7" fmla="*/ 50 h 163"/>
                <a:gd name="T8" fmla="*/ 0 w 113"/>
                <a:gd name="T9" fmla="*/ 57 h 163"/>
                <a:gd name="T10" fmla="*/ 0 w 113"/>
                <a:gd name="T11" fmla="*/ 61 h 163"/>
                <a:gd name="T12" fmla="*/ 25 w 113"/>
                <a:gd name="T13" fmla="*/ 111 h 163"/>
                <a:gd name="T14" fmla="*/ 56 w 113"/>
                <a:gd name="T15" fmla="*/ 163 h 163"/>
                <a:gd name="T16" fmla="*/ 76 w 113"/>
                <a:gd name="T17" fmla="*/ 130 h 163"/>
                <a:gd name="T18" fmla="*/ 81 w 113"/>
                <a:gd name="T19" fmla="*/ 120 h 163"/>
                <a:gd name="T20" fmla="*/ 86 w 113"/>
                <a:gd name="T21" fmla="*/ 114 h 163"/>
                <a:gd name="T22" fmla="*/ 113 w 113"/>
                <a:gd name="T23" fmla="*/ 58 h 163"/>
                <a:gd name="T24" fmla="*/ 113 w 113"/>
                <a:gd name="T25" fmla="*/ 50 h 163"/>
                <a:gd name="T26" fmla="*/ 110 w 113"/>
                <a:gd name="T27" fmla="*/ 40 h 163"/>
                <a:gd name="T28" fmla="*/ 56 w 113"/>
                <a:gd name="T29" fmla="*/ 75 h 163"/>
                <a:gd name="T30" fmla="*/ 37 w 113"/>
                <a:gd name="T31" fmla="*/ 62 h 163"/>
                <a:gd name="T32" fmla="*/ 36 w 113"/>
                <a:gd name="T33" fmla="*/ 57 h 163"/>
                <a:gd name="T34" fmla="*/ 36 w 113"/>
                <a:gd name="T35" fmla="*/ 52 h 163"/>
                <a:gd name="T36" fmla="*/ 57 w 113"/>
                <a:gd name="T37" fmla="*/ 33 h 163"/>
                <a:gd name="T38" fmla="*/ 77 w 113"/>
                <a:gd name="T39" fmla="*/ 54 h 163"/>
                <a:gd name="T40" fmla="*/ 56 w 113"/>
                <a:gd name="T41" fmla="*/ 75 h 163"/>
                <a:gd name="T42" fmla="*/ 56 w 113"/>
                <a:gd name="T43" fmla="*/ 75 h 163"/>
                <a:gd name="T44" fmla="*/ 56 w 113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7" y="9"/>
                    <a:pt x="74" y="0"/>
                    <a:pt x="56" y="0"/>
                  </a:cubicBezTo>
                  <a:cubicBezTo>
                    <a:pt x="31" y="0"/>
                    <a:pt x="4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78"/>
                    <a:pt x="15" y="95"/>
                    <a:pt x="25" y="111"/>
                  </a:cubicBezTo>
                  <a:cubicBezTo>
                    <a:pt x="35" y="129"/>
                    <a:pt x="46" y="146"/>
                    <a:pt x="56" y="163"/>
                  </a:cubicBezTo>
                  <a:cubicBezTo>
                    <a:pt x="63" y="152"/>
                    <a:pt x="69" y="140"/>
                    <a:pt x="76" y="130"/>
                  </a:cubicBezTo>
                  <a:cubicBezTo>
                    <a:pt x="78" y="126"/>
                    <a:pt x="80" y="123"/>
                    <a:pt x="81" y="120"/>
                  </a:cubicBezTo>
                  <a:cubicBezTo>
                    <a:pt x="82" y="118"/>
                    <a:pt x="85" y="116"/>
                    <a:pt x="86" y="114"/>
                  </a:cubicBezTo>
                  <a:cubicBezTo>
                    <a:pt x="96" y="95"/>
                    <a:pt x="113" y="76"/>
                    <a:pt x="113" y="58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9" y="75"/>
                    <a:pt x="41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3"/>
                    <a:pt x="57" y="33"/>
                  </a:cubicBezTo>
                  <a:cubicBezTo>
                    <a:pt x="68" y="33"/>
                    <a:pt x="77" y="43"/>
                    <a:pt x="77" y="54"/>
                  </a:cubicBezTo>
                  <a:cubicBezTo>
                    <a:pt x="77" y="66"/>
                    <a:pt x="68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35"/>
            <p:cNvSpPr>
              <a:spLocks noEditPoints="1"/>
            </p:cNvSpPr>
            <p:nvPr/>
          </p:nvSpPr>
          <p:spPr bwMode="auto">
            <a:xfrm>
              <a:off x="10200483" y="3117827"/>
              <a:ext cx="196254" cy="287345"/>
            </a:xfrm>
            <a:custGeom>
              <a:avLst/>
              <a:gdLst>
                <a:gd name="T0" fmla="*/ 109 w 112"/>
                <a:gd name="T1" fmla="*/ 41 h 164"/>
                <a:gd name="T2" fmla="*/ 107 w 112"/>
                <a:gd name="T3" fmla="*/ 34 h 164"/>
                <a:gd name="T4" fmla="*/ 55 w 112"/>
                <a:gd name="T5" fmla="*/ 0 h 164"/>
                <a:gd name="T6" fmla="*/ 0 w 112"/>
                <a:gd name="T7" fmla="*/ 51 h 164"/>
                <a:gd name="T8" fmla="*/ 0 w 112"/>
                <a:gd name="T9" fmla="*/ 58 h 164"/>
                <a:gd name="T10" fmla="*/ 0 w 112"/>
                <a:gd name="T11" fmla="*/ 62 h 164"/>
                <a:gd name="T12" fmla="*/ 24 w 112"/>
                <a:gd name="T13" fmla="*/ 112 h 164"/>
                <a:gd name="T14" fmla="*/ 56 w 112"/>
                <a:gd name="T15" fmla="*/ 164 h 164"/>
                <a:gd name="T16" fmla="*/ 75 w 112"/>
                <a:gd name="T17" fmla="*/ 130 h 164"/>
                <a:gd name="T18" fmla="*/ 81 w 112"/>
                <a:gd name="T19" fmla="*/ 121 h 164"/>
                <a:gd name="T20" fmla="*/ 85 w 112"/>
                <a:gd name="T21" fmla="*/ 115 h 164"/>
                <a:gd name="T22" fmla="*/ 112 w 112"/>
                <a:gd name="T23" fmla="*/ 58 h 164"/>
                <a:gd name="T24" fmla="*/ 112 w 112"/>
                <a:gd name="T25" fmla="*/ 51 h 164"/>
                <a:gd name="T26" fmla="*/ 109 w 112"/>
                <a:gd name="T27" fmla="*/ 41 h 164"/>
                <a:gd name="T28" fmla="*/ 56 w 112"/>
                <a:gd name="T29" fmla="*/ 76 h 164"/>
                <a:gd name="T30" fmla="*/ 36 w 112"/>
                <a:gd name="T31" fmla="*/ 62 h 164"/>
                <a:gd name="T32" fmla="*/ 36 w 112"/>
                <a:gd name="T33" fmla="*/ 57 h 164"/>
                <a:gd name="T34" fmla="*/ 36 w 112"/>
                <a:gd name="T35" fmla="*/ 53 h 164"/>
                <a:gd name="T36" fmla="*/ 56 w 112"/>
                <a:gd name="T37" fmla="*/ 34 h 164"/>
                <a:gd name="T38" fmla="*/ 77 w 112"/>
                <a:gd name="T39" fmla="*/ 55 h 164"/>
                <a:gd name="T40" fmla="*/ 56 w 112"/>
                <a:gd name="T41" fmla="*/ 76 h 164"/>
                <a:gd name="T42" fmla="*/ 56 w 112"/>
                <a:gd name="T43" fmla="*/ 76 h 164"/>
                <a:gd name="T44" fmla="*/ 56 w 112"/>
                <a:gd name="T4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4">
                  <a:moveTo>
                    <a:pt x="109" y="41"/>
                  </a:moveTo>
                  <a:cubicBezTo>
                    <a:pt x="109" y="39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0" y="0"/>
                    <a:pt x="3" y="17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61"/>
                    <a:pt x="0" y="62"/>
                  </a:cubicBezTo>
                  <a:cubicBezTo>
                    <a:pt x="2" y="78"/>
                    <a:pt x="15" y="96"/>
                    <a:pt x="24" y="112"/>
                  </a:cubicBezTo>
                  <a:cubicBezTo>
                    <a:pt x="35" y="129"/>
                    <a:pt x="45" y="146"/>
                    <a:pt x="56" y="164"/>
                  </a:cubicBezTo>
                  <a:cubicBezTo>
                    <a:pt x="62" y="152"/>
                    <a:pt x="69" y="141"/>
                    <a:pt x="75" y="130"/>
                  </a:cubicBezTo>
                  <a:cubicBezTo>
                    <a:pt x="77" y="127"/>
                    <a:pt x="79" y="124"/>
                    <a:pt x="81" y="121"/>
                  </a:cubicBezTo>
                  <a:cubicBezTo>
                    <a:pt x="82" y="119"/>
                    <a:pt x="84" y="117"/>
                    <a:pt x="85" y="115"/>
                  </a:cubicBezTo>
                  <a:cubicBezTo>
                    <a:pt x="96" y="96"/>
                    <a:pt x="112" y="77"/>
                    <a:pt x="112" y="58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48"/>
                    <a:pt x="110" y="41"/>
                    <a:pt x="109" y="41"/>
                  </a:cubicBezTo>
                  <a:close/>
                  <a:moveTo>
                    <a:pt x="56" y="76"/>
                  </a:moveTo>
                  <a:cubicBezTo>
                    <a:pt x="48" y="76"/>
                    <a:pt x="40" y="72"/>
                    <a:pt x="36" y="62"/>
                  </a:cubicBezTo>
                  <a:cubicBezTo>
                    <a:pt x="36" y="61"/>
                    <a:pt x="36" y="57"/>
                    <a:pt x="36" y="57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40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7"/>
                    <a:pt x="67" y="76"/>
                    <a:pt x="56" y="76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36"/>
            <p:cNvSpPr>
              <a:spLocks noEditPoints="1"/>
            </p:cNvSpPr>
            <p:nvPr/>
          </p:nvSpPr>
          <p:spPr bwMode="auto">
            <a:xfrm>
              <a:off x="7374428" y="2777901"/>
              <a:ext cx="196254" cy="285864"/>
            </a:xfrm>
            <a:custGeom>
              <a:avLst/>
              <a:gdLst>
                <a:gd name="T0" fmla="*/ 110 w 112"/>
                <a:gd name="T1" fmla="*/ 40 h 163"/>
                <a:gd name="T2" fmla="*/ 107 w 112"/>
                <a:gd name="T3" fmla="*/ 34 h 163"/>
                <a:gd name="T4" fmla="*/ 55 w 112"/>
                <a:gd name="T5" fmla="*/ 0 h 163"/>
                <a:gd name="T6" fmla="*/ 0 w 112"/>
                <a:gd name="T7" fmla="*/ 50 h 163"/>
                <a:gd name="T8" fmla="*/ 0 w 112"/>
                <a:gd name="T9" fmla="*/ 57 h 163"/>
                <a:gd name="T10" fmla="*/ 0 w 112"/>
                <a:gd name="T11" fmla="*/ 62 h 163"/>
                <a:gd name="T12" fmla="*/ 24 w 112"/>
                <a:gd name="T13" fmla="*/ 111 h 163"/>
                <a:gd name="T14" fmla="*/ 56 w 112"/>
                <a:gd name="T15" fmla="*/ 163 h 163"/>
                <a:gd name="T16" fmla="*/ 75 w 112"/>
                <a:gd name="T17" fmla="*/ 130 h 163"/>
                <a:gd name="T18" fmla="*/ 81 w 112"/>
                <a:gd name="T19" fmla="*/ 120 h 163"/>
                <a:gd name="T20" fmla="*/ 85 w 112"/>
                <a:gd name="T21" fmla="*/ 114 h 163"/>
                <a:gd name="T22" fmla="*/ 112 w 112"/>
                <a:gd name="T23" fmla="*/ 58 h 163"/>
                <a:gd name="T24" fmla="*/ 112 w 112"/>
                <a:gd name="T25" fmla="*/ 50 h 163"/>
                <a:gd name="T26" fmla="*/ 110 w 112"/>
                <a:gd name="T27" fmla="*/ 40 h 163"/>
                <a:gd name="T28" fmla="*/ 56 w 112"/>
                <a:gd name="T29" fmla="*/ 75 h 163"/>
                <a:gd name="T30" fmla="*/ 37 w 112"/>
                <a:gd name="T31" fmla="*/ 62 h 163"/>
                <a:gd name="T32" fmla="*/ 36 w 112"/>
                <a:gd name="T33" fmla="*/ 57 h 163"/>
                <a:gd name="T34" fmla="*/ 36 w 112"/>
                <a:gd name="T35" fmla="*/ 52 h 163"/>
                <a:gd name="T36" fmla="*/ 56 w 112"/>
                <a:gd name="T37" fmla="*/ 34 h 163"/>
                <a:gd name="T38" fmla="*/ 77 w 112"/>
                <a:gd name="T39" fmla="*/ 55 h 163"/>
                <a:gd name="T40" fmla="*/ 56 w 112"/>
                <a:gd name="T41" fmla="*/ 75 h 163"/>
                <a:gd name="T42" fmla="*/ 56 w 112"/>
                <a:gd name="T43" fmla="*/ 75 h 163"/>
                <a:gd name="T44" fmla="*/ 56 w 112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1" y="0"/>
                    <a:pt x="3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2" y="78"/>
                    <a:pt x="15" y="95"/>
                    <a:pt x="24" y="111"/>
                  </a:cubicBezTo>
                  <a:cubicBezTo>
                    <a:pt x="35" y="129"/>
                    <a:pt x="45" y="146"/>
                    <a:pt x="56" y="163"/>
                  </a:cubicBezTo>
                  <a:cubicBezTo>
                    <a:pt x="63" y="152"/>
                    <a:pt x="69" y="141"/>
                    <a:pt x="75" y="130"/>
                  </a:cubicBezTo>
                  <a:cubicBezTo>
                    <a:pt x="77" y="126"/>
                    <a:pt x="79" y="123"/>
                    <a:pt x="81" y="120"/>
                  </a:cubicBezTo>
                  <a:cubicBezTo>
                    <a:pt x="82" y="118"/>
                    <a:pt x="84" y="116"/>
                    <a:pt x="85" y="114"/>
                  </a:cubicBezTo>
                  <a:cubicBezTo>
                    <a:pt x="96" y="95"/>
                    <a:pt x="112" y="76"/>
                    <a:pt x="112" y="5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8" y="75"/>
                    <a:pt x="40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6"/>
                    <a:pt x="67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37"/>
            <p:cNvSpPr>
              <a:spLocks noEditPoints="1"/>
            </p:cNvSpPr>
            <p:nvPr/>
          </p:nvSpPr>
          <p:spPr bwMode="auto">
            <a:xfrm>
              <a:off x="10391552" y="3665857"/>
              <a:ext cx="166631" cy="91091"/>
            </a:xfrm>
            <a:custGeom>
              <a:avLst/>
              <a:gdLst>
                <a:gd name="T0" fmla="*/ 16 w 95"/>
                <a:gd name="T1" fmla="*/ 52 h 52"/>
                <a:gd name="T2" fmla="*/ 79 w 95"/>
                <a:gd name="T3" fmla="*/ 52 h 52"/>
                <a:gd name="T4" fmla="*/ 85 w 95"/>
                <a:gd name="T5" fmla="*/ 44 h 52"/>
                <a:gd name="T6" fmla="*/ 95 w 95"/>
                <a:gd name="T7" fmla="*/ 0 h 52"/>
                <a:gd name="T8" fmla="*/ 0 w 95"/>
                <a:gd name="T9" fmla="*/ 0 h 52"/>
                <a:gd name="T10" fmla="*/ 9 w 95"/>
                <a:gd name="T11" fmla="*/ 44 h 52"/>
                <a:gd name="T12" fmla="*/ 16 w 95"/>
                <a:gd name="T13" fmla="*/ 52 h 52"/>
                <a:gd name="T14" fmla="*/ 69 w 95"/>
                <a:gd name="T15" fmla="*/ 40 h 52"/>
                <a:gd name="T16" fmla="*/ 75 w 95"/>
                <a:gd name="T17" fmla="*/ 10 h 52"/>
                <a:gd name="T18" fmla="*/ 79 w 95"/>
                <a:gd name="T19" fmla="*/ 7 h 52"/>
                <a:gd name="T20" fmla="*/ 82 w 95"/>
                <a:gd name="T21" fmla="*/ 11 h 52"/>
                <a:gd name="T22" fmla="*/ 75 w 95"/>
                <a:gd name="T23" fmla="*/ 42 h 52"/>
                <a:gd name="T24" fmla="*/ 72 w 95"/>
                <a:gd name="T25" fmla="*/ 44 h 52"/>
                <a:gd name="T26" fmla="*/ 71 w 95"/>
                <a:gd name="T27" fmla="*/ 44 h 52"/>
                <a:gd name="T28" fmla="*/ 69 w 95"/>
                <a:gd name="T29" fmla="*/ 40 h 52"/>
                <a:gd name="T30" fmla="*/ 52 w 95"/>
                <a:gd name="T31" fmla="*/ 41 h 52"/>
                <a:gd name="T32" fmla="*/ 55 w 95"/>
                <a:gd name="T33" fmla="*/ 10 h 52"/>
                <a:gd name="T34" fmla="*/ 58 w 95"/>
                <a:gd name="T35" fmla="*/ 7 h 52"/>
                <a:gd name="T36" fmla="*/ 61 w 95"/>
                <a:gd name="T37" fmla="*/ 11 h 52"/>
                <a:gd name="T38" fmla="*/ 59 w 95"/>
                <a:gd name="T39" fmla="*/ 41 h 52"/>
                <a:gd name="T40" fmla="*/ 56 w 95"/>
                <a:gd name="T41" fmla="*/ 44 h 52"/>
                <a:gd name="T42" fmla="*/ 55 w 95"/>
                <a:gd name="T43" fmla="*/ 44 h 52"/>
                <a:gd name="T44" fmla="*/ 52 w 95"/>
                <a:gd name="T45" fmla="*/ 41 h 52"/>
                <a:gd name="T46" fmla="*/ 36 w 95"/>
                <a:gd name="T47" fmla="*/ 7 h 52"/>
                <a:gd name="T48" fmla="*/ 39 w 95"/>
                <a:gd name="T49" fmla="*/ 10 h 52"/>
                <a:gd name="T50" fmla="*/ 42 w 95"/>
                <a:gd name="T51" fmla="*/ 41 h 52"/>
                <a:gd name="T52" fmla="*/ 39 w 95"/>
                <a:gd name="T53" fmla="*/ 44 h 52"/>
                <a:gd name="T54" fmla="*/ 38 w 95"/>
                <a:gd name="T55" fmla="*/ 44 h 52"/>
                <a:gd name="T56" fmla="*/ 35 w 95"/>
                <a:gd name="T57" fmla="*/ 41 h 52"/>
                <a:gd name="T58" fmla="*/ 33 w 95"/>
                <a:gd name="T59" fmla="*/ 11 h 52"/>
                <a:gd name="T60" fmla="*/ 36 w 95"/>
                <a:gd name="T61" fmla="*/ 7 h 52"/>
                <a:gd name="T62" fmla="*/ 15 w 95"/>
                <a:gd name="T63" fmla="*/ 7 h 52"/>
                <a:gd name="T64" fmla="*/ 19 w 95"/>
                <a:gd name="T65" fmla="*/ 10 h 52"/>
                <a:gd name="T66" fmla="*/ 25 w 95"/>
                <a:gd name="T67" fmla="*/ 40 h 52"/>
                <a:gd name="T68" fmla="*/ 23 w 95"/>
                <a:gd name="T69" fmla="*/ 44 h 52"/>
                <a:gd name="T70" fmla="*/ 22 w 95"/>
                <a:gd name="T71" fmla="*/ 44 h 52"/>
                <a:gd name="T72" fmla="*/ 19 w 95"/>
                <a:gd name="T73" fmla="*/ 42 h 52"/>
                <a:gd name="T74" fmla="*/ 12 w 95"/>
                <a:gd name="T75" fmla="*/ 11 h 52"/>
                <a:gd name="T76" fmla="*/ 15 w 95"/>
                <a:gd name="T77" fmla="*/ 7 h 52"/>
                <a:gd name="T78" fmla="*/ 15 w 95"/>
                <a:gd name="T79" fmla="*/ 7 h 52"/>
                <a:gd name="T80" fmla="*/ 15 w 95"/>
                <a:gd name="T8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2">
                  <a:moveTo>
                    <a:pt x="16" y="52"/>
                  </a:moveTo>
                  <a:cubicBezTo>
                    <a:pt x="79" y="52"/>
                    <a:pt x="79" y="52"/>
                    <a:pt x="79" y="52"/>
                  </a:cubicBezTo>
                  <a:cubicBezTo>
                    <a:pt x="82" y="52"/>
                    <a:pt x="84" y="48"/>
                    <a:pt x="85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8"/>
                    <a:pt x="12" y="52"/>
                    <a:pt x="16" y="52"/>
                  </a:cubicBezTo>
                  <a:close/>
                  <a:moveTo>
                    <a:pt x="69" y="4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6" y="8"/>
                    <a:pt x="77" y="7"/>
                    <a:pt x="79" y="7"/>
                  </a:cubicBezTo>
                  <a:cubicBezTo>
                    <a:pt x="81" y="8"/>
                    <a:pt x="82" y="9"/>
                    <a:pt x="82" y="1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70" y="44"/>
                    <a:pt x="68" y="42"/>
                    <a:pt x="69" y="40"/>
                  </a:cubicBezTo>
                  <a:close/>
                  <a:moveTo>
                    <a:pt x="52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6" y="7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54" y="44"/>
                    <a:pt x="52" y="43"/>
                    <a:pt x="52" y="41"/>
                  </a:cubicBezTo>
                  <a:close/>
                  <a:moveTo>
                    <a:pt x="36" y="7"/>
                  </a:moveTo>
                  <a:cubicBezTo>
                    <a:pt x="38" y="7"/>
                    <a:pt x="39" y="8"/>
                    <a:pt x="39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5" y="43"/>
                    <a:pt x="35" y="4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4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8" y="8"/>
                    <a:pt x="19" y="1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2"/>
                    <a:pt x="24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19" y="43"/>
                    <a:pt x="19" y="4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3" y="8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38"/>
            <p:cNvSpPr>
              <a:spLocks noEditPoints="1"/>
            </p:cNvSpPr>
            <p:nvPr/>
          </p:nvSpPr>
          <p:spPr bwMode="auto">
            <a:xfrm>
              <a:off x="10407105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9" y="15"/>
                    <a:pt x="7" y="13"/>
                    <a:pt x="7" y="11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139"/>
            <p:cNvSpPr>
              <a:spLocks noEditPoints="1"/>
            </p:cNvSpPr>
            <p:nvPr/>
          </p:nvSpPr>
          <p:spPr bwMode="auto">
            <a:xfrm>
              <a:off x="10500418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8" y="15"/>
                    <a:pt x="7" y="13"/>
                    <a:pt x="7" y="11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140"/>
            <p:cNvSpPr>
              <a:spLocks noEditPoints="1"/>
            </p:cNvSpPr>
            <p:nvPr/>
          </p:nvSpPr>
          <p:spPr bwMode="auto">
            <a:xfrm>
              <a:off x="10338971" y="3637715"/>
              <a:ext cx="215509" cy="142191"/>
            </a:xfrm>
            <a:custGeom>
              <a:avLst/>
              <a:gdLst>
                <a:gd name="T0" fmla="*/ 120 w 123"/>
                <a:gd name="T1" fmla="*/ 81 h 81"/>
                <a:gd name="T2" fmla="*/ 35 w 123"/>
                <a:gd name="T3" fmla="*/ 81 h 81"/>
                <a:gd name="T4" fmla="*/ 29 w 123"/>
                <a:gd name="T5" fmla="*/ 76 h 81"/>
                <a:gd name="T6" fmla="*/ 13 w 123"/>
                <a:gd name="T7" fmla="*/ 8 h 81"/>
                <a:gd name="T8" fmla="*/ 3 w 123"/>
                <a:gd name="T9" fmla="*/ 8 h 81"/>
                <a:gd name="T10" fmla="*/ 0 w 123"/>
                <a:gd name="T11" fmla="*/ 4 h 81"/>
                <a:gd name="T12" fmla="*/ 3 w 123"/>
                <a:gd name="T13" fmla="*/ 0 h 81"/>
                <a:gd name="T14" fmla="*/ 14 w 123"/>
                <a:gd name="T15" fmla="*/ 0 h 81"/>
                <a:gd name="T16" fmla="*/ 20 w 123"/>
                <a:gd name="T17" fmla="*/ 5 h 81"/>
                <a:gd name="T18" fmla="*/ 36 w 123"/>
                <a:gd name="T19" fmla="*/ 73 h 81"/>
                <a:gd name="T20" fmla="*/ 120 w 123"/>
                <a:gd name="T21" fmla="*/ 73 h 81"/>
                <a:gd name="T22" fmla="*/ 123 w 123"/>
                <a:gd name="T23" fmla="*/ 77 h 81"/>
                <a:gd name="T24" fmla="*/ 120 w 123"/>
                <a:gd name="T25" fmla="*/ 81 h 81"/>
                <a:gd name="T26" fmla="*/ 120 w 123"/>
                <a:gd name="T27" fmla="*/ 81 h 81"/>
                <a:gd name="T28" fmla="*/ 120 w 123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81">
                  <a:moveTo>
                    <a:pt x="120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0" y="79"/>
                    <a:pt x="29" y="7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5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3" y="75"/>
                    <a:pt x="123" y="77"/>
                  </a:cubicBezTo>
                  <a:cubicBezTo>
                    <a:pt x="123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141"/>
            <p:cNvSpPr>
              <a:spLocks noEditPoints="1"/>
            </p:cNvSpPr>
            <p:nvPr/>
          </p:nvSpPr>
          <p:spPr bwMode="auto">
            <a:xfrm>
              <a:off x="8740058" y="5776511"/>
              <a:ext cx="278458" cy="150338"/>
            </a:xfrm>
            <a:custGeom>
              <a:avLst/>
              <a:gdLst>
                <a:gd name="T0" fmla="*/ 27 w 159"/>
                <a:gd name="T1" fmla="*/ 86 h 86"/>
                <a:gd name="T2" fmla="*/ 132 w 159"/>
                <a:gd name="T3" fmla="*/ 86 h 86"/>
                <a:gd name="T4" fmla="*/ 143 w 159"/>
                <a:gd name="T5" fmla="*/ 74 h 86"/>
                <a:gd name="T6" fmla="*/ 159 w 159"/>
                <a:gd name="T7" fmla="*/ 0 h 86"/>
                <a:gd name="T8" fmla="*/ 0 w 159"/>
                <a:gd name="T9" fmla="*/ 0 h 86"/>
                <a:gd name="T10" fmla="*/ 16 w 159"/>
                <a:gd name="T11" fmla="*/ 74 h 86"/>
                <a:gd name="T12" fmla="*/ 27 w 159"/>
                <a:gd name="T13" fmla="*/ 86 h 86"/>
                <a:gd name="T14" fmla="*/ 116 w 159"/>
                <a:gd name="T15" fmla="*/ 67 h 86"/>
                <a:gd name="T16" fmla="*/ 127 w 159"/>
                <a:gd name="T17" fmla="*/ 16 h 86"/>
                <a:gd name="T18" fmla="*/ 133 w 159"/>
                <a:gd name="T19" fmla="*/ 12 h 86"/>
                <a:gd name="T20" fmla="*/ 137 w 159"/>
                <a:gd name="T21" fmla="*/ 18 h 86"/>
                <a:gd name="T22" fmla="*/ 126 w 159"/>
                <a:gd name="T23" fmla="*/ 70 h 86"/>
                <a:gd name="T24" fmla="*/ 121 w 159"/>
                <a:gd name="T25" fmla="*/ 74 h 86"/>
                <a:gd name="T26" fmla="*/ 120 w 159"/>
                <a:gd name="T27" fmla="*/ 74 h 86"/>
                <a:gd name="T28" fmla="*/ 116 w 159"/>
                <a:gd name="T29" fmla="*/ 67 h 86"/>
                <a:gd name="T30" fmla="*/ 88 w 159"/>
                <a:gd name="T31" fmla="*/ 68 h 86"/>
                <a:gd name="T32" fmla="*/ 92 w 159"/>
                <a:gd name="T33" fmla="*/ 16 h 86"/>
                <a:gd name="T34" fmla="*/ 98 w 159"/>
                <a:gd name="T35" fmla="*/ 11 h 86"/>
                <a:gd name="T36" fmla="*/ 103 w 159"/>
                <a:gd name="T37" fmla="*/ 17 h 86"/>
                <a:gd name="T38" fmla="*/ 99 w 159"/>
                <a:gd name="T39" fmla="*/ 69 h 86"/>
                <a:gd name="T40" fmla="*/ 94 w 159"/>
                <a:gd name="T41" fmla="*/ 74 h 86"/>
                <a:gd name="T42" fmla="*/ 93 w 159"/>
                <a:gd name="T43" fmla="*/ 74 h 86"/>
                <a:gd name="T44" fmla="*/ 88 w 159"/>
                <a:gd name="T45" fmla="*/ 68 h 86"/>
                <a:gd name="T46" fmla="*/ 60 w 159"/>
                <a:gd name="T47" fmla="*/ 11 h 86"/>
                <a:gd name="T48" fmla="*/ 66 w 159"/>
                <a:gd name="T49" fmla="*/ 16 h 86"/>
                <a:gd name="T50" fmla="*/ 70 w 159"/>
                <a:gd name="T51" fmla="*/ 68 h 86"/>
                <a:gd name="T52" fmla="*/ 65 w 159"/>
                <a:gd name="T53" fmla="*/ 74 h 86"/>
                <a:gd name="T54" fmla="*/ 64 w 159"/>
                <a:gd name="T55" fmla="*/ 74 h 86"/>
                <a:gd name="T56" fmla="*/ 59 w 159"/>
                <a:gd name="T57" fmla="*/ 69 h 86"/>
                <a:gd name="T58" fmla="*/ 55 w 159"/>
                <a:gd name="T59" fmla="*/ 17 h 86"/>
                <a:gd name="T60" fmla="*/ 60 w 159"/>
                <a:gd name="T61" fmla="*/ 11 h 86"/>
                <a:gd name="T62" fmla="*/ 25 w 159"/>
                <a:gd name="T63" fmla="*/ 12 h 86"/>
                <a:gd name="T64" fmla="*/ 32 w 159"/>
                <a:gd name="T65" fmla="*/ 16 h 86"/>
                <a:gd name="T66" fmla="*/ 42 w 159"/>
                <a:gd name="T67" fmla="*/ 67 h 86"/>
                <a:gd name="T68" fmla="*/ 38 w 159"/>
                <a:gd name="T69" fmla="*/ 74 h 86"/>
                <a:gd name="T70" fmla="*/ 37 w 159"/>
                <a:gd name="T71" fmla="*/ 74 h 86"/>
                <a:gd name="T72" fmla="*/ 32 w 159"/>
                <a:gd name="T73" fmla="*/ 70 h 86"/>
                <a:gd name="T74" fmla="*/ 21 w 159"/>
                <a:gd name="T75" fmla="*/ 18 h 86"/>
                <a:gd name="T76" fmla="*/ 25 w 159"/>
                <a:gd name="T77" fmla="*/ 12 h 86"/>
                <a:gd name="T78" fmla="*/ 25 w 159"/>
                <a:gd name="T79" fmla="*/ 12 h 86"/>
                <a:gd name="T80" fmla="*/ 25 w 159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" h="86">
                  <a:moveTo>
                    <a:pt x="27" y="86"/>
                  </a:moveTo>
                  <a:cubicBezTo>
                    <a:pt x="132" y="86"/>
                    <a:pt x="132" y="86"/>
                    <a:pt x="132" y="86"/>
                  </a:cubicBezTo>
                  <a:cubicBezTo>
                    <a:pt x="138" y="86"/>
                    <a:pt x="142" y="80"/>
                    <a:pt x="143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7" y="80"/>
                    <a:pt x="21" y="86"/>
                    <a:pt x="27" y="86"/>
                  </a:cubicBezTo>
                  <a:close/>
                  <a:moveTo>
                    <a:pt x="116" y="67"/>
                  </a:moveTo>
                  <a:cubicBezTo>
                    <a:pt x="127" y="16"/>
                    <a:pt x="127" y="16"/>
                    <a:pt x="127" y="16"/>
                  </a:cubicBezTo>
                  <a:cubicBezTo>
                    <a:pt x="127" y="13"/>
                    <a:pt x="130" y="11"/>
                    <a:pt x="133" y="12"/>
                  </a:cubicBezTo>
                  <a:cubicBezTo>
                    <a:pt x="136" y="12"/>
                    <a:pt x="138" y="15"/>
                    <a:pt x="137" y="1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2"/>
                    <a:pt x="124" y="74"/>
                    <a:pt x="121" y="74"/>
                  </a:cubicBezTo>
                  <a:cubicBezTo>
                    <a:pt x="121" y="74"/>
                    <a:pt x="120" y="74"/>
                    <a:pt x="120" y="74"/>
                  </a:cubicBezTo>
                  <a:cubicBezTo>
                    <a:pt x="117" y="73"/>
                    <a:pt x="115" y="70"/>
                    <a:pt x="116" y="67"/>
                  </a:cubicBezTo>
                  <a:close/>
                  <a:moveTo>
                    <a:pt x="88" y="68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2" y="13"/>
                    <a:pt x="95" y="11"/>
                    <a:pt x="98" y="11"/>
                  </a:cubicBezTo>
                  <a:cubicBezTo>
                    <a:pt x="101" y="12"/>
                    <a:pt x="103" y="14"/>
                    <a:pt x="103" y="1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72"/>
                    <a:pt x="97" y="74"/>
                    <a:pt x="94" y="74"/>
                  </a:cubicBezTo>
                  <a:cubicBezTo>
                    <a:pt x="94" y="74"/>
                    <a:pt x="93" y="74"/>
                    <a:pt x="93" y="74"/>
                  </a:cubicBezTo>
                  <a:cubicBezTo>
                    <a:pt x="90" y="74"/>
                    <a:pt x="88" y="71"/>
                    <a:pt x="88" y="68"/>
                  </a:cubicBezTo>
                  <a:close/>
                  <a:moveTo>
                    <a:pt x="60" y="11"/>
                  </a:moveTo>
                  <a:cubicBezTo>
                    <a:pt x="63" y="11"/>
                    <a:pt x="66" y="13"/>
                    <a:pt x="66" y="1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71"/>
                    <a:pt x="68" y="74"/>
                    <a:pt x="65" y="74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2" y="74"/>
                    <a:pt x="59" y="72"/>
                    <a:pt x="59" y="6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4"/>
                    <a:pt x="57" y="12"/>
                    <a:pt x="60" y="11"/>
                  </a:cubicBezTo>
                  <a:close/>
                  <a:moveTo>
                    <a:pt x="25" y="12"/>
                  </a:moveTo>
                  <a:cubicBezTo>
                    <a:pt x="28" y="11"/>
                    <a:pt x="31" y="13"/>
                    <a:pt x="32" y="16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0"/>
                    <a:pt x="41" y="73"/>
                    <a:pt x="38" y="74"/>
                  </a:cubicBezTo>
                  <a:cubicBezTo>
                    <a:pt x="38" y="74"/>
                    <a:pt x="38" y="74"/>
                    <a:pt x="37" y="74"/>
                  </a:cubicBezTo>
                  <a:cubicBezTo>
                    <a:pt x="35" y="74"/>
                    <a:pt x="32" y="72"/>
                    <a:pt x="32" y="7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5"/>
                    <a:pt x="22" y="12"/>
                    <a:pt x="25" y="12"/>
                  </a:cubicBezTo>
                  <a:close/>
                  <a:moveTo>
                    <a:pt x="25" y="12"/>
                  </a:moveTo>
                  <a:cubicBezTo>
                    <a:pt x="25" y="12"/>
                    <a:pt x="25" y="12"/>
                    <a:pt x="25" y="1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142"/>
            <p:cNvSpPr>
              <a:spLocks noEditPoints="1"/>
            </p:cNvSpPr>
            <p:nvPr/>
          </p:nvSpPr>
          <p:spPr bwMode="auto">
            <a:xfrm>
              <a:off x="8766719" y="5979430"/>
              <a:ext cx="64430" cy="64430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19 w 37"/>
                <a:gd name="T11" fmla="*/ 26 h 37"/>
                <a:gd name="T12" fmla="*/ 12 w 37"/>
                <a:gd name="T13" fmla="*/ 19 h 37"/>
                <a:gd name="T14" fmla="*/ 19 w 37"/>
                <a:gd name="T15" fmla="*/ 12 h 37"/>
                <a:gd name="T16" fmla="*/ 26 w 37"/>
                <a:gd name="T17" fmla="*/ 19 h 37"/>
                <a:gd name="T18" fmla="*/ 19 w 37"/>
                <a:gd name="T19" fmla="*/ 26 h 37"/>
                <a:gd name="T20" fmla="*/ 19 w 37"/>
                <a:gd name="T21" fmla="*/ 26 h 37"/>
                <a:gd name="T22" fmla="*/ 19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19" y="26"/>
                  </a:moveTo>
                  <a:cubicBezTo>
                    <a:pt x="15" y="26"/>
                    <a:pt x="12" y="23"/>
                    <a:pt x="12" y="19"/>
                  </a:cubicBezTo>
                  <a:cubicBezTo>
                    <a:pt x="12" y="15"/>
                    <a:pt x="15" y="12"/>
                    <a:pt x="19" y="12"/>
                  </a:cubicBezTo>
                  <a:cubicBezTo>
                    <a:pt x="22" y="12"/>
                    <a:pt x="26" y="15"/>
                    <a:pt x="26" y="19"/>
                  </a:cubicBezTo>
                  <a:cubicBezTo>
                    <a:pt x="26" y="23"/>
                    <a:pt x="22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43"/>
            <p:cNvSpPr>
              <a:spLocks noEditPoints="1"/>
            </p:cNvSpPr>
            <p:nvPr/>
          </p:nvSpPr>
          <p:spPr bwMode="auto">
            <a:xfrm>
              <a:off x="8922241" y="5979430"/>
              <a:ext cx="65171" cy="64430"/>
            </a:xfrm>
            <a:custGeom>
              <a:avLst/>
              <a:gdLst>
                <a:gd name="T0" fmla="*/ 18 w 37"/>
                <a:gd name="T1" fmla="*/ 0 h 37"/>
                <a:gd name="T2" fmla="*/ 0 w 37"/>
                <a:gd name="T3" fmla="*/ 19 h 37"/>
                <a:gd name="T4" fmla="*/ 18 w 37"/>
                <a:gd name="T5" fmla="*/ 37 h 37"/>
                <a:gd name="T6" fmla="*/ 37 w 37"/>
                <a:gd name="T7" fmla="*/ 19 h 37"/>
                <a:gd name="T8" fmla="*/ 18 w 37"/>
                <a:gd name="T9" fmla="*/ 0 h 37"/>
                <a:gd name="T10" fmla="*/ 18 w 37"/>
                <a:gd name="T11" fmla="*/ 26 h 37"/>
                <a:gd name="T12" fmla="*/ 11 w 37"/>
                <a:gd name="T13" fmla="*/ 19 h 37"/>
                <a:gd name="T14" fmla="*/ 18 w 37"/>
                <a:gd name="T15" fmla="*/ 12 h 37"/>
                <a:gd name="T16" fmla="*/ 25 w 37"/>
                <a:gd name="T17" fmla="*/ 19 h 37"/>
                <a:gd name="T18" fmla="*/ 18 w 37"/>
                <a:gd name="T19" fmla="*/ 26 h 37"/>
                <a:gd name="T20" fmla="*/ 18 w 37"/>
                <a:gd name="T21" fmla="*/ 26 h 37"/>
                <a:gd name="T22" fmla="*/ 18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4" y="26"/>
                    <a:pt x="11" y="23"/>
                    <a:pt x="11" y="19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22" y="12"/>
                    <a:pt x="25" y="15"/>
                    <a:pt x="25" y="19"/>
                  </a:cubicBezTo>
                  <a:cubicBezTo>
                    <a:pt x="25" y="23"/>
                    <a:pt x="22" y="26"/>
                    <a:pt x="18" y="26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Freeform 144"/>
            <p:cNvSpPr>
              <a:spLocks noEditPoints="1"/>
            </p:cNvSpPr>
            <p:nvPr/>
          </p:nvSpPr>
          <p:spPr bwMode="auto">
            <a:xfrm>
              <a:off x="8651188" y="5729114"/>
              <a:ext cx="364366" cy="236245"/>
            </a:xfrm>
            <a:custGeom>
              <a:avLst/>
              <a:gdLst>
                <a:gd name="T0" fmla="*/ 202 w 208"/>
                <a:gd name="T1" fmla="*/ 135 h 135"/>
                <a:gd name="T2" fmla="*/ 60 w 208"/>
                <a:gd name="T3" fmla="*/ 135 h 135"/>
                <a:gd name="T4" fmla="*/ 50 w 208"/>
                <a:gd name="T5" fmla="*/ 127 h 135"/>
                <a:gd name="T6" fmla="*/ 23 w 208"/>
                <a:gd name="T7" fmla="*/ 13 h 135"/>
                <a:gd name="T8" fmla="*/ 7 w 208"/>
                <a:gd name="T9" fmla="*/ 13 h 135"/>
                <a:gd name="T10" fmla="*/ 0 w 208"/>
                <a:gd name="T11" fmla="*/ 7 h 135"/>
                <a:gd name="T12" fmla="*/ 7 w 208"/>
                <a:gd name="T13" fmla="*/ 0 h 135"/>
                <a:gd name="T14" fmla="*/ 25 w 208"/>
                <a:gd name="T15" fmla="*/ 0 h 135"/>
                <a:gd name="T16" fmla="*/ 35 w 208"/>
                <a:gd name="T17" fmla="*/ 9 h 135"/>
                <a:gd name="T18" fmla="*/ 62 w 208"/>
                <a:gd name="T19" fmla="*/ 123 h 135"/>
                <a:gd name="T20" fmla="*/ 202 w 208"/>
                <a:gd name="T21" fmla="*/ 123 h 135"/>
                <a:gd name="T22" fmla="*/ 208 w 208"/>
                <a:gd name="T23" fmla="*/ 129 h 135"/>
                <a:gd name="T24" fmla="*/ 202 w 208"/>
                <a:gd name="T25" fmla="*/ 135 h 135"/>
                <a:gd name="T26" fmla="*/ 202 w 208"/>
                <a:gd name="T27" fmla="*/ 135 h 135"/>
                <a:gd name="T28" fmla="*/ 202 w 208"/>
                <a:gd name="T2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135">
                  <a:moveTo>
                    <a:pt x="202" y="135"/>
                  </a:moveTo>
                  <a:cubicBezTo>
                    <a:pt x="60" y="135"/>
                    <a:pt x="60" y="135"/>
                    <a:pt x="60" y="135"/>
                  </a:cubicBezTo>
                  <a:cubicBezTo>
                    <a:pt x="55" y="135"/>
                    <a:pt x="51" y="132"/>
                    <a:pt x="50" y="12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5" y="9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205" y="123"/>
                    <a:pt x="208" y="126"/>
                    <a:pt x="208" y="129"/>
                  </a:cubicBezTo>
                  <a:cubicBezTo>
                    <a:pt x="208" y="133"/>
                    <a:pt x="205" y="135"/>
                    <a:pt x="202" y="135"/>
                  </a:cubicBezTo>
                  <a:close/>
                  <a:moveTo>
                    <a:pt x="202" y="135"/>
                  </a:moveTo>
                  <a:cubicBezTo>
                    <a:pt x="202" y="135"/>
                    <a:pt x="202" y="135"/>
                    <a:pt x="202" y="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Freeform 145"/>
            <p:cNvSpPr>
              <a:spLocks noEditPoints="1"/>
            </p:cNvSpPr>
            <p:nvPr/>
          </p:nvSpPr>
          <p:spPr bwMode="auto">
            <a:xfrm>
              <a:off x="8139447" y="3823600"/>
              <a:ext cx="166631" cy="89610"/>
            </a:xfrm>
            <a:custGeom>
              <a:avLst/>
              <a:gdLst>
                <a:gd name="T0" fmla="*/ 16 w 95"/>
                <a:gd name="T1" fmla="*/ 51 h 51"/>
                <a:gd name="T2" fmla="*/ 79 w 95"/>
                <a:gd name="T3" fmla="*/ 51 h 51"/>
                <a:gd name="T4" fmla="*/ 86 w 95"/>
                <a:gd name="T5" fmla="*/ 44 h 51"/>
                <a:gd name="T6" fmla="*/ 95 w 95"/>
                <a:gd name="T7" fmla="*/ 0 h 51"/>
                <a:gd name="T8" fmla="*/ 0 w 95"/>
                <a:gd name="T9" fmla="*/ 0 h 51"/>
                <a:gd name="T10" fmla="*/ 10 w 95"/>
                <a:gd name="T11" fmla="*/ 44 h 51"/>
                <a:gd name="T12" fmla="*/ 16 w 95"/>
                <a:gd name="T13" fmla="*/ 51 h 51"/>
                <a:gd name="T14" fmla="*/ 69 w 95"/>
                <a:gd name="T15" fmla="*/ 40 h 51"/>
                <a:gd name="T16" fmla="*/ 76 w 95"/>
                <a:gd name="T17" fmla="*/ 9 h 51"/>
                <a:gd name="T18" fmla="*/ 80 w 95"/>
                <a:gd name="T19" fmla="*/ 7 h 51"/>
                <a:gd name="T20" fmla="*/ 82 w 95"/>
                <a:gd name="T21" fmla="*/ 11 h 51"/>
                <a:gd name="T22" fmla="*/ 76 w 95"/>
                <a:gd name="T23" fmla="*/ 42 h 51"/>
                <a:gd name="T24" fmla="*/ 72 w 95"/>
                <a:gd name="T25" fmla="*/ 44 h 51"/>
                <a:gd name="T26" fmla="*/ 72 w 95"/>
                <a:gd name="T27" fmla="*/ 44 h 51"/>
                <a:gd name="T28" fmla="*/ 69 w 95"/>
                <a:gd name="T29" fmla="*/ 40 h 51"/>
                <a:gd name="T30" fmla="*/ 53 w 95"/>
                <a:gd name="T31" fmla="*/ 41 h 51"/>
                <a:gd name="T32" fmla="*/ 55 w 95"/>
                <a:gd name="T33" fmla="*/ 10 h 51"/>
                <a:gd name="T34" fmla="*/ 59 w 95"/>
                <a:gd name="T35" fmla="*/ 7 h 51"/>
                <a:gd name="T36" fmla="*/ 62 w 95"/>
                <a:gd name="T37" fmla="*/ 10 h 51"/>
                <a:gd name="T38" fmla="*/ 59 w 95"/>
                <a:gd name="T39" fmla="*/ 41 h 51"/>
                <a:gd name="T40" fmla="*/ 56 w 95"/>
                <a:gd name="T41" fmla="*/ 44 h 51"/>
                <a:gd name="T42" fmla="*/ 56 w 95"/>
                <a:gd name="T43" fmla="*/ 44 h 51"/>
                <a:gd name="T44" fmla="*/ 53 w 95"/>
                <a:gd name="T45" fmla="*/ 41 h 51"/>
                <a:gd name="T46" fmla="*/ 36 w 95"/>
                <a:gd name="T47" fmla="*/ 7 h 51"/>
                <a:gd name="T48" fmla="*/ 40 w 95"/>
                <a:gd name="T49" fmla="*/ 10 h 51"/>
                <a:gd name="T50" fmla="*/ 42 w 95"/>
                <a:gd name="T51" fmla="*/ 41 h 51"/>
                <a:gd name="T52" fmla="*/ 39 w 95"/>
                <a:gd name="T53" fmla="*/ 44 h 51"/>
                <a:gd name="T54" fmla="*/ 39 w 95"/>
                <a:gd name="T55" fmla="*/ 44 h 51"/>
                <a:gd name="T56" fmla="*/ 36 w 95"/>
                <a:gd name="T57" fmla="*/ 41 h 51"/>
                <a:gd name="T58" fmla="*/ 33 w 95"/>
                <a:gd name="T59" fmla="*/ 10 h 51"/>
                <a:gd name="T60" fmla="*/ 36 w 95"/>
                <a:gd name="T61" fmla="*/ 7 h 51"/>
                <a:gd name="T62" fmla="*/ 15 w 95"/>
                <a:gd name="T63" fmla="*/ 7 h 51"/>
                <a:gd name="T64" fmla="*/ 19 w 95"/>
                <a:gd name="T65" fmla="*/ 9 h 51"/>
                <a:gd name="T66" fmla="*/ 26 w 95"/>
                <a:gd name="T67" fmla="*/ 40 h 51"/>
                <a:gd name="T68" fmla="*/ 23 w 95"/>
                <a:gd name="T69" fmla="*/ 44 h 51"/>
                <a:gd name="T70" fmla="*/ 22 w 95"/>
                <a:gd name="T71" fmla="*/ 44 h 51"/>
                <a:gd name="T72" fmla="*/ 19 w 95"/>
                <a:gd name="T73" fmla="*/ 42 h 51"/>
                <a:gd name="T74" fmla="*/ 13 w 95"/>
                <a:gd name="T75" fmla="*/ 11 h 51"/>
                <a:gd name="T76" fmla="*/ 15 w 95"/>
                <a:gd name="T77" fmla="*/ 7 h 51"/>
                <a:gd name="T78" fmla="*/ 15 w 95"/>
                <a:gd name="T79" fmla="*/ 7 h 51"/>
                <a:gd name="T80" fmla="*/ 15 w 95"/>
                <a:gd name="T8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1">
                  <a:moveTo>
                    <a:pt x="16" y="51"/>
                  </a:moveTo>
                  <a:cubicBezTo>
                    <a:pt x="79" y="51"/>
                    <a:pt x="79" y="51"/>
                    <a:pt x="79" y="51"/>
                  </a:cubicBezTo>
                  <a:cubicBezTo>
                    <a:pt x="83" y="51"/>
                    <a:pt x="85" y="48"/>
                    <a:pt x="86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8"/>
                    <a:pt x="13" y="51"/>
                    <a:pt x="16" y="51"/>
                  </a:cubicBezTo>
                  <a:close/>
                  <a:moveTo>
                    <a:pt x="69" y="4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8"/>
                    <a:pt x="78" y="7"/>
                    <a:pt x="80" y="7"/>
                  </a:cubicBezTo>
                  <a:cubicBezTo>
                    <a:pt x="81" y="7"/>
                    <a:pt x="83" y="9"/>
                    <a:pt x="82" y="1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0" y="44"/>
                    <a:pt x="69" y="42"/>
                    <a:pt x="69" y="40"/>
                  </a:cubicBezTo>
                  <a:close/>
                  <a:moveTo>
                    <a:pt x="53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7" y="7"/>
                    <a:pt x="59" y="7"/>
                  </a:cubicBezTo>
                  <a:cubicBezTo>
                    <a:pt x="60" y="7"/>
                    <a:pt x="62" y="9"/>
                    <a:pt x="62" y="1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8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4" y="44"/>
                    <a:pt x="53" y="42"/>
                    <a:pt x="53" y="41"/>
                  </a:cubicBezTo>
                  <a:close/>
                  <a:moveTo>
                    <a:pt x="36" y="7"/>
                  </a:moveTo>
                  <a:cubicBezTo>
                    <a:pt x="38" y="7"/>
                    <a:pt x="40" y="8"/>
                    <a:pt x="40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7" y="44"/>
                    <a:pt x="36" y="43"/>
                    <a:pt x="36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9"/>
                    <a:pt x="35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9" y="8"/>
                    <a:pt x="19" y="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2"/>
                    <a:pt x="25" y="44"/>
                    <a:pt x="23" y="44"/>
                  </a:cubicBezTo>
                  <a:cubicBezTo>
                    <a:pt x="23" y="44"/>
                    <a:pt x="23" y="44"/>
                    <a:pt x="22" y="44"/>
                  </a:cubicBezTo>
                  <a:cubicBezTo>
                    <a:pt x="21" y="44"/>
                    <a:pt x="20" y="43"/>
                    <a:pt x="19" y="4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3" y="7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46"/>
            <p:cNvSpPr>
              <a:spLocks noEditPoints="1"/>
            </p:cNvSpPr>
            <p:nvPr/>
          </p:nvSpPr>
          <p:spPr bwMode="auto">
            <a:xfrm>
              <a:off x="8155740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4" y="7"/>
                    <a:pt x="15" y="9"/>
                    <a:pt x="15" y="11"/>
                  </a:cubicBezTo>
                  <a:cubicBezTo>
                    <a:pt x="15" y="14"/>
                    <a:pt x="14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47"/>
            <p:cNvSpPr>
              <a:spLocks noEditPoints="1"/>
            </p:cNvSpPr>
            <p:nvPr/>
          </p:nvSpPr>
          <p:spPr bwMode="auto">
            <a:xfrm>
              <a:off x="8248313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3" y="7"/>
                    <a:pt x="15" y="9"/>
                    <a:pt x="15" y="11"/>
                  </a:cubicBezTo>
                  <a:cubicBezTo>
                    <a:pt x="15" y="14"/>
                    <a:pt x="13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48"/>
            <p:cNvSpPr>
              <a:spLocks noEditPoints="1"/>
            </p:cNvSpPr>
            <p:nvPr/>
          </p:nvSpPr>
          <p:spPr bwMode="auto">
            <a:xfrm>
              <a:off x="8087607" y="3795458"/>
              <a:ext cx="216990" cy="142191"/>
            </a:xfrm>
            <a:custGeom>
              <a:avLst/>
              <a:gdLst>
                <a:gd name="T0" fmla="*/ 120 w 124"/>
                <a:gd name="T1" fmla="*/ 81 h 81"/>
                <a:gd name="T2" fmla="*/ 36 w 124"/>
                <a:gd name="T3" fmla="*/ 81 h 81"/>
                <a:gd name="T4" fmla="*/ 29 w 124"/>
                <a:gd name="T5" fmla="*/ 76 h 81"/>
                <a:gd name="T6" fmla="*/ 14 w 124"/>
                <a:gd name="T7" fmla="*/ 8 h 81"/>
                <a:gd name="T8" fmla="*/ 4 w 124"/>
                <a:gd name="T9" fmla="*/ 8 h 81"/>
                <a:gd name="T10" fmla="*/ 0 w 124"/>
                <a:gd name="T11" fmla="*/ 4 h 81"/>
                <a:gd name="T12" fmla="*/ 4 w 124"/>
                <a:gd name="T13" fmla="*/ 0 h 81"/>
                <a:gd name="T14" fmla="*/ 15 w 124"/>
                <a:gd name="T15" fmla="*/ 0 h 81"/>
                <a:gd name="T16" fmla="*/ 21 w 124"/>
                <a:gd name="T17" fmla="*/ 5 h 81"/>
                <a:gd name="T18" fmla="*/ 37 w 124"/>
                <a:gd name="T19" fmla="*/ 73 h 81"/>
                <a:gd name="T20" fmla="*/ 120 w 124"/>
                <a:gd name="T21" fmla="*/ 73 h 81"/>
                <a:gd name="T22" fmla="*/ 124 w 124"/>
                <a:gd name="T23" fmla="*/ 77 h 81"/>
                <a:gd name="T24" fmla="*/ 120 w 124"/>
                <a:gd name="T25" fmla="*/ 81 h 81"/>
                <a:gd name="T26" fmla="*/ 120 w 124"/>
                <a:gd name="T27" fmla="*/ 81 h 81"/>
                <a:gd name="T28" fmla="*/ 120 w 124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81">
                  <a:moveTo>
                    <a:pt x="120" y="81"/>
                  </a:moveTo>
                  <a:cubicBezTo>
                    <a:pt x="36" y="81"/>
                    <a:pt x="36" y="81"/>
                    <a:pt x="36" y="81"/>
                  </a:cubicBezTo>
                  <a:cubicBezTo>
                    <a:pt x="33" y="81"/>
                    <a:pt x="30" y="79"/>
                    <a:pt x="29" y="7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2"/>
                    <a:pt x="21" y="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4" y="75"/>
                    <a:pt x="124" y="77"/>
                  </a:cubicBezTo>
                  <a:cubicBezTo>
                    <a:pt x="124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149"/>
            <p:cNvSpPr>
              <a:spLocks noEditPoints="1"/>
            </p:cNvSpPr>
            <p:nvPr/>
          </p:nvSpPr>
          <p:spPr bwMode="auto">
            <a:xfrm>
              <a:off x="9996083" y="3639936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3 w 102"/>
                <a:gd name="T3" fmla="*/ 64 h 64"/>
                <a:gd name="T4" fmla="*/ 98 w 102"/>
                <a:gd name="T5" fmla="*/ 1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1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50"/>
            <p:cNvSpPr>
              <a:spLocks noEditPoints="1"/>
            </p:cNvSpPr>
            <p:nvPr/>
          </p:nvSpPr>
          <p:spPr bwMode="auto">
            <a:xfrm>
              <a:off x="9990898" y="3760651"/>
              <a:ext cx="190329" cy="19255"/>
            </a:xfrm>
            <a:custGeom>
              <a:avLst/>
              <a:gdLst>
                <a:gd name="T0" fmla="*/ 105 w 109"/>
                <a:gd name="T1" fmla="*/ 0 h 11"/>
                <a:gd name="T2" fmla="*/ 3 w 109"/>
                <a:gd name="T3" fmla="*/ 0 h 11"/>
                <a:gd name="T4" fmla="*/ 1 w 109"/>
                <a:gd name="T5" fmla="*/ 5 h 11"/>
                <a:gd name="T6" fmla="*/ 6 w 109"/>
                <a:gd name="T7" fmla="*/ 10 h 11"/>
                <a:gd name="T8" fmla="*/ 8 w 109"/>
                <a:gd name="T9" fmla="*/ 11 h 11"/>
                <a:gd name="T10" fmla="*/ 101 w 109"/>
                <a:gd name="T11" fmla="*/ 11 h 11"/>
                <a:gd name="T12" fmla="*/ 103 w 109"/>
                <a:gd name="T13" fmla="*/ 10 h 11"/>
                <a:gd name="T14" fmla="*/ 107 w 109"/>
                <a:gd name="T15" fmla="*/ 5 h 11"/>
                <a:gd name="T16" fmla="*/ 105 w 109"/>
                <a:gd name="T17" fmla="*/ 0 h 11"/>
                <a:gd name="T18" fmla="*/ 105 w 109"/>
                <a:gd name="T19" fmla="*/ 0 h 11"/>
                <a:gd name="T20" fmla="*/ 105 w 109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2" y="10"/>
                    <a:pt x="103" y="10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9" y="3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51"/>
            <p:cNvSpPr>
              <a:spLocks noEditPoints="1"/>
            </p:cNvSpPr>
            <p:nvPr/>
          </p:nvSpPr>
          <p:spPr bwMode="auto">
            <a:xfrm>
              <a:off x="10159010" y="3646602"/>
              <a:ext cx="54062" cy="82204"/>
            </a:xfrm>
            <a:custGeom>
              <a:avLst/>
              <a:gdLst>
                <a:gd name="T0" fmla="*/ 30 w 31"/>
                <a:gd name="T1" fmla="*/ 17 h 47"/>
                <a:gd name="T2" fmla="*/ 11 w 31"/>
                <a:gd name="T3" fmla="*/ 1 h 47"/>
                <a:gd name="T4" fmla="*/ 10 w 31"/>
                <a:gd name="T5" fmla="*/ 9 h 47"/>
                <a:gd name="T6" fmla="*/ 21 w 31"/>
                <a:gd name="T7" fmla="*/ 17 h 47"/>
                <a:gd name="T8" fmla="*/ 5 w 31"/>
                <a:gd name="T9" fmla="*/ 35 h 47"/>
                <a:gd name="T10" fmla="*/ 0 w 31"/>
                <a:gd name="T11" fmla="*/ 47 h 47"/>
                <a:gd name="T12" fmla="*/ 30 w 31"/>
                <a:gd name="T13" fmla="*/ 17 h 47"/>
                <a:gd name="T14" fmla="*/ 30 w 31"/>
                <a:gd name="T15" fmla="*/ 17 h 47"/>
                <a:gd name="T16" fmla="*/ 30 w 3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7">
                  <a:moveTo>
                    <a:pt x="30" y="17"/>
                  </a:moveTo>
                  <a:cubicBezTo>
                    <a:pt x="30" y="0"/>
                    <a:pt x="14" y="1"/>
                    <a:pt x="11" y="1"/>
                  </a:cubicBezTo>
                  <a:cubicBezTo>
                    <a:pt x="11" y="4"/>
                    <a:pt x="11" y="6"/>
                    <a:pt x="10" y="9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0"/>
                    <a:pt x="5" y="35"/>
                  </a:cubicBezTo>
                  <a:cubicBezTo>
                    <a:pt x="4" y="40"/>
                    <a:pt x="2" y="44"/>
                    <a:pt x="0" y="47"/>
                  </a:cubicBezTo>
                  <a:cubicBezTo>
                    <a:pt x="31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52"/>
            <p:cNvSpPr>
              <a:spLocks noEditPoints="1"/>
            </p:cNvSpPr>
            <p:nvPr/>
          </p:nvSpPr>
          <p:spPr bwMode="auto">
            <a:xfrm>
              <a:off x="7570682" y="1970668"/>
              <a:ext cx="178480" cy="114049"/>
            </a:xfrm>
            <a:custGeom>
              <a:avLst/>
              <a:gdLst>
                <a:gd name="T0" fmla="*/ 29 w 102"/>
                <a:gd name="T1" fmla="*/ 65 h 65"/>
                <a:gd name="T2" fmla="*/ 73 w 102"/>
                <a:gd name="T3" fmla="*/ 65 h 65"/>
                <a:gd name="T4" fmla="*/ 98 w 102"/>
                <a:gd name="T5" fmla="*/ 1 h 65"/>
                <a:gd name="T6" fmla="*/ 98 w 102"/>
                <a:gd name="T7" fmla="*/ 0 h 65"/>
                <a:gd name="T8" fmla="*/ 3 w 102"/>
                <a:gd name="T9" fmla="*/ 0 h 65"/>
                <a:gd name="T10" fmla="*/ 3 w 102"/>
                <a:gd name="T11" fmla="*/ 1 h 65"/>
                <a:gd name="T12" fmla="*/ 29 w 102"/>
                <a:gd name="T13" fmla="*/ 65 h 65"/>
                <a:gd name="T14" fmla="*/ 29 w 102"/>
                <a:gd name="T15" fmla="*/ 65 h 65"/>
                <a:gd name="T16" fmla="*/ 29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29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5"/>
                  </a:cubicBez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53"/>
            <p:cNvSpPr>
              <a:spLocks noEditPoints="1"/>
            </p:cNvSpPr>
            <p:nvPr/>
          </p:nvSpPr>
          <p:spPr bwMode="auto">
            <a:xfrm>
              <a:off x="7565498" y="2093604"/>
              <a:ext cx="191070" cy="17033"/>
            </a:xfrm>
            <a:custGeom>
              <a:avLst/>
              <a:gdLst>
                <a:gd name="T0" fmla="*/ 105 w 109"/>
                <a:gd name="T1" fmla="*/ 0 h 10"/>
                <a:gd name="T2" fmla="*/ 3 w 109"/>
                <a:gd name="T3" fmla="*/ 0 h 10"/>
                <a:gd name="T4" fmla="*/ 1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7 w 109"/>
                <a:gd name="T15" fmla="*/ 4 h 10"/>
                <a:gd name="T16" fmla="*/ 105 w 109"/>
                <a:gd name="T17" fmla="*/ 0 h 10"/>
                <a:gd name="T18" fmla="*/ 105 w 109"/>
                <a:gd name="T19" fmla="*/ 0 h 10"/>
                <a:gd name="T20" fmla="*/ 105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2" y="10"/>
                    <a:pt x="103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54"/>
            <p:cNvSpPr>
              <a:spLocks noEditPoints="1"/>
            </p:cNvSpPr>
            <p:nvPr/>
          </p:nvSpPr>
          <p:spPr bwMode="auto">
            <a:xfrm>
              <a:off x="7733609" y="1978074"/>
              <a:ext cx="54062" cy="8368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0 w 31"/>
                <a:gd name="T5" fmla="*/ 10 h 48"/>
                <a:gd name="T6" fmla="*/ 21 w 31"/>
                <a:gd name="T7" fmla="*/ 17 h 48"/>
                <a:gd name="T8" fmla="*/ 5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0" y="10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1"/>
                    <a:pt x="5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55"/>
            <p:cNvSpPr>
              <a:spLocks noEditPoints="1"/>
            </p:cNvSpPr>
            <p:nvPr/>
          </p:nvSpPr>
          <p:spPr bwMode="auto">
            <a:xfrm>
              <a:off x="8299413" y="2986744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2 w 102"/>
                <a:gd name="T3" fmla="*/ 64 h 64"/>
                <a:gd name="T4" fmla="*/ 98 w 102"/>
                <a:gd name="T5" fmla="*/ 0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0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102" y="48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48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56"/>
            <p:cNvSpPr>
              <a:spLocks noEditPoints="1"/>
            </p:cNvSpPr>
            <p:nvPr/>
          </p:nvSpPr>
          <p:spPr bwMode="auto">
            <a:xfrm>
              <a:off x="8294229" y="3107459"/>
              <a:ext cx="188848" cy="17033"/>
            </a:xfrm>
            <a:custGeom>
              <a:avLst/>
              <a:gdLst>
                <a:gd name="T0" fmla="*/ 105 w 108"/>
                <a:gd name="T1" fmla="*/ 0 h 10"/>
                <a:gd name="T2" fmla="*/ 3 w 108"/>
                <a:gd name="T3" fmla="*/ 0 h 10"/>
                <a:gd name="T4" fmla="*/ 1 w 108"/>
                <a:gd name="T5" fmla="*/ 4 h 10"/>
                <a:gd name="T6" fmla="*/ 6 w 108"/>
                <a:gd name="T7" fmla="*/ 9 h 10"/>
                <a:gd name="T8" fmla="*/ 8 w 108"/>
                <a:gd name="T9" fmla="*/ 10 h 10"/>
                <a:gd name="T10" fmla="*/ 100 w 108"/>
                <a:gd name="T11" fmla="*/ 10 h 10"/>
                <a:gd name="T12" fmla="*/ 102 w 108"/>
                <a:gd name="T13" fmla="*/ 9 h 10"/>
                <a:gd name="T14" fmla="*/ 107 w 108"/>
                <a:gd name="T15" fmla="*/ 4 h 10"/>
                <a:gd name="T16" fmla="*/ 105 w 108"/>
                <a:gd name="T17" fmla="*/ 0 h 10"/>
                <a:gd name="T18" fmla="*/ 105 w 108"/>
                <a:gd name="T19" fmla="*/ 0 h 10"/>
                <a:gd name="T20" fmla="*/ 105 w 10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10"/>
                    <a:pt x="102" y="10"/>
                    <a:pt x="102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57"/>
            <p:cNvSpPr>
              <a:spLocks noEditPoints="1"/>
            </p:cNvSpPr>
            <p:nvPr/>
          </p:nvSpPr>
          <p:spPr bwMode="auto">
            <a:xfrm>
              <a:off x="8461600" y="2993410"/>
              <a:ext cx="52581" cy="82204"/>
            </a:xfrm>
            <a:custGeom>
              <a:avLst/>
              <a:gdLst>
                <a:gd name="T0" fmla="*/ 30 w 30"/>
                <a:gd name="T1" fmla="*/ 17 h 47"/>
                <a:gd name="T2" fmla="*/ 10 w 30"/>
                <a:gd name="T3" fmla="*/ 1 h 47"/>
                <a:gd name="T4" fmla="*/ 10 w 30"/>
                <a:gd name="T5" fmla="*/ 9 h 47"/>
                <a:gd name="T6" fmla="*/ 21 w 30"/>
                <a:gd name="T7" fmla="*/ 16 h 47"/>
                <a:gd name="T8" fmla="*/ 5 w 30"/>
                <a:gd name="T9" fmla="*/ 35 h 47"/>
                <a:gd name="T10" fmla="*/ 0 w 30"/>
                <a:gd name="T11" fmla="*/ 47 h 47"/>
                <a:gd name="T12" fmla="*/ 30 w 30"/>
                <a:gd name="T13" fmla="*/ 17 h 47"/>
                <a:gd name="T14" fmla="*/ 30 w 30"/>
                <a:gd name="T15" fmla="*/ 17 h 47"/>
                <a:gd name="T16" fmla="*/ 30 w 30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47">
                  <a:moveTo>
                    <a:pt x="30" y="17"/>
                  </a:moveTo>
                  <a:cubicBezTo>
                    <a:pt x="30" y="0"/>
                    <a:pt x="14" y="1"/>
                    <a:pt x="10" y="1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3" y="8"/>
                    <a:pt x="22" y="7"/>
                    <a:pt x="21" y="16"/>
                  </a:cubicBezTo>
                  <a:cubicBezTo>
                    <a:pt x="21" y="16"/>
                    <a:pt x="20" y="30"/>
                    <a:pt x="5" y="35"/>
                  </a:cubicBezTo>
                  <a:cubicBezTo>
                    <a:pt x="4" y="39"/>
                    <a:pt x="2" y="43"/>
                    <a:pt x="0" y="47"/>
                  </a:cubicBezTo>
                  <a:cubicBezTo>
                    <a:pt x="30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58"/>
            <p:cNvSpPr>
              <a:spLocks noEditPoints="1"/>
            </p:cNvSpPr>
            <p:nvPr/>
          </p:nvSpPr>
          <p:spPr bwMode="auto">
            <a:xfrm>
              <a:off x="7775822" y="5954991"/>
              <a:ext cx="178480" cy="113309"/>
            </a:xfrm>
            <a:custGeom>
              <a:avLst/>
              <a:gdLst>
                <a:gd name="T0" fmla="*/ 30 w 102"/>
                <a:gd name="T1" fmla="*/ 65 h 65"/>
                <a:gd name="T2" fmla="*/ 73 w 102"/>
                <a:gd name="T3" fmla="*/ 65 h 65"/>
                <a:gd name="T4" fmla="*/ 99 w 102"/>
                <a:gd name="T5" fmla="*/ 1 h 65"/>
                <a:gd name="T6" fmla="*/ 99 w 102"/>
                <a:gd name="T7" fmla="*/ 0 h 65"/>
                <a:gd name="T8" fmla="*/ 4 w 102"/>
                <a:gd name="T9" fmla="*/ 0 h 65"/>
                <a:gd name="T10" fmla="*/ 4 w 102"/>
                <a:gd name="T11" fmla="*/ 1 h 65"/>
                <a:gd name="T12" fmla="*/ 30 w 102"/>
                <a:gd name="T13" fmla="*/ 65 h 65"/>
                <a:gd name="T14" fmla="*/ 30 w 102"/>
                <a:gd name="T15" fmla="*/ 65 h 65"/>
                <a:gd name="T16" fmla="*/ 30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30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9"/>
                    <a:pt x="30" y="65"/>
                  </a:cubicBezTo>
                  <a:close/>
                  <a:moveTo>
                    <a:pt x="30" y="65"/>
                  </a:moveTo>
                  <a:cubicBezTo>
                    <a:pt x="30" y="65"/>
                    <a:pt x="30" y="65"/>
                    <a:pt x="30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9"/>
            <p:cNvSpPr>
              <a:spLocks noEditPoints="1"/>
            </p:cNvSpPr>
            <p:nvPr/>
          </p:nvSpPr>
          <p:spPr bwMode="auto">
            <a:xfrm>
              <a:off x="7770638" y="6077186"/>
              <a:ext cx="190329" cy="17774"/>
            </a:xfrm>
            <a:custGeom>
              <a:avLst/>
              <a:gdLst>
                <a:gd name="T0" fmla="*/ 106 w 109"/>
                <a:gd name="T1" fmla="*/ 0 h 10"/>
                <a:gd name="T2" fmla="*/ 4 w 109"/>
                <a:gd name="T3" fmla="*/ 0 h 10"/>
                <a:gd name="T4" fmla="*/ 2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8 w 109"/>
                <a:gd name="T15" fmla="*/ 4 h 10"/>
                <a:gd name="T16" fmla="*/ 106 w 109"/>
                <a:gd name="T17" fmla="*/ 0 h 10"/>
                <a:gd name="T18" fmla="*/ 106 w 109"/>
                <a:gd name="T19" fmla="*/ 0 h 10"/>
                <a:gd name="T20" fmla="*/ 106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2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10"/>
                    <a:pt x="102" y="10"/>
                    <a:pt x="103" y="9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2"/>
                    <a:pt x="108" y="0"/>
                    <a:pt x="106" y="0"/>
                  </a:cubicBezTo>
                  <a:close/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0"/>
            <p:cNvSpPr>
              <a:spLocks noEditPoints="1"/>
            </p:cNvSpPr>
            <p:nvPr/>
          </p:nvSpPr>
          <p:spPr bwMode="auto">
            <a:xfrm>
              <a:off x="7938750" y="5961656"/>
              <a:ext cx="54062" cy="8442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1 w 31"/>
                <a:gd name="T5" fmla="*/ 10 h 48"/>
                <a:gd name="T6" fmla="*/ 22 w 31"/>
                <a:gd name="T7" fmla="*/ 17 h 48"/>
                <a:gd name="T8" fmla="*/ 6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1" y="10"/>
                  </a:cubicBezTo>
                  <a:cubicBezTo>
                    <a:pt x="13" y="9"/>
                    <a:pt x="22" y="7"/>
                    <a:pt x="22" y="17"/>
                  </a:cubicBezTo>
                  <a:cubicBezTo>
                    <a:pt x="22" y="17"/>
                    <a:pt x="21" y="31"/>
                    <a:pt x="6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161"/>
            <p:cNvSpPr>
              <a:spLocks noEditPoints="1"/>
            </p:cNvSpPr>
            <p:nvPr/>
          </p:nvSpPr>
          <p:spPr bwMode="auto">
            <a:xfrm>
              <a:off x="8850405" y="3251132"/>
              <a:ext cx="203660" cy="194032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9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8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9" y="87"/>
                  </a:cubicBezTo>
                  <a:cubicBezTo>
                    <a:pt x="78" y="85"/>
                    <a:pt x="78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Oval 162"/>
            <p:cNvSpPr>
              <a:spLocks noChangeArrowheads="1"/>
            </p:cNvSpPr>
            <p:nvPr/>
          </p:nvSpPr>
          <p:spPr bwMode="auto">
            <a:xfrm>
              <a:off x="8897802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Oval 163"/>
            <p:cNvSpPr>
              <a:spLocks noChangeArrowheads="1"/>
            </p:cNvSpPr>
            <p:nvPr/>
          </p:nvSpPr>
          <p:spPr bwMode="auto">
            <a:xfrm>
              <a:off x="8941496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Oval 164"/>
            <p:cNvSpPr>
              <a:spLocks noChangeArrowheads="1"/>
            </p:cNvSpPr>
            <p:nvPr/>
          </p:nvSpPr>
          <p:spPr bwMode="auto">
            <a:xfrm>
              <a:off x="8985190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65"/>
            <p:cNvSpPr>
              <a:spLocks noEditPoints="1"/>
            </p:cNvSpPr>
            <p:nvPr/>
          </p:nvSpPr>
          <p:spPr bwMode="auto">
            <a:xfrm>
              <a:off x="8759313" y="3324449"/>
              <a:ext cx="176999" cy="168112"/>
            </a:xfrm>
            <a:custGeom>
              <a:avLst/>
              <a:gdLst>
                <a:gd name="T0" fmla="*/ 50 w 101"/>
                <a:gd name="T1" fmla="*/ 0 h 96"/>
                <a:gd name="T2" fmla="*/ 0 w 101"/>
                <a:gd name="T3" fmla="*/ 37 h 96"/>
                <a:gd name="T4" fmla="*/ 24 w 101"/>
                <a:gd name="T5" fmla="*/ 70 h 96"/>
                <a:gd name="T6" fmla="*/ 44 w 101"/>
                <a:gd name="T7" fmla="*/ 96 h 96"/>
                <a:gd name="T8" fmla="*/ 41 w 101"/>
                <a:gd name="T9" fmla="*/ 74 h 96"/>
                <a:gd name="T10" fmla="*/ 50 w 101"/>
                <a:gd name="T11" fmla="*/ 75 h 96"/>
                <a:gd name="T12" fmla="*/ 101 w 101"/>
                <a:gd name="T13" fmla="*/ 37 h 96"/>
                <a:gd name="T14" fmla="*/ 50 w 101"/>
                <a:gd name="T15" fmla="*/ 0 h 96"/>
                <a:gd name="T16" fmla="*/ 25 w 101"/>
                <a:gd name="T17" fmla="*/ 53 h 96"/>
                <a:gd name="T18" fmla="*/ 19 w 101"/>
                <a:gd name="T19" fmla="*/ 47 h 96"/>
                <a:gd name="T20" fmla="*/ 25 w 101"/>
                <a:gd name="T21" fmla="*/ 41 h 96"/>
                <a:gd name="T22" fmla="*/ 31 w 101"/>
                <a:gd name="T23" fmla="*/ 47 h 96"/>
                <a:gd name="T24" fmla="*/ 25 w 101"/>
                <a:gd name="T25" fmla="*/ 53 h 96"/>
                <a:gd name="T26" fmla="*/ 50 w 101"/>
                <a:gd name="T27" fmla="*/ 53 h 96"/>
                <a:gd name="T28" fmla="*/ 44 w 101"/>
                <a:gd name="T29" fmla="*/ 47 h 96"/>
                <a:gd name="T30" fmla="*/ 50 w 101"/>
                <a:gd name="T31" fmla="*/ 41 h 96"/>
                <a:gd name="T32" fmla="*/ 56 w 101"/>
                <a:gd name="T33" fmla="*/ 47 h 96"/>
                <a:gd name="T34" fmla="*/ 50 w 101"/>
                <a:gd name="T35" fmla="*/ 53 h 96"/>
                <a:gd name="T36" fmla="*/ 75 w 101"/>
                <a:gd name="T37" fmla="*/ 53 h 96"/>
                <a:gd name="T38" fmla="*/ 69 w 101"/>
                <a:gd name="T39" fmla="*/ 47 h 96"/>
                <a:gd name="T40" fmla="*/ 75 w 101"/>
                <a:gd name="T41" fmla="*/ 41 h 96"/>
                <a:gd name="T42" fmla="*/ 81 w 101"/>
                <a:gd name="T43" fmla="*/ 47 h 96"/>
                <a:gd name="T44" fmla="*/ 75 w 101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6">
                  <a:moveTo>
                    <a:pt x="50" y="0"/>
                  </a:moveTo>
                  <a:cubicBezTo>
                    <a:pt x="22" y="0"/>
                    <a:pt x="0" y="17"/>
                    <a:pt x="0" y="37"/>
                  </a:cubicBezTo>
                  <a:cubicBezTo>
                    <a:pt x="0" y="51"/>
                    <a:pt x="9" y="63"/>
                    <a:pt x="24" y="70"/>
                  </a:cubicBezTo>
                  <a:cubicBezTo>
                    <a:pt x="24" y="76"/>
                    <a:pt x="26" y="90"/>
                    <a:pt x="44" y="96"/>
                  </a:cubicBezTo>
                  <a:cubicBezTo>
                    <a:pt x="44" y="96"/>
                    <a:pt x="37" y="84"/>
                    <a:pt x="41" y="74"/>
                  </a:cubicBezTo>
                  <a:cubicBezTo>
                    <a:pt x="44" y="75"/>
                    <a:pt x="47" y="75"/>
                    <a:pt x="50" y="75"/>
                  </a:cubicBezTo>
                  <a:cubicBezTo>
                    <a:pt x="78" y="75"/>
                    <a:pt x="101" y="58"/>
                    <a:pt x="101" y="37"/>
                  </a:cubicBezTo>
                  <a:cubicBezTo>
                    <a:pt x="101" y="17"/>
                    <a:pt x="78" y="0"/>
                    <a:pt x="50" y="0"/>
                  </a:cubicBezTo>
                  <a:close/>
                  <a:moveTo>
                    <a:pt x="25" y="53"/>
                  </a:moveTo>
                  <a:cubicBezTo>
                    <a:pt x="22" y="53"/>
                    <a:pt x="19" y="50"/>
                    <a:pt x="19" y="47"/>
                  </a:cubicBezTo>
                  <a:cubicBezTo>
                    <a:pt x="19" y="44"/>
                    <a:pt x="22" y="41"/>
                    <a:pt x="25" y="41"/>
                  </a:cubicBezTo>
                  <a:cubicBezTo>
                    <a:pt x="28" y="41"/>
                    <a:pt x="31" y="44"/>
                    <a:pt x="31" y="47"/>
                  </a:cubicBezTo>
                  <a:cubicBezTo>
                    <a:pt x="31" y="50"/>
                    <a:pt x="28" y="53"/>
                    <a:pt x="25" y="53"/>
                  </a:cubicBezTo>
                  <a:close/>
                  <a:moveTo>
                    <a:pt x="50" y="53"/>
                  </a:moveTo>
                  <a:cubicBezTo>
                    <a:pt x="47" y="53"/>
                    <a:pt x="44" y="50"/>
                    <a:pt x="44" y="47"/>
                  </a:cubicBezTo>
                  <a:cubicBezTo>
                    <a:pt x="44" y="44"/>
                    <a:pt x="47" y="41"/>
                    <a:pt x="50" y="41"/>
                  </a:cubicBezTo>
                  <a:cubicBezTo>
                    <a:pt x="53" y="41"/>
                    <a:pt x="56" y="44"/>
                    <a:pt x="56" y="47"/>
                  </a:cubicBezTo>
                  <a:cubicBezTo>
                    <a:pt x="56" y="50"/>
                    <a:pt x="53" y="53"/>
                    <a:pt x="50" y="53"/>
                  </a:cubicBezTo>
                  <a:close/>
                  <a:moveTo>
                    <a:pt x="75" y="53"/>
                  </a:moveTo>
                  <a:cubicBezTo>
                    <a:pt x="72" y="53"/>
                    <a:pt x="69" y="50"/>
                    <a:pt x="69" y="47"/>
                  </a:cubicBezTo>
                  <a:cubicBezTo>
                    <a:pt x="69" y="44"/>
                    <a:pt x="72" y="41"/>
                    <a:pt x="75" y="41"/>
                  </a:cubicBezTo>
                  <a:cubicBezTo>
                    <a:pt x="79" y="41"/>
                    <a:pt x="81" y="44"/>
                    <a:pt x="81" y="47"/>
                  </a:cubicBezTo>
                  <a:cubicBezTo>
                    <a:pt x="81" y="50"/>
                    <a:pt x="79" y="53"/>
                    <a:pt x="7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66"/>
            <p:cNvSpPr>
              <a:spLocks noEditPoints="1"/>
            </p:cNvSpPr>
            <p:nvPr/>
          </p:nvSpPr>
          <p:spPr bwMode="auto">
            <a:xfrm>
              <a:off x="8314965" y="1649997"/>
              <a:ext cx="202919" cy="194773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8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7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5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8" y="87"/>
                  </a:cubicBezTo>
                  <a:cubicBezTo>
                    <a:pt x="78" y="85"/>
                    <a:pt x="77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5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20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20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Oval 167"/>
            <p:cNvSpPr>
              <a:spLocks noChangeArrowheads="1"/>
            </p:cNvSpPr>
            <p:nvPr/>
          </p:nvSpPr>
          <p:spPr bwMode="auto">
            <a:xfrm>
              <a:off x="8362362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8406056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Oval 169"/>
            <p:cNvSpPr>
              <a:spLocks noChangeArrowheads="1"/>
            </p:cNvSpPr>
            <p:nvPr/>
          </p:nvSpPr>
          <p:spPr bwMode="auto">
            <a:xfrm>
              <a:off x="8449751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70"/>
            <p:cNvSpPr>
              <a:spLocks noEditPoints="1"/>
            </p:cNvSpPr>
            <p:nvPr/>
          </p:nvSpPr>
          <p:spPr bwMode="auto">
            <a:xfrm>
              <a:off x="8222392" y="1724055"/>
              <a:ext cx="178480" cy="168112"/>
            </a:xfrm>
            <a:custGeom>
              <a:avLst/>
              <a:gdLst>
                <a:gd name="T0" fmla="*/ 51 w 102"/>
                <a:gd name="T1" fmla="*/ 0 h 96"/>
                <a:gd name="T2" fmla="*/ 0 w 102"/>
                <a:gd name="T3" fmla="*/ 38 h 96"/>
                <a:gd name="T4" fmla="*/ 25 w 102"/>
                <a:gd name="T5" fmla="*/ 70 h 96"/>
                <a:gd name="T6" fmla="*/ 45 w 102"/>
                <a:gd name="T7" fmla="*/ 96 h 96"/>
                <a:gd name="T8" fmla="*/ 42 w 102"/>
                <a:gd name="T9" fmla="*/ 75 h 96"/>
                <a:gd name="T10" fmla="*/ 51 w 102"/>
                <a:gd name="T11" fmla="*/ 75 h 96"/>
                <a:gd name="T12" fmla="*/ 102 w 102"/>
                <a:gd name="T13" fmla="*/ 38 h 96"/>
                <a:gd name="T14" fmla="*/ 51 w 102"/>
                <a:gd name="T15" fmla="*/ 0 h 96"/>
                <a:gd name="T16" fmla="*/ 26 w 102"/>
                <a:gd name="T17" fmla="*/ 53 h 96"/>
                <a:gd name="T18" fmla="*/ 20 w 102"/>
                <a:gd name="T19" fmla="*/ 47 h 96"/>
                <a:gd name="T20" fmla="*/ 26 w 102"/>
                <a:gd name="T21" fmla="*/ 41 h 96"/>
                <a:gd name="T22" fmla="*/ 32 w 102"/>
                <a:gd name="T23" fmla="*/ 47 h 96"/>
                <a:gd name="T24" fmla="*/ 26 w 102"/>
                <a:gd name="T25" fmla="*/ 53 h 96"/>
                <a:gd name="T26" fmla="*/ 51 w 102"/>
                <a:gd name="T27" fmla="*/ 53 h 96"/>
                <a:gd name="T28" fmla="*/ 45 w 102"/>
                <a:gd name="T29" fmla="*/ 47 h 96"/>
                <a:gd name="T30" fmla="*/ 51 w 102"/>
                <a:gd name="T31" fmla="*/ 41 h 96"/>
                <a:gd name="T32" fmla="*/ 57 w 102"/>
                <a:gd name="T33" fmla="*/ 47 h 96"/>
                <a:gd name="T34" fmla="*/ 51 w 102"/>
                <a:gd name="T35" fmla="*/ 53 h 96"/>
                <a:gd name="T36" fmla="*/ 76 w 102"/>
                <a:gd name="T37" fmla="*/ 53 h 96"/>
                <a:gd name="T38" fmla="*/ 70 w 102"/>
                <a:gd name="T39" fmla="*/ 47 h 96"/>
                <a:gd name="T40" fmla="*/ 76 w 102"/>
                <a:gd name="T41" fmla="*/ 41 h 96"/>
                <a:gd name="T42" fmla="*/ 82 w 102"/>
                <a:gd name="T43" fmla="*/ 47 h 96"/>
                <a:gd name="T44" fmla="*/ 76 w 102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6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1"/>
                    <a:pt x="10" y="63"/>
                    <a:pt x="25" y="70"/>
                  </a:cubicBezTo>
                  <a:cubicBezTo>
                    <a:pt x="25" y="76"/>
                    <a:pt x="26" y="90"/>
                    <a:pt x="45" y="96"/>
                  </a:cubicBezTo>
                  <a:cubicBezTo>
                    <a:pt x="45" y="96"/>
                    <a:pt x="38" y="84"/>
                    <a:pt x="42" y="75"/>
                  </a:cubicBezTo>
                  <a:cubicBezTo>
                    <a:pt x="45" y="75"/>
                    <a:pt x="48" y="75"/>
                    <a:pt x="51" y="75"/>
                  </a:cubicBezTo>
                  <a:cubicBezTo>
                    <a:pt x="79" y="75"/>
                    <a:pt x="102" y="58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0"/>
                    <a:pt x="20" y="47"/>
                  </a:cubicBezTo>
                  <a:cubicBezTo>
                    <a:pt x="20" y="44"/>
                    <a:pt x="23" y="41"/>
                    <a:pt x="26" y="41"/>
                  </a:cubicBezTo>
                  <a:cubicBezTo>
                    <a:pt x="29" y="41"/>
                    <a:pt x="32" y="44"/>
                    <a:pt x="32" y="47"/>
                  </a:cubicBezTo>
                  <a:cubicBezTo>
                    <a:pt x="32" y="50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0"/>
                    <a:pt x="45" y="47"/>
                  </a:cubicBezTo>
                  <a:cubicBezTo>
                    <a:pt x="45" y="44"/>
                    <a:pt x="48" y="41"/>
                    <a:pt x="51" y="41"/>
                  </a:cubicBezTo>
                  <a:cubicBezTo>
                    <a:pt x="54" y="41"/>
                    <a:pt x="57" y="44"/>
                    <a:pt x="57" y="47"/>
                  </a:cubicBezTo>
                  <a:cubicBezTo>
                    <a:pt x="57" y="50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0"/>
                    <a:pt x="70" y="47"/>
                  </a:cubicBezTo>
                  <a:cubicBezTo>
                    <a:pt x="70" y="44"/>
                    <a:pt x="73" y="41"/>
                    <a:pt x="76" y="41"/>
                  </a:cubicBezTo>
                  <a:cubicBezTo>
                    <a:pt x="79" y="41"/>
                    <a:pt x="82" y="44"/>
                    <a:pt x="82" y="47"/>
                  </a:cubicBezTo>
                  <a:cubicBezTo>
                    <a:pt x="82" y="50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71"/>
            <p:cNvSpPr>
              <a:spLocks noEditPoints="1"/>
            </p:cNvSpPr>
            <p:nvPr/>
          </p:nvSpPr>
          <p:spPr bwMode="auto">
            <a:xfrm>
              <a:off x="7164103" y="2429828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5 h 110"/>
                <a:gd name="T16" fmla="*/ 67 w 116"/>
                <a:gd name="T17" fmla="*/ 76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8 w 116"/>
                <a:gd name="T31" fmla="*/ 85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4"/>
                    <a:pt x="98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7" y="83"/>
                    <a:pt x="77" y="8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1" y="86"/>
                    <a:pt x="65" y="86"/>
                    <a:pt x="68" y="85"/>
                  </a:cubicBezTo>
                  <a:cubicBezTo>
                    <a:pt x="73" y="96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Oval 172"/>
            <p:cNvSpPr>
              <a:spLocks noChangeArrowheads="1"/>
            </p:cNvSpPr>
            <p:nvPr/>
          </p:nvSpPr>
          <p:spPr bwMode="auto">
            <a:xfrm>
              <a:off x="7211500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Oval 173"/>
            <p:cNvSpPr>
              <a:spLocks noChangeArrowheads="1"/>
            </p:cNvSpPr>
            <p:nvPr/>
          </p:nvSpPr>
          <p:spPr bwMode="auto">
            <a:xfrm>
              <a:off x="7255194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Oval 174"/>
            <p:cNvSpPr>
              <a:spLocks noChangeArrowheads="1"/>
            </p:cNvSpPr>
            <p:nvPr/>
          </p:nvSpPr>
          <p:spPr bwMode="auto">
            <a:xfrm>
              <a:off x="7299629" y="2501664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175"/>
            <p:cNvSpPr>
              <a:spLocks noEditPoints="1"/>
            </p:cNvSpPr>
            <p:nvPr/>
          </p:nvSpPr>
          <p:spPr bwMode="auto">
            <a:xfrm>
              <a:off x="7071530" y="2501664"/>
              <a:ext cx="176999" cy="169593"/>
            </a:xfrm>
            <a:custGeom>
              <a:avLst/>
              <a:gdLst>
                <a:gd name="T0" fmla="*/ 51 w 101"/>
                <a:gd name="T1" fmla="*/ 0 h 97"/>
                <a:gd name="T2" fmla="*/ 0 w 101"/>
                <a:gd name="T3" fmla="*/ 38 h 97"/>
                <a:gd name="T4" fmla="*/ 25 w 101"/>
                <a:gd name="T5" fmla="*/ 70 h 97"/>
                <a:gd name="T6" fmla="*/ 45 w 101"/>
                <a:gd name="T7" fmla="*/ 97 h 97"/>
                <a:gd name="T8" fmla="*/ 42 w 101"/>
                <a:gd name="T9" fmla="*/ 75 h 97"/>
                <a:gd name="T10" fmla="*/ 51 w 101"/>
                <a:gd name="T11" fmla="*/ 76 h 97"/>
                <a:gd name="T12" fmla="*/ 101 w 101"/>
                <a:gd name="T13" fmla="*/ 38 h 97"/>
                <a:gd name="T14" fmla="*/ 51 w 101"/>
                <a:gd name="T15" fmla="*/ 0 h 97"/>
                <a:gd name="T16" fmla="*/ 26 w 101"/>
                <a:gd name="T17" fmla="*/ 53 h 97"/>
                <a:gd name="T18" fmla="*/ 20 w 101"/>
                <a:gd name="T19" fmla="*/ 48 h 97"/>
                <a:gd name="T20" fmla="*/ 26 w 101"/>
                <a:gd name="T21" fmla="*/ 42 h 97"/>
                <a:gd name="T22" fmla="*/ 32 w 101"/>
                <a:gd name="T23" fmla="*/ 48 h 97"/>
                <a:gd name="T24" fmla="*/ 26 w 101"/>
                <a:gd name="T25" fmla="*/ 53 h 97"/>
                <a:gd name="T26" fmla="*/ 51 w 101"/>
                <a:gd name="T27" fmla="*/ 53 h 97"/>
                <a:gd name="T28" fmla="*/ 45 w 101"/>
                <a:gd name="T29" fmla="*/ 48 h 97"/>
                <a:gd name="T30" fmla="*/ 51 w 101"/>
                <a:gd name="T31" fmla="*/ 42 h 97"/>
                <a:gd name="T32" fmla="*/ 57 w 101"/>
                <a:gd name="T33" fmla="*/ 48 h 97"/>
                <a:gd name="T34" fmla="*/ 51 w 101"/>
                <a:gd name="T35" fmla="*/ 53 h 97"/>
                <a:gd name="T36" fmla="*/ 76 w 101"/>
                <a:gd name="T37" fmla="*/ 53 h 97"/>
                <a:gd name="T38" fmla="*/ 70 w 101"/>
                <a:gd name="T39" fmla="*/ 48 h 97"/>
                <a:gd name="T40" fmla="*/ 76 w 101"/>
                <a:gd name="T41" fmla="*/ 42 h 97"/>
                <a:gd name="T42" fmla="*/ 82 w 101"/>
                <a:gd name="T43" fmla="*/ 48 h 97"/>
                <a:gd name="T44" fmla="*/ 76 w 101"/>
                <a:gd name="T45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6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5"/>
                    <a:pt x="48" y="76"/>
                    <a:pt x="51" y="76"/>
                  </a:cubicBezTo>
                  <a:cubicBezTo>
                    <a:pt x="79" y="76"/>
                    <a:pt x="101" y="59"/>
                    <a:pt x="101" y="38"/>
                  </a:cubicBezTo>
                  <a:cubicBezTo>
                    <a:pt x="101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176"/>
            <p:cNvSpPr>
              <a:spLocks noEditPoints="1"/>
            </p:cNvSpPr>
            <p:nvPr/>
          </p:nvSpPr>
          <p:spPr bwMode="auto">
            <a:xfrm>
              <a:off x="7360357" y="3839152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6 h 110"/>
                <a:gd name="T16" fmla="*/ 67 w 116"/>
                <a:gd name="T17" fmla="*/ 77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9 w 116"/>
                <a:gd name="T31" fmla="*/ 86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8" y="83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2" y="86"/>
                    <a:pt x="65" y="86"/>
                    <a:pt x="69" y="86"/>
                  </a:cubicBezTo>
                  <a:cubicBezTo>
                    <a:pt x="73" y="97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Oval 177"/>
            <p:cNvSpPr>
              <a:spLocks noChangeArrowheads="1"/>
            </p:cNvSpPr>
            <p:nvPr/>
          </p:nvSpPr>
          <p:spPr bwMode="auto">
            <a:xfrm>
              <a:off x="7407754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Oval 178"/>
            <p:cNvSpPr>
              <a:spLocks noChangeArrowheads="1"/>
            </p:cNvSpPr>
            <p:nvPr/>
          </p:nvSpPr>
          <p:spPr bwMode="auto">
            <a:xfrm>
              <a:off x="7451448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Oval 179"/>
            <p:cNvSpPr>
              <a:spLocks noChangeArrowheads="1"/>
            </p:cNvSpPr>
            <p:nvPr/>
          </p:nvSpPr>
          <p:spPr bwMode="auto">
            <a:xfrm>
              <a:off x="7495142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180"/>
            <p:cNvSpPr>
              <a:spLocks noEditPoints="1"/>
            </p:cNvSpPr>
            <p:nvPr/>
          </p:nvSpPr>
          <p:spPr bwMode="auto">
            <a:xfrm>
              <a:off x="7267784" y="3910989"/>
              <a:ext cx="178480" cy="170333"/>
            </a:xfrm>
            <a:custGeom>
              <a:avLst/>
              <a:gdLst>
                <a:gd name="T0" fmla="*/ 51 w 102"/>
                <a:gd name="T1" fmla="*/ 0 h 97"/>
                <a:gd name="T2" fmla="*/ 0 w 102"/>
                <a:gd name="T3" fmla="*/ 38 h 97"/>
                <a:gd name="T4" fmla="*/ 25 w 102"/>
                <a:gd name="T5" fmla="*/ 70 h 97"/>
                <a:gd name="T6" fmla="*/ 45 w 102"/>
                <a:gd name="T7" fmla="*/ 97 h 97"/>
                <a:gd name="T8" fmla="*/ 42 w 102"/>
                <a:gd name="T9" fmla="*/ 75 h 97"/>
                <a:gd name="T10" fmla="*/ 51 w 102"/>
                <a:gd name="T11" fmla="*/ 76 h 97"/>
                <a:gd name="T12" fmla="*/ 102 w 102"/>
                <a:gd name="T13" fmla="*/ 38 h 97"/>
                <a:gd name="T14" fmla="*/ 51 w 102"/>
                <a:gd name="T15" fmla="*/ 0 h 97"/>
                <a:gd name="T16" fmla="*/ 26 w 102"/>
                <a:gd name="T17" fmla="*/ 54 h 97"/>
                <a:gd name="T18" fmla="*/ 20 w 102"/>
                <a:gd name="T19" fmla="*/ 48 h 97"/>
                <a:gd name="T20" fmla="*/ 26 w 102"/>
                <a:gd name="T21" fmla="*/ 42 h 97"/>
                <a:gd name="T22" fmla="*/ 32 w 102"/>
                <a:gd name="T23" fmla="*/ 48 h 97"/>
                <a:gd name="T24" fmla="*/ 26 w 102"/>
                <a:gd name="T25" fmla="*/ 54 h 97"/>
                <a:gd name="T26" fmla="*/ 51 w 102"/>
                <a:gd name="T27" fmla="*/ 54 h 97"/>
                <a:gd name="T28" fmla="*/ 45 w 102"/>
                <a:gd name="T29" fmla="*/ 48 h 97"/>
                <a:gd name="T30" fmla="*/ 51 w 102"/>
                <a:gd name="T31" fmla="*/ 42 h 97"/>
                <a:gd name="T32" fmla="*/ 57 w 102"/>
                <a:gd name="T33" fmla="*/ 48 h 97"/>
                <a:gd name="T34" fmla="*/ 51 w 102"/>
                <a:gd name="T35" fmla="*/ 54 h 97"/>
                <a:gd name="T36" fmla="*/ 76 w 102"/>
                <a:gd name="T37" fmla="*/ 54 h 97"/>
                <a:gd name="T38" fmla="*/ 70 w 102"/>
                <a:gd name="T39" fmla="*/ 48 h 97"/>
                <a:gd name="T40" fmla="*/ 76 w 102"/>
                <a:gd name="T41" fmla="*/ 42 h 97"/>
                <a:gd name="T42" fmla="*/ 82 w 102"/>
                <a:gd name="T43" fmla="*/ 48 h 97"/>
                <a:gd name="T44" fmla="*/ 76 w 102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7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6"/>
                    <a:pt x="48" y="76"/>
                    <a:pt x="51" y="76"/>
                  </a:cubicBezTo>
                  <a:cubicBezTo>
                    <a:pt x="79" y="76"/>
                    <a:pt x="102" y="59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4"/>
                  </a:moveTo>
                  <a:cubicBezTo>
                    <a:pt x="23" y="54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4"/>
                    <a:pt x="26" y="54"/>
                  </a:cubicBezTo>
                  <a:close/>
                  <a:moveTo>
                    <a:pt x="51" y="54"/>
                  </a:moveTo>
                  <a:cubicBezTo>
                    <a:pt x="48" y="54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4"/>
                    <a:pt x="51" y="54"/>
                  </a:cubicBezTo>
                  <a:close/>
                  <a:moveTo>
                    <a:pt x="76" y="54"/>
                  </a:moveTo>
                  <a:cubicBezTo>
                    <a:pt x="73" y="54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4"/>
                    <a:pt x="7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181"/>
            <p:cNvSpPr>
              <a:spLocks noEditPoints="1"/>
            </p:cNvSpPr>
            <p:nvPr/>
          </p:nvSpPr>
          <p:spPr bwMode="auto">
            <a:xfrm>
              <a:off x="9172557" y="2920092"/>
              <a:ext cx="275496" cy="308081"/>
            </a:xfrm>
            <a:custGeom>
              <a:avLst/>
              <a:gdLst>
                <a:gd name="T0" fmla="*/ 4 w 157"/>
                <a:gd name="T1" fmla="*/ 140 h 176"/>
                <a:gd name="T2" fmla="*/ 12 w 157"/>
                <a:gd name="T3" fmla="*/ 140 h 176"/>
                <a:gd name="T4" fmla="*/ 63 w 157"/>
                <a:gd name="T5" fmla="*/ 173 h 176"/>
                <a:gd name="T6" fmla="*/ 67 w 157"/>
                <a:gd name="T7" fmla="*/ 176 h 176"/>
                <a:gd name="T8" fmla="*/ 91 w 157"/>
                <a:gd name="T9" fmla="*/ 176 h 176"/>
                <a:gd name="T10" fmla="*/ 96 w 157"/>
                <a:gd name="T11" fmla="*/ 171 h 176"/>
                <a:gd name="T12" fmla="*/ 96 w 157"/>
                <a:gd name="T13" fmla="*/ 166 h 176"/>
                <a:gd name="T14" fmla="*/ 91 w 157"/>
                <a:gd name="T15" fmla="*/ 160 h 176"/>
                <a:gd name="T16" fmla="*/ 67 w 157"/>
                <a:gd name="T17" fmla="*/ 160 h 176"/>
                <a:gd name="T18" fmla="*/ 62 w 157"/>
                <a:gd name="T19" fmla="*/ 165 h 176"/>
                <a:gd name="T20" fmla="*/ 20 w 157"/>
                <a:gd name="T21" fmla="*/ 140 h 176"/>
                <a:gd name="T22" fmla="*/ 31 w 157"/>
                <a:gd name="T23" fmla="*/ 140 h 176"/>
                <a:gd name="T24" fmla="*/ 35 w 157"/>
                <a:gd name="T25" fmla="*/ 136 h 176"/>
                <a:gd name="T26" fmla="*/ 35 w 157"/>
                <a:gd name="T27" fmla="*/ 81 h 176"/>
                <a:gd name="T28" fmla="*/ 31 w 157"/>
                <a:gd name="T29" fmla="*/ 77 h 176"/>
                <a:gd name="T30" fmla="*/ 16 w 157"/>
                <a:gd name="T31" fmla="*/ 77 h 176"/>
                <a:gd name="T32" fmla="*/ 79 w 157"/>
                <a:gd name="T33" fmla="*/ 15 h 176"/>
                <a:gd name="T34" fmla="*/ 141 w 157"/>
                <a:gd name="T35" fmla="*/ 77 h 176"/>
                <a:gd name="T36" fmla="*/ 126 w 157"/>
                <a:gd name="T37" fmla="*/ 77 h 176"/>
                <a:gd name="T38" fmla="*/ 122 w 157"/>
                <a:gd name="T39" fmla="*/ 81 h 176"/>
                <a:gd name="T40" fmla="*/ 122 w 157"/>
                <a:gd name="T41" fmla="*/ 136 h 176"/>
                <a:gd name="T42" fmla="*/ 126 w 157"/>
                <a:gd name="T43" fmla="*/ 140 h 176"/>
                <a:gd name="T44" fmla="*/ 153 w 157"/>
                <a:gd name="T45" fmla="*/ 140 h 176"/>
                <a:gd name="T46" fmla="*/ 157 w 157"/>
                <a:gd name="T47" fmla="*/ 136 h 176"/>
                <a:gd name="T48" fmla="*/ 157 w 157"/>
                <a:gd name="T49" fmla="*/ 81 h 176"/>
                <a:gd name="T50" fmla="*/ 156 w 157"/>
                <a:gd name="T51" fmla="*/ 78 h 176"/>
                <a:gd name="T52" fmla="*/ 79 w 157"/>
                <a:gd name="T53" fmla="*/ 0 h 176"/>
                <a:gd name="T54" fmla="*/ 1 w 157"/>
                <a:gd name="T55" fmla="*/ 78 h 176"/>
                <a:gd name="T56" fmla="*/ 0 w 157"/>
                <a:gd name="T57" fmla="*/ 81 h 176"/>
                <a:gd name="T58" fmla="*/ 0 w 157"/>
                <a:gd name="T59" fmla="*/ 136 h 176"/>
                <a:gd name="T60" fmla="*/ 4 w 157"/>
                <a:gd name="T61" fmla="*/ 140 h 176"/>
                <a:gd name="T62" fmla="*/ 4 w 157"/>
                <a:gd name="T63" fmla="*/ 140 h 176"/>
                <a:gd name="T64" fmla="*/ 4 w 157"/>
                <a:gd name="T65" fmla="*/ 1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" h="176">
                  <a:moveTo>
                    <a:pt x="4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0" y="169"/>
                    <a:pt x="40" y="174"/>
                    <a:pt x="63" y="173"/>
                  </a:cubicBezTo>
                  <a:cubicBezTo>
                    <a:pt x="64" y="175"/>
                    <a:pt x="65" y="176"/>
                    <a:pt x="67" y="176"/>
                  </a:cubicBezTo>
                  <a:cubicBezTo>
                    <a:pt x="91" y="176"/>
                    <a:pt x="91" y="176"/>
                    <a:pt x="91" y="176"/>
                  </a:cubicBezTo>
                  <a:cubicBezTo>
                    <a:pt x="94" y="176"/>
                    <a:pt x="96" y="174"/>
                    <a:pt x="96" y="171"/>
                  </a:cubicBezTo>
                  <a:cubicBezTo>
                    <a:pt x="96" y="166"/>
                    <a:pt x="96" y="166"/>
                    <a:pt x="96" y="166"/>
                  </a:cubicBezTo>
                  <a:cubicBezTo>
                    <a:pt x="96" y="163"/>
                    <a:pt x="94" y="160"/>
                    <a:pt x="91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5" y="160"/>
                    <a:pt x="63" y="162"/>
                    <a:pt x="62" y="165"/>
                  </a:cubicBezTo>
                  <a:cubicBezTo>
                    <a:pt x="44" y="166"/>
                    <a:pt x="20" y="163"/>
                    <a:pt x="20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3" y="140"/>
                    <a:pt x="35" y="138"/>
                    <a:pt x="35" y="136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9"/>
                    <a:pt x="33" y="77"/>
                    <a:pt x="31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8" y="43"/>
                    <a:pt x="46" y="15"/>
                    <a:pt x="79" y="15"/>
                  </a:cubicBezTo>
                  <a:cubicBezTo>
                    <a:pt x="111" y="15"/>
                    <a:pt x="139" y="43"/>
                    <a:pt x="141" y="77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24" y="77"/>
                    <a:pt x="122" y="79"/>
                    <a:pt x="122" y="8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2" y="138"/>
                    <a:pt x="124" y="140"/>
                    <a:pt x="126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5" y="140"/>
                    <a:pt x="157" y="138"/>
                    <a:pt x="157" y="136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0"/>
                    <a:pt x="157" y="79"/>
                    <a:pt x="156" y="78"/>
                  </a:cubicBezTo>
                  <a:cubicBezTo>
                    <a:pt x="155" y="36"/>
                    <a:pt x="120" y="0"/>
                    <a:pt x="79" y="0"/>
                  </a:cubicBezTo>
                  <a:cubicBezTo>
                    <a:pt x="38" y="0"/>
                    <a:pt x="3" y="36"/>
                    <a:pt x="1" y="78"/>
                  </a:cubicBezTo>
                  <a:cubicBezTo>
                    <a:pt x="0" y="78"/>
                    <a:pt x="0" y="80"/>
                    <a:pt x="0" y="8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lose/>
                  <a:moveTo>
                    <a:pt x="4" y="140"/>
                  </a:moveTo>
                  <a:cubicBezTo>
                    <a:pt x="4" y="140"/>
                    <a:pt x="4" y="140"/>
                    <a:pt x="4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182"/>
            <p:cNvSpPr>
              <a:spLocks noEditPoints="1"/>
            </p:cNvSpPr>
            <p:nvPr/>
          </p:nvSpPr>
          <p:spPr bwMode="auto">
            <a:xfrm>
              <a:off x="6278369" y="3306675"/>
              <a:ext cx="276977" cy="306600"/>
            </a:xfrm>
            <a:custGeom>
              <a:avLst/>
              <a:gdLst>
                <a:gd name="T0" fmla="*/ 5 w 158"/>
                <a:gd name="T1" fmla="*/ 140 h 175"/>
                <a:gd name="T2" fmla="*/ 12 w 158"/>
                <a:gd name="T3" fmla="*/ 140 h 175"/>
                <a:gd name="T4" fmla="*/ 63 w 158"/>
                <a:gd name="T5" fmla="*/ 173 h 175"/>
                <a:gd name="T6" fmla="*/ 68 w 158"/>
                <a:gd name="T7" fmla="*/ 175 h 175"/>
                <a:gd name="T8" fmla="*/ 91 w 158"/>
                <a:gd name="T9" fmla="*/ 175 h 175"/>
                <a:gd name="T10" fmla="*/ 97 w 158"/>
                <a:gd name="T11" fmla="*/ 170 h 175"/>
                <a:gd name="T12" fmla="*/ 97 w 158"/>
                <a:gd name="T13" fmla="*/ 165 h 175"/>
                <a:gd name="T14" fmla="*/ 91 w 158"/>
                <a:gd name="T15" fmla="*/ 160 h 175"/>
                <a:gd name="T16" fmla="*/ 68 w 158"/>
                <a:gd name="T17" fmla="*/ 160 h 175"/>
                <a:gd name="T18" fmla="*/ 63 w 158"/>
                <a:gd name="T19" fmla="*/ 164 h 175"/>
                <a:gd name="T20" fmla="*/ 21 w 158"/>
                <a:gd name="T21" fmla="*/ 140 h 175"/>
                <a:gd name="T22" fmla="*/ 31 w 158"/>
                <a:gd name="T23" fmla="*/ 140 h 175"/>
                <a:gd name="T24" fmla="*/ 36 w 158"/>
                <a:gd name="T25" fmla="*/ 135 h 175"/>
                <a:gd name="T26" fmla="*/ 36 w 158"/>
                <a:gd name="T27" fmla="*/ 81 h 175"/>
                <a:gd name="T28" fmla="*/ 31 w 158"/>
                <a:gd name="T29" fmla="*/ 76 h 175"/>
                <a:gd name="T30" fmla="*/ 17 w 158"/>
                <a:gd name="T31" fmla="*/ 76 h 175"/>
                <a:gd name="T32" fmla="*/ 79 w 158"/>
                <a:gd name="T33" fmla="*/ 15 h 175"/>
                <a:gd name="T34" fmla="*/ 142 w 158"/>
                <a:gd name="T35" fmla="*/ 76 h 175"/>
                <a:gd name="T36" fmla="*/ 127 w 158"/>
                <a:gd name="T37" fmla="*/ 76 h 175"/>
                <a:gd name="T38" fmla="*/ 122 w 158"/>
                <a:gd name="T39" fmla="*/ 81 h 175"/>
                <a:gd name="T40" fmla="*/ 122 w 158"/>
                <a:gd name="T41" fmla="*/ 135 h 175"/>
                <a:gd name="T42" fmla="*/ 127 w 158"/>
                <a:gd name="T43" fmla="*/ 140 h 175"/>
                <a:gd name="T44" fmla="*/ 153 w 158"/>
                <a:gd name="T45" fmla="*/ 140 h 175"/>
                <a:gd name="T46" fmla="*/ 158 w 158"/>
                <a:gd name="T47" fmla="*/ 135 h 175"/>
                <a:gd name="T48" fmla="*/ 158 w 158"/>
                <a:gd name="T49" fmla="*/ 81 h 175"/>
                <a:gd name="T50" fmla="*/ 157 w 158"/>
                <a:gd name="T51" fmla="*/ 78 h 175"/>
                <a:gd name="T52" fmla="*/ 79 w 158"/>
                <a:gd name="T53" fmla="*/ 0 h 175"/>
                <a:gd name="T54" fmla="*/ 2 w 158"/>
                <a:gd name="T55" fmla="*/ 77 h 175"/>
                <a:gd name="T56" fmla="*/ 0 w 158"/>
                <a:gd name="T57" fmla="*/ 81 h 175"/>
                <a:gd name="T58" fmla="*/ 0 w 158"/>
                <a:gd name="T59" fmla="*/ 135 h 175"/>
                <a:gd name="T60" fmla="*/ 5 w 158"/>
                <a:gd name="T61" fmla="*/ 140 h 175"/>
                <a:gd name="T62" fmla="*/ 5 w 158"/>
                <a:gd name="T63" fmla="*/ 140 h 175"/>
                <a:gd name="T64" fmla="*/ 5 w 158"/>
                <a:gd name="T65" fmla="*/ 14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5">
                  <a:moveTo>
                    <a:pt x="5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1" y="168"/>
                    <a:pt x="40" y="174"/>
                    <a:pt x="63" y="173"/>
                  </a:cubicBezTo>
                  <a:cubicBezTo>
                    <a:pt x="64" y="174"/>
                    <a:pt x="66" y="175"/>
                    <a:pt x="68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4" y="175"/>
                    <a:pt x="97" y="173"/>
                    <a:pt x="97" y="170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4" y="160"/>
                    <a:pt x="91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5" y="160"/>
                    <a:pt x="63" y="162"/>
                    <a:pt x="63" y="164"/>
                  </a:cubicBezTo>
                  <a:cubicBezTo>
                    <a:pt x="44" y="165"/>
                    <a:pt x="20" y="162"/>
                    <a:pt x="2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4" y="140"/>
                    <a:pt x="36" y="138"/>
                    <a:pt x="36" y="135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8"/>
                    <a:pt x="34" y="76"/>
                    <a:pt x="31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43"/>
                    <a:pt x="47" y="15"/>
                    <a:pt x="79" y="15"/>
                  </a:cubicBezTo>
                  <a:cubicBezTo>
                    <a:pt x="112" y="15"/>
                    <a:pt x="140" y="43"/>
                    <a:pt x="14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4" y="76"/>
                    <a:pt x="122" y="78"/>
                    <a:pt x="122" y="81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38"/>
                    <a:pt x="124" y="140"/>
                    <a:pt x="127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6" y="140"/>
                    <a:pt x="158" y="138"/>
                    <a:pt x="158" y="135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0"/>
                    <a:pt x="157" y="79"/>
                    <a:pt x="157" y="78"/>
                  </a:cubicBezTo>
                  <a:cubicBezTo>
                    <a:pt x="156" y="35"/>
                    <a:pt x="121" y="0"/>
                    <a:pt x="79" y="0"/>
                  </a:cubicBezTo>
                  <a:cubicBezTo>
                    <a:pt x="38" y="0"/>
                    <a:pt x="3" y="35"/>
                    <a:pt x="2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40"/>
                    <a:pt x="5" y="140"/>
                  </a:cubicBezTo>
                  <a:close/>
                  <a:moveTo>
                    <a:pt x="5" y="140"/>
                  </a:moveTo>
                  <a:cubicBezTo>
                    <a:pt x="5" y="140"/>
                    <a:pt x="5" y="140"/>
                    <a:pt x="5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183"/>
            <p:cNvSpPr>
              <a:spLocks noEditPoints="1"/>
            </p:cNvSpPr>
            <p:nvPr/>
          </p:nvSpPr>
          <p:spPr bwMode="auto">
            <a:xfrm>
              <a:off x="9125900" y="2583869"/>
              <a:ext cx="262165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6 w 150"/>
                <a:gd name="T23" fmla="*/ 68 h 126"/>
                <a:gd name="T24" fmla="*/ 67 w 150"/>
                <a:gd name="T25" fmla="*/ 68 h 126"/>
                <a:gd name="T26" fmla="*/ 39 w 150"/>
                <a:gd name="T27" fmla="*/ 96 h 126"/>
                <a:gd name="T28" fmla="*/ 39 w 150"/>
                <a:gd name="T29" fmla="*/ 119 h 126"/>
                <a:gd name="T30" fmla="*/ 39 w 150"/>
                <a:gd name="T31" fmla="*/ 119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4 w 150"/>
                <a:gd name="T39" fmla="*/ 119 h 126"/>
                <a:gd name="T40" fmla="*/ 114 w 150"/>
                <a:gd name="T41" fmla="*/ 119 h 126"/>
                <a:gd name="T42" fmla="*/ 114 w 150"/>
                <a:gd name="T43" fmla="*/ 96 h 126"/>
                <a:gd name="T44" fmla="*/ 86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4 h 126"/>
                <a:gd name="T52" fmla="*/ 119 w 150"/>
                <a:gd name="T53" fmla="*/ 96 h 126"/>
                <a:gd name="T54" fmla="*/ 119 w 150"/>
                <a:gd name="T55" fmla="*/ 103 h 126"/>
                <a:gd name="T56" fmla="*/ 148 w 150"/>
                <a:gd name="T57" fmla="*/ 97 h 126"/>
                <a:gd name="T58" fmla="*/ 150 w 150"/>
                <a:gd name="T59" fmla="*/ 96 h 126"/>
                <a:gd name="T60" fmla="*/ 150 w 150"/>
                <a:gd name="T61" fmla="*/ 96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3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4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6 h 126"/>
                <a:gd name="T92" fmla="*/ 0 w 150"/>
                <a:gd name="T93" fmla="*/ 97 h 126"/>
                <a:gd name="T94" fmla="*/ 2 w 150"/>
                <a:gd name="T95" fmla="*/ 97 h 126"/>
                <a:gd name="T96" fmla="*/ 34 w 150"/>
                <a:gd name="T97" fmla="*/ 103 h 126"/>
                <a:gd name="T98" fmla="*/ 34 w 150"/>
                <a:gd name="T99" fmla="*/ 96 h 126"/>
                <a:gd name="T100" fmla="*/ 57 w 150"/>
                <a:gd name="T101" fmla="*/ 64 h 126"/>
                <a:gd name="T102" fmla="*/ 57 w 150"/>
                <a:gd name="T103" fmla="*/ 64 h 126"/>
                <a:gd name="T104" fmla="*/ 57 w 150"/>
                <a:gd name="T105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8" y="26"/>
                    <a:pt x="102" y="33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6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6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4" y="81"/>
                    <a:pt x="101" y="68"/>
                    <a:pt x="86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4"/>
                  </a:cubicBezTo>
                  <a:cubicBezTo>
                    <a:pt x="109" y="68"/>
                    <a:pt x="119" y="81"/>
                    <a:pt x="119" y="96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7"/>
                    <a:pt x="60" y="23"/>
                  </a:cubicBezTo>
                  <a:cubicBezTo>
                    <a:pt x="60" y="23"/>
                    <a:pt x="60" y="22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2"/>
                  </a:cubicBezTo>
                  <a:cubicBezTo>
                    <a:pt x="16" y="34"/>
                    <a:pt x="26" y="44"/>
                    <a:pt x="38" y="44"/>
                  </a:cubicBezTo>
                  <a:close/>
                  <a:moveTo>
                    <a:pt x="57" y="64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4" y="101"/>
                    <a:pt x="24" y="103"/>
                    <a:pt x="34" y="10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81"/>
                    <a:pt x="44" y="68"/>
                    <a:pt x="5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7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184"/>
            <p:cNvSpPr>
              <a:spLocks noEditPoints="1"/>
            </p:cNvSpPr>
            <p:nvPr/>
          </p:nvSpPr>
          <p:spPr bwMode="auto">
            <a:xfrm>
              <a:off x="7955783" y="2746796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2" y="44"/>
                  </a:cubicBezTo>
                  <a:cubicBezTo>
                    <a:pt x="125" y="44"/>
                    <a:pt x="134" y="34"/>
                    <a:pt x="134" y="22"/>
                  </a:cubicBezTo>
                  <a:cubicBezTo>
                    <a:pt x="134" y="10"/>
                    <a:pt x="125" y="0"/>
                    <a:pt x="112" y="0"/>
                  </a:cubicBezTo>
                  <a:cubicBezTo>
                    <a:pt x="100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185"/>
            <p:cNvSpPr>
              <a:spLocks noEditPoints="1"/>
            </p:cNvSpPr>
            <p:nvPr/>
          </p:nvSpPr>
          <p:spPr bwMode="auto">
            <a:xfrm>
              <a:off x="7892834" y="1860322"/>
              <a:ext cx="262906" cy="220693"/>
            </a:xfrm>
            <a:custGeom>
              <a:avLst/>
              <a:gdLst>
                <a:gd name="T0" fmla="*/ 90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0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6 w 150"/>
                <a:gd name="T25" fmla="*/ 68 h 126"/>
                <a:gd name="T26" fmla="*/ 38 w 150"/>
                <a:gd name="T27" fmla="*/ 97 h 126"/>
                <a:gd name="T28" fmla="*/ 38 w 150"/>
                <a:gd name="T29" fmla="*/ 119 h 126"/>
                <a:gd name="T30" fmla="*/ 38 w 150"/>
                <a:gd name="T31" fmla="*/ 120 h 126"/>
                <a:gd name="T32" fmla="*/ 40 w 150"/>
                <a:gd name="T33" fmla="*/ 120 h 126"/>
                <a:gd name="T34" fmla="*/ 78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3 w 150"/>
                <a:gd name="T41" fmla="*/ 119 h 126"/>
                <a:gd name="T42" fmla="*/ 113 w 150"/>
                <a:gd name="T43" fmla="*/ 97 h 126"/>
                <a:gd name="T44" fmla="*/ 85 w 150"/>
                <a:gd name="T45" fmla="*/ 68 h 126"/>
                <a:gd name="T46" fmla="*/ 121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8 w 150"/>
                <a:gd name="T53" fmla="*/ 97 h 126"/>
                <a:gd name="T54" fmla="*/ 118 w 150"/>
                <a:gd name="T55" fmla="*/ 104 h 126"/>
                <a:gd name="T56" fmla="*/ 148 w 150"/>
                <a:gd name="T57" fmla="*/ 97 h 126"/>
                <a:gd name="T58" fmla="*/ 149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1 w 150"/>
                <a:gd name="T65" fmla="*/ 46 h 126"/>
                <a:gd name="T66" fmla="*/ 37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59 w 150"/>
                <a:gd name="T73" fmla="*/ 22 h 126"/>
                <a:gd name="T74" fmla="*/ 37 w 150"/>
                <a:gd name="T75" fmla="*/ 0 h 126"/>
                <a:gd name="T76" fmla="*/ 15 w 150"/>
                <a:gd name="T77" fmla="*/ 22 h 126"/>
                <a:gd name="T78" fmla="*/ 37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6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1 w 150"/>
                <a:gd name="T95" fmla="*/ 98 h 126"/>
                <a:gd name="T96" fmla="*/ 33 w 150"/>
                <a:gd name="T97" fmla="*/ 104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0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4"/>
                    <a:pt x="109" y="44"/>
                    <a:pt x="112" y="44"/>
                  </a:cubicBezTo>
                  <a:cubicBezTo>
                    <a:pt x="124" y="44"/>
                    <a:pt x="134" y="34"/>
                    <a:pt x="134" y="22"/>
                  </a:cubicBezTo>
                  <a:cubicBezTo>
                    <a:pt x="134" y="10"/>
                    <a:pt x="124" y="0"/>
                    <a:pt x="112" y="0"/>
                  </a:cubicBezTo>
                  <a:cubicBezTo>
                    <a:pt x="100" y="0"/>
                    <a:pt x="90" y="10"/>
                    <a:pt x="90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51" y="68"/>
                    <a:pt x="38" y="81"/>
                    <a:pt x="38" y="97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8" y="126"/>
                  </a:cubicBezTo>
                  <a:cubicBezTo>
                    <a:pt x="99" y="126"/>
                    <a:pt x="111" y="121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81"/>
                    <a:pt x="101" y="68"/>
                    <a:pt x="85" y="68"/>
                  </a:cubicBezTo>
                  <a:close/>
                  <a:moveTo>
                    <a:pt x="121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8" y="69"/>
                    <a:pt x="118" y="82"/>
                    <a:pt x="118" y="97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37" y="103"/>
                    <a:pt x="147" y="98"/>
                    <a:pt x="148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1" y="46"/>
                  </a:cubicBezTo>
                  <a:close/>
                  <a:moveTo>
                    <a:pt x="37" y="44"/>
                  </a:moveTo>
                  <a:cubicBezTo>
                    <a:pt x="41" y="44"/>
                    <a:pt x="45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59" y="23"/>
                    <a:pt x="59" y="23"/>
                    <a:pt x="59" y="22"/>
                  </a:cubicBezTo>
                  <a:cubicBezTo>
                    <a:pt x="59" y="10"/>
                    <a:pt x="49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4"/>
                    <a:pt x="25" y="44"/>
                    <a:pt x="37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7" y="46"/>
                    <a:pt x="46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2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3" y="101"/>
                    <a:pt x="24" y="103"/>
                    <a:pt x="33" y="104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2"/>
                    <a:pt x="43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186"/>
            <p:cNvSpPr>
              <a:spLocks noEditPoints="1"/>
            </p:cNvSpPr>
            <p:nvPr/>
          </p:nvSpPr>
          <p:spPr bwMode="auto">
            <a:xfrm>
              <a:off x="6596818" y="3054878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60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187"/>
            <p:cNvSpPr>
              <a:spLocks noEditPoints="1"/>
            </p:cNvSpPr>
            <p:nvPr/>
          </p:nvSpPr>
          <p:spPr bwMode="auto">
            <a:xfrm>
              <a:off x="8623046" y="1809962"/>
              <a:ext cx="197735" cy="11182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1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6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2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5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5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8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1" y="17"/>
                  </a:cubicBezTo>
                  <a:cubicBezTo>
                    <a:pt x="78" y="6"/>
                    <a:pt x="62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1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8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2" y="35"/>
                    <a:pt x="92" y="35"/>
                    <a:pt x="92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5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5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8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188"/>
            <p:cNvSpPr>
              <a:spLocks noEditPoints="1"/>
            </p:cNvSpPr>
            <p:nvPr/>
          </p:nvSpPr>
          <p:spPr bwMode="auto">
            <a:xfrm>
              <a:off x="8580833" y="1853656"/>
              <a:ext cx="108865" cy="173296"/>
            </a:xfrm>
            <a:custGeom>
              <a:avLst/>
              <a:gdLst>
                <a:gd name="T0" fmla="*/ 61 w 62"/>
                <a:gd name="T1" fmla="*/ 43 h 99"/>
                <a:gd name="T2" fmla="*/ 18 w 62"/>
                <a:gd name="T3" fmla="*/ 0 h 99"/>
                <a:gd name="T4" fmla="*/ 16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8 h 99"/>
                <a:gd name="T12" fmla="*/ 28 w 62"/>
                <a:gd name="T13" fmla="*/ 99 h 99"/>
                <a:gd name="T14" fmla="*/ 28 w 62"/>
                <a:gd name="T15" fmla="*/ 99 h 99"/>
                <a:gd name="T16" fmla="*/ 29 w 62"/>
                <a:gd name="T17" fmla="*/ 98 h 99"/>
                <a:gd name="T18" fmla="*/ 61 w 62"/>
                <a:gd name="T19" fmla="*/ 46 h 99"/>
                <a:gd name="T20" fmla="*/ 61 w 62"/>
                <a:gd name="T21" fmla="*/ 43 h 99"/>
                <a:gd name="T22" fmla="*/ 48 w 62"/>
                <a:gd name="T23" fmla="*/ 46 h 99"/>
                <a:gd name="T24" fmla="*/ 26 w 62"/>
                <a:gd name="T25" fmla="*/ 83 h 99"/>
                <a:gd name="T26" fmla="*/ 17 w 62"/>
                <a:gd name="T27" fmla="*/ 70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6 h 99"/>
                <a:gd name="T36" fmla="*/ 48 w 62"/>
                <a:gd name="T37" fmla="*/ 46 h 99"/>
                <a:gd name="T38" fmla="*/ 48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5" y="13"/>
                    <a:pt x="0" y="28"/>
                    <a:pt x="0" y="44"/>
                  </a:cubicBezTo>
                  <a:cubicBezTo>
                    <a:pt x="0" y="65"/>
                    <a:pt x="9" y="85"/>
                    <a:pt x="26" y="98"/>
                  </a:cubicBezTo>
                  <a:cubicBezTo>
                    <a:pt x="27" y="98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5"/>
                    <a:pt x="61" y="44"/>
                    <a:pt x="61" y="43"/>
                  </a:cubicBezTo>
                  <a:close/>
                  <a:moveTo>
                    <a:pt x="48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79"/>
                    <a:pt x="19" y="75"/>
                    <a:pt x="17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2" y="30"/>
                    <a:pt x="14" y="24"/>
                  </a:cubicBezTo>
                  <a:cubicBezTo>
                    <a:pt x="15" y="21"/>
                    <a:pt x="16" y="18"/>
                    <a:pt x="18" y="16"/>
                  </a:cubicBezTo>
                  <a:lnTo>
                    <a:pt x="48" y="46"/>
                  </a:ln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189"/>
            <p:cNvSpPr>
              <a:spLocks noEditPoints="1"/>
            </p:cNvSpPr>
            <p:nvPr/>
          </p:nvSpPr>
          <p:spPr bwMode="auto">
            <a:xfrm>
              <a:off x="8647486" y="1939564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4 w 99"/>
                <a:gd name="T3" fmla="*/ 0 h 64"/>
                <a:gd name="T4" fmla="*/ 33 w 99"/>
                <a:gd name="T5" fmla="*/ 1 h 64"/>
                <a:gd name="T6" fmla="*/ 0 w 99"/>
                <a:gd name="T7" fmla="*/ 54 h 64"/>
                <a:gd name="T8" fmla="*/ 0 w 99"/>
                <a:gd name="T9" fmla="*/ 56 h 64"/>
                <a:gd name="T10" fmla="*/ 1 w 99"/>
                <a:gd name="T11" fmla="*/ 57 h 64"/>
                <a:gd name="T12" fmla="*/ 30 w 99"/>
                <a:gd name="T13" fmla="*/ 64 h 64"/>
                <a:gd name="T14" fmla="*/ 77 w 99"/>
                <a:gd name="T15" fmla="*/ 46 h 64"/>
                <a:gd name="T16" fmla="*/ 99 w 99"/>
                <a:gd name="T17" fmla="*/ 2 h 64"/>
                <a:gd name="T18" fmla="*/ 98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61"/>
                    <a:pt x="20" y="64"/>
                    <a:pt x="30" y="64"/>
                  </a:cubicBezTo>
                  <a:cubicBezTo>
                    <a:pt x="48" y="64"/>
                    <a:pt x="64" y="57"/>
                    <a:pt x="77" y="46"/>
                  </a:cubicBezTo>
                  <a:cubicBezTo>
                    <a:pt x="89" y="35"/>
                    <a:pt x="97" y="19"/>
                    <a:pt x="99" y="2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8" y="0"/>
                    <a:pt x="97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190"/>
            <p:cNvSpPr>
              <a:spLocks noEditPoints="1"/>
            </p:cNvSpPr>
            <p:nvPr/>
          </p:nvSpPr>
          <p:spPr bwMode="auto">
            <a:xfrm>
              <a:off x="9505818" y="3959867"/>
              <a:ext cx="197735" cy="11256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0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5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1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4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4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9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0" y="17"/>
                  </a:cubicBezTo>
                  <a:cubicBezTo>
                    <a:pt x="78" y="6"/>
                    <a:pt x="61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4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4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9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191"/>
            <p:cNvSpPr>
              <a:spLocks noEditPoints="1"/>
            </p:cNvSpPr>
            <p:nvPr/>
          </p:nvSpPr>
          <p:spPr bwMode="auto">
            <a:xfrm>
              <a:off x="9462124" y="4003561"/>
              <a:ext cx="108125" cy="174036"/>
            </a:xfrm>
            <a:custGeom>
              <a:avLst/>
              <a:gdLst>
                <a:gd name="T0" fmla="*/ 62 w 62"/>
                <a:gd name="T1" fmla="*/ 43 h 99"/>
                <a:gd name="T2" fmla="*/ 19 w 62"/>
                <a:gd name="T3" fmla="*/ 0 h 99"/>
                <a:gd name="T4" fmla="*/ 17 w 62"/>
                <a:gd name="T5" fmla="*/ 0 h 99"/>
                <a:gd name="T6" fmla="*/ 16 w 62"/>
                <a:gd name="T7" fmla="*/ 1 h 99"/>
                <a:gd name="T8" fmla="*/ 0 w 62"/>
                <a:gd name="T9" fmla="*/ 44 h 99"/>
                <a:gd name="T10" fmla="*/ 27 w 62"/>
                <a:gd name="T11" fmla="*/ 98 h 99"/>
                <a:gd name="T12" fmla="*/ 28 w 62"/>
                <a:gd name="T13" fmla="*/ 99 h 99"/>
                <a:gd name="T14" fmla="*/ 29 w 62"/>
                <a:gd name="T15" fmla="*/ 99 h 99"/>
                <a:gd name="T16" fmla="*/ 30 w 62"/>
                <a:gd name="T17" fmla="*/ 98 h 99"/>
                <a:gd name="T18" fmla="*/ 62 w 62"/>
                <a:gd name="T19" fmla="*/ 46 h 99"/>
                <a:gd name="T20" fmla="*/ 62 w 62"/>
                <a:gd name="T21" fmla="*/ 43 h 99"/>
                <a:gd name="T22" fmla="*/ 49 w 62"/>
                <a:gd name="T23" fmla="*/ 46 h 99"/>
                <a:gd name="T24" fmla="*/ 26 w 62"/>
                <a:gd name="T25" fmla="*/ 83 h 99"/>
                <a:gd name="T26" fmla="*/ 18 w 62"/>
                <a:gd name="T27" fmla="*/ 70 h 99"/>
                <a:gd name="T28" fmla="*/ 11 w 62"/>
                <a:gd name="T29" fmla="*/ 44 h 99"/>
                <a:gd name="T30" fmla="*/ 15 w 62"/>
                <a:gd name="T31" fmla="*/ 24 h 99"/>
                <a:gd name="T32" fmla="*/ 19 w 62"/>
                <a:gd name="T33" fmla="*/ 16 h 99"/>
                <a:gd name="T34" fmla="*/ 49 w 62"/>
                <a:gd name="T35" fmla="*/ 46 h 99"/>
                <a:gd name="T36" fmla="*/ 49 w 62"/>
                <a:gd name="T37" fmla="*/ 46 h 99"/>
                <a:gd name="T38" fmla="*/ 49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2" y="43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6" y="13"/>
                    <a:pt x="0" y="28"/>
                    <a:pt x="0" y="44"/>
                  </a:cubicBezTo>
                  <a:cubicBezTo>
                    <a:pt x="0" y="65"/>
                    <a:pt x="10" y="85"/>
                    <a:pt x="27" y="98"/>
                  </a:cubicBezTo>
                  <a:cubicBezTo>
                    <a:pt x="27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30" y="98"/>
                    <a:pt x="30" y="98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4"/>
                    <a:pt x="62" y="43"/>
                  </a:cubicBezTo>
                  <a:close/>
                  <a:moveTo>
                    <a:pt x="49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3" y="79"/>
                    <a:pt x="20" y="75"/>
                    <a:pt x="18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3" y="30"/>
                    <a:pt x="15" y="24"/>
                  </a:cubicBezTo>
                  <a:cubicBezTo>
                    <a:pt x="16" y="21"/>
                    <a:pt x="17" y="18"/>
                    <a:pt x="19" y="16"/>
                  </a:cubicBezTo>
                  <a:lnTo>
                    <a:pt x="49" y="46"/>
                  </a:lnTo>
                  <a:close/>
                  <a:moveTo>
                    <a:pt x="49" y="46"/>
                  </a:moveTo>
                  <a:cubicBezTo>
                    <a:pt x="49" y="46"/>
                    <a:pt x="49" y="46"/>
                    <a:pt x="4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192"/>
            <p:cNvSpPr>
              <a:spLocks noEditPoints="1"/>
            </p:cNvSpPr>
            <p:nvPr/>
          </p:nvSpPr>
          <p:spPr bwMode="auto">
            <a:xfrm>
              <a:off x="9528036" y="4089469"/>
              <a:ext cx="175518" cy="112568"/>
            </a:xfrm>
            <a:custGeom>
              <a:avLst/>
              <a:gdLst>
                <a:gd name="T0" fmla="*/ 98 w 100"/>
                <a:gd name="T1" fmla="*/ 0 h 64"/>
                <a:gd name="T2" fmla="*/ 35 w 100"/>
                <a:gd name="T3" fmla="*/ 0 h 64"/>
                <a:gd name="T4" fmla="*/ 33 w 100"/>
                <a:gd name="T5" fmla="*/ 1 h 64"/>
                <a:gd name="T6" fmla="*/ 1 w 100"/>
                <a:gd name="T7" fmla="*/ 54 h 64"/>
                <a:gd name="T8" fmla="*/ 1 w 100"/>
                <a:gd name="T9" fmla="*/ 56 h 64"/>
                <a:gd name="T10" fmla="*/ 2 w 100"/>
                <a:gd name="T11" fmla="*/ 57 h 64"/>
                <a:gd name="T12" fmla="*/ 31 w 100"/>
                <a:gd name="T13" fmla="*/ 64 h 64"/>
                <a:gd name="T14" fmla="*/ 77 w 100"/>
                <a:gd name="T15" fmla="*/ 46 h 64"/>
                <a:gd name="T16" fmla="*/ 100 w 100"/>
                <a:gd name="T17" fmla="*/ 2 h 64"/>
                <a:gd name="T18" fmla="*/ 99 w 100"/>
                <a:gd name="T19" fmla="*/ 1 h 64"/>
                <a:gd name="T20" fmla="*/ 98 w 100"/>
                <a:gd name="T21" fmla="*/ 0 h 64"/>
                <a:gd name="T22" fmla="*/ 98 w 100"/>
                <a:gd name="T23" fmla="*/ 0 h 64"/>
                <a:gd name="T24" fmla="*/ 98 w 10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4">
                  <a:moveTo>
                    <a:pt x="9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" y="56"/>
                    <a:pt x="1" y="57"/>
                    <a:pt x="2" y="57"/>
                  </a:cubicBezTo>
                  <a:cubicBezTo>
                    <a:pt x="11" y="61"/>
                    <a:pt x="21" y="64"/>
                    <a:pt x="31" y="64"/>
                  </a:cubicBezTo>
                  <a:cubicBezTo>
                    <a:pt x="48" y="64"/>
                    <a:pt x="65" y="57"/>
                    <a:pt x="77" y="46"/>
                  </a:cubicBezTo>
                  <a:cubicBezTo>
                    <a:pt x="90" y="35"/>
                    <a:pt x="98" y="19"/>
                    <a:pt x="100" y="2"/>
                  </a:cubicBezTo>
                  <a:cubicBezTo>
                    <a:pt x="100" y="2"/>
                    <a:pt x="100" y="1"/>
                    <a:pt x="99" y="1"/>
                  </a:cubicBezTo>
                  <a:cubicBezTo>
                    <a:pt x="99" y="0"/>
                    <a:pt x="98" y="0"/>
                    <a:pt x="98" y="0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193"/>
            <p:cNvSpPr>
              <a:spLocks noEditPoints="1"/>
            </p:cNvSpPr>
            <p:nvPr/>
          </p:nvSpPr>
          <p:spPr bwMode="auto">
            <a:xfrm>
              <a:off x="7812111" y="3454051"/>
              <a:ext cx="196254" cy="110346"/>
            </a:xfrm>
            <a:custGeom>
              <a:avLst/>
              <a:gdLst>
                <a:gd name="T0" fmla="*/ 45 w 112"/>
                <a:gd name="T1" fmla="*/ 63 h 63"/>
                <a:gd name="T2" fmla="*/ 47 w 112"/>
                <a:gd name="T3" fmla="*/ 63 h 63"/>
                <a:gd name="T4" fmla="*/ 110 w 112"/>
                <a:gd name="T5" fmla="*/ 63 h 63"/>
                <a:gd name="T6" fmla="*/ 112 w 112"/>
                <a:gd name="T7" fmla="*/ 63 h 63"/>
                <a:gd name="T8" fmla="*/ 112 w 112"/>
                <a:gd name="T9" fmla="*/ 61 h 63"/>
                <a:gd name="T10" fmla="*/ 90 w 112"/>
                <a:gd name="T11" fmla="*/ 17 h 63"/>
                <a:gd name="T12" fmla="*/ 44 w 112"/>
                <a:gd name="T13" fmla="*/ 0 h 63"/>
                <a:gd name="T14" fmla="*/ 0 w 112"/>
                <a:gd name="T15" fmla="*/ 15 h 63"/>
                <a:gd name="T16" fmla="*/ 0 w 112"/>
                <a:gd name="T17" fmla="*/ 16 h 63"/>
                <a:gd name="T18" fmla="*/ 0 w 112"/>
                <a:gd name="T19" fmla="*/ 18 h 63"/>
                <a:gd name="T20" fmla="*/ 45 w 112"/>
                <a:gd name="T21" fmla="*/ 63 h 63"/>
                <a:gd name="T22" fmla="*/ 37 w 112"/>
                <a:gd name="T23" fmla="*/ 39 h 63"/>
                <a:gd name="T24" fmla="*/ 55 w 112"/>
                <a:gd name="T25" fmla="*/ 12 h 63"/>
                <a:gd name="T26" fmla="*/ 61 w 112"/>
                <a:gd name="T27" fmla="*/ 13 h 63"/>
                <a:gd name="T28" fmla="*/ 41 w 112"/>
                <a:gd name="T29" fmla="*/ 43 h 63"/>
                <a:gd name="T30" fmla="*/ 37 w 112"/>
                <a:gd name="T31" fmla="*/ 39 h 63"/>
                <a:gd name="T32" fmla="*/ 44 w 112"/>
                <a:gd name="T33" fmla="*/ 11 h 63"/>
                <a:gd name="T34" fmla="*/ 45 w 112"/>
                <a:gd name="T35" fmla="*/ 11 h 63"/>
                <a:gd name="T36" fmla="*/ 30 w 112"/>
                <a:gd name="T37" fmla="*/ 33 h 63"/>
                <a:gd name="T38" fmla="*/ 26 w 112"/>
                <a:gd name="T39" fmla="*/ 28 h 63"/>
                <a:gd name="T40" fmla="*/ 38 w 112"/>
                <a:gd name="T41" fmla="*/ 11 h 63"/>
                <a:gd name="T42" fmla="*/ 44 w 112"/>
                <a:gd name="T43" fmla="*/ 11 h 63"/>
                <a:gd name="T44" fmla="*/ 25 w 112"/>
                <a:gd name="T45" fmla="*/ 13 h 63"/>
                <a:gd name="T46" fmla="*/ 20 w 112"/>
                <a:gd name="T47" fmla="*/ 22 h 63"/>
                <a:gd name="T48" fmla="*/ 16 w 112"/>
                <a:gd name="T49" fmla="*/ 18 h 63"/>
                <a:gd name="T50" fmla="*/ 24 w 112"/>
                <a:gd name="T51" fmla="*/ 14 h 63"/>
                <a:gd name="T52" fmla="*/ 25 w 112"/>
                <a:gd name="T53" fmla="*/ 13 h 63"/>
                <a:gd name="T54" fmla="*/ 79 w 112"/>
                <a:gd name="T55" fmla="*/ 52 h 63"/>
                <a:gd name="T56" fmla="*/ 91 w 112"/>
                <a:gd name="T57" fmla="*/ 35 h 63"/>
                <a:gd name="T58" fmla="*/ 93 w 112"/>
                <a:gd name="T59" fmla="*/ 38 h 63"/>
                <a:gd name="T60" fmla="*/ 84 w 112"/>
                <a:gd name="T61" fmla="*/ 52 h 63"/>
                <a:gd name="T62" fmla="*/ 79 w 112"/>
                <a:gd name="T63" fmla="*/ 52 h 63"/>
                <a:gd name="T64" fmla="*/ 94 w 112"/>
                <a:gd name="T65" fmla="*/ 52 h 63"/>
                <a:gd name="T66" fmla="*/ 97 w 112"/>
                <a:gd name="T67" fmla="*/ 47 h 63"/>
                <a:gd name="T68" fmla="*/ 99 w 112"/>
                <a:gd name="T69" fmla="*/ 52 h 63"/>
                <a:gd name="T70" fmla="*/ 94 w 112"/>
                <a:gd name="T71" fmla="*/ 52 h 63"/>
                <a:gd name="T72" fmla="*/ 62 w 112"/>
                <a:gd name="T73" fmla="*/ 52 h 63"/>
                <a:gd name="T74" fmla="*/ 81 w 112"/>
                <a:gd name="T75" fmla="*/ 24 h 63"/>
                <a:gd name="T76" fmla="*/ 83 w 112"/>
                <a:gd name="T77" fmla="*/ 26 h 63"/>
                <a:gd name="T78" fmla="*/ 85 w 112"/>
                <a:gd name="T79" fmla="*/ 28 h 63"/>
                <a:gd name="T80" fmla="*/ 69 w 112"/>
                <a:gd name="T81" fmla="*/ 52 h 63"/>
                <a:gd name="T82" fmla="*/ 62 w 112"/>
                <a:gd name="T83" fmla="*/ 52 h 63"/>
                <a:gd name="T84" fmla="*/ 52 w 112"/>
                <a:gd name="T85" fmla="*/ 52 h 63"/>
                <a:gd name="T86" fmla="*/ 50 w 112"/>
                <a:gd name="T87" fmla="*/ 52 h 63"/>
                <a:gd name="T88" fmla="*/ 47 w 112"/>
                <a:gd name="T89" fmla="*/ 49 h 63"/>
                <a:gd name="T90" fmla="*/ 69 w 112"/>
                <a:gd name="T91" fmla="*/ 16 h 63"/>
                <a:gd name="T92" fmla="*/ 74 w 112"/>
                <a:gd name="T93" fmla="*/ 19 h 63"/>
                <a:gd name="T94" fmla="*/ 52 w 112"/>
                <a:gd name="T95" fmla="*/ 52 h 63"/>
                <a:gd name="T96" fmla="*/ 52 w 112"/>
                <a:gd name="T97" fmla="*/ 52 h 63"/>
                <a:gd name="T98" fmla="*/ 52 w 112"/>
                <a:gd name="T9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63">
                  <a:moveTo>
                    <a:pt x="45" y="63"/>
                  </a:moveTo>
                  <a:cubicBezTo>
                    <a:pt x="46" y="63"/>
                    <a:pt x="46" y="63"/>
                    <a:pt x="47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1"/>
                  </a:cubicBezTo>
                  <a:cubicBezTo>
                    <a:pt x="110" y="44"/>
                    <a:pt x="102" y="28"/>
                    <a:pt x="90" y="17"/>
                  </a:cubicBezTo>
                  <a:cubicBezTo>
                    <a:pt x="77" y="6"/>
                    <a:pt x="61" y="0"/>
                    <a:pt x="44" y="0"/>
                  </a:cubicBezTo>
                  <a:cubicBezTo>
                    <a:pt x="28" y="0"/>
                    <a:pt x="13" y="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45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59" y="13"/>
                    <a:pt x="61" y="1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4" y="11"/>
                    <a:pt x="45" y="11"/>
                    <a:pt x="4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5" y="1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4" y="14"/>
                    <a:pt x="25" y="14"/>
                    <a:pt x="25" y="13"/>
                  </a:cubicBezTo>
                  <a:close/>
                  <a:moveTo>
                    <a:pt x="79" y="52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2" y="37"/>
                    <a:pt x="93" y="38"/>
                  </a:cubicBezTo>
                  <a:cubicBezTo>
                    <a:pt x="84" y="52"/>
                    <a:pt x="84" y="52"/>
                    <a:pt x="84" y="52"/>
                  </a:cubicBezTo>
                  <a:lnTo>
                    <a:pt x="79" y="52"/>
                  </a:lnTo>
                  <a:close/>
                  <a:moveTo>
                    <a:pt x="94" y="52"/>
                  </a:move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9" y="51"/>
                    <a:pt x="99" y="52"/>
                  </a:cubicBezTo>
                  <a:lnTo>
                    <a:pt x="94" y="52"/>
                  </a:lnTo>
                  <a:close/>
                  <a:moveTo>
                    <a:pt x="62" y="52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5"/>
                    <a:pt x="82" y="25"/>
                    <a:pt x="83" y="26"/>
                  </a:cubicBezTo>
                  <a:cubicBezTo>
                    <a:pt x="84" y="27"/>
                    <a:pt x="84" y="27"/>
                    <a:pt x="85" y="28"/>
                  </a:cubicBezTo>
                  <a:cubicBezTo>
                    <a:pt x="69" y="52"/>
                    <a:pt x="69" y="52"/>
                    <a:pt x="69" y="52"/>
                  </a:cubicBezTo>
                  <a:lnTo>
                    <a:pt x="62" y="52"/>
                  </a:lnTo>
                  <a:close/>
                  <a:moveTo>
                    <a:pt x="52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1" y="17"/>
                    <a:pt x="72" y="18"/>
                    <a:pt x="74" y="19"/>
                  </a:cubicBezTo>
                  <a:lnTo>
                    <a:pt x="52" y="52"/>
                  </a:lnTo>
                  <a:close/>
                  <a:moveTo>
                    <a:pt x="52" y="52"/>
                  </a:moveTo>
                  <a:cubicBezTo>
                    <a:pt x="52" y="52"/>
                    <a:pt x="52" y="52"/>
                    <a:pt x="5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194"/>
            <p:cNvSpPr>
              <a:spLocks noEditPoints="1"/>
            </p:cNvSpPr>
            <p:nvPr/>
          </p:nvSpPr>
          <p:spPr bwMode="auto">
            <a:xfrm>
              <a:off x="7768417" y="3496264"/>
              <a:ext cx="108865" cy="173296"/>
            </a:xfrm>
            <a:custGeom>
              <a:avLst/>
              <a:gdLst>
                <a:gd name="T0" fmla="*/ 61 w 62"/>
                <a:gd name="T1" fmla="*/ 44 h 99"/>
                <a:gd name="T2" fmla="*/ 18 w 62"/>
                <a:gd name="T3" fmla="*/ 1 h 99"/>
                <a:gd name="T4" fmla="*/ 17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9 h 99"/>
                <a:gd name="T12" fmla="*/ 28 w 62"/>
                <a:gd name="T13" fmla="*/ 99 h 99"/>
                <a:gd name="T14" fmla="*/ 28 w 62"/>
                <a:gd name="T15" fmla="*/ 99 h 99"/>
                <a:gd name="T16" fmla="*/ 30 w 62"/>
                <a:gd name="T17" fmla="*/ 98 h 99"/>
                <a:gd name="T18" fmla="*/ 61 w 62"/>
                <a:gd name="T19" fmla="*/ 47 h 99"/>
                <a:gd name="T20" fmla="*/ 61 w 62"/>
                <a:gd name="T21" fmla="*/ 44 h 99"/>
                <a:gd name="T22" fmla="*/ 48 w 62"/>
                <a:gd name="T23" fmla="*/ 47 h 99"/>
                <a:gd name="T24" fmla="*/ 26 w 62"/>
                <a:gd name="T25" fmla="*/ 83 h 99"/>
                <a:gd name="T26" fmla="*/ 17 w 62"/>
                <a:gd name="T27" fmla="*/ 71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7 h 99"/>
                <a:gd name="T36" fmla="*/ 48 w 62"/>
                <a:gd name="T37" fmla="*/ 47 h 99"/>
                <a:gd name="T38" fmla="*/ 48 w 62"/>
                <a:gd name="T39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4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5" y="13"/>
                    <a:pt x="0" y="29"/>
                    <a:pt x="0" y="44"/>
                  </a:cubicBezTo>
                  <a:cubicBezTo>
                    <a:pt x="0" y="66"/>
                    <a:pt x="9" y="86"/>
                    <a:pt x="26" y="99"/>
                  </a:cubicBezTo>
                  <a:cubicBezTo>
                    <a:pt x="27" y="99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30" y="9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5"/>
                    <a:pt x="61" y="44"/>
                  </a:cubicBezTo>
                  <a:close/>
                  <a:moveTo>
                    <a:pt x="48" y="47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80"/>
                    <a:pt x="19" y="75"/>
                    <a:pt x="17" y="71"/>
                  </a:cubicBezTo>
                  <a:cubicBezTo>
                    <a:pt x="13" y="63"/>
                    <a:pt x="11" y="54"/>
                    <a:pt x="11" y="44"/>
                  </a:cubicBezTo>
                  <a:cubicBezTo>
                    <a:pt x="11" y="38"/>
                    <a:pt x="12" y="31"/>
                    <a:pt x="14" y="24"/>
                  </a:cubicBezTo>
                  <a:cubicBezTo>
                    <a:pt x="15" y="22"/>
                    <a:pt x="17" y="19"/>
                    <a:pt x="18" y="16"/>
                  </a:cubicBezTo>
                  <a:lnTo>
                    <a:pt x="48" y="47"/>
                  </a:lnTo>
                  <a:close/>
                  <a:moveTo>
                    <a:pt x="48" y="47"/>
                  </a:moveTo>
                  <a:cubicBezTo>
                    <a:pt x="48" y="47"/>
                    <a:pt x="48" y="47"/>
                    <a:pt x="48" y="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95"/>
            <p:cNvSpPr>
              <a:spLocks noEditPoints="1"/>
            </p:cNvSpPr>
            <p:nvPr/>
          </p:nvSpPr>
          <p:spPr bwMode="auto">
            <a:xfrm>
              <a:off x="7835069" y="3582171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5 w 99"/>
                <a:gd name="T3" fmla="*/ 0 h 64"/>
                <a:gd name="T4" fmla="*/ 33 w 99"/>
                <a:gd name="T5" fmla="*/ 2 h 64"/>
                <a:gd name="T6" fmla="*/ 0 w 99"/>
                <a:gd name="T7" fmla="*/ 55 h 64"/>
                <a:gd name="T8" fmla="*/ 0 w 99"/>
                <a:gd name="T9" fmla="*/ 56 h 64"/>
                <a:gd name="T10" fmla="*/ 1 w 99"/>
                <a:gd name="T11" fmla="*/ 58 h 64"/>
                <a:gd name="T12" fmla="*/ 31 w 99"/>
                <a:gd name="T13" fmla="*/ 64 h 64"/>
                <a:gd name="T14" fmla="*/ 77 w 99"/>
                <a:gd name="T15" fmla="*/ 47 h 64"/>
                <a:gd name="T16" fmla="*/ 99 w 99"/>
                <a:gd name="T17" fmla="*/ 3 h 64"/>
                <a:gd name="T18" fmla="*/ 99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7"/>
                    <a:pt x="1" y="57"/>
                    <a:pt x="1" y="58"/>
                  </a:cubicBezTo>
                  <a:cubicBezTo>
                    <a:pt x="10" y="62"/>
                    <a:pt x="20" y="64"/>
                    <a:pt x="31" y="64"/>
                  </a:cubicBezTo>
                  <a:cubicBezTo>
                    <a:pt x="48" y="64"/>
                    <a:pt x="64" y="58"/>
                    <a:pt x="77" y="47"/>
                  </a:cubicBezTo>
                  <a:cubicBezTo>
                    <a:pt x="89" y="35"/>
                    <a:pt x="97" y="20"/>
                    <a:pt x="99" y="3"/>
                  </a:cubicBezTo>
                  <a:cubicBezTo>
                    <a:pt x="99" y="2"/>
                    <a:pt x="99" y="2"/>
                    <a:pt x="99" y="1"/>
                  </a:cubicBezTo>
                  <a:cubicBezTo>
                    <a:pt x="98" y="1"/>
                    <a:pt x="98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96"/>
            <p:cNvSpPr>
              <a:spLocks noEditPoints="1"/>
            </p:cNvSpPr>
            <p:nvPr/>
          </p:nvSpPr>
          <p:spPr bwMode="auto">
            <a:xfrm>
              <a:off x="8906689" y="2426125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9 h 46"/>
                <a:gd name="T24" fmla="*/ 95 w 102"/>
                <a:gd name="T25" fmla="*/ 10 h 46"/>
                <a:gd name="T26" fmla="*/ 91 w 102"/>
                <a:gd name="T27" fmla="*/ 16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4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7" y="29"/>
                  </a:cubicBezTo>
                  <a:cubicBezTo>
                    <a:pt x="67" y="31"/>
                    <a:pt x="68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5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9"/>
                  </a:cubicBezTo>
                  <a:cubicBezTo>
                    <a:pt x="97" y="8"/>
                    <a:pt x="96" y="9"/>
                    <a:pt x="95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4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7"/>
            <p:cNvSpPr>
              <a:spLocks noEditPoints="1"/>
            </p:cNvSpPr>
            <p:nvPr/>
          </p:nvSpPr>
          <p:spPr bwMode="auto">
            <a:xfrm>
              <a:off x="8911873" y="2537953"/>
              <a:ext cx="176999" cy="80723"/>
            </a:xfrm>
            <a:custGeom>
              <a:avLst/>
              <a:gdLst>
                <a:gd name="T0" fmla="*/ 99 w 101"/>
                <a:gd name="T1" fmla="*/ 4 h 46"/>
                <a:gd name="T2" fmla="*/ 92 w 101"/>
                <a:gd name="T3" fmla="*/ 0 h 46"/>
                <a:gd name="T4" fmla="*/ 84 w 101"/>
                <a:gd name="T5" fmla="*/ 5 h 46"/>
                <a:gd name="T6" fmla="*/ 49 w 101"/>
                <a:gd name="T7" fmla="*/ 28 h 46"/>
                <a:gd name="T8" fmla="*/ 27 w 101"/>
                <a:gd name="T9" fmla="*/ 20 h 46"/>
                <a:gd name="T10" fmla="*/ 32 w 101"/>
                <a:gd name="T11" fmla="*/ 20 h 46"/>
                <a:gd name="T12" fmla="*/ 35 w 101"/>
                <a:gd name="T13" fmla="*/ 16 h 46"/>
                <a:gd name="T14" fmla="*/ 33 w 101"/>
                <a:gd name="T15" fmla="*/ 12 h 46"/>
                <a:gd name="T16" fmla="*/ 6 w 101"/>
                <a:gd name="T17" fmla="*/ 0 h 46"/>
                <a:gd name="T18" fmla="*/ 2 w 101"/>
                <a:gd name="T19" fmla="*/ 1 h 46"/>
                <a:gd name="T20" fmla="*/ 0 w 101"/>
                <a:gd name="T21" fmla="*/ 4 h 46"/>
                <a:gd name="T22" fmla="*/ 0 w 101"/>
                <a:gd name="T23" fmla="*/ 34 h 46"/>
                <a:gd name="T24" fmla="*/ 3 w 101"/>
                <a:gd name="T25" fmla="*/ 37 h 46"/>
                <a:gd name="T26" fmla="*/ 7 w 101"/>
                <a:gd name="T27" fmla="*/ 36 h 46"/>
                <a:gd name="T28" fmla="*/ 11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8" y="1"/>
                    <a:pt x="95" y="0"/>
                    <a:pt x="92" y="0"/>
                  </a:cubicBezTo>
                  <a:cubicBezTo>
                    <a:pt x="88" y="0"/>
                    <a:pt x="85" y="2"/>
                    <a:pt x="84" y="5"/>
                  </a:cubicBezTo>
                  <a:cubicBezTo>
                    <a:pt x="78" y="19"/>
                    <a:pt x="65" y="28"/>
                    <a:pt x="49" y="28"/>
                  </a:cubicBezTo>
                  <a:cubicBezTo>
                    <a:pt x="41" y="28"/>
                    <a:pt x="33" y="25"/>
                    <a:pt x="2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5" y="18"/>
                    <a:pt x="35" y="16"/>
                  </a:cubicBezTo>
                  <a:cubicBezTo>
                    <a:pt x="35" y="15"/>
                    <a:pt x="34" y="13"/>
                    <a:pt x="33" y="1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21" y="40"/>
                    <a:pt x="34" y="46"/>
                    <a:pt x="49" y="46"/>
                  </a:cubicBezTo>
                  <a:cubicBezTo>
                    <a:pt x="72" y="46"/>
                    <a:pt x="92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198"/>
            <p:cNvSpPr>
              <a:spLocks noEditPoints="1"/>
            </p:cNvSpPr>
            <p:nvPr/>
          </p:nvSpPr>
          <p:spPr bwMode="auto">
            <a:xfrm>
              <a:off x="7556611" y="3248910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8 h 46"/>
                <a:gd name="T24" fmla="*/ 95 w 102"/>
                <a:gd name="T25" fmla="*/ 10 h 46"/>
                <a:gd name="T26" fmla="*/ 91 w 102"/>
                <a:gd name="T27" fmla="*/ 15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3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7"/>
                    <a:pt x="67" y="29"/>
                  </a:cubicBezTo>
                  <a:cubicBezTo>
                    <a:pt x="67" y="31"/>
                    <a:pt x="68" y="32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4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7" y="8"/>
                    <a:pt x="96" y="8"/>
                    <a:pt x="95" y="1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3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199"/>
            <p:cNvSpPr>
              <a:spLocks noEditPoints="1"/>
            </p:cNvSpPr>
            <p:nvPr/>
          </p:nvSpPr>
          <p:spPr bwMode="auto">
            <a:xfrm>
              <a:off x="7561795" y="3359256"/>
              <a:ext cx="176999" cy="82204"/>
            </a:xfrm>
            <a:custGeom>
              <a:avLst/>
              <a:gdLst>
                <a:gd name="T0" fmla="*/ 99 w 101"/>
                <a:gd name="T1" fmla="*/ 5 h 47"/>
                <a:gd name="T2" fmla="*/ 92 w 101"/>
                <a:gd name="T3" fmla="*/ 1 h 47"/>
                <a:gd name="T4" fmla="*/ 84 w 101"/>
                <a:gd name="T5" fmla="*/ 6 h 47"/>
                <a:gd name="T6" fmla="*/ 49 w 101"/>
                <a:gd name="T7" fmla="*/ 29 h 47"/>
                <a:gd name="T8" fmla="*/ 27 w 101"/>
                <a:gd name="T9" fmla="*/ 21 h 47"/>
                <a:gd name="T10" fmla="*/ 32 w 101"/>
                <a:gd name="T11" fmla="*/ 20 h 47"/>
                <a:gd name="T12" fmla="*/ 35 w 101"/>
                <a:gd name="T13" fmla="*/ 17 h 47"/>
                <a:gd name="T14" fmla="*/ 33 w 101"/>
                <a:gd name="T15" fmla="*/ 13 h 47"/>
                <a:gd name="T16" fmla="*/ 6 w 101"/>
                <a:gd name="T17" fmla="*/ 1 h 47"/>
                <a:gd name="T18" fmla="*/ 2 w 101"/>
                <a:gd name="T19" fmla="*/ 1 h 47"/>
                <a:gd name="T20" fmla="*/ 0 w 101"/>
                <a:gd name="T21" fmla="*/ 4 h 47"/>
                <a:gd name="T22" fmla="*/ 0 w 101"/>
                <a:gd name="T23" fmla="*/ 34 h 47"/>
                <a:gd name="T24" fmla="*/ 3 w 101"/>
                <a:gd name="T25" fmla="*/ 38 h 47"/>
                <a:gd name="T26" fmla="*/ 7 w 101"/>
                <a:gd name="T27" fmla="*/ 36 h 47"/>
                <a:gd name="T28" fmla="*/ 11 w 101"/>
                <a:gd name="T29" fmla="*/ 31 h 47"/>
                <a:gd name="T30" fmla="*/ 49 w 101"/>
                <a:gd name="T31" fmla="*/ 47 h 47"/>
                <a:gd name="T32" fmla="*/ 100 w 101"/>
                <a:gd name="T33" fmla="*/ 13 h 47"/>
                <a:gd name="T34" fmla="*/ 99 w 101"/>
                <a:gd name="T35" fmla="*/ 5 h 47"/>
                <a:gd name="T36" fmla="*/ 99 w 101"/>
                <a:gd name="T37" fmla="*/ 5 h 47"/>
                <a:gd name="T38" fmla="*/ 99 w 101"/>
                <a:gd name="T39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7">
                  <a:moveTo>
                    <a:pt x="99" y="5"/>
                  </a:moveTo>
                  <a:cubicBezTo>
                    <a:pt x="98" y="2"/>
                    <a:pt x="95" y="1"/>
                    <a:pt x="92" y="1"/>
                  </a:cubicBezTo>
                  <a:cubicBezTo>
                    <a:pt x="88" y="1"/>
                    <a:pt x="85" y="3"/>
                    <a:pt x="84" y="6"/>
                  </a:cubicBezTo>
                  <a:cubicBezTo>
                    <a:pt x="78" y="20"/>
                    <a:pt x="65" y="29"/>
                    <a:pt x="49" y="29"/>
                  </a:cubicBezTo>
                  <a:cubicBezTo>
                    <a:pt x="41" y="29"/>
                    <a:pt x="33" y="26"/>
                    <a:pt x="27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5" y="19"/>
                    <a:pt x="35" y="17"/>
                  </a:cubicBezTo>
                  <a:cubicBezTo>
                    <a:pt x="35" y="15"/>
                    <a:pt x="34" y="14"/>
                    <a:pt x="33" y="1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8"/>
                  </a:cubicBezTo>
                  <a:cubicBezTo>
                    <a:pt x="4" y="38"/>
                    <a:pt x="6" y="38"/>
                    <a:pt x="7" y="3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21" y="41"/>
                    <a:pt x="34" y="47"/>
                    <a:pt x="49" y="47"/>
                  </a:cubicBezTo>
                  <a:cubicBezTo>
                    <a:pt x="72" y="47"/>
                    <a:pt x="92" y="33"/>
                    <a:pt x="100" y="13"/>
                  </a:cubicBezTo>
                  <a:cubicBezTo>
                    <a:pt x="101" y="10"/>
                    <a:pt x="101" y="7"/>
                    <a:pt x="99" y="5"/>
                  </a:cubicBezTo>
                  <a:close/>
                  <a:moveTo>
                    <a:pt x="99" y="5"/>
                  </a:moveTo>
                  <a:cubicBezTo>
                    <a:pt x="99" y="5"/>
                    <a:pt x="99" y="5"/>
                    <a:pt x="99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00"/>
            <p:cNvSpPr>
              <a:spLocks noEditPoints="1"/>
            </p:cNvSpPr>
            <p:nvPr/>
          </p:nvSpPr>
          <p:spPr bwMode="auto">
            <a:xfrm>
              <a:off x="8281639" y="2005475"/>
              <a:ext cx="176999" cy="80723"/>
            </a:xfrm>
            <a:custGeom>
              <a:avLst/>
              <a:gdLst>
                <a:gd name="T0" fmla="*/ 9 w 101"/>
                <a:gd name="T1" fmla="*/ 46 h 46"/>
                <a:gd name="T2" fmla="*/ 18 w 101"/>
                <a:gd name="T3" fmla="*/ 40 h 46"/>
                <a:gd name="T4" fmla="*/ 52 w 101"/>
                <a:gd name="T5" fmla="*/ 17 h 46"/>
                <a:gd name="T6" fmla="*/ 75 w 101"/>
                <a:gd name="T7" fmla="*/ 25 h 46"/>
                <a:gd name="T8" fmla="*/ 70 w 101"/>
                <a:gd name="T9" fmla="*/ 26 h 46"/>
                <a:gd name="T10" fmla="*/ 66 w 101"/>
                <a:gd name="T11" fmla="*/ 29 h 46"/>
                <a:gd name="T12" fmla="*/ 69 w 101"/>
                <a:gd name="T13" fmla="*/ 33 h 46"/>
                <a:gd name="T14" fmla="*/ 96 w 101"/>
                <a:gd name="T15" fmla="*/ 45 h 46"/>
                <a:gd name="T16" fmla="*/ 99 w 101"/>
                <a:gd name="T17" fmla="*/ 45 h 46"/>
                <a:gd name="T18" fmla="*/ 101 w 101"/>
                <a:gd name="T19" fmla="*/ 42 h 46"/>
                <a:gd name="T20" fmla="*/ 101 w 101"/>
                <a:gd name="T21" fmla="*/ 12 h 46"/>
                <a:gd name="T22" fmla="*/ 99 w 101"/>
                <a:gd name="T23" fmla="*/ 8 h 46"/>
                <a:gd name="T24" fmla="*/ 94 w 101"/>
                <a:gd name="T25" fmla="*/ 10 h 46"/>
                <a:gd name="T26" fmla="*/ 91 w 101"/>
                <a:gd name="T27" fmla="*/ 16 h 46"/>
                <a:gd name="T28" fmla="*/ 52 w 101"/>
                <a:gd name="T29" fmla="*/ 0 h 46"/>
                <a:gd name="T30" fmla="*/ 1 w 101"/>
                <a:gd name="T31" fmla="*/ 33 h 46"/>
                <a:gd name="T32" fmla="*/ 2 w 101"/>
                <a:gd name="T33" fmla="*/ 42 h 46"/>
                <a:gd name="T34" fmla="*/ 9 w 101"/>
                <a:gd name="T35" fmla="*/ 46 h 46"/>
                <a:gd name="T36" fmla="*/ 9 w 101"/>
                <a:gd name="T37" fmla="*/ 46 h 46"/>
                <a:gd name="T38" fmla="*/ 9 w 101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" y="46"/>
                  </a:moveTo>
                  <a:cubicBezTo>
                    <a:pt x="13" y="46"/>
                    <a:pt x="16" y="44"/>
                    <a:pt x="18" y="40"/>
                  </a:cubicBezTo>
                  <a:cubicBezTo>
                    <a:pt x="23" y="27"/>
                    <a:pt x="36" y="17"/>
                    <a:pt x="52" y="17"/>
                  </a:cubicBezTo>
                  <a:cubicBezTo>
                    <a:pt x="60" y="17"/>
                    <a:pt x="68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6" y="29"/>
                  </a:cubicBezTo>
                  <a:cubicBezTo>
                    <a:pt x="66" y="31"/>
                    <a:pt x="67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3"/>
                    <a:pt x="101" y="4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0"/>
                    <a:pt x="100" y="9"/>
                    <a:pt x="99" y="8"/>
                  </a:cubicBezTo>
                  <a:cubicBezTo>
                    <a:pt x="97" y="8"/>
                    <a:pt x="95" y="9"/>
                    <a:pt x="94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29" y="0"/>
                    <a:pt x="10" y="14"/>
                    <a:pt x="1" y="33"/>
                  </a:cubicBezTo>
                  <a:cubicBezTo>
                    <a:pt x="0" y="36"/>
                    <a:pt x="0" y="39"/>
                    <a:pt x="2" y="42"/>
                  </a:cubicBezTo>
                  <a:cubicBezTo>
                    <a:pt x="4" y="44"/>
                    <a:pt x="6" y="46"/>
                    <a:pt x="9" y="46"/>
                  </a:cubicBezTo>
                  <a:close/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01"/>
            <p:cNvSpPr>
              <a:spLocks noEditPoints="1"/>
            </p:cNvSpPr>
            <p:nvPr/>
          </p:nvSpPr>
          <p:spPr bwMode="auto">
            <a:xfrm>
              <a:off x="8286823" y="2118044"/>
              <a:ext cx="176999" cy="79983"/>
            </a:xfrm>
            <a:custGeom>
              <a:avLst/>
              <a:gdLst>
                <a:gd name="T0" fmla="*/ 99 w 101"/>
                <a:gd name="T1" fmla="*/ 4 h 46"/>
                <a:gd name="T2" fmla="*/ 91 w 101"/>
                <a:gd name="T3" fmla="*/ 0 h 46"/>
                <a:gd name="T4" fmla="*/ 83 w 101"/>
                <a:gd name="T5" fmla="*/ 5 h 46"/>
                <a:gd name="T6" fmla="*/ 49 w 101"/>
                <a:gd name="T7" fmla="*/ 28 h 46"/>
                <a:gd name="T8" fmla="*/ 26 w 101"/>
                <a:gd name="T9" fmla="*/ 20 h 46"/>
                <a:gd name="T10" fmla="*/ 31 w 101"/>
                <a:gd name="T11" fmla="*/ 20 h 46"/>
                <a:gd name="T12" fmla="*/ 34 w 101"/>
                <a:gd name="T13" fmla="*/ 16 h 46"/>
                <a:gd name="T14" fmla="*/ 32 w 101"/>
                <a:gd name="T15" fmla="*/ 12 h 46"/>
                <a:gd name="T16" fmla="*/ 5 w 101"/>
                <a:gd name="T17" fmla="*/ 0 h 46"/>
                <a:gd name="T18" fmla="*/ 1 w 101"/>
                <a:gd name="T19" fmla="*/ 0 h 46"/>
                <a:gd name="T20" fmla="*/ 0 w 101"/>
                <a:gd name="T21" fmla="*/ 4 h 46"/>
                <a:gd name="T22" fmla="*/ 0 w 101"/>
                <a:gd name="T23" fmla="*/ 33 h 46"/>
                <a:gd name="T24" fmla="*/ 2 w 101"/>
                <a:gd name="T25" fmla="*/ 37 h 46"/>
                <a:gd name="T26" fmla="*/ 7 w 101"/>
                <a:gd name="T27" fmla="*/ 36 h 46"/>
                <a:gd name="T28" fmla="*/ 10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7" y="1"/>
                    <a:pt x="94" y="0"/>
                    <a:pt x="91" y="0"/>
                  </a:cubicBezTo>
                  <a:cubicBezTo>
                    <a:pt x="88" y="0"/>
                    <a:pt x="85" y="2"/>
                    <a:pt x="83" y="5"/>
                  </a:cubicBezTo>
                  <a:cubicBezTo>
                    <a:pt x="78" y="19"/>
                    <a:pt x="64" y="28"/>
                    <a:pt x="49" y="28"/>
                  </a:cubicBezTo>
                  <a:cubicBezTo>
                    <a:pt x="40" y="28"/>
                    <a:pt x="33" y="25"/>
                    <a:pt x="26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9"/>
                    <a:pt x="34" y="18"/>
                    <a:pt x="34" y="16"/>
                  </a:cubicBezTo>
                  <a:cubicBezTo>
                    <a:pt x="35" y="15"/>
                    <a:pt x="34" y="13"/>
                    <a:pt x="32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0" y="40"/>
                    <a:pt x="34" y="46"/>
                    <a:pt x="49" y="46"/>
                  </a:cubicBezTo>
                  <a:cubicBezTo>
                    <a:pt x="72" y="46"/>
                    <a:pt x="91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02"/>
            <p:cNvSpPr>
              <a:spLocks noEditPoints="1"/>
            </p:cNvSpPr>
            <p:nvPr/>
          </p:nvSpPr>
          <p:spPr bwMode="auto">
            <a:xfrm>
              <a:off x="8931128" y="3548845"/>
              <a:ext cx="205141" cy="204400"/>
            </a:xfrm>
            <a:custGeom>
              <a:avLst/>
              <a:gdLst>
                <a:gd name="T0" fmla="*/ 13 w 117"/>
                <a:gd name="T1" fmla="*/ 71 h 117"/>
                <a:gd name="T2" fmla="*/ 17 w 117"/>
                <a:gd name="T3" fmla="*/ 81 h 117"/>
                <a:gd name="T4" fmla="*/ 12 w 117"/>
                <a:gd name="T5" fmla="*/ 88 h 117"/>
                <a:gd name="T6" fmla="*/ 12 w 117"/>
                <a:gd name="T7" fmla="*/ 95 h 117"/>
                <a:gd name="T8" fmla="*/ 21 w 117"/>
                <a:gd name="T9" fmla="*/ 104 h 117"/>
                <a:gd name="T10" fmla="*/ 28 w 117"/>
                <a:gd name="T11" fmla="*/ 104 h 117"/>
                <a:gd name="T12" fmla="*/ 35 w 117"/>
                <a:gd name="T13" fmla="*/ 99 h 117"/>
                <a:gd name="T14" fmla="*/ 45 w 117"/>
                <a:gd name="T15" fmla="*/ 103 h 117"/>
                <a:gd name="T16" fmla="*/ 46 w 117"/>
                <a:gd name="T17" fmla="*/ 112 h 117"/>
                <a:gd name="T18" fmla="*/ 52 w 117"/>
                <a:gd name="T19" fmla="*/ 117 h 117"/>
                <a:gd name="T20" fmla="*/ 64 w 117"/>
                <a:gd name="T21" fmla="*/ 117 h 117"/>
                <a:gd name="T22" fmla="*/ 70 w 117"/>
                <a:gd name="T23" fmla="*/ 112 h 117"/>
                <a:gd name="T24" fmla="*/ 71 w 117"/>
                <a:gd name="T25" fmla="*/ 104 h 117"/>
                <a:gd name="T26" fmla="*/ 82 w 117"/>
                <a:gd name="T27" fmla="*/ 99 h 117"/>
                <a:gd name="T28" fmla="*/ 88 w 117"/>
                <a:gd name="T29" fmla="*/ 104 h 117"/>
                <a:gd name="T30" fmla="*/ 95 w 117"/>
                <a:gd name="T31" fmla="*/ 104 h 117"/>
                <a:gd name="T32" fmla="*/ 104 w 117"/>
                <a:gd name="T33" fmla="*/ 95 h 117"/>
                <a:gd name="T34" fmla="*/ 105 w 117"/>
                <a:gd name="T35" fmla="*/ 88 h 117"/>
                <a:gd name="T36" fmla="*/ 100 w 117"/>
                <a:gd name="T37" fmla="*/ 81 h 117"/>
                <a:gd name="T38" fmla="*/ 104 w 117"/>
                <a:gd name="T39" fmla="*/ 70 h 117"/>
                <a:gd name="T40" fmla="*/ 112 w 117"/>
                <a:gd name="T41" fmla="*/ 69 h 117"/>
                <a:gd name="T42" fmla="*/ 117 w 117"/>
                <a:gd name="T43" fmla="*/ 64 h 117"/>
                <a:gd name="T44" fmla="*/ 117 w 117"/>
                <a:gd name="T45" fmla="*/ 51 h 117"/>
                <a:gd name="T46" fmla="*/ 112 w 117"/>
                <a:gd name="T47" fmla="*/ 46 h 117"/>
                <a:gd name="T48" fmla="*/ 104 w 117"/>
                <a:gd name="T49" fmla="*/ 45 h 117"/>
                <a:gd name="T50" fmla="*/ 100 w 117"/>
                <a:gd name="T51" fmla="*/ 34 h 117"/>
                <a:gd name="T52" fmla="*/ 105 w 117"/>
                <a:gd name="T53" fmla="*/ 29 h 117"/>
                <a:gd name="T54" fmla="*/ 104 w 117"/>
                <a:gd name="T55" fmla="*/ 21 h 117"/>
                <a:gd name="T56" fmla="*/ 95 w 117"/>
                <a:gd name="T57" fmla="*/ 12 h 117"/>
                <a:gd name="T58" fmla="*/ 88 w 117"/>
                <a:gd name="T59" fmla="*/ 12 h 117"/>
                <a:gd name="T60" fmla="*/ 83 w 117"/>
                <a:gd name="T61" fmla="*/ 17 h 117"/>
                <a:gd name="T62" fmla="*/ 71 w 117"/>
                <a:gd name="T63" fmla="*/ 12 h 117"/>
                <a:gd name="T64" fmla="*/ 70 w 117"/>
                <a:gd name="T65" fmla="*/ 4 h 117"/>
                <a:gd name="T66" fmla="*/ 65 w 117"/>
                <a:gd name="T67" fmla="*/ 0 h 117"/>
                <a:gd name="T68" fmla="*/ 52 w 117"/>
                <a:gd name="T69" fmla="*/ 0 h 117"/>
                <a:gd name="T70" fmla="*/ 47 w 117"/>
                <a:gd name="T71" fmla="*/ 4 h 117"/>
                <a:gd name="T72" fmla="*/ 46 w 117"/>
                <a:gd name="T73" fmla="*/ 12 h 117"/>
                <a:gd name="T74" fmla="*/ 34 w 117"/>
                <a:gd name="T75" fmla="*/ 17 h 117"/>
                <a:gd name="T76" fmla="*/ 28 w 117"/>
                <a:gd name="T77" fmla="*/ 12 h 117"/>
                <a:gd name="T78" fmla="*/ 21 w 117"/>
                <a:gd name="T79" fmla="*/ 12 h 117"/>
                <a:gd name="T80" fmla="*/ 12 w 117"/>
                <a:gd name="T81" fmla="*/ 21 h 117"/>
                <a:gd name="T82" fmla="*/ 12 w 117"/>
                <a:gd name="T83" fmla="*/ 29 h 117"/>
                <a:gd name="T84" fmla="*/ 17 w 117"/>
                <a:gd name="T85" fmla="*/ 35 h 117"/>
                <a:gd name="T86" fmla="*/ 12 w 117"/>
                <a:gd name="T87" fmla="*/ 46 h 117"/>
                <a:gd name="T88" fmla="*/ 5 w 117"/>
                <a:gd name="T89" fmla="*/ 47 h 117"/>
                <a:gd name="T90" fmla="*/ 0 w 117"/>
                <a:gd name="T91" fmla="*/ 52 h 117"/>
                <a:gd name="T92" fmla="*/ 0 w 117"/>
                <a:gd name="T93" fmla="*/ 65 h 117"/>
                <a:gd name="T94" fmla="*/ 5 w 117"/>
                <a:gd name="T95" fmla="*/ 70 h 117"/>
                <a:gd name="T96" fmla="*/ 13 w 117"/>
                <a:gd name="T97" fmla="*/ 71 h 117"/>
                <a:gd name="T98" fmla="*/ 58 w 117"/>
                <a:gd name="T99" fmla="*/ 37 h 117"/>
                <a:gd name="T100" fmla="*/ 79 w 117"/>
                <a:gd name="T101" fmla="*/ 58 h 117"/>
                <a:gd name="T102" fmla="*/ 58 w 117"/>
                <a:gd name="T103" fmla="*/ 79 h 117"/>
                <a:gd name="T104" fmla="*/ 38 w 117"/>
                <a:gd name="T105" fmla="*/ 58 h 117"/>
                <a:gd name="T106" fmla="*/ 58 w 117"/>
                <a:gd name="T107" fmla="*/ 37 h 117"/>
                <a:gd name="T108" fmla="*/ 58 w 117"/>
                <a:gd name="T109" fmla="*/ 37 h 117"/>
                <a:gd name="T110" fmla="*/ 58 w 117"/>
                <a:gd name="T111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17">
                  <a:moveTo>
                    <a:pt x="13" y="71"/>
                  </a:moveTo>
                  <a:cubicBezTo>
                    <a:pt x="14" y="74"/>
                    <a:pt x="15" y="78"/>
                    <a:pt x="17" y="81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90"/>
                    <a:pt x="10" y="93"/>
                    <a:pt x="12" y="9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3" y="106"/>
                    <a:pt x="26" y="106"/>
                    <a:pt x="28" y="104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8" y="101"/>
                    <a:pt x="42" y="102"/>
                    <a:pt x="45" y="10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4"/>
                    <a:pt x="49" y="117"/>
                    <a:pt x="52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7" y="117"/>
                    <a:pt x="69" y="114"/>
                    <a:pt x="70" y="112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4" y="103"/>
                    <a:pt x="78" y="101"/>
                    <a:pt x="82" y="99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0" y="106"/>
                    <a:pt x="93" y="106"/>
                    <a:pt x="95" y="10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6" y="93"/>
                    <a:pt x="106" y="90"/>
                    <a:pt x="105" y="88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78"/>
                    <a:pt x="103" y="74"/>
                    <a:pt x="104" y="70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5" y="69"/>
                    <a:pt x="117" y="67"/>
                    <a:pt x="117" y="64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49"/>
                    <a:pt x="115" y="47"/>
                    <a:pt x="112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1"/>
                    <a:pt x="102" y="38"/>
                    <a:pt x="100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6"/>
                    <a:pt x="106" y="23"/>
                    <a:pt x="104" y="2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90" y="10"/>
                    <a:pt x="88" y="12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4"/>
                    <a:pt x="75" y="13"/>
                    <a:pt x="71" y="12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7" y="0"/>
                    <a:pt x="6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3"/>
                    <a:pt x="38" y="14"/>
                    <a:pt x="34" y="17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0"/>
                    <a:pt x="23" y="11"/>
                    <a:pt x="21" y="1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3"/>
                    <a:pt x="10" y="26"/>
                    <a:pt x="12" y="2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8"/>
                    <a:pt x="13" y="42"/>
                    <a:pt x="1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70"/>
                    <a:pt x="5" y="70"/>
                  </a:cubicBezTo>
                  <a:lnTo>
                    <a:pt x="13" y="71"/>
                  </a:lnTo>
                  <a:close/>
                  <a:moveTo>
                    <a:pt x="58" y="37"/>
                  </a:moveTo>
                  <a:cubicBezTo>
                    <a:pt x="70" y="37"/>
                    <a:pt x="79" y="46"/>
                    <a:pt x="79" y="58"/>
                  </a:cubicBezTo>
                  <a:cubicBezTo>
                    <a:pt x="79" y="69"/>
                    <a:pt x="70" y="79"/>
                    <a:pt x="58" y="79"/>
                  </a:cubicBezTo>
                  <a:cubicBezTo>
                    <a:pt x="47" y="79"/>
                    <a:pt x="38" y="69"/>
                    <a:pt x="38" y="58"/>
                  </a:cubicBezTo>
                  <a:cubicBezTo>
                    <a:pt x="38" y="46"/>
                    <a:pt x="47" y="37"/>
                    <a:pt x="58" y="37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7"/>
                    <a:pt x="58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03"/>
            <p:cNvSpPr>
              <a:spLocks noEditPoints="1"/>
            </p:cNvSpPr>
            <p:nvPr/>
          </p:nvSpPr>
          <p:spPr bwMode="auto">
            <a:xfrm>
              <a:off x="9108127" y="3651786"/>
              <a:ext cx="168112" cy="170333"/>
            </a:xfrm>
            <a:custGeom>
              <a:avLst/>
              <a:gdLst>
                <a:gd name="T0" fmla="*/ 82 w 96"/>
                <a:gd name="T1" fmla="*/ 15 h 97"/>
                <a:gd name="T2" fmla="*/ 76 w 96"/>
                <a:gd name="T3" fmla="*/ 9 h 97"/>
                <a:gd name="T4" fmla="*/ 69 w 96"/>
                <a:gd name="T5" fmla="*/ 10 h 97"/>
                <a:gd name="T6" fmla="*/ 65 w 96"/>
                <a:gd name="T7" fmla="*/ 13 h 97"/>
                <a:gd name="T8" fmla="*/ 55 w 96"/>
                <a:gd name="T9" fmla="*/ 10 h 97"/>
                <a:gd name="T10" fmla="*/ 54 w 96"/>
                <a:gd name="T11" fmla="*/ 5 h 97"/>
                <a:gd name="T12" fmla="*/ 48 w 96"/>
                <a:gd name="T13" fmla="*/ 1 h 97"/>
                <a:gd name="T14" fmla="*/ 40 w 96"/>
                <a:gd name="T15" fmla="*/ 1 h 97"/>
                <a:gd name="T16" fmla="*/ 35 w 96"/>
                <a:gd name="T17" fmla="*/ 6 h 97"/>
                <a:gd name="T18" fmla="*/ 35 w 96"/>
                <a:gd name="T19" fmla="*/ 12 h 97"/>
                <a:gd name="T20" fmla="*/ 25 w 96"/>
                <a:gd name="T21" fmla="*/ 16 h 97"/>
                <a:gd name="T22" fmla="*/ 21 w 96"/>
                <a:gd name="T23" fmla="*/ 14 h 97"/>
                <a:gd name="T24" fmla="*/ 14 w 96"/>
                <a:gd name="T25" fmla="*/ 15 h 97"/>
                <a:gd name="T26" fmla="*/ 8 w 96"/>
                <a:gd name="T27" fmla="*/ 21 h 97"/>
                <a:gd name="T28" fmla="*/ 9 w 96"/>
                <a:gd name="T29" fmla="*/ 28 h 97"/>
                <a:gd name="T30" fmla="*/ 12 w 96"/>
                <a:gd name="T31" fmla="*/ 32 h 97"/>
                <a:gd name="T32" fmla="*/ 10 w 96"/>
                <a:gd name="T33" fmla="*/ 42 h 97"/>
                <a:gd name="T34" fmla="*/ 4 w 96"/>
                <a:gd name="T35" fmla="*/ 43 h 97"/>
                <a:gd name="T36" fmla="*/ 0 w 96"/>
                <a:gd name="T37" fmla="*/ 49 h 97"/>
                <a:gd name="T38" fmla="*/ 1 w 96"/>
                <a:gd name="T39" fmla="*/ 57 h 97"/>
                <a:gd name="T40" fmla="*/ 6 w 96"/>
                <a:gd name="T41" fmla="*/ 62 h 97"/>
                <a:gd name="T42" fmla="*/ 12 w 96"/>
                <a:gd name="T43" fmla="*/ 62 h 97"/>
                <a:gd name="T44" fmla="*/ 16 w 96"/>
                <a:gd name="T45" fmla="*/ 70 h 97"/>
                <a:gd name="T46" fmla="*/ 13 w 96"/>
                <a:gd name="T47" fmla="*/ 75 h 97"/>
                <a:gd name="T48" fmla="*/ 14 w 96"/>
                <a:gd name="T49" fmla="*/ 82 h 97"/>
                <a:gd name="T50" fmla="*/ 20 w 96"/>
                <a:gd name="T51" fmla="*/ 88 h 97"/>
                <a:gd name="T52" fmla="*/ 27 w 96"/>
                <a:gd name="T53" fmla="*/ 88 h 97"/>
                <a:gd name="T54" fmla="*/ 32 w 96"/>
                <a:gd name="T55" fmla="*/ 84 h 97"/>
                <a:gd name="T56" fmla="*/ 41 w 96"/>
                <a:gd name="T57" fmla="*/ 87 h 97"/>
                <a:gd name="T58" fmla="*/ 42 w 96"/>
                <a:gd name="T59" fmla="*/ 93 h 97"/>
                <a:gd name="T60" fmla="*/ 47 w 96"/>
                <a:gd name="T61" fmla="*/ 97 h 97"/>
                <a:gd name="T62" fmla="*/ 56 w 96"/>
                <a:gd name="T63" fmla="*/ 96 h 97"/>
                <a:gd name="T64" fmla="*/ 61 w 96"/>
                <a:gd name="T65" fmla="*/ 91 h 97"/>
                <a:gd name="T66" fmla="*/ 61 w 96"/>
                <a:gd name="T67" fmla="*/ 85 h 97"/>
                <a:gd name="T68" fmla="*/ 70 w 96"/>
                <a:gd name="T69" fmla="*/ 81 h 97"/>
                <a:gd name="T70" fmla="*/ 75 w 96"/>
                <a:gd name="T71" fmla="*/ 84 h 97"/>
                <a:gd name="T72" fmla="*/ 82 w 96"/>
                <a:gd name="T73" fmla="*/ 83 h 97"/>
                <a:gd name="T74" fmla="*/ 87 w 96"/>
                <a:gd name="T75" fmla="*/ 76 h 97"/>
                <a:gd name="T76" fmla="*/ 87 w 96"/>
                <a:gd name="T77" fmla="*/ 69 h 97"/>
                <a:gd name="T78" fmla="*/ 83 w 96"/>
                <a:gd name="T79" fmla="*/ 65 h 97"/>
                <a:gd name="T80" fmla="*/ 86 w 96"/>
                <a:gd name="T81" fmla="*/ 55 h 97"/>
                <a:gd name="T82" fmla="*/ 92 w 96"/>
                <a:gd name="T83" fmla="*/ 54 h 97"/>
                <a:gd name="T84" fmla="*/ 96 w 96"/>
                <a:gd name="T85" fmla="*/ 49 h 97"/>
                <a:gd name="T86" fmla="*/ 95 w 96"/>
                <a:gd name="T87" fmla="*/ 40 h 97"/>
                <a:gd name="T88" fmla="*/ 90 w 96"/>
                <a:gd name="T89" fmla="*/ 35 h 97"/>
                <a:gd name="T90" fmla="*/ 85 w 96"/>
                <a:gd name="T91" fmla="*/ 35 h 97"/>
                <a:gd name="T92" fmla="*/ 80 w 96"/>
                <a:gd name="T93" fmla="*/ 26 h 97"/>
                <a:gd name="T94" fmla="*/ 83 w 96"/>
                <a:gd name="T95" fmla="*/ 22 h 97"/>
                <a:gd name="T96" fmla="*/ 82 w 96"/>
                <a:gd name="T97" fmla="*/ 15 h 97"/>
                <a:gd name="T98" fmla="*/ 50 w 96"/>
                <a:gd name="T99" fmla="*/ 65 h 97"/>
                <a:gd name="T100" fmla="*/ 31 w 96"/>
                <a:gd name="T101" fmla="*/ 50 h 97"/>
                <a:gd name="T102" fmla="*/ 47 w 96"/>
                <a:gd name="T103" fmla="*/ 31 h 97"/>
                <a:gd name="T104" fmla="*/ 65 w 96"/>
                <a:gd name="T105" fmla="*/ 47 h 97"/>
                <a:gd name="T106" fmla="*/ 50 w 96"/>
                <a:gd name="T107" fmla="*/ 65 h 97"/>
                <a:gd name="T108" fmla="*/ 50 w 96"/>
                <a:gd name="T109" fmla="*/ 65 h 97"/>
                <a:gd name="T110" fmla="*/ 50 w 96"/>
                <a:gd name="T111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7">
                  <a:moveTo>
                    <a:pt x="82" y="15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4" y="8"/>
                    <a:pt x="71" y="8"/>
                    <a:pt x="69" y="1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2" y="12"/>
                    <a:pt x="59" y="10"/>
                    <a:pt x="55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1" y="0"/>
                    <a:pt x="48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7" y="2"/>
                    <a:pt x="35" y="4"/>
                    <a:pt x="35" y="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1" y="13"/>
                    <a:pt x="28" y="14"/>
                    <a:pt x="25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2"/>
                    <a:pt x="16" y="13"/>
                    <a:pt x="14" y="15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3"/>
                    <a:pt x="7" y="26"/>
                    <a:pt x="9" y="2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5"/>
                    <a:pt x="10" y="39"/>
                    <a:pt x="10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3"/>
                    <a:pt x="0" y="46"/>
                    <a:pt x="0" y="4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0"/>
                    <a:pt x="3" y="62"/>
                    <a:pt x="6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5"/>
                    <a:pt x="14" y="68"/>
                    <a:pt x="16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8"/>
                    <a:pt x="11" y="81"/>
                    <a:pt x="14" y="8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2" y="90"/>
                    <a:pt x="25" y="90"/>
                    <a:pt x="27" y="88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5"/>
                    <a:pt x="37" y="86"/>
                    <a:pt x="41" y="87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5"/>
                    <a:pt x="45" y="97"/>
                    <a:pt x="47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6"/>
                    <a:pt x="61" y="94"/>
                    <a:pt x="61" y="91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4" y="84"/>
                    <a:pt x="67" y="82"/>
                    <a:pt x="70" y="81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7" y="85"/>
                    <a:pt x="80" y="85"/>
                    <a:pt x="82" y="8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9" y="74"/>
                    <a:pt x="89" y="71"/>
                    <a:pt x="87" y="69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2"/>
                    <a:pt x="86" y="59"/>
                    <a:pt x="86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4" y="54"/>
                    <a:pt x="96" y="51"/>
                    <a:pt x="96" y="4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37"/>
                    <a:pt x="93" y="35"/>
                    <a:pt x="90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2"/>
                    <a:pt x="82" y="29"/>
                    <a:pt x="80" y="26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4" y="17"/>
                    <a:pt x="82" y="15"/>
                  </a:cubicBezTo>
                  <a:close/>
                  <a:moveTo>
                    <a:pt x="50" y="65"/>
                  </a:moveTo>
                  <a:cubicBezTo>
                    <a:pt x="40" y="66"/>
                    <a:pt x="32" y="59"/>
                    <a:pt x="31" y="50"/>
                  </a:cubicBezTo>
                  <a:cubicBezTo>
                    <a:pt x="30" y="40"/>
                    <a:pt x="37" y="32"/>
                    <a:pt x="47" y="31"/>
                  </a:cubicBezTo>
                  <a:cubicBezTo>
                    <a:pt x="56" y="30"/>
                    <a:pt x="64" y="37"/>
                    <a:pt x="65" y="47"/>
                  </a:cubicBezTo>
                  <a:cubicBezTo>
                    <a:pt x="66" y="56"/>
                    <a:pt x="59" y="64"/>
                    <a:pt x="50" y="65"/>
                  </a:cubicBezTo>
                  <a:close/>
                  <a:moveTo>
                    <a:pt x="50" y="65"/>
                  </a:moveTo>
                  <a:cubicBezTo>
                    <a:pt x="50" y="65"/>
                    <a:pt x="50" y="65"/>
                    <a:pt x="50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04"/>
            <p:cNvSpPr>
              <a:spLocks noEditPoints="1"/>
            </p:cNvSpPr>
            <p:nvPr/>
          </p:nvSpPr>
          <p:spPr bwMode="auto">
            <a:xfrm>
              <a:off x="8997780" y="3753245"/>
              <a:ext cx="136267" cy="137007"/>
            </a:xfrm>
            <a:custGeom>
              <a:avLst/>
              <a:gdLst>
                <a:gd name="T0" fmla="*/ 5 w 78"/>
                <a:gd name="T1" fmla="*/ 31 h 78"/>
                <a:gd name="T2" fmla="*/ 0 w 78"/>
                <a:gd name="T3" fmla="*/ 36 h 78"/>
                <a:gd name="T4" fmla="*/ 0 w 78"/>
                <a:gd name="T5" fmla="*/ 41 h 78"/>
                <a:gd name="T6" fmla="*/ 5 w 78"/>
                <a:gd name="T7" fmla="*/ 47 h 78"/>
                <a:gd name="T8" fmla="*/ 9 w 78"/>
                <a:gd name="T9" fmla="*/ 47 h 78"/>
                <a:gd name="T10" fmla="*/ 12 w 78"/>
                <a:gd name="T11" fmla="*/ 54 h 78"/>
                <a:gd name="T12" fmla="*/ 9 w 78"/>
                <a:gd name="T13" fmla="*/ 57 h 78"/>
                <a:gd name="T14" fmla="*/ 9 w 78"/>
                <a:gd name="T15" fmla="*/ 64 h 78"/>
                <a:gd name="T16" fmla="*/ 13 w 78"/>
                <a:gd name="T17" fmla="*/ 68 h 78"/>
                <a:gd name="T18" fmla="*/ 20 w 78"/>
                <a:gd name="T19" fmla="*/ 68 h 78"/>
                <a:gd name="T20" fmla="*/ 23 w 78"/>
                <a:gd name="T21" fmla="*/ 66 h 78"/>
                <a:gd name="T22" fmla="*/ 30 w 78"/>
                <a:gd name="T23" fmla="*/ 69 h 78"/>
                <a:gd name="T24" fmla="*/ 31 w 78"/>
                <a:gd name="T25" fmla="*/ 73 h 78"/>
                <a:gd name="T26" fmla="*/ 36 w 78"/>
                <a:gd name="T27" fmla="*/ 78 h 78"/>
                <a:gd name="T28" fmla="*/ 41 w 78"/>
                <a:gd name="T29" fmla="*/ 78 h 78"/>
                <a:gd name="T30" fmla="*/ 47 w 78"/>
                <a:gd name="T31" fmla="*/ 73 h 78"/>
                <a:gd name="T32" fmla="*/ 47 w 78"/>
                <a:gd name="T33" fmla="*/ 69 h 78"/>
                <a:gd name="T34" fmla="*/ 55 w 78"/>
                <a:gd name="T35" fmla="*/ 66 h 78"/>
                <a:gd name="T36" fmla="*/ 58 w 78"/>
                <a:gd name="T37" fmla="*/ 69 h 78"/>
                <a:gd name="T38" fmla="*/ 65 w 78"/>
                <a:gd name="T39" fmla="*/ 68 h 78"/>
                <a:gd name="T40" fmla="*/ 69 w 78"/>
                <a:gd name="T41" fmla="*/ 65 h 78"/>
                <a:gd name="T42" fmla="*/ 69 w 78"/>
                <a:gd name="T43" fmla="*/ 58 h 78"/>
                <a:gd name="T44" fmla="*/ 67 w 78"/>
                <a:gd name="T45" fmla="*/ 55 h 78"/>
                <a:gd name="T46" fmla="*/ 70 w 78"/>
                <a:gd name="T47" fmla="*/ 47 h 78"/>
                <a:gd name="T48" fmla="*/ 74 w 78"/>
                <a:gd name="T49" fmla="*/ 47 h 78"/>
                <a:gd name="T50" fmla="*/ 78 w 78"/>
                <a:gd name="T51" fmla="*/ 42 h 78"/>
                <a:gd name="T52" fmla="*/ 78 w 78"/>
                <a:gd name="T53" fmla="*/ 36 h 78"/>
                <a:gd name="T54" fmla="*/ 74 w 78"/>
                <a:gd name="T55" fmla="*/ 31 h 78"/>
                <a:gd name="T56" fmla="*/ 70 w 78"/>
                <a:gd name="T57" fmla="*/ 31 h 78"/>
                <a:gd name="T58" fmla="*/ 67 w 78"/>
                <a:gd name="T59" fmla="*/ 23 h 78"/>
                <a:gd name="T60" fmla="*/ 70 w 78"/>
                <a:gd name="T61" fmla="*/ 21 h 78"/>
                <a:gd name="T62" fmla="*/ 69 w 78"/>
                <a:gd name="T63" fmla="*/ 14 h 78"/>
                <a:gd name="T64" fmla="*/ 65 w 78"/>
                <a:gd name="T65" fmla="*/ 10 h 78"/>
                <a:gd name="T66" fmla="*/ 58 w 78"/>
                <a:gd name="T67" fmla="*/ 9 h 78"/>
                <a:gd name="T68" fmla="*/ 56 w 78"/>
                <a:gd name="T69" fmla="*/ 11 h 78"/>
                <a:gd name="T70" fmla="*/ 48 w 78"/>
                <a:gd name="T71" fmla="*/ 8 h 78"/>
                <a:gd name="T72" fmla="*/ 48 w 78"/>
                <a:gd name="T73" fmla="*/ 5 h 78"/>
                <a:gd name="T74" fmla="*/ 43 w 78"/>
                <a:gd name="T75" fmla="*/ 0 h 78"/>
                <a:gd name="T76" fmla="*/ 37 w 78"/>
                <a:gd name="T77" fmla="*/ 0 h 78"/>
                <a:gd name="T78" fmla="*/ 32 w 78"/>
                <a:gd name="T79" fmla="*/ 4 h 78"/>
                <a:gd name="T80" fmla="*/ 32 w 78"/>
                <a:gd name="T81" fmla="*/ 8 h 78"/>
                <a:gd name="T82" fmla="*/ 24 w 78"/>
                <a:gd name="T83" fmla="*/ 11 h 78"/>
                <a:gd name="T84" fmla="*/ 21 w 78"/>
                <a:gd name="T85" fmla="*/ 9 h 78"/>
                <a:gd name="T86" fmla="*/ 14 w 78"/>
                <a:gd name="T87" fmla="*/ 9 h 78"/>
                <a:gd name="T88" fmla="*/ 10 w 78"/>
                <a:gd name="T89" fmla="*/ 13 h 78"/>
                <a:gd name="T90" fmla="*/ 10 w 78"/>
                <a:gd name="T91" fmla="*/ 20 h 78"/>
                <a:gd name="T92" fmla="*/ 12 w 78"/>
                <a:gd name="T93" fmla="*/ 23 h 78"/>
                <a:gd name="T94" fmla="*/ 9 w 78"/>
                <a:gd name="T95" fmla="*/ 30 h 78"/>
                <a:gd name="T96" fmla="*/ 5 w 78"/>
                <a:gd name="T97" fmla="*/ 31 h 78"/>
                <a:gd name="T98" fmla="*/ 40 w 78"/>
                <a:gd name="T99" fmla="*/ 25 h 78"/>
                <a:gd name="T100" fmla="*/ 53 w 78"/>
                <a:gd name="T101" fmla="*/ 39 h 78"/>
                <a:gd name="T102" fmla="*/ 39 w 78"/>
                <a:gd name="T103" fmla="*/ 52 h 78"/>
                <a:gd name="T104" fmla="*/ 26 w 78"/>
                <a:gd name="T105" fmla="*/ 38 h 78"/>
                <a:gd name="T106" fmla="*/ 40 w 78"/>
                <a:gd name="T107" fmla="*/ 25 h 78"/>
                <a:gd name="T108" fmla="*/ 40 w 78"/>
                <a:gd name="T109" fmla="*/ 25 h 78"/>
                <a:gd name="T110" fmla="*/ 40 w 78"/>
                <a:gd name="T11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78">
                  <a:moveTo>
                    <a:pt x="5" y="31"/>
                  </a:moveTo>
                  <a:cubicBezTo>
                    <a:pt x="2" y="31"/>
                    <a:pt x="0" y="33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9"/>
                    <a:pt x="10" y="52"/>
                    <a:pt x="12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8" y="62"/>
                    <a:pt x="9" y="6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70"/>
                    <a:pt x="18" y="70"/>
                    <a:pt x="20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6" y="67"/>
                    <a:pt x="28" y="68"/>
                    <a:pt x="30" y="69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6"/>
                    <a:pt x="33" y="78"/>
                    <a:pt x="3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6"/>
                    <a:pt x="47" y="7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0" y="69"/>
                    <a:pt x="52" y="68"/>
                    <a:pt x="55" y="66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3" y="70"/>
                    <a:pt x="65" y="68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63"/>
                    <a:pt x="71" y="60"/>
                    <a:pt x="69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8" y="52"/>
                    <a:pt x="69" y="50"/>
                    <a:pt x="70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6" y="47"/>
                    <a:pt x="78" y="45"/>
                    <a:pt x="78" y="4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4"/>
                    <a:pt x="76" y="31"/>
                    <a:pt x="7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8"/>
                    <a:pt x="69" y="26"/>
                    <a:pt x="67" y="23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19"/>
                    <a:pt x="71" y="16"/>
                    <a:pt x="69" y="14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8"/>
                    <a:pt x="61" y="8"/>
                    <a:pt x="58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10"/>
                    <a:pt x="51" y="9"/>
                    <a:pt x="48" y="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5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2" y="2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0"/>
                    <a:pt x="24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7"/>
                    <a:pt x="16" y="7"/>
                    <a:pt x="14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5"/>
                    <a:pt x="8" y="18"/>
                    <a:pt x="10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5"/>
                    <a:pt x="10" y="28"/>
                    <a:pt x="9" y="30"/>
                  </a:cubicBezTo>
                  <a:lnTo>
                    <a:pt x="5" y="31"/>
                  </a:lnTo>
                  <a:close/>
                  <a:moveTo>
                    <a:pt x="40" y="25"/>
                  </a:moveTo>
                  <a:cubicBezTo>
                    <a:pt x="47" y="25"/>
                    <a:pt x="54" y="31"/>
                    <a:pt x="53" y="39"/>
                  </a:cubicBezTo>
                  <a:cubicBezTo>
                    <a:pt x="53" y="46"/>
                    <a:pt x="47" y="53"/>
                    <a:pt x="39" y="52"/>
                  </a:cubicBezTo>
                  <a:cubicBezTo>
                    <a:pt x="32" y="52"/>
                    <a:pt x="26" y="46"/>
                    <a:pt x="26" y="38"/>
                  </a:cubicBezTo>
                  <a:cubicBezTo>
                    <a:pt x="26" y="31"/>
                    <a:pt x="32" y="25"/>
                    <a:pt x="40" y="25"/>
                  </a:cubicBezTo>
                  <a:close/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9742063" y="3791755"/>
              <a:ext cx="246613" cy="211806"/>
            </a:xfrm>
            <a:custGeom>
              <a:avLst/>
              <a:gdLst>
                <a:gd name="T0" fmla="*/ 71 w 141"/>
                <a:gd name="T1" fmla="*/ 0 h 121"/>
                <a:gd name="T2" fmla="*/ 0 w 141"/>
                <a:gd name="T3" fmla="*/ 55 h 121"/>
                <a:gd name="T4" fmla="*/ 19 w 141"/>
                <a:gd name="T5" fmla="*/ 92 h 121"/>
                <a:gd name="T6" fmla="*/ 10 w 141"/>
                <a:gd name="T7" fmla="*/ 121 h 121"/>
                <a:gd name="T8" fmla="*/ 45 w 141"/>
                <a:gd name="T9" fmla="*/ 106 h 121"/>
                <a:gd name="T10" fmla="*/ 71 w 141"/>
                <a:gd name="T11" fmla="*/ 110 h 121"/>
                <a:gd name="T12" fmla="*/ 141 w 141"/>
                <a:gd name="T13" fmla="*/ 55 h 121"/>
                <a:gd name="T14" fmla="*/ 71 w 141"/>
                <a:gd name="T15" fmla="*/ 0 h 121"/>
                <a:gd name="T16" fmla="*/ 71 w 141"/>
                <a:gd name="T17" fmla="*/ 0 h 121"/>
                <a:gd name="T18" fmla="*/ 71 w 14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21">
                  <a:moveTo>
                    <a:pt x="71" y="0"/>
                  </a:moveTo>
                  <a:cubicBezTo>
                    <a:pt x="32" y="0"/>
                    <a:pt x="0" y="25"/>
                    <a:pt x="0" y="55"/>
                  </a:cubicBezTo>
                  <a:cubicBezTo>
                    <a:pt x="0" y="70"/>
                    <a:pt x="7" y="83"/>
                    <a:pt x="19" y="92"/>
                  </a:cubicBezTo>
                  <a:cubicBezTo>
                    <a:pt x="19" y="102"/>
                    <a:pt x="17" y="115"/>
                    <a:pt x="10" y="121"/>
                  </a:cubicBezTo>
                  <a:cubicBezTo>
                    <a:pt x="23" y="121"/>
                    <a:pt x="37" y="113"/>
                    <a:pt x="45" y="106"/>
                  </a:cubicBezTo>
                  <a:cubicBezTo>
                    <a:pt x="53" y="109"/>
                    <a:pt x="61" y="110"/>
                    <a:pt x="71" y="110"/>
                  </a:cubicBezTo>
                  <a:cubicBezTo>
                    <a:pt x="109" y="110"/>
                    <a:pt x="141" y="85"/>
                    <a:pt x="141" y="55"/>
                  </a:cubicBezTo>
                  <a:cubicBezTo>
                    <a:pt x="141" y="25"/>
                    <a:pt x="109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8454935" y="3154856"/>
              <a:ext cx="245132" cy="213287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9 w 140"/>
                <a:gd name="T5" fmla="*/ 93 h 122"/>
                <a:gd name="T6" fmla="*/ 9 w 140"/>
                <a:gd name="T7" fmla="*/ 122 h 122"/>
                <a:gd name="T8" fmla="*/ 44 w 140"/>
                <a:gd name="T9" fmla="*/ 106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3" y="122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9" y="110"/>
                    <a:pt x="140" y="86"/>
                    <a:pt x="140" y="55"/>
                  </a:cubicBezTo>
                  <a:cubicBezTo>
                    <a:pt x="140" y="25"/>
                    <a:pt x="109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6519798" y="3625865"/>
              <a:ext cx="245132" cy="211806"/>
            </a:xfrm>
            <a:custGeom>
              <a:avLst/>
              <a:gdLst>
                <a:gd name="T0" fmla="*/ 70 w 140"/>
                <a:gd name="T1" fmla="*/ 0 h 121"/>
                <a:gd name="T2" fmla="*/ 0 w 140"/>
                <a:gd name="T3" fmla="*/ 55 h 121"/>
                <a:gd name="T4" fmla="*/ 18 w 140"/>
                <a:gd name="T5" fmla="*/ 92 h 121"/>
                <a:gd name="T6" fmla="*/ 9 w 140"/>
                <a:gd name="T7" fmla="*/ 121 h 121"/>
                <a:gd name="T8" fmla="*/ 44 w 140"/>
                <a:gd name="T9" fmla="*/ 106 h 121"/>
                <a:gd name="T10" fmla="*/ 70 w 140"/>
                <a:gd name="T11" fmla="*/ 110 h 121"/>
                <a:gd name="T12" fmla="*/ 140 w 140"/>
                <a:gd name="T13" fmla="*/ 55 h 121"/>
                <a:gd name="T14" fmla="*/ 70 w 140"/>
                <a:gd name="T15" fmla="*/ 0 h 121"/>
                <a:gd name="T16" fmla="*/ 70 w 140"/>
                <a:gd name="T17" fmla="*/ 0 h 121"/>
                <a:gd name="T18" fmla="*/ 70 w 14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1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69"/>
                    <a:pt x="7" y="83"/>
                    <a:pt x="18" y="92"/>
                  </a:cubicBezTo>
                  <a:cubicBezTo>
                    <a:pt x="18" y="102"/>
                    <a:pt x="16" y="115"/>
                    <a:pt x="9" y="121"/>
                  </a:cubicBezTo>
                  <a:cubicBezTo>
                    <a:pt x="22" y="121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5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7577347" y="2548321"/>
              <a:ext cx="245132" cy="214028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8 w 140"/>
                <a:gd name="T5" fmla="*/ 93 h 122"/>
                <a:gd name="T6" fmla="*/ 9 w 140"/>
                <a:gd name="T7" fmla="*/ 122 h 122"/>
                <a:gd name="T8" fmla="*/ 44 w 140"/>
                <a:gd name="T9" fmla="*/ 107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8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2" y="122"/>
                    <a:pt x="36" y="113"/>
                    <a:pt x="44" y="107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6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10"/>
            <p:cNvSpPr>
              <a:spLocks noEditPoints="1"/>
            </p:cNvSpPr>
            <p:nvPr/>
          </p:nvSpPr>
          <p:spPr bwMode="auto">
            <a:xfrm>
              <a:off x="8619343" y="2658667"/>
              <a:ext cx="65171" cy="65171"/>
            </a:xfrm>
            <a:custGeom>
              <a:avLst/>
              <a:gdLst>
                <a:gd name="T0" fmla="*/ 1 w 37"/>
                <a:gd name="T1" fmla="*/ 30 h 37"/>
                <a:gd name="T2" fmla="*/ 7 w 37"/>
                <a:gd name="T3" fmla="*/ 36 h 37"/>
                <a:gd name="T4" fmla="*/ 10 w 37"/>
                <a:gd name="T5" fmla="*/ 36 h 37"/>
                <a:gd name="T6" fmla="*/ 18 w 37"/>
                <a:gd name="T7" fmla="*/ 28 h 37"/>
                <a:gd name="T8" fmla="*/ 27 w 37"/>
                <a:gd name="T9" fmla="*/ 36 h 37"/>
                <a:gd name="T10" fmla="*/ 30 w 37"/>
                <a:gd name="T11" fmla="*/ 36 h 37"/>
                <a:gd name="T12" fmla="*/ 36 w 37"/>
                <a:gd name="T13" fmla="*/ 30 h 37"/>
                <a:gd name="T14" fmla="*/ 36 w 37"/>
                <a:gd name="T15" fmla="*/ 27 h 37"/>
                <a:gd name="T16" fmla="*/ 28 w 37"/>
                <a:gd name="T17" fmla="*/ 19 h 37"/>
                <a:gd name="T18" fmla="*/ 36 w 37"/>
                <a:gd name="T19" fmla="*/ 10 h 37"/>
                <a:gd name="T20" fmla="*/ 36 w 37"/>
                <a:gd name="T21" fmla="*/ 7 h 37"/>
                <a:gd name="T22" fmla="*/ 30 w 37"/>
                <a:gd name="T23" fmla="*/ 1 h 37"/>
                <a:gd name="T24" fmla="*/ 27 w 37"/>
                <a:gd name="T25" fmla="*/ 1 h 37"/>
                <a:gd name="T26" fmla="*/ 18 w 37"/>
                <a:gd name="T27" fmla="*/ 10 h 37"/>
                <a:gd name="T28" fmla="*/ 10 w 37"/>
                <a:gd name="T29" fmla="*/ 1 h 37"/>
                <a:gd name="T30" fmla="*/ 7 w 37"/>
                <a:gd name="T31" fmla="*/ 1 h 37"/>
                <a:gd name="T32" fmla="*/ 1 w 37"/>
                <a:gd name="T33" fmla="*/ 7 h 37"/>
                <a:gd name="T34" fmla="*/ 1 w 37"/>
                <a:gd name="T35" fmla="*/ 10 h 37"/>
                <a:gd name="T36" fmla="*/ 9 w 37"/>
                <a:gd name="T37" fmla="*/ 19 h 37"/>
                <a:gd name="T38" fmla="*/ 1 w 37"/>
                <a:gd name="T39" fmla="*/ 27 h 37"/>
                <a:gd name="T40" fmla="*/ 1 w 37"/>
                <a:gd name="T41" fmla="*/ 30 h 37"/>
                <a:gd name="T42" fmla="*/ 1 w 37"/>
                <a:gd name="T43" fmla="*/ 30 h 37"/>
                <a:gd name="T44" fmla="*/ 1 w 37"/>
                <a:gd name="T4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" y="3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9" y="37"/>
                    <a:pt x="30" y="3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9"/>
                    <a:pt x="37" y="8"/>
                    <a:pt x="36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211"/>
            <p:cNvSpPr>
              <a:spLocks noEditPoints="1"/>
            </p:cNvSpPr>
            <p:nvPr/>
          </p:nvSpPr>
          <p:spPr bwMode="auto">
            <a:xfrm>
              <a:off x="8756351" y="2749759"/>
              <a:ext cx="64430" cy="65171"/>
            </a:xfrm>
            <a:custGeom>
              <a:avLst/>
              <a:gdLst>
                <a:gd name="T0" fmla="*/ 8 w 37"/>
                <a:gd name="T1" fmla="*/ 1 h 37"/>
                <a:gd name="T2" fmla="*/ 1 w 37"/>
                <a:gd name="T3" fmla="*/ 7 h 37"/>
                <a:gd name="T4" fmla="*/ 1 w 37"/>
                <a:gd name="T5" fmla="*/ 10 h 37"/>
                <a:gd name="T6" fmla="*/ 10 w 37"/>
                <a:gd name="T7" fmla="*/ 18 h 37"/>
                <a:gd name="T8" fmla="*/ 1 w 37"/>
                <a:gd name="T9" fmla="*/ 27 h 37"/>
                <a:gd name="T10" fmla="*/ 1 w 37"/>
                <a:gd name="T11" fmla="*/ 30 h 37"/>
                <a:gd name="T12" fmla="*/ 8 w 37"/>
                <a:gd name="T13" fmla="*/ 36 h 37"/>
                <a:gd name="T14" fmla="*/ 10 w 37"/>
                <a:gd name="T15" fmla="*/ 36 h 37"/>
                <a:gd name="T16" fmla="*/ 19 w 37"/>
                <a:gd name="T17" fmla="*/ 28 h 37"/>
                <a:gd name="T18" fmla="*/ 27 w 37"/>
                <a:gd name="T19" fmla="*/ 36 h 37"/>
                <a:gd name="T20" fmla="*/ 30 w 37"/>
                <a:gd name="T21" fmla="*/ 36 h 37"/>
                <a:gd name="T22" fmla="*/ 37 w 37"/>
                <a:gd name="T23" fmla="*/ 30 h 37"/>
                <a:gd name="T24" fmla="*/ 37 w 37"/>
                <a:gd name="T25" fmla="*/ 27 h 37"/>
                <a:gd name="T26" fmla="*/ 28 w 37"/>
                <a:gd name="T27" fmla="*/ 18 h 37"/>
                <a:gd name="T28" fmla="*/ 37 w 37"/>
                <a:gd name="T29" fmla="*/ 10 h 37"/>
                <a:gd name="T30" fmla="*/ 37 w 37"/>
                <a:gd name="T31" fmla="*/ 7 h 37"/>
                <a:gd name="T32" fmla="*/ 30 w 37"/>
                <a:gd name="T33" fmla="*/ 1 h 37"/>
                <a:gd name="T34" fmla="*/ 28 w 37"/>
                <a:gd name="T35" fmla="*/ 1 h 37"/>
                <a:gd name="T36" fmla="*/ 19 w 37"/>
                <a:gd name="T37" fmla="*/ 9 h 37"/>
                <a:gd name="T38" fmla="*/ 10 w 37"/>
                <a:gd name="T39" fmla="*/ 1 h 37"/>
                <a:gd name="T40" fmla="*/ 8 w 37"/>
                <a:gd name="T41" fmla="*/ 1 h 37"/>
                <a:gd name="T42" fmla="*/ 8 w 37"/>
                <a:gd name="T43" fmla="*/ 1 h 37"/>
                <a:gd name="T44" fmla="*/ 8 w 37"/>
                <a:gd name="T4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8" y="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10" y="37"/>
                    <a:pt x="10" y="3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30" y="37"/>
                    <a:pt x="30" y="3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12"/>
            <p:cNvSpPr>
              <a:spLocks noEditPoints="1"/>
            </p:cNvSpPr>
            <p:nvPr/>
          </p:nvSpPr>
          <p:spPr bwMode="auto">
            <a:xfrm>
              <a:off x="8651188" y="2820114"/>
              <a:ext cx="73317" cy="73317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3"/>
                    <a:pt x="33" y="42"/>
                    <a:pt x="21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8782271" y="2614973"/>
              <a:ext cx="73317" cy="74058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2"/>
                    <a:pt x="32" y="42"/>
                    <a:pt x="21" y="42"/>
                  </a:cubicBezTo>
                  <a:cubicBezTo>
                    <a:pt x="9" y="42"/>
                    <a:pt x="0" y="32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4"/>
            <p:cNvSpPr>
              <a:spLocks noEditPoints="1"/>
            </p:cNvSpPr>
            <p:nvPr/>
          </p:nvSpPr>
          <p:spPr bwMode="auto">
            <a:xfrm>
              <a:off x="8689699" y="2676441"/>
              <a:ext cx="87388" cy="133304"/>
            </a:xfrm>
            <a:custGeom>
              <a:avLst/>
              <a:gdLst>
                <a:gd name="T0" fmla="*/ 18 w 50"/>
                <a:gd name="T1" fmla="*/ 29 h 76"/>
                <a:gd name="T2" fmla="*/ 6 w 50"/>
                <a:gd name="T3" fmla="*/ 51 h 76"/>
                <a:gd name="T4" fmla="*/ 0 w 50"/>
                <a:gd name="T5" fmla="*/ 73 h 76"/>
                <a:gd name="T6" fmla="*/ 2 w 50"/>
                <a:gd name="T7" fmla="*/ 76 h 76"/>
                <a:gd name="T8" fmla="*/ 2 w 50"/>
                <a:gd name="T9" fmla="*/ 76 h 76"/>
                <a:gd name="T10" fmla="*/ 5 w 50"/>
                <a:gd name="T11" fmla="*/ 73 h 76"/>
                <a:gd name="T12" fmla="*/ 11 w 50"/>
                <a:gd name="T13" fmla="*/ 53 h 76"/>
                <a:gd name="T14" fmla="*/ 22 w 50"/>
                <a:gd name="T15" fmla="*/ 32 h 76"/>
                <a:gd name="T16" fmla="*/ 41 w 50"/>
                <a:gd name="T17" fmla="*/ 11 h 76"/>
                <a:gd name="T18" fmla="*/ 44 w 50"/>
                <a:gd name="T19" fmla="*/ 15 h 76"/>
                <a:gd name="T20" fmla="*/ 49 w 50"/>
                <a:gd name="T21" fmla="*/ 2 h 76"/>
                <a:gd name="T22" fmla="*/ 48 w 50"/>
                <a:gd name="T23" fmla="*/ 0 h 76"/>
                <a:gd name="T24" fmla="*/ 34 w 50"/>
                <a:gd name="T25" fmla="*/ 2 h 76"/>
                <a:gd name="T26" fmla="*/ 38 w 50"/>
                <a:gd name="T27" fmla="*/ 6 h 76"/>
                <a:gd name="T28" fmla="*/ 18 w 50"/>
                <a:gd name="T29" fmla="*/ 29 h 76"/>
                <a:gd name="T30" fmla="*/ 18 w 50"/>
                <a:gd name="T31" fmla="*/ 29 h 76"/>
                <a:gd name="T32" fmla="*/ 18 w 50"/>
                <a:gd name="T33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6">
                  <a:moveTo>
                    <a:pt x="18" y="29"/>
                  </a:moveTo>
                  <a:cubicBezTo>
                    <a:pt x="13" y="36"/>
                    <a:pt x="9" y="43"/>
                    <a:pt x="6" y="51"/>
                  </a:cubicBezTo>
                  <a:cubicBezTo>
                    <a:pt x="0" y="63"/>
                    <a:pt x="0" y="72"/>
                    <a:pt x="0" y="73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76"/>
                    <a:pt x="5" y="74"/>
                    <a:pt x="5" y="73"/>
                  </a:cubicBezTo>
                  <a:cubicBezTo>
                    <a:pt x="5" y="73"/>
                    <a:pt x="6" y="65"/>
                    <a:pt x="11" y="53"/>
                  </a:cubicBezTo>
                  <a:cubicBezTo>
                    <a:pt x="13" y="45"/>
                    <a:pt x="17" y="38"/>
                    <a:pt x="22" y="32"/>
                  </a:cubicBezTo>
                  <a:cubicBezTo>
                    <a:pt x="27" y="24"/>
                    <a:pt x="34" y="17"/>
                    <a:pt x="41" y="11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13"/>
                    <a:pt x="23" y="21"/>
                    <a:pt x="18" y="29"/>
                  </a:cubicBez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15"/>
            <p:cNvSpPr>
              <a:spLocks noEditPoints="1"/>
            </p:cNvSpPr>
            <p:nvPr/>
          </p:nvSpPr>
          <p:spPr bwMode="auto">
            <a:xfrm>
              <a:off x="8575649" y="2600902"/>
              <a:ext cx="75539" cy="225877"/>
            </a:xfrm>
            <a:custGeom>
              <a:avLst/>
              <a:gdLst>
                <a:gd name="T0" fmla="*/ 1 w 43"/>
                <a:gd name="T1" fmla="*/ 59 h 129"/>
                <a:gd name="T2" fmla="*/ 12 w 43"/>
                <a:gd name="T3" fmla="*/ 96 h 129"/>
                <a:gd name="T4" fmla="*/ 38 w 43"/>
                <a:gd name="T5" fmla="*/ 128 h 129"/>
                <a:gd name="T6" fmla="*/ 40 w 43"/>
                <a:gd name="T7" fmla="*/ 129 h 129"/>
                <a:gd name="T8" fmla="*/ 42 w 43"/>
                <a:gd name="T9" fmla="*/ 128 h 129"/>
                <a:gd name="T10" fmla="*/ 42 w 43"/>
                <a:gd name="T11" fmla="*/ 124 h 129"/>
                <a:gd name="T12" fmla="*/ 17 w 43"/>
                <a:gd name="T13" fmla="*/ 94 h 129"/>
                <a:gd name="T14" fmla="*/ 7 w 43"/>
                <a:gd name="T15" fmla="*/ 58 h 129"/>
                <a:gd name="T16" fmla="*/ 15 w 43"/>
                <a:gd name="T17" fmla="*/ 13 h 129"/>
                <a:gd name="T18" fmla="*/ 20 w 43"/>
                <a:gd name="T19" fmla="*/ 15 h 129"/>
                <a:gd name="T20" fmla="*/ 19 w 43"/>
                <a:gd name="T21" fmla="*/ 1 h 129"/>
                <a:gd name="T22" fmla="*/ 17 w 43"/>
                <a:gd name="T23" fmla="*/ 1 h 129"/>
                <a:gd name="T24" fmla="*/ 6 w 43"/>
                <a:gd name="T25" fmla="*/ 8 h 129"/>
                <a:gd name="T26" fmla="*/ 10 w 43"/>
                <a:gd name="T27" fmla="*/ 11 h 129"/>
                <a:gd name="T28" fmla="*/ 1 w 43"/>
                <a:gd name="T29" fmla="*/ 59 h 129"/>
                <a:gd name="T30" fmla="*/ 1 w 43"/>
                <a:gd name="T31" fmla="*/ 59 h 129"/>
                <a:gd name="T32" fmla="*/ 1 w 43"/>
                <a:gd name="T33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29">
                  <a:moveTo>
                    <a:pt x="1" y="59"/>
                  </a:moveTo>
                  <a:cubicBezTo>
                    <a:pt x="2" y="72"/>
                    <a:pt x="6" y="84"/>
                    <a:pt x="12" y="96"/>
                  </a:cubicBezTo>
                  <a:cubicBezTo>
                    <a:pt x="23" y="117"/>
                    <a:pt x="38" y="128"/>
                    <a:pt x="38" y="128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1" y="129"/>
                    <a:pt x="42" y="129"/>
                    <a:pt x="42" y="128"/>
                  </a:cubicBezTo>
                  <a:cubicBezTo>
                    <a:pt x="43" y="127"/>
                    <a:pt x="43" y="125"/>
                    <a:pt x="42" y="124"/>
                  </a:cubicBezTo>
                  <a:cubicBezTo>
                    <a:pt x="42" y="124"/>
                    <a:pt x="27" y="113"/>
                    <a:pt x="17" y="94"/>
                  </a:cubicBezTo>
                  <a:cubicBezTo>
                    <a:pt x="11" y="82"/>
                    <a:pt x="7" y="70"/>
                    <a:pt x="7" y="58"/>
                  </a:cubicBezTo>
                  <a:cubicBezTo>
                    <a:pt x="6" y="43"/>
                    <a:pt x="9" y="28"/>
                    <a:pt x="1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3" y="27"/>
                    <a:pt x="0" y="43"/>
                    <a:pt x="1" y="59"/>
                  </a:cubicBezTo>
                  <a:close/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6"/>
            <p:cNvSpPr>
              <a:spLocks noEditPoints="1"/>
            </p:cNvSpPr>
            <p:nvPr/>
          </p:nvSpPr>
          <p:spPr bwMode="auto">
            <a:xfrm>
              <a:off x="10043480" y="5366229"/>
              <a:ext cx="372512" cy="373253"/>
            </a:xfrm>
            <a:custGeom>
              <a:avLst/>
              <a:gdLst>
                <a:gd name="T0" fmla="*/ 0 w 213"/>
                <a:gd name="T1" fmla="*/ 207 h 213"/>
                <a:gd name="T2" fmla="*/ 7 w 213"/>
                <a:gd name="T3" fmla="*/ 213 h 213"/>
                <a:gd name="T4" fmla="*/ 81 w 213"/>
                <a:gd name="T5" fmla="*/ 213 h 213"/>
                <a:gd name="T6" fmla="*/ 81 w 213"/>
                <a:gd name="T7" fmla="*/ 152 h 213"/>
                <a:gd name="T8" fmla="*/ 90 w 213"/>
                <a:gd name="T9" fmla="*/ 142 h 213"/>
                <a:gd name="T10" fmla="*/ 121 w 213"/>
                <a:gd name="T11" fmla="*/ 142 h 213"/>
                <a:gd name="T12" fmla="*/ 132 w 213"/>
                <a:gd name="T13" fmla="*/ 152 h 213"/>
                <a:gd name="T14" fmla="*/ 132 w 213"/>
                <a:gd name="T15" fmla="*/ 213 h 213"/>
                <a:gd name="T16" fmla="*/ 205 w 213"/>
                <a:gd name="T17" fmla="*/ 213 h 213"/>
                <a:gd name="T18" fmla="*/ 213 w 213"/>
                <a:gd name="T19" fmla="*/ 205 h 213"/>
                <a:gd name="T20" fmla="*/ 213 w 213"/>
                <a:gd name="T21" fmla="*/ 92 h 213"/>
                <a:gd name="T22" fmla="*/ 110 w 213"/>
                <a:gd name="T23" fmla="*/ 0 h 213"/>
                <a:gd name="T24" fmla="*/ 0 w 213"/>
                <a:gd name="T25" fmla="*/ 92 h 213"/>
                <a:gd name="T26" fmla="*/ 0 w 213"/>
                <a:gd name="T27" fmla="*/ 207 h 213"/>
                <a:gd name="T28" fmla="*/ 0 w 213"/>
                <a:gd name="T29" fmla="*/ 207 h 213"/>
                <a:gd name="T30" fmla="*/ 0 w 213"/>
                <a:gd name="T31" fmla="*/ 20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213">
                  <a:moveTo>
                    <a:pt x="0" y="207"/>
                  </a:moveTo>
                  <a:cubicBezTo>
                    <a:pt x="0" y="207"/>
                    <a:pt x="0" y="213"/>
                    <a:pt x="7" y="213"/>
                  </a:cubicBezTo>
                  <a:cubicBezTo>
                    <a:pt x="15" y="213"/>
                    <a:pt x="81" y="213"/>
                    <a:pt x="81" y="213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2"/>
                    <a:pt x="80" y="142"/>
                    <a:pt x="90" y="142"/>
                  </a:cubicBezTo>
                  <a:cubicBezTo>
                    <a:pt x="121" y="142"/>
                    <a:pt x="121" y="142"/>
                    <a:pt x="121" y="142"/>
                  </a:cubicBezTo>
                  <a:cubicBezTo>
                    <a:pt x="133" y="142"/>
                    <a:pt x="132" y="152"/>
                    <a:pt x="132" y="152"/>
                  </a:cubicBezTo>
                  <a:cubicBezTo>
                    <a:pt x="132" y="213"/>
                    <a:pt x="132" y="213"/>
                    <a:pt x="132" y="213"/>
                  </a:cubicBezTo>
                  <a:cubicBezTo>
                    <a:pt x="205" y="213"/>
                    <a:pt x="205" y="213"/>
                    <a:pt x="205" y="213"/>
                  </a:cubicBezTo>
                  <a:cubicBezTo>
                    <a:pt x="213" y="213"/>
                    <a:pt x="213" y="205"/>
                    <a:pt x="213" y="205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0" y="207"/>
                  </a:lnTo>
                  <a:close/>
                  <a:moveTo>
                    <a:pt x="0" y="207"/>
                  </a:moveTo>
                  <a:cubicBezTo>
                    <a:pt x="0" y="207"/>
                    <a:pt x="0" y="207"/>
                    <a:pt x="0" y="2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7"/>
            <p:cNvSpPr>
              <a:spLocks noEditPoints="1"/>
            </p:cNvSpPr>
            <p:nvPr/>
          </p:nvSpPr>
          <p:spPr bwMode="auto">
            <a:xfrm>
              <a:off x="9973124" y="5278841"/>
              <a:ext cx="519887" cy="262906"/>
            </a:xfrm>
            <a:custGeom>
              <a:avLst/>
              <a:gdLst>
                <a:gd name="T0" fmla="*/ 0 w 297"/>
                <a:gd name="T1" fmla="*/ 133 h 150"/>
                <a:gd name="T2" fmla="*/ 30 w 297"/>
                <a:gd name="T3" fmla="*/ 133 h 150"/>
                <a:gd name="T4" fmla="*/ 151 w 297"/>
                <a:gd name="T5" fmla="*/ 31 h 150"/>
                <a:gd name="T6" fmla="*/ 264 w 297"/>
                <a:gd name="T7" fmla="*/ 133 h 150"/>
                <a:gd name="T8" fmla="*/ 297 w 297"/>
                <a:gd name="T9" fmla="*/ 133 h 150"/>
                <a:gd name="T10" fmla="*/ 151 w 297"/>
                <a:gd name="T11" fmla="*/ 0 h 150"/>
                <a:gd name="T12" fmla="*/ 0 w 297"/>
                <a:gd name="T13" fmla="*/ 133 h 150"/>
                <a:gd name="T14" fmla="*/ 0 w 297"/>
                <a:gd name="T15" fmla="*/ 133 h 150"/>
                <a:gd name="T16" fmla="*/ 0 w 297"/>
                <a:gd name="T17" fmla="*/ 13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0">
                  <a:moveTo>
                    <a:pt x="0" y="133"/>
                  </a:moveTo>
                  <a:cubicBezTo>
                    <a:pt x="0" y="133"/>
                    <a:pt x="9" y="150"/>
                    <a:pt x="30" y="133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264" y="133"/>
                    <a:pt x="264" y="133"/>
                    <a:pt x="264" y="133"/>
                  </a:cubicBezTo>
                  <a:cubicBezTo>
                    <a:pt x="288" y="149"/>
                    <a:pt x="297" y="133"/>
                    <a:pt x="297" y="133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0" y="133"/>
                  </a:lnTo>
                  <a:close/>
                  <a:moveTo>
                    <a:pt x="0" y="133"/>
                  </a:moveTo>
                  <a:cubicBezTo>
                    <a:pt x="0" y="133"/>
                    <a:pt x="0" y="133"/>
                    <a:pt x="0" y="13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9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moveTo>
                    <a:pt x="71" y="0"/>
                  </a:moveTo>
                  <a:lnTo>
                    <a:pt x="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20"/>
            <p:cNvSpPr>
              <a:spLocks noEditPoints="1"/>
            </p:cNvSpPr>
            <p:nvPr/>
          </p:nvSpPr>
          <p:spPr bwMode="auto">
            <a:xfrm>
              <a:off x="7164103" y="3597723"/>
              <a:ext cx="135526" cy="134786"/>
            </a:xfrm>
            <a:custGeom>
              <a:avLst/>
              <a:gdLst>
                <a:gd name="T0" fmla="*/ 77 w 77"/>
                <a:gd name="T1" fmla="*/ 38 h 77"/>
                <a:gd name="T2" fmla="*/ 39 w 77"/>
                <a:gd name="T3" fmla="*/ 77 h 77"/>
                <a:gd name="T4" fmla="*/ 0 w 77"/>
                <a:gd name="T5" fmla="*/ 38 h 77"/>
                <a:gd name="T6" fmla="*/ 39 w 77"/>
                <a:gd name="T7" fmla="*/ 0 h 77"/>
                <a:gd name="T8" fmla="*/ 77 w 77"/>
                <a:gd name="T9" fmla="*/ 38 h 77"/>
                <a:gd name="T10" fmla="*/ 77 w 77"/>
                <a:gd name="T11" fmla="*/ 38 h 77"/>
                <a:gd name="T12" fmla="*/ 77 w 77"/>
                <a:gd name="T1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7">
                  <a:moveTo>
                    <a:pt x="77" y="38"/>
                  </a:moveTo>
                  <a:cubicBezTo>
                    <a:pt x="77" y="60"/>
                    <a:pt x="60" y="77"/>
                    <a:pt x="39" y="77"/>
                  </a:cubicBezTo>
                  <a:cubicBezTo>
                    <a:pt x="17" y="77"/>
                    <a:pt x="0" y="60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60" y="0"/>
                    <a:pt x="77" y="17"/>
                    <a:pt x="77" y="38"/>
                  </a:cubicBezTo>
                  <a:close/>
                  <a:moveTo>
                    <a:pt x="77" y="38"/>
                  </a:moveTo>
                  <a:cubicBezTo>
                    <a:pt x="77" y="38"/>
                    <a:pt x="77" y="38"/>
                    <a:pt x="77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21"/>
            <p:cNvSpPr>
              <a:spLocks noEditPoints="1"/>
            </p:cNvSpPr>
            <p:nvPr/>
          </p:nvSpPr>
          <p:spPr bwMode="auto">
            <a:xfrm>
              <a:off x="7164103" y="3439980"/>
              <a:ext cx="292529" cy="292529"/>
            </a:xfrm>
            <a:custGeom>
              <a:avLst/>
              <a:gdLst>
                <a:gd name="T0" fmla="*/ 128 w 167"/>
                <a:gd name="T1" fmla="*/ 148 h 167"/>
                <a:gd name="T2" fmla="*/ 148 w 167"/>
                <a:gd name="T3" fmla="*/ 167 h 167"/>
                <a:gd name="T4" fmla="*/ 167 w 167"/>
                <a:gd name="T5" fmla="*/ 148 h 167"/>
                <a:gd name="T6" fmla="*/ 19 w 167"/>
                <a:gd name="T7" fmla="*/ 0 h 167"/>
                <a:gd name="T8" fmla="*/ 0 w 167"/>
                <a:gd name="T9" fmla="*/ 19 h 167"/>
                <a:gd name="T10" fmla="*/ 19 w 167"/>
                <a:gd name="T11" fmla="*/ 38 h 167"/>
                <a:gd name="T12" fmla="*/ 128 w 167"/>
                <a:gd name="T13" fmla="*/ 148 h 167"/>
                <a:gd name="T14" fmla="*/ 128 w 167"/>
                <a:gd name="T15" fmla="*/ 148 h 167"/>
                <a:gd name="T16" fmla="*/ 128 w 167"/>
                <a:gd name="T17" fmla="*/ 1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28" y="148"/>
                  </a:moveTo>
                  <a:cubicBezTo>
                    <a:pt x="128" y="158"/>
                    <a:pt x="137" y="167"/>
                    <a:pt x="148" y="167"/>
                  </a:cubicBezTo>
                  <a:cubicBezTo>
                    <a:pt x="158" y="167"/>
                    <a:pt x="167" y="158"/>
                    <a:pt x="167" y="148"/>
                  </a:cubicBezTo>
                  <a:cubicBezTo>
                    <a:pt x="167" y="66"/>
                    <a:pt x="10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79" y="38"/>
                    <a:pt x="128" y="88"/>
                    <a:pt x="128" y="148"/>
                  </a:cubicBezTo>
                  <a:close/>
                  <a:moveTo>
                    <a:pt x="128" y="148"/>
                  </a:moveTo>
                  <a:cubicBezTo>
                    <a:pt x="128" y="148"/>
                    <a:pt x="128" y="148"/>
                    <a:pt x="128" y="1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2"/>
            <p:cNvSpPr>
              <a:spLocks noEditPoints="1"/>
            </p:cNvSpPr>
            <p:nvPr/>
          </p:nvSpPr>
          <p:spPr bwMode="auto">
            <a:xfrm>
              <a:off x="7164103" y="3315562"/>
              <a:ext cx="416947" cy="416947"/>
            </a:xfrm>
            <a:custGeom>
              <a:avLst/>
              <a:gdLst>
                <a:gd name="T0" fmla="*/ 219 w 238"/>
                <a:gd name="T1" fmla="*/ 238 h 238"/>
                <a:gd name="T2" fmla="*/ 238 w 238"/>
                <a:gd name="T3" fmla="*/ 219 h 238"/>
                <a:gd name="T4" fmla="*/ 19 w 238"/>
                <a:gd name="T5" fmla="*/ 0 h 238"/>
                <a:gd name="T6" fmla="*/ 0 w 238"/>
                <a:gd name="T7" fmla="*/ 19 h 238"/>
                <a:gd name="T8" fmla="*/ 19 w 238"/>
                <a:gd name="T9" fmla="*/ 38 h 238"/>
                <a:gd name="T10" fmla="*/ 199 w 238"/>
                <a:gd name="T11" fmla="*/ 219 h 238"/>
                <a:gd name="T12" fmla="*/ 219 w 238"/>
                <a:gd name="T13" fmla="*/ 238 h 238"/>
                <a:gd name="T14" fmla="*/ 219 w 238"/>
                <a:gd name="T15" fmla="*/ 238 h 238"/>
                <a:gd name="T16" fmla="*/ 219 w 238"/>
                <a:gd name="T1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219" y="238"/>
                  </a:moveTo>
                  <a:cubicBezTo>
                    <a:pt x="229" y="238"/>
                    <a:pt x="238" y="229"/>
                    <a:pt x="238" y="219"/>
                  </a:cubicBezTo>
                  <a:cubicBezTo>
                    <a:pt x="238" y="98"/>
                    <a:pt x="14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119" y="38"/>
                    <a:pt x="199" y="119"/>
                    <a:pt x="199" y="219"/>
                  </a:cubicBezTo>
                  <a:cubicBezTo>
                    <a:pt x="199" y="229"/>
                    <a:pt x="208" y="238"/>
                    <a:pt x="219" y="238"/>
                  </a:cubicBezTo>
                  <a:close/>
                  <a:moveTo>
                    <a:pt x="219" y="238"/>
                  </a:moveTo>
                  <a:cubicBezTo>
                    <a:pt x="219" y="238"/>
                    <a:pt x="219" y="238"/>
                    <a:pt x="219" y="2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23"/>
            <p:cNvSpPr>
              <a:spLocks noEditPoints="1"/>
            </p:cNvSpPr>
            <p:nvPr/>
          </p:nvSpPr>
          <p:spPr bwMode="auto">
            <a:xfrm>
              <a:off x="6492396" y="5147758"/>
              <a:ext cx="385102" cy="385102"/>
            </a:xfrm>
            <a:custGeom>
              <a:avLst/>
              <a:gdLst>
                <a:gd name="T0" fmla="*/ 21 w 220"/>
                <a:gd name="T1" fmla="*/ 116 h 220"/>
                <a:gd name="T2" fmla="*/ 7 w 220"/>
                <a:gd name="T3" fmla="*/ 206 h 220"/>
                <a:gd name="T4" fmla="*/ 7 w 220"/>
                <a:gd name="T5" fmla="*/ 220 h 220"/>
                <a:gd name="T6" fmla="*/ 220 w 220"/>
                <a:gd name="T7" fmla="*/ 213 h 220"/>
                <a:gd name="T8" fmla="*/ 200 w 220"/>
                <a:gd name="T9" fmla="*/ 206 h 220"/>
                <a:gd name="T10" fmla="*/ 220 w 220"/>
                <a:gd name="T11" fmla="*/ 89 h 220"/>
                <a:gd name="T12" fmla="*/ 0 w 220"/>
                <a:gd name="T13" fmla="*/ 83 h 220"/>
                <a:gd name="T14" fmla="*/ 138 w 220"/>
                <a:gd name="T15" fmla="*/ 117 h 220"/>
                <a:gd name="T16" fmla="*/ 186 w 220"/>
                <a:gd name="T17" fmla="*/ 116 h 220"/>
                <a:gd name="T18" fmla="*/ 83 w 220"/>
                <a:gd name="T19" fmla="*/ 206 h 220"/>
                <a:gd name="T20" fmla="*/ 110 w 220"/>
                <a:gd name="T21" fmla="*/ 89 h 220"/>
                <a:gd name="T22" fmla="*/ 76 w 220"/>
                <a:gd name="T23" fmla="*/ 116 h 220"/>
                <a:gd name="T24" fmla="*/ 35 w 220"/>
                <a:gd name="T25" fmla="*/ 206 h 220"/>
                <a:gd name="T26" fmla="*/ 55 w 220"/>
                <a:gd name="T27" fmla="*/ 89 h 220"/>
                <a:gd name="T28" fmla="*/ 193 w 220"/>
                <a:gd name="T29" fmla="*/ 21 h 220"/>
                <a:gd name="T30" fmla="*/ 0 w 220"/>
                <a:gd name="T31" fmla="*/ 76 h 220"/>
                <a:gd name="T32" fmla="*/ 193 w 220"/>
                <a:gd name="T33" fmla="*/ 21 h 220"/>
                <a:gd name="T34" fmla="*/ 45 w 220"/>
                <a:gd name="T35" fmla="*/ 63 h 220"/>
                <a:gd name="T36" fmla="*/ 40 w 220"/>
                <a:gd name="T37" fmla="*/ 65 h 220"/>
                <a:gd name="T38" fmla="*/ 52 w 220"/>
                <a:gd name="T39" fmla="*/ 33 h 220"/>
                <a:gd name="T40" fmla="*/ 58 w 220"/>
                <a:gd name="T41" fmla="*/ 36 h 220"/>
                <a:gd name="T42" fmla="*/ 72 w 220"/>
                <a:gd name="T43" fmla="*/ 63 h 220"/>
                <a:gd name="T44" fmla="*/ 68 w 220"/>
                <a:gd name="T45" fmla="*/ 65 h 220"/>
                <a:gd name="T46" fmla="*/ 80 w 220"/>
                <a:gd name="T47" fmla="*/ 33 h 220"/>
                <a:gd name="T48" fmla="*/ 86 w 220"/>
                <a:gd name="T49" fmla="*/ 36 h 220"/>
                <a:gd name="T50" fmla="*/ 110 w 220"/>
                <a:gd name="T51" fmla="*/ 65 h 220"/>
                <a:gd name="T52" fmla="*/ 107 w 220"/>
                <a:gd name="T53" fmla="*/ 34 h 220"/>
                <a:gd name="T54" fmla="*/ 114 w 220"/>
                <a:gd name="T55" fmla="*/ 34 h 220"/>
                <a:gd name="T56" fmla="*/ 153 w 220"/>
                <a:gd name="T57" fmla="*/ 65 h 220"/>
                <a:gd name="T58" fmla="*/ 149 w 220"/>
                <a:gd name="T59" fmla="*/ 64 h 220"/>
                <a:gd name="T60" fmla="*/ 135 w 220"/>
                <a:gd name="T61" fmla="*/ 31 h 220"/>
                <a:gd name="T62" fmla="*/ 155 w 220"/>
                <a:gd name="T63" fmla="*/ 60 h 220"/>
                <a:gd name="T64" fmla="*/ 181 w 220"/>
                <a:gd name="T65" fmla="*/ 65 h 220"/>
                <a:gd name="T66" fmla="*/ 176 w 220"/>
                <a:gd name="T67" fmla="*/ 63 h 220"/>
                <a:gd name="T68" fmla="*/ 164 w 220"/>
                <a:gd name="T69" fmla="*/ 31 h 220"/>
                <a:gd name="T70" fmla="*/ 182 w 220"/>
                <a:gd name="T71" fmla="*/ 60 h 220"/>
                <a:gd name="T72" fmla="*/ 59 w 220"/>
                <a:gd name="T73" fmla="*/ 166 h 220"/>
                <a:gd name="T74" fmla="*/ 55 w 220"/>
                <a:gd name="T75" fmla="*/ 144 h 220"/>
                <a:gd name="T76" fmla="*/ 69 w 220"/>
                <a:gd name="T77" fmla="*/ 144 h 220"/>
                <a:gd name="T78" fmla="*/ 66 w 220"/>
                <a:gd name="T79" fmla="*/ 166 h 220"/>
                <a:gd name="T80" fmla="*/ 62 w 220"/>
                <a:gd name="T81" fmla="*/ 179 h 220"/>
                <a:gd name="T82" fmla="*/ 59 w 220"/>
                <a:gd name="T83" fmla="*/ 166 h 220"/>
                <a:gd name="T84" fmla="*/ 35 w 220"/>
                <a:gd name="T85" fmla="*/ 0 h 220"/>
                <a:gd name="T86" fmla="*/ 193 w 220"/>
                <a:gd name="T87" fmla="*/ 7 h 220"/>
                <a:gd name="T88" fmla="*/ 35 w 220"/>
                <a:gd name="T89" fmla="*/ 14 h 220"/>
                <a:gd name="T90" fmla="*/ 121 w 220"/>
                <a:gd name="T91" fmla="*/ 154 h 220"/>
                <a:gd name="T92" fmla="*/ 135 w 220"/>
                <a:gd name="T93" fmla="*/ 129 h 220"/>
                <a:gd name="T94" fmla="*/ 121 w 220"/>
                <a:gd name="T95" fmla="*/ 154 h 220"/>
                <a:gd name="T96" fmla="*/ 116 w 220"/>
                <a:gd name="T97" fmla="*/ 168 h 220"/>
                <a:gd name="T98" fmla="*/ 160 w 220"/>
                <a:gd name="T99" fmla="*/ 134 h 220"/>
                <a:gd name="T100" fmla="*/ 155 w 220"/>
                <a:gd name="T101" fmla="*/ 149 h 220"/>
                <a:gd name="T102" fmla="*/ 140 w 220"/>
                <a:gd name="T103" fmla="*/ 173 h 220"/>
                <a:gd name="T104" fmla="*/ 155 w 220"/>
                <a:gd name="T105" fmla="*/ 149 h 220"/>
                <a:gd name="T106" fmla="*/ 155 w 220"/>
                <a:gd name="T107" fmla="*/ 14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" h="220">
                  <a:moveTo>
                    <a:pt x="0" y="89"/>
                  </a:moveTo>
                  <a:cubicBezTo>
                    <a:pt x="0" y="102"/>
                    <a:pt x="9" y="113"/>
                    <a:pt x="21" y="116"/>
                  </a:cubicBezTo>
                  <a:cubicBezTo>
                    <a:pt x="21" y="206"/>
                    <a:pt x="21" y="206"/>
                    <a:pt x="21" y="206"/>
                  </a:cubicBezTo>
                  <a:cubicBezTo>
                    <a:pt x="7" y="206"/>
                    <a:pt x="7" y="206"/>
                    <a:pt x="7" y="206"/>
                  </a:cubicBezTo>
                  <a:cubicBezTo>
                    <a:pt x="3" y="206"/>
                    <a:pt x="0" y="209"/>
                    <a:pt x="0" y="213"/>
                  </a:cubicBezTo>
                  <a:cubicBezTo>
                    <a:pt x="0" y="217"/>
                    <a:pt x="3" y="220"/>
                    <a:pt x="7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7" y="220"/>
                    <a:pt x="220" y="217"/>
                    <a:pt x="220" y="213"/>
                  </a:cubicBezTo>
                  <a:cubicBezTo>
                    <a:pt x="220" y="209"/>
                    <a:pt x="217" y="206"/>
                    <a:pt x="21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12" y="113"/>
                    <a:pt x="220" y="102"/>
                    <a:pt x="220" y="89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0" y="89"/>
                  </a:lnTo>
                  <a:close/>
                  <a:moveTo>
                    <a:pt x="138" y="117"/>
                  </a:moveTo>
                  <a:cubicBezTo>
                    <a:pt x="153" y="117"/>
                    <a:pt x="165" y="105"/>
                    <a:pt x="165" y="89"/>
                  </a:cubicBezTo>
                  <a:cubicBezTo>
                    <a:pt x="165" y="102"/>
                    <a:pt x="174" y="113"/>
                    <a:pt x="186" y="11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8" y="117"/>
                    <a:pt x="110" y="105"/>
                    <a:pt x="110" y="89"/>
                  </a:cubicBezTo>
                  <a:cubicBezTo>
                    <a:pt x="110" y="105"/>
                    <a:pt x="123" y="117"/>
                    <a:pt x="138" y="117"/>
                  </a:cubicBezTo>
                  <a:close/>
                  <a:moveTo>
                    <a:pt x="76" y="116"/>
                  </a:moveTo>
                  <a:cubicBezTo>
                    <a:pt x="76" y="206"/>
                    <a:pt x="76" y="206"/>
                    <a:pt x="76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7" y="113"/>
                    <a:pt x="55" y="102"/>
                    <a:pt x="55" y="89"/>
                  </a:cubicBezTo>
                  <a:cubicBezTo>
                    <a:pt x="55" y="102"/>
                    <a:pt x="64" y="113"/>
                    <a:pt x="76" y="116"/>
                  </a:cubicBezTo>
                  <a:close/>
                  <a:moveTo>
                    <a:pt x="193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20" y="76"/>
                    <a:pt x="220" y="76"/>
                    <a:pt x="220" y="76"/>
                  </a:cubicBezTo>
                  <a:lnTo>
                    <a:pt x="193" y="21"/>
                  </a:lnTo>
                  <a:close/>
                  <a:moveTo>
                    <a:pt x="58" y="36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44" y="65"/>
                    <a:pt x="43" y="65"/>
                    <a:pt x="42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38" y="64"/>
                    <a:pt x="38" y="62"/>
                    <a:pt x="38" y="60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1"/>
                    <a:pt x="55" y="30"/>
                    <a:pt x="57" y="31"/>
                  </a:cubicBezTo>
                  <a:cubicBezTo>
                    <a:pt x="59" y="32"/>
                    <a:pt x="59" y="34"/>
                    <a:pt x="58" y="36"/>
                  </a:cubicBezTo>
                  <a:close/>
                  <a:moveTo>
                    <a:pt x="86" y="36"/>
                  </a:moveTo>
                  <a:cubicBezTo>
                    <a:pt x="72" y="63"/>
                    <a:pt x="72" y="63"/>
                    <a:pt x="72" y="63"/>
                  </a:cubicBezTo>
                  <a:cubicBezTo>
                    <a:pt x="72" y="65"/>
                    <a:pt x="70" y="65"/>
                    <a:pt x="69" y="65"/>
                  </a:cubicBezTo>
                  <a:cubicBezTo>
                    <a:pt x="69" y="65"/>
                    <a:pt x="68" y="65"/>
                    <a:pt x="68" y="65"/>
                  </a:cubicBezTo>
                  <a:cubicBezTo>
                    <a:pt x="66" y="64"/>
                    <a:pt x="65" y="62"/>
                    <a:pt x="66" y="6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1" y="31"/>
                    <a:pt x="83" y="30"/>
                    <a:pt x="84" y="31"/>
                  </a:cubicBezTo>
                  <a:cubicBezTo>
                    <a:pt x="86" y="32"/>
                    <a:pt x="87" y="34"/>
                    <a:pt x="86" y="36"/>
                  </a:cubicBezTo>
                  <a:close/>
                  <a:moveTo>
                    <a:pt x="114" y="62"/>
                  </a:moveTo>
                  <a:cubicBezTo>
                    <a:pt x="114" y="64"/>
                    <a:pt x="112" y="65"/>
                    <a:pt x="110" y="65"/>
                  </a:cubicBezTo>
                  <a:cubicBezTo>
                    <a:pt x="108" y="65"/>
                    <a:pt x="107" y="64"/>
                    <a:pt x="107" y="6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2"/>
                    <a:pt x="108" y="31"/>
                    <a:pt x="110" y="31"/>
                  </a:cubicBezTo>
                  <a:cubicBezTo>
                    <a:pt x="112" y="31"/>
                    <a:pt x="114" y="32"/>
                    <a:pt x="114" y="34"/>
                  </a:cubicBezTo>
                  <a:lnTo>
                    <a:pt x="114" y="62"/>
                  </a:lnTo>
                  <a:close/>
                  <a:moveTo>
                    <a:pt x="153" y="65"/>
                  </a:moveTo>
                  <a:cubicBezTo>
                    <a:pt x="153" y="65"/>
                    <a:pt x="152" y="65"/>
                    <a:pt x="152" y="65"/>
                  </a:cubicBezTo>
                  <a:cubicBezTo>
                    <a:pt x="150" y="65"/>
                    <a:pt x="149" y="65"/>
                    <a:pt x="149" y="6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4"/>
                    <a:pt x="133" y="32"/>
                    <a:pt x="135" y="31"/>
                  </a:cubicBezTo>
                  <a:cubicBezTo>
                    <a:pt x="137" y="30"/>
                    <a:pt x="139" y="31"/>
                    <a:pt x="140" y="3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6" y="62"/>
                    <a:pt x="155" y="64"/>
                    <a:pt x="153" y="65"/>
                  </a:cubicBezTo>
                  <a:close/>
                  <a:moveTo>
                    <a:pt x="181" y="65"/>
                  </a:moveTo>
                  <a:cubicBezTo>
                    <a:pt x="180" y="65"/>
                    <a:pt x="180" y="65"/>
                    <a:pt x="179" y="65"/>
                  </a:cubicBezTo>
                  <a:cubicBezTo>
                    <a:pt x="178" y="65"/>
                    <a:pt x="177" y="65"/>
                    <a:pt x="176" y="63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1" y="34"/>
                    <a:pt x="162" y="32"/>
                    <a:pt x="164" y="31"/>
                  </a:cubicBezTo>
                  <a:cubicBezTo>
                    <a:pt x="166" y="30"/>
                    <a:pt x="168" y="31"/>
                    <a:pt x="168" y="33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3" y="62"/>
                    <a:pt x="182" y="64"/>
                    <a:pt x="181" y="65"/>
                  </a:cubicBezTo>
                  <a:close/>
                  <a:moveTo>
                    <a:pt x="59" y="166"/>
                  </a:moveTo>
                  <a:cubicBezTo>
                    <a:pt x="59" y="150"/>
                    <a:pt x="59" y="150"/>
                    <a:pt x="59" y="150"/>
                  </a:cubicBezTo>
                  <a:cubicBezTo>
                    <a:pt x="57" y="149"/>
                    <a:pt x="55" y="147"/>
                    <a:pt x="55" y="144"/>
                  </a:cubicBezTo>
                  <a:cubicBezTo>
                    <a:pt x="55" y="141"/>
                    <a:pt x="58" y="138"/>
                    <a:pt x="62" y="138"/>
                  </a:cubicBezTo>
                  <a:cubicBezTo>
                    <a:pt x="66" y="138"/>
                    <a:pt x="69" y="141"/>
                    <a:pt x="69" y="144"/>
                  </a:cubicBezTo>
                  <a:cubicBezTo>
                    <a:pt x="69" y="147"/>
                    <a:pt x="68" y="149"/>
                    <a:pt x="66" y="150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8" y="167"/>
                    <a:pt x="69" y="169"/>
                    <a:pt x="69" y="172"/>
                  </a:cubicBezTo>
                  <a:cubicBezTo>
                    <a:pt x="69" y="176"/>
                    <a:pt x="66" y="179"/>
                    <a:pt x="62" y="179"/>
                  </a:cubicBezTo>
                  <a:cubicBezTo>
                    <a:pt x="58" y="179"/>
                    <a:pt x="55" y="176"/>
                    <a:pt x="55" y="172"/>
                  </a:cubicBezTo>
                  <a:cubicBezTo>
                    <a:pt x="55" y="169"/>
                    <a:pt x="57" y="167"/>
                    <a:pt x="59" y="166"/>
                  </a:cubicBezTo>
                  <a:close/>
                  <a:moveTo>
                    <a:pt x="28" y="7"/>
                  </a:moveTo>
                  <a:cubicBezTo>
                    <a:pt x="28" y="3"/>
                    <a:pt x="31" y="0"/>
                    <a:pt x="3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0" y="0"/>
                    <a:pt x="193" y="3"/>
                    <a:pt x="193" y="7"/>
                  </a:cubicBezTo>
                  <a:cubicBezTo>
                    <a:pt x="193" y="11"/>
                    <a:pt x="190" y="14"/>
                    <a:pt x="18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4"/>
                    <a:pt x="28" y="11"/>
                    <a:pt x="28" y="7"/>
                  </a:cubicBezTo>
                  <a:close/>
                  <a:moveTo>
                    <a:pt x="121" y="154"/>
                  </a:moveTo>
                  <a:cubicBezTo>
                    <a:pt x="116" y="149"/>
                    <a:pt x="116" y="149"/>
                    <a:pt x="116" y="14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40" y="134"/>
                    <a:pt x="140" y="134"/>
                    <a:pt x="140" y="134"/>
                  </a:cubicBezTo>
                  <a:lnTo>
                    <a:pt x="121" y="154"/>
                  </a:lnTo>
                  <a:close/>
                  <a:moveTo>
                    <a:pt x="121" y="173"/>
                  </a:moveTo>
                  <a:cubicBezTo>
                    <a:pt x="116" y="168"/>
                    <a:pt x="116" y="168"/>
                    <a:pt x="116" y="168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60" y="134"/>
                    <a:pt x="160" y="134"/>
                    <a:pt x="160" y="134"/>
                  </a:cubicBezTo>
                  <a:lnTo>
                    <a:pt x="121" y="173"/>
                  </a:lnTo>
                  <a:close/>
                  <a:moveTo>
                    <a:pt x="155" y="149"/>
                  </a:moveTo>
                  <a:cubicBezTo>
                    <a:pt x="160" y="154"/>
                    <a:pt x="160" y="154"/>
                    <a:pt x="160" y="154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35" y="168"/>
                    <a:pt x="135" y="168"/>
                    <a:pt x="135" y="168"/>
                  </a:cubicBezTo>
                  <a:lnTo>
                    <a:pt x="155" y="149"/>
                  </a:lnTo>
                  <a:close/>
                  <a:moveTo>
                    <a:pt x="155" y="149"/>
                  </a:moveTo>
                  <a:cubicBezTo>
                    <a:pt x="155" y="149"/>
                    <a:pt x="155" y="149"/>
                    <a:pt x="155" y="1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1910068" y="2429413"/>
            <a:ext cx="1540806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r>
              <a:rPr 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3220280" y="4342764"/>
            <a:ext cx="2727717" cy="191970"/>
            <a:chOff x="5279680" y="3506146"/>
            <a:chExt cx="2352034" cy="150443"/>
          </a:xfrm>
          <a:solidFill>
            <a:schemeClr val="accent1"/>
          </a:solidFill>
        </p:grpSpPr>
        <p:sp>
          <p:nvSpPr>
            <p:cNvPr id="227" name="Parallelogram 226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220280" y="4760464"/>
            <a:ext cx="2727717" cy="191970"/>
            <a:chOff x="5279680" y="3902230"/>
            <a:chExt cx="2352034" cy="150443"/>
          </a:xfrm>
          <a:solidFill>
            <a:schemeClr val="accent2"/>
          </a:solidFill>
        </p:grpSpPr>
        <p:sp>
          <p:nvSpPr>
            <p:cNvPr id="233" name="Parallelogram 232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220280" y="5202928"/>
            <a:ext cx="2727717" cy="191970"/>
            <a:chOff x="5279680" y="4321797"/>
            <a:chExt cx="2352034" cy="150443"/>
          </a:xfrm>
          <a:solidFill>
            <a:schemeClr val="accent3"/>
          </a:solidFill>
        </p:grpSpPr>
        <p:sp>
          <p:nvSpPr>
            <p:cNvPr id="239" name="Parallelogram 238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220280" y="5630671"/>
            <a:ext cx="2727717" cy="191970"/>
            <a:chOff x="5279680" y="4727406"/>
            <a:chExt cx="2352034" cy="150443"/>
          </a:xfrm>
          <a:solidFill>
            <a:schemeClr val="accent4"/>
          </a:solidFill>
        </p:grpSpPr>
        <p:sp>
          <p:nvSpPr>
            <p:cNvPr id="245" name="Parallelogram 244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220280" y="6073130"/>
            <a:ext cx="2727717" cy="191970"/>
            <a:chOff x="5279680" y="5146968"/>
            <a:chExt cx="2352034" cy="150443"/>
          </a:xfrm>
          <a:solidFill>
            <a:schemeClr val="accent1"/>
          </a:solidFill>
        </p:grpSpPr>
        <p:sp>
          <p:nvSpPr>
            <p:cNvPr id="251" name="Parallelogram 250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1921823" y="432414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921823" y="4723057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921823" y="518850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933572" y="5611325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921823" y="6070612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887405" y="2732559"/>
            <a:ext cx="732893" cy="49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75K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2513862" y="2716167"/>
            <a:ext cx="350534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918581" y="3472615"/>
            <a:ext cx="4276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文本框 26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5" name="文本框 26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689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等腰三角形 1"/>
          <p:cNvSpPr>
            <a:spLocks noChangeArrowheads="1"/>
          </p:cNvSpPr>
          <p:nvPr/>
        </p:nvSpPr>
        <p:spPr bwMode="auto">
          <a:xfrm flipV="1">
            <a:off x="1607610" y="2"/>
            <a:ext cx="4289363" cy="179309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TextBox 12"/>
          <p:cNvSpPr>
            <a:spLocks noChangeArrowheads="1"/>
          </p:cNvSpPr>
          <p:nvPr/>
        </p:nvSpPr>
        <p:spPr bwMode="auto">
          <a:xfrm>
            <a:off x="2779567" y="169099"/>
            <a:ext cx="1970411" cy="1163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9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6149" name="TextBox 13"/>
          <p:cNvSpPr>
            <a:spLocks noChangeArrowheads="1"/>
          </p:cNvSpPr>
          <p:nvPr/>
        </p:nvSpPr>
        <p:spPr bwMode="auto">
          <a:xfrm>
            <a:off x="4291392" y="2427627"/>
            <a:ext cx="4796653" cy="52322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0" name="TextBox 14"/>
          <p:cNvSpPr>
            <a:spLocks noChangeArrowheads="1"/>
          </p:cNvSpPr>
          <p:nvPr/>
        </p:nvSpPr>
        <p:spPr bwMode="auto">
          <a:xfrm>
            <a:off x="4291392" y="3207816"/>
            <a:ext cx="4796653" cy="52322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1" name="TextBox 15"/>
          <p:cNvSpPr>
            <a:spLocks noChangeArrowheads="1"/>
          </p:cNvSpPr>
          <p:nvPr/>
        </p:nvSpPr>
        <p:spPr bwMode="auto">
          <a:xfrm>
            <a:off x="4291392" y="3988004"/>
            <a:ext cx="4796653" cy="52322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2" name="TextBox 16"/>
          <p:cNvSpPr>
            <a:spLocks noChangeArrowheads="1"/>
          </p:cNvSpPr>
          <p:nvPr/>
        </p:nvSpPr>
        <p:spPr bwMode="auto">
          <a:xfrm>
            <a:off x="4291392" y="4768193"/>
            <a:ext cx="4796653" cy="52322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620026" y="2427627"/>
            <a:ext cx="910778" cy="48720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4" name="五边形 18"/>
          <p:cNvSpPr>
            <a:spLocks noChangeArrowheads="1"/>
          </p:cNvSpPr>
          <p:nvPr/>
        </p:nvSpPr>
        <p:spPr bwMode="auto">
          <a:xfrm>
            <a:off x="3620026" y="4768193"/>
            <a:ext cx="910778" cy="48720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5" name="五边形 19"/>
          <p:cNvSpPr>
            <a:spLocks noChangeArrowheads="1"/>
          </p:cNvSpPr>
          <p:nvPr/>
        </p:nvSpPr>
        <p:spPr bwMode="auto">
          <a:xfrm>
            <a:off x="3620026" y="3207816"/>
            <a:ext cx="910778" cy="48720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6" name="五边形 20"/>
          <p:cNvSpPr>
            <a:spLocks noChangeArrowheads="1"/>
          </p:cNvSpPr>
          <p:nvPr/>
        </p:nvSpPr>
        <p:spPr bwMode="auto">
          <a:xfrm>
            <a:off x="3620026" y="3988004"/>
            <a:ext cx="910778" cy="48720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7" name="TextBox 5"/>
          <p:cNvSpPr>
            <a:spLocks noChangeArrowheads="1"/>
          </p:cNvSpPr>
          <p:nvPr/>
        </p:nvSpPr>
        <p:spPr bwMode="auto">
          <a:xfrm>
            <a:off x="3447582" y="2208303"/>
            <a:ext cx="545342" cy="871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2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5062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8" name="TextBox 7"/>
          <p:cNvSpPr>
            <a:spLocks noChangeArrowheads="1"/>
          </p:cNvSpPr>
          <p:nvPr/>
        </p:nvSpPr>
        <p:spPr bwMode="auto">
          <a:xfrm>
            <a:off x="3447582" y="2968401"/>
            <a:ext cx="545342" cy="871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2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5062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9" name="TextBox 9"/>
          <p:cNvSpPr>
            <a:spLocks noChangeArrowheads="1"/>
          </p:cNvSpPr>
          <p:nvPr/>
        </p:nvSpPr>
        <p:spPr bwMode="auto">
          <a:xfrm>
            <a:off x="3447582" y="3726825"/>
            <a:ext cx="545342" cy="871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2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5062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0" name="TextBox 11"/>
          <p:cNvSpPr>
            <a:spLocks noChangeArrowheads="1"/>
          </p:cNvSpPr>
          <p:nvPr/>
        </p:nvSpPr>
        <p:spPr bwMode="auto">
          <a:xfrm>
            <a:off x="3447582" y="4486922"/>
            <a:ext cx="545342" cy="871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2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5062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1" name="矩形 17"/>
          <p:cNvSpPr>
            <a:spLocks noChangeArrowheads="1"/>
          </p:cNvSpPr>
          <p:nvPr/>
        </p:nvSpPr>
        <p:spPr bwMode="auto">
          <a:xfrm>
            <a:off x="8100251" y="6276668"/>
            <a:ext cx="2734009" cy="955982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2" name="TextBox 24"/>
          <p:cNvSpPr>
            <a:spLocks noChangeArrowheads="1"/>
          </p:cNvSpPr>
          <p:nvPr/>
        </p:nvSpPr>
        <p:spPr bwMode="auto">
          <a:xfrm>
            <a:off x="8252606" y="6276668"/>
            <a:ext cx="2410883" cy="676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sz="379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797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450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572255" y="1641197"/>
            <a:ext cx="2569730" cy="208943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14451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716765" y="164119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028902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0" y="3727172"/>
            <a:ext cx="2569730" cy="20894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57225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144510" y="3727172"/>
            <a:ext cx="2569730" cy="208943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71676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289020" y="3727172"/>
            <a:ext cx="2569730" cy="208943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15"/>
          <p:cNvSpPr txBox="1"/>
          <p:nvPr/>
        </p:nvSpPr>
        <p:spPr>
          <a:xfrm>
            <a:off x="236687" y="2650743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236687" y="2330012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2886581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2886581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0491" y="2594760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80491" y="227402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7999756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7999756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481699" y="2585429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10481699" y="226469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556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5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5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1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7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20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75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611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520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4" name="矩形 259"/>
          <p:cNvSpPr>
            <a:spLocks noChangeArrowheads="1"/>
          </p:cNvSpPr>
          <p:nvPr/>
        </p:nvSpPr>
        <p:spPr bwMode="auto">
          <a:xfrm>
            <a:off x="517528" y="5427012"/>
            <a:ext cx="46877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36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45" name="矩形 259"/>
          <p:cNvSpPr>
            <a:spLocks noChangeArrowheads="1"/>
          </p:cNvSpPr>
          <p:nvPr/>
        </p:nvSpPr>
        <p:spPr bwMode="auto">
          <a:xfrm>
            <a:off x="517527" y="5977224"/>
            <a:ext cx="532776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SUMMARIZES THE WORK PLAN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矩形 259"/>
          <p:cNvSpPr>
            <a:spLocks noChangeArrowheads="1"/>
          </p:cNvSpPr>
          <p:nvPr/>
        </p:nvSpPr>
        <p:spPr bwMode="auto">
          <a:xfrm>
            <a:off x="517525" y="6285920"/>
            <a:ext cx="4571378" cy="3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7" name="矩形 259"/>
          <p:cNvSpPr>
            <a:spLocks noChangeArrowheads="1"/>
          </p:cNvSpPr>
          <p:nvPr/>
        </p:nvSpPr>
        <p:spPr bwMode="auto">
          <a:xfrm>
            <a:off x="517527" y="4803519"/>
            <a:ext cx="2735793" cy="830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精致通用</a:t>
            </a:r>
            <a:endParaRPr lang="zh-CN" altLang="en-US" sz="48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90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4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44" grpId="0"/>
          <p:bldP spid="45" grpId="0"/>
          <p:bldP spid="45" grpId="1"/>
          <p:bldP spid="46" grpId="0"/>
          <p:bldP spid="46" grpId="1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4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44" grpId="0"/>
          <p:bldP spid="45" grpId="0"/>
          <p:bldP spid="45" grpId="1"/>
          <p:bldP spid="46" grpId="0"/>
          <p:bldP spid="46" grpId="1"/>
          <p:bldP spid="4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318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125" y="3466195"/>
            <a:ext cx="4860273" cy="9048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01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125" y="4670029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125" y="5125573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125" y="5581118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125" y="6036663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8372" y="4299801"/>
            <a:ext cx="117317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8372" y="4369917"/>
            <a:ext cx="1173170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910" y="507979"/>
            <a:ext cx="4394040" cy="2475309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273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894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7" y="5088738"/>
            <a:ext cx="12858043" cy="2143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98989" y="5653690"/>
            <a:ext cx="1232392" cy="1013810"/>
            <a:chOff x="5329238" y="1931988"/>
            <a:chExt cx="550862" cy="498475"/>
          </a:xfrm>
          <a:solidFill>
            <a:schemeClr val="bg1"/>
          </a:solidFill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5462588" y="2284413"/>
              <a:ext cx="53975" cy="146050"/>
            </a:xfrm>
            <a:custGeom>
              <a:avLst/>
              <a:gdLst>
                <a:gd name="T0" fmla="*/ 3 w 14"/>
                <a:gd name="T1" fmla="*/ 10 h 38"/>
                <a:gd name="T2" fmla="*/ 0 w 14"/>
                <a:gd name="T3" fmla="*/ 15 h 38"/>
                <a:gd name="T4" fmla="*/ 0 w 14"/>
                <a:gd name="T5" fmla="*/ 38 h 38"/>
                <a:gd name="T6" fmla="*/ 14 w 14"/>
                <a:gd name="T7" fmla="*/ 38 h 38"/>
                <a:gd name="T8" fmla="*/ 14 w 14"/>
                <a:gd name="T9" fmla="*/ 2 h 38"/>
                <a:gd name="T10" fmla="*/ 11 w 14"/>
                <a:gd name="T11" fmla="*/ 1 h 38"/>
                <a:gd name="T12" fmla="*/ 3 w 14"/>
                <a:gd name="T13" fmla="*/ 10 h 38"/>
                <a:gd name="T14" fmla="*/ 3 w 14"/>
                <a:gd name="T15" fmla="*/ 10 h 38"/>
                <a:gd name="T16" fmla="*/ 3 w 14"/>
                <a:gd name="T1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38">
                  <a:moveTo>
                    <a:pt x="3" y="10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0"/>
                    <a:pt x="13" y="0"/>
                    <a:pt x="11" y="1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5688013" y="2200275"/>
              <a:ext cx="49212" cy="230188"/>
            </a:xfrm>
            <a:custGeom>
              <a:avLst/>
              <a:gdLst>
                <a:gd name="T0" fmla="*/ 2 w 13"/>
                <a:gd name="T1" fmla="*/ 10 h 60"/>
                <a:gd name="T2" fmla="*/ 0 w 13"/>
                <a:gd name="T3" fmla="*/ 15 h 60"/>
                <a:gd name="T4" fmla="*/ 0 w 13"/>
                <a:gd name="T5" fmla="*/ 60 h 60"/>
                <a:gd name="T6" fmla="*/ 13 w 13"/>
                <a:gd name="T7" fmla="*/ 60 h 60"/>
                <a:gd name="T8" fmla="*/ 13 w 13"/>
                <a:gd name="T9" fmla="*/ 2 h 60"/>
                <a:gd name="T10" fmla="*/ 11 w 13"/>
                <a:gd name="T11" fmla="*/ 1 h 60"/>
                <a:gd name="T12" fmla="*/ 2 w 13"/>
                <a:gd name="T13" fmla="*/ 10 h 60"/>
                <a:gd name="T14" fmla="*/ 2 w 13"/>
                <a:gd name="T15" fmla="*/ 10 h 60"/>
                <a:gd name="T16" fmla="*/ 2 w 13"/>
                <a:gd name="T17" fmla="*/ 1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0">
                  <a:moveTo>
                    <a:pt x="2" y="10"/>
                  </a:moveTo>
                  <a:cubicBezTo>
                    <a:pt x="1" y="11"/>
                    <a:pt x="0" y="14"/>
                    <a:pt x="0" y="1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0"/>
                    <a:pt x="12" y="0"/>
                    <a:pt x="11" y="1"/>
                  </a:cubicBezTo>
                  <a:lnTo>
                    <a:pt x="2" y="10"/>
                  </a:lnTo>
                  <a:close/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5761038" y="2127250"/>
              <a:ext cx="49212" cy="303213"/>
            </a:xfrm>
            <a:custGeom>
              <a:avLst/>
              <a:gdLst>
                <a:gd name="T0" fmla="*/ 3 w 13"/>
                <a:gd name="T1" fmla="*/ 9 h 79"/>
                <a:gd name="T2" fmla="*/ 0 w 13"/>
                <a:gd name="T3" fmla="*/ 15 h 79"/>
                <a:gd name="T4" fmla="*/ 0 w 13"/>
                <a:gd name="T5" fmla="*/ 79 h 79"/>
                <a:gd name="T6" fmla="*/ 13 w 13"/>
                <a:gd name="T7" fmla="*/ 79 h 79"/>
                <a:gd name="T8" fmla="*/ 13 w 13"/>
                <a:gd name="T9" fmla="*/ 2 h 79"/>
                <a:gd name="T10" fmla="*/ 11 w 13"/>
                <a:gd name="T11" fmla="*/ 1 h 79"/>
                <a:gd name="T12" fmla="*/ 3 w 13"/>
                <a:gd name="T13" fmla="*/ 9 h 79"/>
                <a:gd name="T14" fmla="*/ 3 w 13"/>
                <a:gd name="T15" fmla="*/ 9 h 79"/>
                <a:gd name="T16" fmla="*/ 3 w 13"/>
                <a:gd name="T17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9">
                  <a:moveTo>
                    <a:pt x="3" y="9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1"/>
                  </a:cubicBezTo>
                  <a:lnTo>
                    <a:pt x="3" y="9"/>
                  </a:lnTo>
                  <a:close/>
                  <a:moveTo>
                    <a:pt x="3" y="9"/>
                  </a:moveTo>
                  <a:cubicBezTo>
                    <a:pt x="3" y="9"/>
                    <a:pt x="3" y="9"/>
                    <a:pt x="3" y="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5611813" y="2273300"/>
              <a:ext cx="53975" cy="157163"/>
            </a:xfrm>
            <a:custGeom>
              <a:avLst/>
              <a:gdLst>
                <a:gd name="T0" fmla="*/ 3 w 14"/>
                <a:gd name="T1" fmla="*/ 10 h 41"/>
                <a:gd name="T2" fmla="*/ 2 w 14"/>
                <a:gd name="T3" fmla="*/ 11 h 41"/>
                <a:gd name="T4" fmla="*/ 0 w 14"/>
                <a:gd name="T5" fmla="*/ 16 h 41"/>
                <a:gd name="T6" fmla="*/ 0 w 14"/>
                <a:gd name="T7" fmla="*/ 41 h 41"/>
                <a:gd name="T8" fmla="*/ 14 w 14"/>
                <a:gd name="T9" fmla="*/ 41 h 41"/>
                <a:gd name="T10" fmla="*/ 14 w 14"/>
                <a:gd name="T11" fmla="*/ 3 h 41"/>
                <a:gd name="T12" fmla="*/ 11 w 14"/>
                <a:gd name="T13" fmla="*/ 2 h 41"/>
                <a:gd name="T14" fmla="*/ 3 w 14"/>
                <a:gd name="T15" fmla="*/ 10 h 41"/>
                <a:gd name="T16" fmla="*/ 3 w 14"/>
                <a:gd name="T17" fmla="*/ 10 h 41"/>
                <a:gd name="T18" fmla="*/ 3 w 14"/>
                <a:gd name="T19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1">
                  <a:moveTo>
                    <a:pt x="3" y="10"/>
                  </a:moveTo>
                  <a:cubicBezTo>
                    <a:pt x="3" y="10"/>
                    <a:pt x="2" y="11"/>
                    <a:pt x="2" y="11"/>
                  </a:cubicBezTo>
                  <a:cubicBezTo>
                    <a:pt x="1" y="12"/>
                    <a:pt x="0" y="14"/>
                    <a:pt x="0" y="1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3" y="0"/>
                    <a:pt x="11" y="2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5538788" y="2279650"/>
              <a:ext cx="49212" cy="150813"/>
            </a:xfrm>
            <a:custGeom>
              <a:avLst/>
              <a:gdLst>
                <a:gd name="T0" fmla="*/ 2 w 13"/>
                <a:gd name="T1" fmla="*/ 1 h 39"/>
                <a:gd name="T2" fmla="*/ 0 w 13"/>
                <a:gd name="T3" fmla="*/ 2 h 39"/>
                <a:gd name="T4" fmla="*/ 0 w 13"/>
                <a:gd name="T5" fmla="*/ 39 h 39"/>
                <a:gd name="T6" fmla="*/ 13 w 13"/>
                <a:gd name="T7" fmla="*/ 39 h 39"/>
                <a:gd name="T8" fmla="*/ 13 w 13"/>
                <a:gd name="T9" fmla="*/ 16 h 39"/>
                <a:gd name="T10" fmla="*/ 11 w 13"/>
                <a:gd name="T11" fmla="*/ 10 h 39"/>
                <a:gd name="T12" fmla="*/ 9 w 13"/>
                <a:gd name="T13" fmla="*/ 8 h 39"/>
                <a:gd name="T14" fmla="*/ 2 w 13"/>
                <a:gd name="T15" fmla="*/ 1 h 39"/>
                <a:gd name="T16" fmla="*/ 2 w 13"/>
                <a:gd name="T17" fmla="*/ 1 h 39"/>
                <a:gd name="T18" fmla="*/ 2 w 13"/>
                <a:gd name="T1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9">
                  <a:moveTo>
                    <a:pt x="2" y="1"/>
                  </a:moveTo>
                  <a:cubicBezTo>
                    <a:pt x="1" y="0"/>
                    <a:pt x="0" y="0"/>
                    <a:pt x="0" y="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4"/>
                    <a:pt x="12" y="11"/>
                    <a:pt x="11" y="10"/>
                  </a:cubicBezTo>
                  <a:cubicBezTo>
                    <a:pt x="9" y="8"/>
                    <a:pt x="9" y="8"/>
                    <a:pt x="9" y="8"/>
                  </a:cubicBezTo>
                  <a:lnTo>
                    <a:pt x="2" y="1"/>
                  </a:ln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5381625" y="2357438"/>
              <a:ext cx="58737" cy="73025"/>
            </a:xfrm>
            <a:custGeom>
              <a:avLst/>
              <a:gdLst>
                <a:gd name="T0" fmla="*/ 7 w 15"/>
                <a:gd name="T1" fmla="*/ 8 h 19"/>
                <a:gd name="T2" fmla="*/ 2 w 15"/>
                <a:gd name="T3" fmla="*/ 12 h 19"/>
                <a:gd name="T4" fmla="*/ 0 w 15"/>
                <a:gd name="T5" fmla="*/ 17 h 19"/>
                <a:gd name="T6" fmla="*/ 0 w 15"/>
                <a:gd name="T7" fmla="*/ 19 h 19"/>
                <a:gd name="T8" fmla="*/ 15 w 15"/>
                <a:gd name="T9" fmla="*/ 19 h 19"/>
                <a:gd name="T10" fmla="*/ 15 w 15"/>
                <a:gd name="T11" fmla="*/ 2 h 19"/>
                <a:gd name="T12" fmla="*/ 13 w 15"/>
                <a:gd name="T13" fmla="*/ 1 h 19"/>
                <a:gd name="T14" fmla="*/ 7 w 15"/>
                <a:gd name="T15" fmla="*/ 8 h 19"/>
                <a:gd name="T16" fmla="*/ 7 w 15"/>
                <a:gd name="T17" fmla="*/ 8 h 19"/>
                <a:gd name="T18" fmla="*/ 7 w 15"/>
                <a:gd name="T1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9">
                  <a:moveTo>
                    <a:pt x="7" y="8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1" y="13"/>
                    <a:pt x="0" y="15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lnTo>
                    <a:pt x="7" y="8"/>
                  </a:lnTo>
                  <a:close/>
                  <a:moveTo>
                    <a:pt x="7" y="8"/>
                  </a:moveTo>
                  <a:cubicBezTo>
                    <a:pt x="7" y="8"/>
                    <a:pt x="7" y="8"/>
                    <a:pt x="7" y="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329238" y="1931988"/>
              <a:ext cx="550862" cy="414338"/>
            </a:xfrm>
            <a:custGeom>
              <a:avLst/>
              <a:gdLst>
                <a:gd name="T0" fmla="*/ 142 w 144"/>
                <a:gd name="T1" fmla="*/ 53 h 108"/>
                <a:gd name="T2" fmla="*/ 144 w 144"/>
                <a:gd name="T3" fmla="*/ 52 h 108"/>
                <a:gd name="T4" fmla="*/ 144 w 144"/>
                <a:gd name="T5" fmla="*/ 6 h 108"/>
                <a:gd name="T6" fmla="*/ 138 w 144"/>
                <a:gd name="T7" fmla="*/ 0 h 108"/>
                <a:gd name="T8" fmla="*/ 92 w 144"/>
                <a:gd name="T9" fmla="*/ 0 h 108"/>
                <a:gd name="T10" fmla="*/ 91 w 144"/>
                <a:gd name="T11" fmla="*/ 2 h 108"/>
                <a:gd name="T12" fmla="*/ 108 w 144"/>
                <a:gd name="T13" fmla="*/ 18 h 108"/>
                <a:gd name="T14" fmla="*/ 101 w 144"/>
                <a:gd name="T15" fmla="*/ 25 h 108"/>
                <a:gd name="T16" fmla="*/ 70 w 144"/>
                <a:gd name="T17" fmla="*/ 56 h 108"/>
                <a:gd name="T18" fmla="*/ 54 w 144"/>
                <a:gd name="T19" fmla="*/ 39 h 108"/>
                <a:gd name="T20" fmla="*/ 50 w 144"/>
                <a:gd name="T21" fmla="*/ 39 h 108"/>
                <a:gd name="T22" fmla="*/ 5 w 144"/>
                <a:gd name="T23" fmla="*/ 84 h 108"/>
                <a:gd name="T24" fmla="*/ 5 w 144"/>
                <a:gd name="T25" fmla="*/ 103 h 108"/>
                <a:gd name="T26" fmla="*/ 5 w 144"/>
                <a:gd name="T27" fmla="*/ 103 h 108"/>
                <a:gd name="T28" fmla="*/ 23 w 144"/>
                <a:gd name="T29" fmla="*/ 103 h 108"/>
                <a:gd name="T30" fmla="*/ 52 w 144"/>
                <a:gd name="T31" fmla="*/ 74 h 108"/>
                <a:gd name="T32" fmla="*/ 68 w 144"/>
                <a:gd name="T33" fmla="*/ 90 h 108"/>
                <a:gd name="T34" fmla="*/ 73 w 144"/>
                <a:gd name="T35" fmla="*/ 90 h 108"/>
                <a:gd name="T36" fmla="*/ 126 w 144"/>
                <a:gd name="T37" fmla="*/ 37 h 108"/>
                <a:gd name="T38" fmla="*/ 142 w 144"/>
                <a:gd name="T39" fmla="*/ 53 h 108"/>
                <a:gd name="T40" fmla="*/ 142 w 144"/>
                <a:gd name="T41" fmla="*/ 53 h 108"/>
                <a:gd name="T42" fmla="*/ 142 w 144"/>
                <a:gd name="T43" fmla="*/ 5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108">
                  <a:moveTo>
                    <a:pt x="142" y="53"/>
                  </a:moveTo>
                  <a:cubicBezTo>
                    <a:pt x="143" y="54"/>
                    <a:pt x="144" y="54"/>
                    <a:pt x="144" y="52"/>
                  </a:cubicBezTo>
                  <a:cubicBezTo>
                    <a:pt x="144" y="6"/>
                    <a:pt x="144" y="6"/>
                    <a:pt x="144" y="6"/>
                  </a:cubicBezTo>
                  <a:cubicBezTo>
                    <a:pt x="144" y="3"/>
                    <a:pt x="141" y="0"/>
                    <a:pt x="138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1" y="0"/>
                    <a:pt x="90" y="1"/>
                    <a:pt x="91" y="2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38"/>
                    <a:pt x="51" y="38"/>
                    <a:pt x="50" y="3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0" y="89"/>
                    <a:pt x="0" y="98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10" y="108"/>
                    <a:pt x="18" y="108"/>
                    <a:pt x="23" y="103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9" y="91"/>
                    <a:pt x="71" y="91"/>
                    <a:pt x="73" y="90"/>
                  </a:cubicBezTo>
                  <a:cubicBezTo>
                    <a:pt x="126" y="37"/>
                    <a:pt x="126" y="37"/>
                    <a:pt x="126" y="37"/>
                  </a:cubicBezTo>
                  <a:lnTo>
                    <a:pt x="142" y="53"/>
                  </a:lnTo>
                  <a:close/>
                  <a:moveTo>
                    <a:pt x="142" y="53"/>
                  </a:moveTo>
                  <a:cubicBezTo>
                    <a:pt x="142" y="53"/>
                    <a:pt x="142" y="53"/>
                    <a:pt x="142" y="5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3279346" y="5745097"/>
            <a:ext cx="812695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0041793" y="1909062"/>
            <a:ext cx="964301" cy="964301"/>
            <a:chOff x="9521484" y="1810084"/>
            <a:chExt cx="914400" cy="914400"/>
          </a:xfrm>
        </p:grpSpPr>
        <p:sp>
          <p:nvSpPr>
            <p:cNvPr id="22" name="Oval 21"/>
            <p:cNvSpPr/>
            <p:nvPr/>
          </p:nvSpPr>
          <p:spPr>
            <a:xfrm>
              <a:off x="9521484" y="1810084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9818387" y="2085996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12082" y="1909062"/>
            <a:ext cx="964301" cy="964301"/>
            <a:chOff x="6933028" y="1810084"/>
            <a:chExt cx="914400" cy="914400"/>
          </a:xfrm>
        </p:grpSpPr>
        <p:sp>
          <p:nvSpPr>
            <p:cNvPr id="21" name="Oval 20"/>
            <p:cNvSpPr/>
            <p:nvPr/>
          </p:nvSpPr>
          <p:spPr>
            <a:xfrm>
              <a:off x="6933028" y="1810084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217527" y="2069775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52657" y="1909062"/>
            <a:ext cx="964301" cy="964301"/>
            <a:chOff x="1756116" y="1810084"/>
            <a:chExt cx="914400" cy="914400"/>
          </a:xfrm>
        </p:grpSpPr>
        <p:sp>
          <p:nvSpPr>
            <p:cNvPr id="19" name="Oval 18"/>
            <p:cNvSpPr/>
            <p:nvPr/>
          </p:nvSpPr>
          <p:spPr>
            <a:xfrm>
              <a:off x="1756116" y="1810084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074965" y="2048784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82368" y="1909062"/>
            <a:ext cx="964301" cy="964301"/>
            <a:chOff x="4344572" y="1810084"/>
            <a:chExt cx="914400" cy="914400"/>
          </a:xfrm>
        </p:grpSpPr>
        <p:sp>
          <p:nvSpPr>
            <p:cNvPr id="20" name="Oval 19"/>
            <p:cNvSpPr/>
            <p:nvPr/>
          </p:nvSpPr>
          <p:spPr>
            <a:xfrm>
              <a:off x="4344572" y="1810084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4618575" y="2072638"/>
              <a:ext cx="366393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203781" y="3234979"/>
            <a:ext cx="2262052" cy="866077"/>
            <a:chOff x="1041864" y="2875510"/>
            <a:chExt cx="2342903" cy="821261"/>
          </a:xfrm>
        </p:grpSpPr>
        <p:sp>
          <p:nvSpPr>
            <p:cNvPr id="28" name="TextBox 27"/>
            <p:cNvSpPr txBox="1"/>
            <p:nvPr/>
          </p:nvSpPr>
          <p:spPr>
            <a:xfrm>
              <a:off x="1477169" y="2875510"/>
              <a:ext cx="14929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41864" y="3201841"/>
              <a:ext cx="2342903" cy="494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933493" y="3216759"/>
            <a:ext cx="2262052" cy="884308"/>
            <a:chOff x="3630319" y="2858224"/>
            <a:chExt cx="2342903" cy="838546"/>
          </a:xfrm>
        </p:grpSpPr>
        <p:sp>
          <p:nvSpPr>
            <p:cNvPr id="30" name="TextBox 29"/>
            <p:cNvSpPr txBox="1"/>
            <p:nvPr/>
          </p:nvSpPr>
          <p:spPr>
            <a:xfrm>
              <a:off x="4103228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630319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663205" y="3216759"/>
            <a:ext cx="2262052" cy="884308"/>
            <a:chOff x="6218775" y="2858224"/>
            <a:chExt cx="2342903" cy="838546"/>
          </a:xfrm>
        </p:grpSpPr>
        <p:sp>
          <p:nvSpPr>
            <p:cNvPr id="31" name="TextBox 30"/>
            <p:cNvSpPr txBox="1"/>
            <p:nvPr/>
          </p:nvSpPr>
          <p:spPr>
            <a:xfrm>
              <a:off x="6642153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18775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9392919" y="3216759"/>
            <a:ext cx="2262052" cy="884308"/>
            <a:chOff x="8807232" y="2858224"/>
            <a:chExt cx="2342903" cy="838546"/>
          </a:xfrm>
        </p:grpSpPr>
        <p:sp>
          <p:nvSpPr>
            <p:cNvPr id="32" name="TextBox 31"/>
            <p:cNvSpPr txBox="1"/>
            <p:nvPr/>
          </p:nvSpPr>
          <p:spPr>
            <a:xfrm>
              <a:off x="9232212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807232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3710454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429375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9173923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563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205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378377" y="2726055"/>
            <a:ext cx="949167" cy="512551"/>
            <a:chOff x="7166383" y="2666161"/>
            <a:chExt cx="900000" cy="486001"/>
          </a:xfrm>
        </p:grpSpPr>
        <p:sp>
          <p:nvSpPr>
            <p:cNvPr id="21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53381" y="2727230"/>
            <a:ext cx="949167" cy="512551"/>
            <a:chOff x="4605752" y="2667275"/>
            <a:chExt cx="900000" cy="486001"/>
          </a:xfrm>
        </p:grpSpPr>
        <p:sp>
          <p:nvSpPr>
            <p:cNvPr id="16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28385" y="2726055"/>
            <a:ext cx="949167" cy="512551"/>
            <a:chOff x="2006307" y="2666161"/>
            <a:chExt cx="900000" cy="486001"/>
          </a:xfrm>
        </p:grpSpPr>
        <p:sp>
          <p:nvSpPr>
            <p:cNvPr id="11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03372" y="2726055"/>
            <a:ext cx="949167" cy="512551"/>
            <a:chOff x="9913617" y="2666161"/>
            <a:chExt cx="900000" cy="486001"/>
          </a:xfrm>
        </p:grpSpPr>
        <p:sp>
          <p:nvSpPr>
            <p:cNvPr id="26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28069" y="4958220"/>
            <a:ext cx="749799" cy="749797"/>
            <a:chOff x="821491" y="4182919"/>
            <a:chExt cx="710960" cy="710958"/>
          </a:xfrm>
        </p:grpSpPr>
        <p:sp>
          <p:nvSpPr>
            <p:cNvPr id="52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3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chemeClr val="accent2"/>
            </a:solidFill>
          </p:grpSpPr>
          <p:sp>
            <p:nvSpPr>
              <p:cNvPr id="54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478061" y="4954110"/>
            <a:ext cx="749799" cy="749797"/>
            <a:chOff x="6038386" y="4179022"/>
            <a:chExt cx="710960" cy="710958"/>
          </a:xfrm>
        </p:grpSpPr>
        <p:sp>
          <p:nvSpPr>
            <p:cNvPr id="58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chemeClr val="accent4"/>
            </a:solidFill>
          </p:grpSpPr>
          <p:sp>
            <p:nvSpPr>
              <p:cNvPr id="60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0203056" y="4947838"/>
            <a:ext cx="749799" cy="749797"/>
            <a:chOff x="8613835" y="4173075"/>
            <a:chExt cx="710960" cy="710958"/>
          </a:xfrm>
        </p:grpSpPr>
        <p:sp>
          <p:nvSpPr>
            <p:cNvPr id="66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753065" y="4947838"/>
            <a:ext cx="749799" cy="749797"/>
            <a:chOff x="3445843" y="4173075"/>
            <a:chExt cx="710960" cy="710958"/>
          </a:xfrm>
        </p:grpSpPr>
        <p:sp>
          <p:nvSpPr>
            <p:cNvPr id="69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1312799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1312799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4037795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4037795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6762791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6762791" y="3725697"/>
            <a:ext cx="2180339" cy="7969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9487786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9487786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260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7" grpId="0"/>
      <p:bldP spid="65" grpId="0"/>
      <p:bldP spid="68" grpId="0"/>
      <p:bldP spid="79" grpId="0"/>
      <p:bldP spid="80" grpId="0"/>
      <p:bldP spid="81" grpId="0"/>
      <p:bldP spid="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125" y="3466195"/>
            <a:ext cx="4860273" cy="9048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02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125" y="4670029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125" y="5125573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125" y="5581118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125" y="6036663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8372" y="4299801"/>
            <a:ext cx="117317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8372" y="4369917"/>
            <a:ext cx="1173170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910" y="507979"/>
            <a:ext cx="4394040" cy="2475309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6673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5"/>
          <p:cNvSpPr/>
          <p:nvPr/>
        </p:nvSpPr>
        <p:spPr>
          <a:xfrm>
            <a:off x="707" y="4401223"/>
            <a:ext cx="12857339" cy="28312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7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8279" y="1721312"/>
            <a:ext cx="4467927" cy="3725564"/>
          </a:xfrm>
          <a:prstGeom prst="rect">
            <a:avLst/>
          </a:prstGeom>
        </p:spPr>
      </p:pic>
      <p:graphicFrame>
        <p:nvGraphicFramePr>
          <p:cNvPr id="50" name="Chart 41"/>
          <p:cNvGraphicFramePr/>
          <p:nvPr>
            <p:extLst/>
          </p:nvPr>
        </p:nvGraphicFramePr>
        <p:xfrm>
          <a:off x="7506943" y="4664722"/>
          <a:ext cx="4226085" cy="1844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矩形 2"/>
          <p:cNvSpPr/>
          <p:nvPr/>
        </p:nvSpPr>
        <p:spPr>
          <a:xfrm>
            <a:off x="1043425" y="1876140"/>
            <a:ext cx="4141107" cy="233301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8" name="Pictur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25916" y="4673533"/>
            <a:ext cx="3089218" cy="177723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4884597" y="4771341"/>
            <a:ext cx="2328753" cy="1482108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348"/>
          <p:cNvSpPr txBox="1"/>
          <p:nvPr/>
        </p:nvSpPr>
        <p:spPr>
          <a:xfrm>
            <a:off x="5511351" y="170108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349"/>
          <p:cNvSpPr txBox="1"/>
          <p:nvPr/>
        </p:nvSpPr>
        <p:spPr>
          <a:xfrm>
            <a:off x="5511352" y="2032237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348"/>
          <p:cNvSpPr txBox="1"/>
          <p:nvPr/>
        </p:nvSpPr>
        <p:spPr>
          <a:xfrm>
            <a:off x="5511351" y="298371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349"/>
          <p:cNvSpPr txBox="1"/>
          <p:nvPr/>
        </p:nvSpPr>
        <p:spPr>
          <a:xfrm>
            <a:off x="5511352" y="3314866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318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Graphic spid="50" grpId="0">
        <p:bldAsOne/>
      </p:bldGraphic>
      <p:bldP spid="3" grpId="0" animBg="1"/>
      <p:bldP spid="51" grpId="0" animBg="1"/>
      <p:bldP spid="12" grpId="0"/>
      <p:bldP spid="13" grpId="0"/>
      <p:bldP spid="17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3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71918"/>
      </a:accent1>
      <a:accent2>
        <a:srgbClr val="B0B0B0"/>
      </a:accent2>
      <a:accent3>
        <a:srgbClr val="171918"/>
      </a:accent3>
      <a:accent4>
        <a:srgbClr val="B0B0B0"/>
      </a:accent4>
      <a:accent5>
        <a:srgbClr val="171918"/>
      </a:accent5>
      <a:accent6>
        <a:srgbClr val="B0B0B0"/>
      </a:accent6>
      <a:hlink>
        <a:srgbClr val="171918"/>
      </a:hlink>
      <a:folHlink>
        <a:srgbClr val="B0B0B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3446</Words>
  <Application>Microsoft Office PowerPoint</Application>
  <PresentationFormat>自定义</PresentationFormat>
  <Paragraphs>251</Paragraphs>
  <Slides>23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数据报告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2017-12-28T01:49:08Z</dcterms:modified>
</cp:coreProperties>
</file>