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2599" r:id="rId3"/>
    <p:sldId id="2569" r:id="rId4"/>
    <p:sldId id="2601" r:id="rId5"/>
    <p:sldId id="2606" r:id="rId6"/>
    <p:sldId id="2572" r:id="rId7"/>
    <p:sldId id="2574" r:id="rId8"/>
    <p:sldId id="2575" r:id="rId9"/>
    <p:sldId id="2602" r:id="rId10"/>
    <p:sldId id="2581" r:id="rId11"/>
    <p:sldId id="2583" r:id="rId12"/>
    <p:sldId id="2584" r:id="rId13"/>
    <p:sldId id="2578" r:id="rId14"/>
    <p:sldId id="2603" r:id="rId15"/>
    <p:sldId id="2576" r:id="rId16"/>
    <p:sldId id="2579" r:id="rId17"/>
    <p:sldId id="2580" r:id="rId18"/>
    <p:sldId id="2591" r:id="rId19"/>
    <p:sldId id="2604" r:id="rId20"/>
    <p:sldId id="2586" r:id="rId21"/>
    <p:sldId id="2587" r:id="rId22"/>
    <p:sldId id="2589" r:id="rId23"/>
    <p:sldId id="2605" r:id="rId24"/>
    <p:sldId id="2607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000000"/>
    <a:srgbClr val="003366"/>
    <a:srgbClr val="2DDE45"/>
    <a:srgbClr val="FFFFFF"/>
    <a:srgbClr val="66CCFF"/>
    <a:srgbClr val="125B26"/>
    <a:srgbClr val="27B23C"/>
    <a:srgbClr val="134B28"/>
    <a:srgbClr val="63BC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5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33302784"/>
        <c:axId val="33312768"/>
      </c:barChart>
      <c:dateAx>
        <c:axId val="33302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33312768"/>
        <c:crosses val="autoZero"/>
        <c:auto val="0"/>
        <c:lblOffset val="100"/>
        <c:baseTimeUnit val="days"/>
      </c:dateAx>
      <c:valAx>
        <c:axId val="33312768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33302784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66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48538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754657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0049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8348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111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7522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79782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6651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676220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1758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179975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431422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67626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827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2182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5050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209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31294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30833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98468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7171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354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239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556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4474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6485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159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761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587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762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79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82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40208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3" y="5695713"/>
            <a:ext cx="12858044" cy="153693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9"/>
          </a:p>
        </p:txBody>
      </p:sp>
      <p:cxnSp>
        <p:nvCxnSpPr>
          <p:cNvPr id="7" name="直接连接符 6"/>
          <p:cNvCxnSpPr/>
          <p:nvPr/>
        </p:nvCxnSpPr>
        <p:spPr>
          <a:xfrm>
            <a:off x="353" y="1895547"/>
            <a:ext cx="9080994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44163" y="3544317"/>
            <a:ext cx="8237185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3609925" y="2019115"/>
            <a:ext cx="6419850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b="1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年终总结新年计划</a:t>
            </a:r>
            <a:r>
              <a:rPr lang="en-US" altLang="zh-CN" sz="4800" b="1" cap="all" dirty="0" err="1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endParaRPr lang="zh-CN" altLang="en-US" sz="4800" b="1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3609925" y="2773171"/>
            <a:ext cx="5472608" cy="242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en-US" altLang="zh-CN" sz="1200" dirty="0" smtClean="0">
                <a:solidFill>
                  <a:schemeClr val="accent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BUSINESS REPORT PPT IN THE NEW YEAR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614957" y="1796790"/>
            <a:ext cx="3150121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b="1" cap="all" dirty="0" smtClean="0">
                <a:solidFill>
                  <a:schemeClr val="accent2"/>
                </a:solidFill>
                <a:latin typeface="Agency FB" panose="020B0503020202020204" pitchFamily="34" charset="0"/>
                <a:cs typeface="Arial" panose="020B0604020202020204" pitchFamily="34" charset="0"/>
              </a:rPr>
              <a:t>201X</a:t>
            </a:r>
            <a:endParaRPr lang="zh-CN" altLang="en-US" sz="9600" b="1" cap="all" dirty="0">
              <a:solidFill>
                <a:schemeClr val="accent2"/>
              </a:solidFill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609925" y="3235204"/>
            <a:ext cx="641985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accent2"/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594545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00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500"/>
                            </p:stCondLst>
                            <p:childTnLst>
                              <p:par>
                                <p:cTn id="5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865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0"/>
          <p:cNvGrpSpPr/>
          <p:nvPr/>
        </p:nvGrpSpPr>
        <p:grpSpPr>
          <a:xfrm>
            <a:off x="5198435" y="4256674"/>
            <a:ext cx="2552516" cy="2118900"/>
            <a:chOff x="914400" y="3061139"/>
            <a:chExt cx="2182197" cy="1811491"/>
          </a:xfrm>
        </p:grpSpPr>
        <p:sp>
          <p:nvSpPr>
            <p:cNvPr id="6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11"/>
          <p:cNvGrpSpPr/>
          <p:nvPr/>
        </p:nvGrpSpPr>
        <p:grpSpPr>
          <a:xfrm>
            <a:off x="4650741" y="1910373"/>
            <a:ext cx="3921642" cy="3201459"/>
            <a:chOff x="2934848" y="1057173"/>
            <a:chExt cx="3352690" cy="2736990"/>
          </a:xfrm>
        </p:grpSpPr>
        <p:grpSp>
          <p:nvGrpSpPr>
            <p:cNvPr id="4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5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31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21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2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13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42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3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36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16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chemeClr val="accent3"/>
              </a:solidFill>
            </p:grpSpPr>
            <p:sp>
              <p:nvSpPr>
                <p:cNvPr id="47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6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18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54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5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52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3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24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59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8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26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69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7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64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7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8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28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29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79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0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0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74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5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6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7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31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32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7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8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2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84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5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3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44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4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5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45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92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46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7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99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0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98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8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9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04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3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0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51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109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0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08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53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11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4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11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55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33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131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2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4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123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4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9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0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35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44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8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5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49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chemeClr val="accent3"/>
              </a:solidFill>
            </p:grpSpPr>
            <p:sp>
              <p:nvSpPr>
                <p:cNvPr id="192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3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0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187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51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56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0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7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197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61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6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0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3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71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chemeClr val="accent6"/>
              </a:solidFill>
            </p:grpSpPr>
            <p:sp>
              <p:nvSpPr>
                <p:cNvPr id="210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dirty="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9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13" name="Freeform 45"/>
          <p:cNvSpPr>
            <a:spLocks noEditPoints="1"/>
          </p:cNvSpPr>
          <p:nvPr/>
        </p:nvSpPr>
        <p:spPr bwMode="auto">
          <a:xfrm>
            <a:off x="11334765" y="207077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9" name="Footer Text"/>
          <p:cNvSpPr txBox="1"/>
          <p:nvPr/>
        </p:nvSpPr>
        <p:spPr>
          <a:xfrm>
            <a:off x="8933941" y="1901919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2" name="Group 181"/>
          <p:cNvGrpSpPr/>
          <p:nvPr/>
        </p:nvGrpSpPr>
        <p:grpSpPr>
          <a:xfrm>
            <a:off x="5198060" y="4529218"/>
            <a:ext cx="2552519" cy="1855158"/>
            <a:chOff x="907784" y="3286620"/>
            <a:chExt cx="2182197" cy="1586010"/>
          </a:xfrm>
        </p:grpSpPr>
        <p:sp>
          <p:nvSpPr>
            <p:cNvPr id="18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3" name="Freeform 45"/>
          <p:cNvSpPr>
            <a:spLocks noEditPoints="1"/>
          </p:cNvSpPr>
          <p:nvPr/>
        </p:nvSpPr>
        <p:spPr bwMode="auto">
          <a:xfrm>
            <a:off x="11334765" y="287966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ooter Text"/>
          <p:cNvSpPr txBox="1"/>
          <p:nvPr/>
        </p:nvSpPr>
        <p:spPr>
          <a:xfrm>
            <a:off x="8933941" y="275912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Freeform 45"/>
          <p:cNvSpPr>
            <a:spLocks noEditPoints="1"/>
          </p:cNvSpPr>
          <p:nvPr/>
        </p:nvSpPr>
        <p:spPr bwMode="auto">
          <a:xfrm>
            <a:off x="11334765" y="3818808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6" name="Footer Text"/>
          <p:cNvSpPr txBox="1"/>
          <p:nvPr/>
        </p:nvSpPr>
        <p:spPr>
          <a:xfrm>
            <a:off x="8933941" y="368026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7" name="Freeform 45"/>
          <p:cNvSpPr>
            <a:spLocks noEditPoints="1"/>
          </p:cNvSpPr>
          <p:nvPr/>
        </p:nvSpPr>
        <p:spPr bwMode="auto">
          <a:xfrm>
            <a:off x="11334765" y="4751052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Footer Text"/>
          <p:cNvSpPr txBox="1"/>
          <p:nvPr/>
        </p:nvSpPr>
        <p:spPr>
          <a:xfrm>
            <a:off x="8933941" y="4609042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Freeform 45"/>
          <p:cNvSpPr>
            <a:spLocks noEditPoints="1"/>
          </p:cNvSpPr>
          <p:nvPr/>
        </p:nvSpPr>
        <p:spPr bwMode="auto">
          <a:xfrm>
            <a:off x="11334765" y="557901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Footer Text"/>
          <p:cNvSpPr txBox="1"/>
          <p:nvPr/>
        </p:nvSpPr>
        <p:spPr>
          <a:xfrm>
            <a:off x="8933941" y="5434135"/>
            <a:ext cx="2303807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241" name="Chart 240"/>
          <p:cNvGraphicFramePr/>
          <p:nvPr/>
        </p:nvGraphicFramePr>
        <p:xfrm>
          <a:off x="755751" y="1448204"/>
          <a:ext cx="3423467" cy="49330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8" name="矩形 167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9" name="矩形 168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0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1" name="矩形 170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2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777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3" grpId="0" animBg="1"/>
      <p:bldP spid="219" grpId="0"/>
      <p:bldP spid="233" grpId="0" animBg="1"/>
      <p:bldP spid="234" grpId="0"/>
      <p:bldP spid="235" grpId="0" animBg="1"/>
      <p:bldP spid="236" grpId="0"/>
      <p:bldP spid="237" grpId="0" animBg="1"/>
      <p:bldP spid="238" grpId="0"/>
      <p:bldP spid="239" grpId="0" animBg="1"/>
      <p:bldP spid="240" grpId="0"/>
      <p:bldGraphic spid="241" grpId="0">
        <p:bldAsOne/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矩形 48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183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020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021858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219728" y="2061977"/>
            <a:ext cx="2901142" cy="4331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120871" y="2061977"/>
            <a:ext cx="2901142" cy="433193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8585" y="2061977"/>
            <a:ext cx="2901142" cy="43319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组合 4165"/>
          <p:cNvGrpSpPr/>
          <p:nvPr/>
        </p:nvGrpSpPr>
        <p:grpSpPr>
          <a:xfrm>
            <a:off x="4330537" y="3165703"/>
            <a:ext cx="877238" cy="716831"/>
            <a:chOff x="7107238" y="1501775"/>
            <a:chExt cx="555625" cy="454026"/>
          </a:xfrm>
          <a:solidFill>
            <a:schemeClr val="bg1"/>
          </a:solidFill>
        </p:grpSpPr>
        <p:sp>
          <p:nvSpPr>
            <p:cNvPr id="11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组合 4161"/>
          <p:cNvGrpSpPr/>
          <p:nvPr/>
        </p:nvGrpSpPr>
        <p:grpSpPr>
          <a:xfrm>
            <a:off x="7298332" y="3041863"/>
            <a:ext cx="743932" cy="733923"/>
            <a:chOff x="7264401" y="4192588"/>
            <a:chExt cx="354013" cy="349250"/>
          </a:xfrm>
          <a:solidFill>
            <a:schemeClr val="bg1"/>
          </a:solidFill>
        </p:grpSpPr>
        <p:sp>
          <p:nvSpPr>
            <p:cNvPr id="15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" name="Freeform 17"/>
          <p:cNvSpPr>
            <a:spLocks noEditPoints="1"/>
          </p:cNvSpPr>
          <p:nvPr/>
        </p:nvSpPr>
        <p:spPr bwMode="auto">
          <a:xfrm>
            <a:off x="10130033" y="3015891"/>
            <a:ext cx="882817" cy="785865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4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656499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57642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9458785" y="4527737"/>
            <a:ext cx="2225309" cy="5228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48446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949591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50734" y="425479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169" y="2061976"/>
            <a:ext cx="3319204" cy="4341691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481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2" grpId="0"/>
      <p:bldP spid="23" grpId="0"/>
      <p:bldP spid="24" grpId="0"/>
      <p:bldP spid="26" grpId="0"/>
      <p:bldP spid="27" grpId="0"/>
      <p:bldP spid="2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8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0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254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矩形 125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1" name="矩形 130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2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3" name="矩形 132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4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886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250185" y="2489190"/>
            <a:ext cx="4332610" cy="4266143"/>
            <a:chOff x="3716515" y="2198268"/>
            <a:chExt cx="4730828" cy="465825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824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8736753" y="2566683"/>
            <a:ext cx="2085109" cy="702873"/>
            <a:chOff x="9720774" y="2761849"/>
            <a:chExt cx="2511867" cy="767479"/>
          </a:xfrm>
        </p:grpSpPr>
        <p:sp>
          <p:nvSpPr>
            <p:cNvPr id="36" name="TextBox 35"/>
            <p:cNvSpPr txBox="1"/>
            <p:nvPr/>
          </p:nvSpPr>
          <p:spPr>
            <a:xfrm>
              <a:off x="9726738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720774" y="3060235"/>
              <a:ext cx="2511867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8736752" y="3683835"/>
            <a:ext cx="2085111" cy="716466"/>
            <a:chOff x="9720773" y="2761849"/>
            <a:chExt cx="2511870" cy="782321"/>
          </a:xfrm>
        </p:grpSpPr>
        <p:sp>
          <p:nvSpPr>
            <p:cNvPr id="40" name="TextBox 39"/>
            <p:cNvSpPr txBox="1"/>
            <p:nvPr/>
          </p:nvSpPr>
          <p:spPr>
            <a:xfrm>
              <a:off x="9720773" y="2761849"/>
              <a:ext cx="151397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20775" y="3060235"/>
              <a:ext cx="2511868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736752" y="4802712"/>
            <a:ext cx="2085111" cy="716466"/>
            <a:chOff x="9720772" y="2761849"/>
            <a:chExt cx="2511870" cy="782321"/>
          </a:xfrm>
        </p:grpSpPr>
        <p:sp>
          <p:nvSpPr>
            <p:cNvPr id="43" name="TextBox 42"/>
            <p:cNvSpPr txBox="1"/>
            <p:nvPr/>
          </p:nvSpPr>
          <p:spPr>
            <a:xfrm>
              <a:off x="9720772" y="2761849"/>
              <a:ext cx="1513973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20773" y="3060235"/>
              <a:ext cx="2511869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 flipH="1">
            <a:off x="2061029" y="2566686"/>
            <a:ext cx="2107425" cy="716464"/>
            <a:chOff x="9720775" y="2761849"/>
            <a:chExt cx="2343012" cy="782319"/>
          </a:xfrm>
        </p:grpSpPr>
        <p:sp>
          <p:nvSpPr>
            <p:cNvPr id="46" name="TextBox 45"/>
            <p:cNvSpPr txBox="1"/>
            <p:nvPr/>
          </p:nvSpPr>
          <p:spPr>
            <a:xfrm>
              <a:off x="9747983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 flipH="1">
            <a:off x="2057866" y="3683836"/>
            <a:ext cx="2124855" cy="716464"/>
            <a:chOff x="9701397" y="2761849"/>
            <a:chExt cx="2362390" cy="782319"/>
          </a:xfrm>
        </p:grpSpPr>
        <p:sp>
          <p:nvSpPr>
            <p:cNvPr id="49" name="TextBox 48"/>
            <p:cNvSpPr txBox="1"/>
            <p:nvPr/>
          </p:nvSpPr>
          <p:spPr>
            <a:xfrm>
              <a:off x="9701397" y="2761849"/>
              <a:ext cx="1527914" cy="2579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20775" y="3060233"/>
              <a:ext cx="2343012" cy="48393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 flipH="1">
            <a:off x="2061029" y="4802712"/>
            <a:ext cx="2107425" cy="702871"/>
            <a:chOff x="9720775" y="2761849"/>
            <a:chExt cx="2343012" cy="767477"/>
          </a:xfrm>
        </p:grpSpPr>
        <p:sp>
          <p:nvSpPr>
            <p:cNvPr id="52" name="TextBox 51"/>
            <p:cNvSpPr txBox="1"/>
            <p:nvPr/>
          </p:nvSpPr>
          <p:spPr>
            <a:xfrm>
              <a:off x="9768598" y="2761849"/>
              <a:ext cx="1527914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9720775" y="3060233"/>
              <a:ext cx="2343012" cy="46909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矩形 53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576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4343844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矩形 28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557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5061224" y="1555920"/>
            <a:ext cx="7797526" cy="4120810"/>
          </a:xfrm>
          <a:prstGeom prst="rect">
            <a:avLst/>
          </a:prstGeom>
          <a:solidFill>
            <a:schemeClr val="tx1">
              <a:alpha val="8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" y="1555920"/>
            <a:ext cx="5061223" cy="41208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1388815" y="2365779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>
            <a:off x="1278203" y="4221948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Entry_1"/>
          <p:cNvSpPr/>
          <p:nvPr>
            <p:custDataLst>
              <p:tags r:id="rId3"/>
            </p:custDataLst>
          </p:nvPr>
        </p:nvSpPr>
        <p:spPr>
          <a:xfrm>
            <a:off x="6691911" y="2109015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6691911" y="297853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3"/>
          <p:cNvSpPr/>
          <p:nvPr>
            <p:custDataLst>
              <p:tags r:id="rId5"/>
            </p:custDataLst>
          </p:nvPr>
        </p:nvSpPr>
        <p:spPr>
          <a:xfrm>
            <a:off x="6691911" y="384804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Entry_4"/>
          <p:cNvSpPr/>
          <p:nvPr>
            <p:custDataLst>
              <p:tags r:id="rId6"/>
            </p:custDataLst>
          </p:nvPr>
        </p:nvSpPr>
        <p:spPr>
          <a:xfrm>
            <a:off x="6691911" y="4717563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517260"/>
      </p:ext>
    </p:extLst>
  </p:cSld>
  <p:clrMapOvr>
    <a:masterClrMapping/>
  </p:clrMapOvr>
  <p:transition spd="slow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  <p:bldP spid="19" grpId="0"/>
      <p:bldP spid="13" grpId="0"/>
      <p:bldP spid="14" grpId="0"/>
      <p:bldP spid="15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310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0" name="Group 89"/>
          <p:cNvGrpSpPr/>
          <p:nvPr/>
        </p:nvGrpSpPr>
        <p:grpSpPr>
          <a:xfrm>
            <a:off x="8105171" y="2409547"/>
            <a:ext cx="1915754" cy="640371"/>
            <a:chOff x="8767813" y="2706527"/>
            <a:chExt cx="2889664" cy="846064"/>
          </a:xfrm>
        </p:grpSpPr>
        <p:sp>
          <p:nvSpPr>
            <p:cNvPr id="92" name="TextBox 91"/>
            <p:cNvSpPr txBox="1"/>
            <p:nvPr/>
          </p:nvSpPr>
          <p:spPr>
            <a:xfrm>
              <a:off x="8767813" y="2706527"/>
              <a:ext cx="2323716" cy="34157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8803439" y="2984993"/>
              <a:ext cx="2854038" cy="56759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8895586" y="3884075"/>
            <a:ext cx="1895662" cy="679917"/>
            <a:chOff x="9703193" y="4640973"/>
            <a:chExt cx="2504575" cy="898314"/>
          </a:xfrm>
        </p:grpSpPr>
        <p:sp>
          <p:nvSpPr>
            <p:cNvPr id="97" name="TextBox 96"/>
            <p:cNvSpPr txBox="1"/>
            <p:nvPr/>
          </p:nvSpPr>
          <p:spPr>
            <a:xfrm>
              <a:off x="9744077" y="4640973"/>
              <a:ext cx="1660441" cy="34157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9703193" y="4971688"/>
              <a:ext cx="2504575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2498390" y="2563862"/>
            <a:ext cx="1904910" cy="662069"/>
            <a:chOff x="846858" y="2675652"/>
            <a:chExt cx="2516793" cy="874733"/>
          </a:xfrm>
        </p:grpSpPr>
        <p:sp>
          <p:nvSpPr>
            <p:cNvPr id="104" name="TextBox 103"/>
            <p:cNvSpPr txBox="1"/>
            <p:nvPr/>
          </p:nvSpPr>
          <p:spPr>
            <a:xfrm flipH="1">
              <a:off x="1703211" y="2675652"/>
              <a:ext cx="1660440" cy="3415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846858" y="2982786"/>
              <a:ext cx="2510330" cy="56759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Group 105"/>
          <p:cNvGrpSpPr/>
          <p:nvPr/>
        </p:nvGrpSpPr>
        <p:grpSpPr>
          <a:xfrm>
            <a:off x="1803176" y="4093198"/>
            <a:ext cx="1916813" cy="640012"/>
            <a:chOff x="-71668" y="4696256"/>
            <a:chExt cx="2532520" cy="845596"/>
          </a:xfrm>
        </p:grpSpPr>
        <p:sp>
          <p:nvSpPr>
            <p:cNvPr id="110" name="TextBox 109"/>
            <p:cNvSpPr txBox="1"/>
            <p:nvPr/>
          </p:nvSpPr>
          <p:spPr>
            <a:xfrm flipH="1">
              <a:off x="800411" y="4696256"/>
              <a:ext cx="1660441" cy="3415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-71668" y="4974250"/>
              <a:ext cx="2510329" cy="56760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06998" y="2278757"/>
            <a:ext cx="4980233" cy="3335646"/>
            <a:chOff x="3232593" y="1968492"/>
            <a:chExt cx="5437975" cy="3642231"/>
          </a:xfrm>
        </p:grpSpPr>
        <p:grpSp>
          <p:nvGrpSpPr>
            <p:cNvPr id="11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115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algn="just" defTabSz="837363">
                  <a:lnSpc>
                    <a:spcPct val="120000"/>
                  </a:lnSpc>
                  <a:defRPr/>
                </a:pPr>
                <a:endParaRPr lang="en-US" sz="900" ker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116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117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8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algn="just" defTabSz="837363">
                    <a:lnSpc>
                      <a:spcPct val="120000"/>
                    </a:lnSpc>
                    <a:defRPr/>
                  </a:pPr>
                  <a:endParaRPr lang="en-US" sz="900" ker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119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122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4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3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3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4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2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5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chemeClr val="accent1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126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chemeClr val="bg2"/>
                  </a:solidFill>
                  <a:ln w="295275" cap="flat" cmpd="sng" algn="ctr">
                    <a:solidFill>
                      <a:schemeClr val="tx2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just" defTabSz="837363">
                      <a:lnSpc>
                        <a:spcPct val="120000"/>
                      </a:lnSpc>
                      <a:defRPr/>
                    </a:pPr>
                    <a:endParaRPr lang="en-US" sz="900" kern="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131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33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34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37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chemeClr val="bg2"/>
            </a:solidFill>
          </p:grpSpPr>
          <p:sp>
            <p:nvSpPr>
              <p:cNvPr id="138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algn="just" defTabSz="209342" hangingPunct="0">
                  <a:lnSpc>
                    <a:spcPct val="120000"/>
                  </a:lnSpc>
                </a:pPr>
                <a:endParaRPr 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1" name="Rectangle 140"/>
            <p:cNvSpPr/>
            <p:nvPr/>
          </p:nvSpPr>
          <p:spPr>
            <a:xfrm>
              <a:off x="3456000" y="4301604"/>
              <a:ext cx="1799288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4405224" y="2799521"/>
              <a:ext cx="1446923" cy="8925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304303" y="2941200"/>
              <a:ext cx="1390289" cy="10538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933576" y="4243918"/>
              <a:ext cx="1736992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2" name="Rectangle 51"/>
          <p:cNvSpPr/>
          <p:nvPr/>
        </p:nvSpPr>
        <p:spPr>
          <a:xfrm>
            <a:off x="1929495" y="5600052"/>
            <a:ext cx="8999762" cy="2827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280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12858750" cy="723265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353" y="5695713"/>
            <a:ext cx="12858044" cy="153693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9"/>
          </a:p>
        </p:txBody>
      </p:sp>
      <p:sp>
        <p:nvSpPr>
          <p:cNvPr id="9" name="文本框 8"/>
          <p:cNvSpPr txBox="1"/>
          <p:nvPr/>
        </p:nvSpPr>
        <p:spPr>
          <a:xfrm>
            <a:off x="3467103" y="3184277"/>
            <a:ext cx="5924548" cy="12983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altLang="zh-CN" sz="8437" b="1" dirty="0">
                <a:solidFill>
                  <a:srgbClr val="FFC000"/>
                </a:solidFill>
              </a:rPr>
              <a:t>THANK YOU</a:t>
            </a:r>
            <a:endParaRPr lang="zh-CN" altLang="en-US" sz="8437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01217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833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7914684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组合 19"/>
          <p:cNvGrpSpPr>
            <a:grpSpLocks/>
          </p:cNvGrpSpPr>
          <p:nvPr/>
        </p:nvGrpSpPr>
        <p:grpSpPr bwMode="auto">
          <a:xfrm>
            <a:off x="8826888" y="4152008"/>
            <a:ext cx="3121455" cy="2104915"/>
            <a:chOff x="1160463" y="2509323"/>
            <a:chExt cx="5937970" cy="1496661"/>
          </a:xfrm>
        </p:grpSpPr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1160463" y="2509323"/>
              <a:ext cx="3195775" cy="210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矩形 18"/>
            <p:cNvSpPr>
              <a:spLocks noChangeArrowheads="1"/>
            </p:cNvSpPr>
            <p:nvPr/>
          </p:nvSpPr>
          <p:spPr bwMode="auto">
            <a:xfrm>
              <a:off x="1160463" y="2859542"/>
              <a:ext cx="5937970" cy="11464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Freeform 14"/>
          <p:cNvSpPr>
            <a:spLocks/>
          </p:cNvSpPr>
          <p:nvPr/>
        </p:nvSpPr>
        <p:spPr bwMode="auto">
          <a:xfrm>
            <a:off x="6331304" y="3499910"/>
            <a:ext cx="2175759" cy="2719699"/>
          </a:xfrm>
          <a:custGeom>
            <a:avLst/>
            <a:gdLst>
              <a:gd name="T0" fmla="*/ 716 w 716"/>
              <a:gd name="T1" fmla="*/ 895 h 895"/>
              <a:gd name="T2" fmla="*/ 0 w 716"/>
              <a:gd name="T3" fmla="*/ 895 h 895"/>
              <a:gd name="T4" fmla="*/ 357 w 716"/>
              <a:gd name="T5" fmla="*/ 0 h 895"/>
              <a:gd name="T6" fmla="*/ 716 w 716"/>
              <a:gd name="T7" fmla="*/ 895 h 895"/>
              <a:gd name="T8" fmla="*/ 716 w 716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895">
                <a:moveTo>
                  <a:pt x="716" y="895"/>
                </a:moveTo>
                <a:lnTo>
                  <a:pt x="0" y="895"/>
                </a:lnTo>
                <a:lnTo>
                  <a:pt x="357" y="0"/>
                </a:lnTo>
                <a:lnTo>
                  <a:pt x="716" y="895"/>
                </a:lnTo>
                <a:lnTo>
                  <a:pt x="716" y="895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6331303" y="3499910"/>
            <a:ext cx="1084843" cy="2719699"/>
          </a:xfrm>
          <a:custGeom>
            <a:avLst/>
            <a:gdLst>
              <a:gd name="T0" fmla="*/ 357 w 357"/>
              <a:gd name="T1" fmla="*/ 895 h 895"/>
              <a:gd name="T2" fmla="*/ 0 w 357"/>
              <a:gd name="T3" fmla="*/ 895 h 895"/>
              <a:gd name="T4" fmla="*/ 357 w 357"/>
              <a:gd name="T5" fmla="*/ 0 h 895"/>
              <a:gd name="T6" fmla="*/ 357 w 357"/>
              <a:gd name="T7" fmla="*/ 895 h 895"/>
              <a:gd name="T8" fmla="*/ 357 w 357"/>
              <a:gd name="T9" fmla="*/ 895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7" h="895">
                <a:moveTo>
                  <a:pt x="357" y="895"/>
                </a:moveTo>
                <a:lnTo>
                  <a:pt x="0" y="895"/>
                </a:lnTo>
                <a:lnTo>
                  <a:pt x="357" y="0"/>
                </a:lnTo>
                <a:lnTo>
                  <a:pt x="357" y="895"/>
                </a:lnTo>
                <a:lnTo>
                  <a:pt x="357" y="895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6331304" y="5271515"/>
            <a:ext cx="2175759" cy="948097"/>
          </a:xfrm>
          <a:custGeom>
            <a:avLst/>
            <a:gdLst>
              <a:gd name="T0" fmla="*/ 716 w 716"/>
              <a:gd name="T1" fmla="*/ 312 h 312"/>
              <a:gd name="T2" fmla="*/ 0 w 716"/>
              <a:gd name="T3" fmla="*/ 312 h 312"/>
              <a:gd name="T4" fmla="*/ 357 w 716"/>
              <a:gd name="T5" fmla="*/ 0 h 312"/>
              <a:gd name="T6" fmla="*/ 716 w 716"/>
              <a:gd name="T7" fmla="*/ 312 h 312"/>
              <a:gd name="T8" fmla="*/ 716 w 716"/>
              <a:gd name="T9" fmla="*/ 312 h 3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312">
                <a:moveTo>
                  <a:pt x="716" y="312"/>
                </a:moveTo>
                <a:lnTo>
                  <a:pt x="0" y="312"/>
                </a:lnTo>
                <a:lnTo>
                  <a:pt x="357" y="0"/>
                </a:lnTo>
                <a:lnTo>
                  <a:pt x="716" y="312"/>
                </a:lnTo>
                <a:lnTo>
                  <a:pt x="716" y="3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4602246" y="2703752"/>
            <a:ext cx="2172721" cy="3515857"/>
          </a:xfrm>
          <a:custGeom>
            <a:avLst/>
            <a:gdLst>
              <a:gd name="T0" fmla="*/ 715 w 715"/>
              <a:gd name="T1" fmla="*/ 1157 h 1157"/>
              <a:gd name="T2" fmla="*/ 0 w 715"/>
              <a:gd name="T3" fmla="*/ 1157 h 1157"/>
              <a:gd name="T4" fmla="*/ 359 w 715"/>
              <a:gd name="T5" fmla="*/ 0 h 1157"/>
              <a:gd name="T6" fmla="*/ 715 w 715"/>
              <a:gd name="T7" fmla="*/ 1157 h 1157"/>
              <a:gd name="T8" fmla="*/ 715 w 715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1157">
                <a:moveTo>
                  <a:pt x="715" y="1157"/>
                </a:moveTo>
                <a:lnTo>
                  <a:pt x="0" y="1157"/>
                </a:lnTo>
                <a:lnTo>
                  <a:pt x="359" y="0"/>
                </a:lnTo>
                <a:lnTo>
                  <a:pt x="715" y="1157"/>
                </a:lnTo>
                <a:lnTo>
                  <a:pt x="715" y="1157"/>
                </a:ln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4602245" y="2703752"/>
            <a:ext cx="1090920" cy="3515857"/>
          </a:xfrm>
          <a:custGeom>
            <a:avLst/>
            <a:gdLst>
              <a:gd name="T0" fmla="*/ 359 w 359"/>
              <a:gd name="T1" fmla="*/ 1157 h 1157"/>
              <a:gd name="T2" fmla="*/ 0 w 359"/>
              <a:gd name="T3" fmla="*/ 1157 h 1157"/>
              <a:gd name="T4" fmla="*/ 359 w 359"/>
              <a:gd name="T5" fmla="*/ 0 h 1157"/>
              <a:gd name="T6" fmla="*/ 359 w 359"/>
              <a:gd name="T7" fmla="*/ 1157 h 1157"/>
              <a:gd name="T8" fmla="*/ 359 w 359"/>
              <a:gd name="T9" fmla="*/ 1157 h 1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1157">
                <a:moveTo>
                  <a:pt x="359" y="1157"/>
                </a:moveTo>
                <a:lnTo>
                  <a:pt x="0" y="1157"/>
                </a:lnTo>
                <a:lnTo>
                  <a:pt x="359" y="0"/>
                </a:lnTo>
                <a:lnTo>
                  <a:pt x="359" y="1157"/>
                </a:lnTo>
                <a:lnTo>
                  <a:pt x="359" y="1157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4602246" y="5001063"/>
            <a:ext cx="2172721" cy="1218546"/>
          </a:xfrm>
          <a:custGeom>
            <a:avLst/>
            <a:gdLst>
              <a:gd name="T0" fmla="*/ 715 w 715"/>
              <a:gd name="T1" fmla="*/ 401 h 401"/>
              <a:gd name="T2" fmla="*/ 0 w 715"/>
              <a:gd name="T3" fmla="*/ 401 h 401"/>
              <a:gd name="T4" fmla="*/ 359 w 715"/>
              <a:gd name="T5" fmla="*/ 0 h 401"/>
              <a:gd name="T6" fmla="*/ 715 w 715"/>
              <a:gd name="T7" fmla="*/ 401 h 401"/>
              <a:gd name="T8" fmla="*/ 715 w 715"/>
              <a:gd name="T9" fmla="*/ 401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5" h="401">
                <a:moveTo>
                  <a:pt x="715" y="401"/>
                </a:moveTo>
                <a:lnTo>
                  <a:pt x="0" y="401"/>
                </a:lnTo>
                <a:lnTo>
                  <a:pt x="359" y="0"/>
                </a:lnTo>
                <a:lnTo>
                  <a:pt x="715" y="401"/>
                </a:lnTo>
                <a:lnTo>
                  <a:pt x="715" y="40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2879262" y="3047135"/>
            <a:ext cx="2166644" cy="3172476"/>
          </a:xfrm>
          <a:custGeom>
            <a:avLst/>
            <a:gdLst>
              <a:gd name="T0" fmla="*/ 713 w 713"/>
              <a:gd name="T1" fmla="*/ 1044 h 1044"/>
              <a:gd name="T2" fmla="*/ 0 w 713"/>
              <a:gd name="T3" fmla="*/ 1044 h 1044"/>
              <a:gd name="T4" fmla="*/ 356 w 713"/>
              <a:gd name="T5" fmla="*/ 0 h 1044"/>
              <a:gd name="T6" fmla="*/ 713 w 713"/>
              <a:gd name="T7" fmla="*/ 1044 h 1044"/>
              <a:gd name="T8" fmla="*/ 713 w 713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1044">
                <a:moveTo>
                  <a:pt x="713" y="1044"/>
                </a:moveTo>
                <a:lnTo>
                  <a:pt x="0" y="1044"/>
                </a:lnTo>
                <a:lnTo>
                  <a:pt x="356" y="0"/>
                </a:lnTo>
                <a:lnTo>
                  <a:pt x="713" y="1044"/>
                </a:lnTo>
                <a:lnTo>
                  <a:pt x="713" y="1044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2879261" y="3047135"/>
            <a:ext cx="1081803" cy="3172476"/>
          </a:xfrm>
          <a:custGeom>
            <a:avLst/>
            <a:gdLst>
              <a:gd name="T0" fmla="*/ 356 w 356"/>
              <a:gd name="T1" fmla="*/ 1044 h 1044"/>
              <a:gd name="T2" fmla="*/ 0 w 356"/>
              <a:gd name="T3" fmla="*/ 1044 h 1044"/>
              <a:gd name="T4" fmla="*/ 356 w 356"/>
              <a:gd name="T5" fmla="*/ 0 h 1044"/>
              <a:gd name="T6" fmla="*/ 356 w 356"/>
              <a:gd name="T7" fmla="*/ 1044 h 1044"/>
              <a:gd name="T8" fmla="*/ 356 w 356"/>
              <a:gd name="T9" fmla="*/ 1044 h 10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6" h="1044">
                <a:moveTo>
                  <a:pt x="356" y="1044"/>
                </a:moveTo>
                <a:lnTo>
                  <a:pt x="0" y="1044"/>
                </a:lnTo>
                <a:lnTo>
                  <a:pt x="356" y="0"/>
                </a:lnTo>
                <a:lnTo>
                  <a:pt x="356" y="1044"/>
                </a:lnTo>
                <a:lnTo>
                  <a:pt x="356" y="10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2879262" y="5122613"/>
            <a:ext cx="2166644" cy="1096996"/>
          </a:xfrm>
          <a:custGeom>
            <a:avLst/>
            <a:gdLst>
              <a:gd name="T0" fmla="*/ 713 w 713"/>
              <a:gd name="T1" fmla="*/ 361 h 361"/>
              <a:gd name="T2" fmla="*/ 0 w 713"/>
              <a:gd name="T3" fmla="*/ 361 h 361"/>
              <a:gd name="T4" fmla="*/ 356 w 713"/>
              <a:gd name="T5" fmla="*/ 0 h 361"/>
              <a:gd name="T6" fmla="*/ 713 w 713"/>
              <a:gd name="T7" fmla="*/ 361 h 361"/>
              <a:gd name="T8" fmla="*/ 713 w 713"/>
              <a:gd name="T9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3" h="361">
                <a:moveTo>
                  <a:pt x="713" y="361"/>
                </a:moveTo>
                <a:lnTo>
                  <a:pt x="0" y="361"/>
                </a:lnTo>
                <a:lnTo>
                  <a:pt x="356" y="0"/>
                </a:lnTo>
                <a:lnTo>
                  <a:pt x="713" y="361"/>
                </a:lnTo>
                <a:lnTo>
                  <a:pt x="713" y="36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1141085" y="4016500"/>
            <a:ext cx="2175759" cy="2203109"/>
          </a:xfrm>
          <a:custGeom>
            <a:avLst/>
            <a:gdLst>
              <a:gd name="T0" fmla="*/ 716 w 716"/>
              <a:gd name="T1" fmla="*/ 725 h 725"/>
              <a:gd name="T2" fmla="*/ 0 w 716"/>
              <a:gd name="T3" fmla="*/ 725 h 725"/>
              <a:gd name="T4" fmla="*/ 359 w 716"/>
              <a:gd name="T5" fmla="*/ 0 h 725"/>
              <a:gd name="T6" fmla="*/ 716 w 716"/>
              <a:gd name="T7" fmla="*/ 725 h 725"/>
              <a:gd name="T8" fmla="*/ 716 w 716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725">
                <a:moveTo>
                  <a:pt x="716" y="725"/>
                </a:moveTo>
                <a:lnTo>
                  <a:pt x="0" y="725"/>
                </a:lnTo>
                <a:lnTo>
                  <a:pt x="359" y="0"/>
                </a:lnTo>
                <a:lnTo>
                  <a:pt x="716" y="725"/>
                </a:lnTo>
                <a:lnTo>
                  <a:pt x="716" y="72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1141084" y="4016500"/>
            <a:ext cx="1090920" cy="2203109"/>
          </a:xfrm>
          <a:custGeom>
            <a:avLst/>
            <a:gdLst>
              <a:gd name="T0" fmla="*/ 359 w 359"/>
              <a:gd name="T1" fmla="*/ 725 h 725"/>
              <a:gd name="T2" fmla="*/ 0 w 359"/>
              <a:gd name="T3" fmla="*/ 725 h 725"/>
              <a:gd name="T4" fmla="*/ 359 w 359"/>
              <a:gd name="T5" fmla="*/ 0 h 725"/>
              <a:gd name="T6" fmla="*/ 359 w 359"/>
              <a:gd name="T7" fmla="*/ 725 h 725"/>
              <a:gd name="T8" fmla="*/ 359 w 359"/>
              <a:gd name="T9" fmla="*/ 725 h 7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9" h="725">
                <a:moveTo>
                  <a:pt x="359" y="725"/>
                </a:moveTo>
                <a:lnTo>
                  <a:pt x="0" y="725"/>
                </a:lnTo>
                <a:lnTo>
                  <a:pt x="359" y="0"/>
                </a:lnTo>
                <a:lnTo>
                  <a:pt x="359" y="725"/>
                </a:lnTo>
                <a:lnTo>
                  <a:pt x="359" y="72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1141085" y="5459917"/>
            <a:ext cx="2175759" cy="759692"/>
          </a:xfrm>
          <a:custGeom>
            <a:avLst/>
            <a:gdLst>
              <a:gd name="T0" fmla="*/ 716 w 716"/>
              <a:gd name="T1" fmla="*/ 250 h 250"/>
              <a:gd name="T2" fmla="*/ 0 w 716"/>
              <a:gd name="T3" fmla="*/ 250 h 250"/>
              <a:gd name="T4" fmla="*/ 359 w 716"/>
              <a:gd name="T5" fmla="*/ 0 h 250"/>
              <a:gd name="T6" fmla="*/ 716 w 716"/>
              <a:gd name="T7" fmla="*/ 250 h 250"/>
              <a:gd name="T8" fmla="*/ 716 w 716"/>
              <a:gd name="T9" fmla="*/ 250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6" h="250">
                <a:moveTo>
                  <a:pt x="716" y="250"/>
                </a:moveTo>
                <a:lnTo>
                  <a:pt x="0" y="250"/>
                </a:lnTo>
                <a:lnTo>
                  <a:pt x="359" y="0"/>
                </a:lnTo>
                <a:lnTo>
                  <a:pt x="716" y="250"/>
                </a:lnTo>
                <a:lnTo>
                  <a:pt x="716" y="25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9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438246" y="3572844"/>
            <a:ext cx="1502188" cy="422388"/>
            <a:chOff x="960626" y="2437608"/>
            <a:chExt cx="1068281" cy="300381"/>
          </a:xfrm>
        </p:grpSpPr>
        <p:sp>
          <p:nvSpPr>
            <p:cNvPr id="2058" name="Freeform 39"/>
            <p:cNvSpPr>
              <a:spLocks/>
            </p:cNvSpPr>
            <p:nvPr/>
          </p:nvSpPr>
          <p:spPr bwMode="auto">
            <a:xfrm>
              <a:off x="960626" y="2437608"/>
              <a:ext cx="1068281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7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7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9" name="Freeform 40"/>
            <p:cNvSpPr>
              <a:spLocks/>
            </p:cNvSpPr>
            <p:nvPr/>
          </p:nvSpPr>
          <p:spPr bwMode="auto">
            <a:xfrm>
              <a:off x="1001129" y="2476507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29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29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29"/>
                    <a:pt x="165" y="29"/>
                    <a:pt x="165" y="29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2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2" name="TextBox 2061"/>
            <p:cNvSpPr txBox="1"/>
            <p:nvPr/>
          </p:nvSpPr>
          <p:spPr>
            <a:xfrm>
              <a:off x="1141831" y="2460759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168426" y="2588282"/>
            <a:ext cx="1512869" cy="422388"/>
            <a:chOff x="2191044" y="1737437"/>
            <a:chExt cx="1075877" cy="300381"/>
          </a:xfrm>
        </p:grpSpPr>
        <p:sp>
          <p:nvSpPr>
            <p:cNvPr id="2055" name="Freeform 36"/>
            <p:cNvSpPr>
              <a:spLocks/>
            </p:cNvSpPr>
            <p:nvPr/>
          </p:nvSpPr>
          <p:spPr bwMode="auto">
            <a:xfrm>
              <a:off x="2191044" y="1737437"/>
              <a:ext cx="1075877" cy="300381"/>
            </a:xfrm>
            <a:custGeom>
              <a:avLst/>
              <a:gdLst>
                <a:gd name="T0" fmla="*/ 21 w 180"/>
                <a:gd name="T1" fmla="*/ 0 h 59"/>
                <a:gd name="T2" fmla="*/ 159 w 180"/>
                <a:gd name="T3" fmla="*/ 0 h 59"/>
                <a:gd name="T4" fmla="*/ 180 w 180"/>
                <a:gd name="T5" fmla="*/ 22 h 59"/>
                <a:gd name="T6" fmla="*/ 180 w 180"/>
                <a:gd name="T7" fmla="*/ 38 h 59"/>
                <a:gd name="T8" fmla="*/ 159 w 180"/>
                <a:gd name="T9" fmla="*/ 59 h 59"/>
                <a:gd name="T10" fmla="*/ 21 w 180"/>
                <a:gd name="T11" fmla="*/ 59 h 59"/>
                <a:gd name="T12" fmla="*/ 0 w 180"/>
                <a:gd name="T13" fmla="*/ 38 h 59"/>
                <a:gd name="T14" fmla="*/ 0 w 180"/>
                <a:gd name="T15" fmla="*/ 22 h 59"/>
                <a:gd name="T16" fmla="*/ 21 w 180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0" h="59">
                  <a:moveTo>
                    <a:pt x="21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70" y="0"/>
                    <a:pt x="180" y="10"/>
                    <a:pt x="180" y="22"/>
                  </a:cubicBezTo>
                  <a:cubicBezTo>
                    <a:pt x="180" y="38"/>
                    <a:pt x="180" y="38"/>
                    <a:pt x="180" y="38"/>
                  </a:cubicBezTo>
                  <a:cubicBezTo>
                    <a:pt x="180" y="50"/>
                    <a:pt x="170" y="59"/>
                    <a:pt x="159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10" y="59"/>
                    <a:pt x="0" y="50"/>
                    <a:pt x="0" y="38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10"/>
                    <a:pt x="10" y="0"/>
                    <a:pt x="21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6" name="Freeform 37"/>
            <p:cNvSpPr>
              <a:spLocks/>
            </p:cNvSpPr>
            <p:nvPr/>
          </p:nvSpPr>
          <p:spPr bwMode="auto">
            <a:xfrm>
              <a:off x="2239142" y="1778497"/>
              <a:ext cx="979681" cy="224746"/>
            </a:xfrm>
            <a:custGeom>
              <a:avLst/>
              <a:gdLst>
                <a:gd name="T0" fmla="*/ 13 w 164"/>
                <a:gd name="T1" fmla="*/ 0 h 44"/>
                <a:gd name="T2" fmla="*/ 151 w 164"/>
                <a:gd name="T3" fmla="*/ 0 h 44"/>
                <a:gd name="T4" fmla="*/ 164 w 164"/>
                <a:gd name="T5" fmla="*/ 14 h 44"/>
                <a:gd name="T6" fmla="*/ 164 w 164"/>
                <a:gd name="T7" fmla="*/ 30 h 44"/>
                <a:gd name="T8" fmla="*/ 151 w 164"/>
                <a:gd name="T9" fmla="*/ 44 h 44"/>
                <a:gd name="T10" fmla="*/ 13 w 164"/>
                <a:gd name="T11" fmla="*/ 44 h 44"/>
                <a:gd name="T12" fmla="*/ 0 w 164"/>
                <a:gd name="T13" fmla="*/ 30 h 44"/>
                <a:gd name="T14" fmla="*/ 0 w 164"/>
                <a:gd name="T15" fmla="*/ 14 h 44"/>
                <a:gd name="T16" fmla="*/ 13 w 164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4" h="44">
                  <a:moveTo>
                    <a:pt x="13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8" y="0"/>
                    <a:pt x="164" y="6"/>
                    <a:pt x="164" y="14"/>
                  </a:cubicBezTo>
                  <a:cubicBezTo>
                    <a:pt x="164" y="30"/>
                    <a:pt x="164" y="30"/>
                    <a:pt x="164" y="30"/>
                  </a:cubicBezTo>
                  <a:cubicBezTo>
                    <a:pt x="164" y="37"/>
                    <a:pt x="158" y="44"/>
                    <a:pt x="151" y="44"/>
                  </a:cubicBezTo>
                  <a:cubicBezTo>
                    <a:pt x="13" y="44"/>
                    <a:pt x="13" y="44"/>
                    <a:pt x="13" y="44"/>
                  </a:cubicBezTo>
                  <a:cubicBezTo>
                    <a:pt x="6" y="44"/>
                    <a:pt x="0" y="37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376047" y="1759618"/>
              <a:ext cx="705873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897070" y="2257057"/>
            <a:ext cx="1505750" cy="416310"/>
            <a:chOff x="3420369" y="1501886"/>
            <a:chExt cx="1070814" cy="296059"/>
          </a:xfrm>
        </p:grpSpPr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420369" y="1501886"/>
              <a:ext cx="1070814" cy="296059"/>
            </a:xfrm>
            <a:custGeom>
              <a:avLst/>
              <a:gdLst>
                <a:gd name="T0" fmla="*/ 21 w 179"/>
                <a:gd name="T1" fmla="*/ 0 h 58"/>
                <a:gd name="T2" fmla="*/ 158 w 179"/>
                <a:gd name="T3" fmla="*/ 0 h 58"/>
                <a:gd name="T4" fmla="*/ 179 w 179"/>
                <a:gd name="T5" fmla="*/ 21 h 58"/>
                <a:gd name="T6" fmla="*/ 179 w 179"/>
                <a:gd name="T7" fmla="*/ 37 h 58"/>
                <a:gd name="T8" fmla="*/ 158 w 179"/>
                <a:gd name="T9" fmla="*/ 58 h 58"/>
                <a:gd name="T10" fmla="*/ 21 w 179"/>
                <a:gd name="T11" fmla="*/ 58 h 58"/>
                <a:gd name="T12" fmla="*/ 0 w 179"/>
                <a:gd name="T13" fmla="*/ 37 h 58"/>
                <a:gd name="T14" fmla="*/ 0 w 179"/>
                <a:gd name="T15" fmla="*/ 21 h 58"/>
                <a:gd name="T16" fmla="*/ 21 w 179"/>
                <a:gd name="T17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8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9"/>
                    <a:pt x="179" y="21"/>
                  </a:cubicBezTo>
                  <a:cubicBezTo>
                    <a:pt x="179" y="37"/>
                    <a:pt x="179" y="37"/>
                    <a:pt x="179" y="37"/>
                  </a:cubicBezTo>
                  <a:cubicBezTo>
                    <a:pt x="179" y="49"/>
                    <a:pt x="170" y="58"/>
                    <a:pt x="158" y="58"/>
                  </a:cubicBezTo>
                  <a:cubicBezTo>
                    <a:pt x="21" y="58"/>
                    <a:pt x="21" y="58"/>
                    <a:pt x="21" y="58"/>
                  </a:cubicBezTo>
                  <a:cubicBezTo>
                    <a:pt x="9" y="58"/>
                    <a:pt x="0" y="49"/>
                    <a:pt x="0" y="37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9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8" name="Freeform 31"/>
            <p:cNvSpPr>
              <a:spLocks/>
            </p:cNvSpPr>
            <p:nvPr/>
          </p:nvSpPr>
          <p:spPr bwMode="auto">
            <a:xfrm>
              <a:off x="3463404" y="1538623"/>
              <a:ext cx="984744" cy="224746"/>
            </a:xfrm>
            <a:custGeom>
              <a:avLst/>
              <a:gdLst>
                <a:gd name="T0" fmla="*/ 14 w 165"/>
                <a:gd name="T1" fmla="*/ 0 h 44"/>
                <a:gd name="T2" fmla="*/ 151 w 165"/>
                <a:gd name="T3" fmla="*/ 0 h 44"/>
                <a:gd name="T4" fmla="*/ 165 w 165"/>
                <a:gd name="T5" fmla="*/ 14 h 44"/>
                <a:gd name="T6" fmla="*/ 165 w 165"/>
                <a:gd name="T7" fmla="*/ 30 h 44"/>
                <a:gd name="T8" fmla="*/ 151 w 165"/>
                <a:gd name="T9" fmla="*/ 44 h 44"/>
                <a:gd name="T10" fmla="*/ 14 w 165"/>
                <a:gd name="T11" fmla="*/ 44 h 44"/>
                <a:gd name="T12" fmla="*/ 0 w 165"/>
                <a:gd name="T13" fmla="*/ 30 h 44"/>
                <a:gd name="T14" fmla="*/ 0 w 165"/>
                <a:gd name="T15" fmla="*/ 14 h 44"/>
                <a:gd name="T16" fmla="*/ 14 w 165"/>
                <a:gd name="T17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4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4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8"/>
                    <a:pt x="159" y="44"/>
                    <a:pt x="151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6" y="44"/>
                    <a:pt x="0" y="38"/>
                    <a:pt x="0" y="30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602840" y="1522948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27504" y="3056251"/>
            <a:ext cx="1505750" cy="422388"/>
            <a:chOff x="4650967" y="2070233"/>
            <a:chExt cx="1070814" cy="300381"/>
          </a:xfrm>
        </p:grpSpPr>
        <p:sp>
          <p:nvSpPr>
            <p:cNvPr id="2052" name="Freeform 33"/>
            <p:cNvSpPr>
              <a:spLocks/>
            </p:cNvSpPr>
            <p:nvPr/>
          </p:nvSpPr>
          <p:spPr bwMode="auto">
            <a:xfrm>
              <a:off x="4650967" y="2070233"/>
              <a:ext cx="1070814" cy="300381"/>
            </a:xfrm>
            <a:custGeom>
              <a:avLst/>
              <a:gdLst>
                <a:gd name="T0" fmla="*/ 21 w 179"/>
                <a:gd name="T1" fmla="*/ 0 h 59"/>
                <a:gd name="T2" fmla="*/ 158 w 179"/>
                <a:gd name="T3" fmla="*/ 0 h 59"/>
                <a:gd name="T4" fmla="*/ 179 w 179"/>
                <a:gd name="T5" fmla="*/ 21 h 59"/>
                <a:gd name="T6" fmla="*/ 179 w 179"/>
                <a:gd name="T7" fmla="*/ 38 h 59"/>
                <a:gd name="T8" fmla="*/ 158 w 179"/>
                <a:gd name="T9" fmla="*/ 59 h 59"/>
                <a:gd name="T10" fmla="*/ 21 w 179"/>
                <a:gd name="T11" fmla="*/ 59 h 59"/>
                <a:gd name="T12" fmla="*/ 0 w 179"/>
                <a:gd name="T13" fmla="*/ 38 h 59"/>
                <a:gd name="T14" fmla="*/ 0 w 179"/>
                <a:gd name="T15" fmla="*/ 21 h 59"/>
                <a:gd name="T16" fmla="*/ 21 w 179"/>
                <a:gd name="T1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9" h="59">
                  <a:moveTo>
                    <a:pt x="21" y="0"/>
                  </a:moveTo>
                  <a:cubicBezTo>
                    <a:pt x="158" y="0"/>
                    <a:pt x="158" y="0"/>
                    <a:pt x="158" y="0"/>
                  </a:cubicBezTo>
                  <a:cubicBezTo>
                    <a:pt x="170" y="0"/>
                    <a:pt x="179" y="10"/>
                    <a:pt x="179" y="21"/>
                  </a:cubicBezTo>
                  <a:cubicBezTo>
                    <a:pt x="179" y="38"/>
                    <a:pt x="179" y="38"/>
                    <a:pt x="179" y="38"/>
                  </a:cubicBezTo>
                  <a:cubicBezTo>
                    <a:pt x="179" y="49"/>
                    <a:pt x="170" y="59"/>
                    <a:pt x="158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9" y="59"/>
                    <a:pt x="0" y="49"/>
                    <a:pt x="0" y="38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10"/>
                    <a:pt x="9" y="0"/>
                    <a:pt x="21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3" name="Freeform 34"/>
            <p:cNvSpPr>
              <a:spLocks/>
            </p:cNvSpPr>
            <p:nvPr/>
          </p:nvSpPr>
          <p:spPr bwMode="auto">
            <a:xfrm>
              <a:off x="4692737" y="2109132"/>
              <a:ext cx="987275" cy="220423"/>
            </a:xfrm>
            <a:custGeom>
              <a:avLst/>
              <a:gdLst>
                <a:gd name="T0" fmla="*/ 14 w 165"/>
                <a:gd name="T1" fmla="*/ 0 h 43"/>
                <a:gd name="T2" fmla="*/ 151 w 165"/>
                <a:gd name="T3" fmla="*/ 0 h 43"/>
                <a:gd name="T4" fmla="*/ 165 w 165"/>
                <a:gd name="T5" fmla="*/ 13 h 43"/>
                <a:gd name="T6" fmla="*/ 165 w 165"/>
                <a:gd name="T7" fmla="*/ 30 h 43"/>
                <a:gd name="T8" fmla="*/ 151 w 165"/>
                <a:gd name="T9" fmla="*/ 43 h 43"/>
                <a:gd name="T10" fmla="*/ 14 w 165"/>
                <a:gd name="T11" fmla="*/ 43 h 43"/>
                <a:gd name="T12" fmla="*/ 0 w 165"/>
                <a:gd name="T13" fmla="*/ 30 h 43"/>
                <a:gd name="T14" fmla="*/ 0 w 165"/>
                <a:gd name="T15" fmla="*/ 13 h 43"/>
                <a:gd name="T16" fmla="*/ 14 w 165"/>
                <a:gd name="T17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5" h="43">
                  <a:moveTo>
                    <a:pt x="14" y="0"/>
                  </a:moveTo>
                  <a:cubicBezTo>
                    <a:pt x="151" y="0"/>
                    <a:pt x="151" y="0"/>
                    <a:pt x="151" y="0"/>
                  </a:cubicBezTo>
                  <a:cubicBezTo>
                    <a:pt x="159" y="0"/>
                    <a:pt x="165" y="6"/>
                    <a:pt x="165" y="13"/>
                  </a:cubicBezTo>
                  <a:cubicBezTo>
                    <a:pt x="165" y="30"/>
                    <a:pt x="165" y="30"/>
                    <a:pt x="165" y="30"/>
                  </a:cubicBezTo>
                  <a:cubicBezTo>
                    <a:pt x="165" y="37"/>
                    <a:pt x="159" y="43"/>
                    <a:pt x="151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6" y="43"/>
                    <a:pt x="0" y="37"/>
                    <a:pt x="0" y="3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4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833438" y="2101575"/>
              <a:ext cx="705872" cy="1736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90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zh-CN" altLang="en-US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067" name="TextBox 2066"/>
          <p:cNvSpPr txBox="1"/>
          <p:nvPr/>
        </p:nvSpPr>
        <p:spPr>
          <a:xfrm>
            <a:off x="1931886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54%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702639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78%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413505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098577" y="5608693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67%</a:t>
            </a:r>
            <a:endParaRPr lang="zh-CN" altLang="en-US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3113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矩形 82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963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矩形 29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28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16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6"/>
          <p:cNvGrpSpPr/>
          <p:nvPr/>
        </p:nvGrpSpPr>
        <p:grpSpPr>
          <a:xfrm>
            <a:off x="353" y="3025603"/>
            <a:ext cx="6192039" cy="162011"/>
            <a:chOff x="0" y="2341322"/>
            <a:chExt cx="4403469" cy="115214"/>
          </a:xfrm>
          <a:solidFill>
            <a:schemeClr val="accent1"/>
          </a:solidFill>
        </p:grpSpPr>
        <p:sp>
          <p:nvSpPr>
            <p:cNvPr id="13" name="Rectangle 12"/>
            <p:cNvSpPr/>
            <p:nvPr/>
          </p:nvSpPr>
          <p:spPr>
            <a:xfrm>
              <a:off x="0" y="2341322"/>
              <a:ext cx="4403469" cy="4571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3535074" y="2387041"/>
              <a:ext cx="868395" cy="69495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1450672">
                <a:defRPr/>
              </a:pPr>
              <a:endParaRPr lang="en-US" sz="2669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4845199" y="3421633"/>
            <a:ext cx="439248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altLang="zh-CN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r>
              <a:rPr lang="zh-CN" altLang="en-US" sz="4800" dirty="0" smtClean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年度</a:t>
            </a:r>
            <a:r>
              <a:rPr lang="zh-CN" altLang="en-US" sz="4800" dirty="0">
                <a:solidFill>
                  <a:schemeClr val="accent1"/>
                </a:solidFill>
                <a:ea typeface="微软雅黑" panose="020B0503020204020204" pitchFamily="34" charset="-122"/>
                <a:cs typeface="+mn-ea"/>
                <a:sym typeface="+mn-lt"/>
              </a:rPr>
              <a:t>工作概述</a:t>
            </a:r>
          </a:p>
        </p:txBody>
      </p:sp>
      <p:sp>
        <p:nvSpPr>
          <p:cNvPr id="9" name="TextBox 11"/>
          <p:cNvSpPr txBox="1"/>
          <p:nvPr/>
        </p:nvSpPr>
        <p:spPr>
          <a:xfrm>
            <a:off x="4739063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6718356" y="4280784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739063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18356" y="4648865"/>
            <a:ext cx="24747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lang="zh-CN" altLang="en-US" sz="1400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lang="en-US" altLang="zh-CN" sz="14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05017049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4359082" y="2137401"/>
            <a:ext cx="4704997" cy="4324372"/>
            <a:chOff x="3392215" y="1614026"/>
            <a:chExt cx="5407569" cy="4970110"/>
          </a:xfrm>
        </p:grpSpPr>
        <p:sp>
          <p:nvSpPr>
            <p:cNvPr id="4" name="Freeform 6"/>
            <p:cNvSpPr>
              <a:spLocks noEditPoints="1"/>
            </p:cNvSpPr>
            <p:nvPr/>
          </p:nvSpPr>
          <p:spPr bwMode="auto">
            <a:xfrm>
              <a:off x="6399045" y="4571163"/>
              <a:ext cx="364143" cy="366587"/>
            </a:xfrm>
            <a:custGeom>
              <a:avLst/>
              <a:gdLst>
                <a:gd name="T0" fmla="*/ 143 w 189"/>
                <a:gd name="T1" fmla="*/ 160 h 190"/>
                <a:gd name="T2" fmla="*/ 160 w 189"/>
                <a:gd name="T3" fmla="*/ 163 h 190"/>
                <a:gd name="T4" fmla="*/ 161 w 189"/>
                <a:gd name="T5" fmla="*/ 153 h 190"/>
                <a:gd name="T6" fmla="*/ 171 w 189"/>
                <a:gd name="T7" fmla="*/ 143 h 190"/>
                <a:gd name="T8" fmla="*/ 177 w 189"/>
                <a:gd name="T9" fmla="*/ 133 h 190"/>
                <a:gd name="T10" fmla="*/ 175 w 189"/>
                <a:gd name="T11" fmla="*/ 118 h 190"/>
                <a:gd name="T12" fmla="*/ 188 w 189"/>
                <a:gd name="T13" fmla="*/ 113 h 190"/>
                <a:gd name="T14" fmla="*/ 175 w 189"/>
                <a:gd name="T15" fmla="*/ 101 h 190"/>
                <a:gd name="T16" fmla="*/ 189 w 189"/>
                <a:gd name="T17" fmla="*/ 90 h 190"/>
                <a:gd name="T18" fmla="*/ 182 w 189"/>
                <a:gd name="T19" fmla="*/ 83 h 190"/>
                <a:gd name="T20" fmla="*/ 181 w 189"/>
                <a:gd name="T21" fmla="*/ 69 h 190"/>
                <a:gd name="T22" fmla="*/ 177 w 189"/>
                <a:gd name="T23" fmla="*/ 58 h 190"/>
                <a:gd name="T24" fmla="*/ 168 w 189"/>
                <a:gd name="T25" fmla="*/ 47 h 190"/>
                <a:gd name="T26" fmla="*/ 169 w 189"/>
                <a:gd name="T27" fmla="*/ 37 h 190"/>
                <a:gd name="T28" fmla="*/ 152 w 189"/>
                <a:gd name="T29" fmla="*/ 38 h 190"/>
                <a:gd name="T30" fmla="*/ 153 w 189"/>
                <a:gd name="T31" fmla="*/ 20 h 190"/>
                <a:gd name="T32" fmla="*/ 142 w 189"/>
                <a:gd name="T33" fmla="*/ 21 h 190"/>
                <a:gd name="T34" fmla="*/ 131 w 189"/>
                <a:gd name="T35" fmla="*/ 13 h 190"/>
                <a:gd name="T36" fmla="*/ 120 w 189"/>
                <a:gd name="T37" fmla="*/ 9 h 190"/>
                <a:gd name="T38" fmla="*/ 106 w 189"/>
                <a:gd name="T39" fmla="*/ 8 h 190"/>
                <a:gd name="T40" fmla="*/ 99 w 189"/>
                <a:gd name="T41" fmla="*/ 1 h 190"/>
                <a:gd name="T42" fmla="*/ 88 w 189"/>
                <a:gd name="T43" fmla="*/ 15 h 190"/>
                <a:gd name="T44" fmla="*/ 76 w 189"/>
                <a:gd name="T45" fmla="*/ 2 h 190"/>
                <a:gd name="T46" fmla="*/ 70 w 189"/>
                <a:gd name="T47" fmla="*/ 11 h 190"/>
                <a:gd name="T48" fmla="*/ 57 w 189"/>
                <a:gd name="T49" fmla="*/ 14 h 190"/>
                <a:gd name="T50" fmla="*/ 47 w 189"/>
                <a:gd name="T51" fmla="*/ 13 h 190"/>
                <a:gd name="T52" fmla="*/ 46 w 189"/>
                <a:gd name="T53" fmla="*/ 31 h 190"/>
                <a:gd name="T54" fmla="*/ 29 w 189"/>
                <a:gd name="T55" fmla="*/ 27 h 190"/>
                <a:gd name="T56" fmla="*/ 28 w 189"/>
                <a:gd name="T57" fmla="*/ 38 h 190"/>
                <a:gd name="T58" fmla="*/ 18 w 189"/>
                <a:gd name="T59" fmla="*/ 47 h 190"/>
                <a:gd name="T60" fmla="*/ 13 w 189"/>
                <a:gd name="T61" fmla="*/ 58 h 190"/>
                <a:gd name="T62" fmla="*/ 14 w 189"/>
                <a:gd name="T63" fmla="*/ 73 h 190"/>
                <a:gd name="T64" fmla="*/ 2 w 189"/>
                <a:gd name="T65" fmla="*/ 77 h 190"/>
                <a:gd name="T66" fmla="*/ 14 w 189"/>
                <a:gd name="T67" fmla="*/ 89 h 190"/>
                <a:gd name="T68" fmla="*/ 0 w 189"/>
                <a:gd name="T69" fmla="*/ 100 h 190"/>
                <a:gd name="T70" fmla="*/ 7 w 189"/>
                <a:gd name="T71" fmla="*/ 108 h 190"/>
                <a:gd name="T72" fmla="*/ 8 w 189"/>
                <a:gd name="T73" fmla="*/ 121 h 190"/>
                <a:gd name="T74" fmla="*/ 13 w 189"/>
                <a:gd name="T75" fmla="*/ 133 h 190"/>
                <a:gd name="T76" fmla="*/ 21 w 189"/>
                <a:gd name="T77" fmla="*/ 144 h 190"/>
                <a:gd name="T78" fmla="*/ 20 w 189"/>
                <a:gd name="T79" fmla="*/ 154 h 190"/>
                <a:gd name="T80" fmla="*/ 37 w 189"/>
                <a:gd name="T81" fmla="*/ 152 h 190"/>
                <a:gd name="T82" fmla="*/ 37 w 189"/>
                <a:gd name="T83" fmla="*/ 170 h 190"/>
                <a:gd name="T84" fmla="*/ 47 w 189"/>
                <a:gd name="T85" fmla="*/ 169 h 190"/>
                <a:gd name="T86" fmla="*/ 58 w 189"/>
                <a:gd name="T87" fmla="*/ 177 h 190"/>
                <a:gd name="T88" fmla="*/ 69 w 189"/>
                <a:gd name="T89" fmla="*/ 182 h 190"/>
                <a:gd name="T90" fmla="*/ 83 w 189"/>
                <a:gd name="T91" fmla="*/ 183 h 190"/>
                <a:gd name="T92" fmla="*/ 90 w 189"/>
                <a:gd name="T93" fmla="*/ 190 h 190"/>
                <a:gd name="T94" fmla="*/ 101 w 189"/>
                <a:gd name="T95" fmla="*/ 176 h 190"/>
                <a:gd name="T96" fmla="*/ 113 w 189"/>
                <a:gd name="T97" fmla="*/ 188 h 190"/>
                <a:gd name="T98" fmla="*/ 119 w 189"/>
                <a:gd name="T99" fmla="*/ 180 h 190"/>
                <a:gd name="T100" fmla="*/ 133 w 189"/>
                <a:gd name="T101" fmla="*/ 177 h 190"/>
                <a:gd name="T102" fmla="*/ 142 w 189"/>
                <a:gd name="T103" fmla="*/ 177 h 190"/>
                <a:gd name="T104" fmla="*/ 80 w 189"/>
                <a:gd name="T105" fmla="*/ 66 h 190"/>
                <a:gd name="T106" fmla="*/ 78 w 189"/>
                <a:gd name="T107" fmla="*/ 74 h 190"/>
                <a:gd name="T108" fmla="*/ 113 w 189"/>
                <a:gd name="T109" fmla="*/ 85 h 190"/>
                <a:gd name="T110" fmla="*/ 66 w 189"/>
                <a:gd name="T111" fmla="*/ 109 h 190"/>
                <a:gd name="T112" fmla="*/ 74 w 189"/>
                <a:gd name="T113" fmla="*/ 112 h 190"/>
                <a:gd name="T114" fmla="*/ 88 w 189"/>
                <a:gd name="T115" fmla="*/ 82 h 190"/>
                <a:gd name="T116" fmla="*/ 81 w 189"/>
                <a:gd name="T117" fmla="*/ 102 h 190"/>
                <a:gd name="T118" fmla="*/ 112 w 189"/>
                <a:gd name="T11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9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0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0" y="163"/>
                  </a:cubicBezTo>
                  <a:cubicBezTo>
                    <a:pt x="161" y="162"/>
                    <a:pt x="162" y="162"/>
                    <a:pt x="163" y="161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8" y="151"/>
                    <a:pt x="157" y="147"/>
                    <a:pt x="159" y="144"/>
                  </a:cubicBezTo>
                  <a:cubicBezTo>
                    <a:pt x="161" y="140"/>
                    <a:pt x="166" y="140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1" y="130"/>
                    <a:pt x="169" y="127"/>
                    <a:pt x="171" y="123"/>
                  </a:cubicBezTo>
                  <a:cubicBezTo>
                    <a:pt x="169" y="120"/>
                    <a:pt x="172" y="116"/>
                    <a:pt x="175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3" y="121"/>
                    <a:pt x="186" y="119"/>
                    <a:pt x="187" y="117"/>
                  </a:cubicBezTo>
                  <a:cubicBezTo>
                    <a:pt x="187" y="116"/>
                    <a:pt x="187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78" y="108"/>
                    <a:pt x="175" y="104"/>
                    <a:pt x="175" y="101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89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3" y="78"/>
                  </a:cubicBezTo>
                  <a:cubicBezTo>
                    <a:pt x="173" y="74"/>
                    <a:pt x="175" y="70"/>
                    <a:pt x="179" y="70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4"/>
                  </a:cubicBezTo>
                  <a:cubicBezTo>
                    <a:pt x="183" y="62"/>
                    <a:pt x="183" y="61"/>
                    <a:pt x="182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5" y="56"/>
                  </a:cubicBezTo>
                  <a:cubicBezTo>
                    <a:pt x="164" y="53"/>
                    <a:pt x="165" y="49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1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7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2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20"/>
                    <a:pt x="151" y="19"/>
                    <a:pt x="150" y="18"/>
                  </a:cubicBezTo>
                  <a:cubicBezTo>
                    <a:pt x="147" y="17"/>
                    <a:pt x="145" y="17"/>
                    <a:pt x="143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25"/>
                    <a:pt x="136" y="26"/>
                    <a:pt x="133" y="24"/>
                  </a:cubicBezTo>
                  <a:cubicBezTo>
                    <a:pt x="130" y="22"/>
                    <a:pt x="128" y="18"/>
                    <a:pt x="130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7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5" y="12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4"/>
                    <a:pt x="105" y="1"/>
                    <a:pt x="103" y="1"/>
                  </a:cubicBezTo>
                  <a:cubicBezTo>
                    <a:pt x="102" y="1"/>
                    <a:pt x="100" y="1"/>
                    <a:pt x="99" y="1"/>
                  </a:cubicBezTo>
                  <a:cubicBezTo>
                    <a:pt x="97" y="0"/>
                    <a:pt x="94" y="3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8" y="15"/>
                  </a:cubicBezTo>
                  <a:cubicBezTo>
                    <a:pt x="85" y="15"/>
                    <a:pt x="81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8" y="2"/>
                    <a:pt x="76" y="2"/>
                  </a:cubicBezTo>
                  <a:cubicBezTo>
                    <a:pt x="75" y="3"/>
                    <a:pt x="73" y="3"/>
                    <a:pt x="72" y="3"/>
                  </a:cubicBezTo>
                  <a:cubicBezTo>
                    <a:pt x="70" y="4"/>
                    <a:pt x="68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69" y="18"/>
                    <a:pt x="66" y="20"/>
                  </a:cubicBezTo>
                  <a:cubicBezTo>
                    <a:pt x="62" y="21"/>
                    <a:pt x="58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4"/>
                    <a:pt x="44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9" y="24"/>
                    <a:pt x="49" y="29"/>
                    <a:pt x="46" y="31"/>
                  </a:cubicBezTo>
                  <a:cubicBezTo>
                    <a:pt x="43" y="33"/>
                    <a:pt x="38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6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4" y="35"/>
                    <a:pt x="26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1" y="40"/>
                    <a:pt x="32" y="44"/>
                    <a:pt x="29" y="47"/>
                  </a:cubicBezTo>
                  <a:cubicBezTo>
                    <a:pt x="27" y="50"/>
                    <a:pt x="23" y="51"/>
                    <a:pt x="20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6" y="46"/>
                    <a:pt x="13" y="46"/>
                    <a:pt x="12" y="48"/>
                  </a:cubicBezTo>
                  <a:cubicBezTo>
                    <a:pt x="12" y="50"/>
                    <a:pt x="11" y="51"/>
                    <a:pt x="10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1"/>
                    <a:pt x="17" y="74"/>
                    <a:pt x="14" y="7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6" y="70"/>
                    <a:pt x="3" y="71"/>
                    <a:pt x="2" y="74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5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6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07"/>
                    <a:pt x="3" y="108"/>
                    <a:pt x="5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11" y="107"/>
                    <a:pt x="14" y="109"/>
                    <a:pt x="15" y="112"/>
                  </a:cubicBezTo>
                  <a:cubicBezTo>
                    <a:pt x="17" y="116"/>
                    <a:pt x="14" y="120"/>
                    <a:pt x="10" y="12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6" y="122"/>
                    <a:pt x="4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0" y="134"/>
                    <a:pt x="13" y="133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6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0" y="150"/>
                    <a:pt x="34" y="150"/>
                    <a:pt x="37" y="152"/>
                  </a:cubicBezTo>
                  <a:cubicBezTo>
                    <a:pt x="40" y="155"/>
                    <a:pt x="40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4" y="165"/>
                    <a:pt x="34" y="169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8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80"/>
                    <a:pt x="58" y="182"/>
                    <a:pt x="60" y="183"/>
                  </a:cubicBezTo>
                  <a:cubicBezTo>
                    <a:pt x="61" y="184"/>
                    <a:pt x="62" y="184"/>
                    <a:pt x="64" y="185"/>
                  </a:cubicBezTo>
                  <a:cubicBezTo>
                    <a:pt x="66" y="186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0" y="176"/>
                    <a:pt x="73" y="174"/>
                    <a:pt x="77" y="174"/>
                  </a:cubicBezTo>
                  <a:cubicBezTo>
                    <a:pt x="81" y="174"/>
                    <a:pt x="84" y="179"/>
                    <a:pt x="83" y="183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82" y="187"/>
                    <a:pt x="84" y="189"/>
                    <a:pt x="86" y="190"/>
                  </a:cubicBezTo>
                  <a:cubicBezTo>
                    <a:pt x="87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4" y="185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4" y="188"/>
                    <a:pt x="116" y="188"/>
                    <a:pt x="117" y="187"/>
                  </a:cubicBezTo>
                  <a:cubicBezTo>
                    <a:pt x="119" y="187"/>
                    <a:pt x="121" y="184"/>
                    <a:pt x="120" y="182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8" y="176"/>
                    <a:pt x="120" y="171"/>
                    <a:pt x="124" y="171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3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moveTo>
                    <a:pt x="78" y="74"/>
                  </a:moveTo>
                  <a:cubicBezTo>
                    <a:pt x="76" y="71"/>
                    <a:pt x="77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89" y="72"/>
                    <a:pt x="88" y="75"/>
                    <a:pt x="86" y="77"/>
                  </a:cubicBezTo>
                  <a:cubicBezTo>
                    <a:pt x="83" y="78"/>
                    <a:pt x="79" y="77"/>
                    <a:pt x="78" y="74"/>
                  </a:cubicBezTo>
                  <a:moveTo>
                    <a:pt x="123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8" y="76"/>
                    <a:pt x="122" y="77"/>
                    <a:pt x="123" y="80"/>
                  </a:cubicBezTo>
                  <a:moveTo>
                    <a:pt x="66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1" y="113"/>
                    <a:pt x="68" y="112"/>
                    <a:pt x="66" y="109"/>
                  </a:cubicBezTo>
                  <a:moveTo>
                    <a:pt x="81" y="102"/>
                  </a:moveTo>
                  <a:cubicBezTo>
                    <a:pt x="77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1" y="108"/>
                  </a:cubicBezTo>
                  <a:cubicBezTo>
                    <a:pt x="94" y="112"/>
                    <a:pt x="85" y="110"/>
                    <a:pt x="81" y="102"/>
                  </a:cubicBezTo>
                  <a:moveTo>
                    <a:pt x="102" y="121"/>
                  </a:moveTo>
                  <a:cubicBezTo>
                    <a:pt x="100" y="118"/>
                    <a:pt x="101" y="115"/>
                    <a:pt x="104" y="113"/>
                  </a:cubicBezTo>
                  <a:cubicBezTo>
                    <a:pt x="107" y="112"/>
                    <a:pt x="111" y="113"/>
                    <a:pt x="112" y="115"/>
                  </a:cubicBezTo>
                  <a:cubicBezTo>
                    <a:pt x="113" y="118"/>
                    <a:pt x="112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"/>
            <p:cNvSpPr>
              <a:spLocks noEditPoints="1"/>
            </p:cNvSpPr>
            <p:nvPr/>
          </p:nvSpPr>
          <p:spPr bwMode="auto">
            <a:xfrm>
              <a:off x="7744012" y="3565900"/>
              <a:ext cx="307933" cy="303860"/>
            </a:xfrm>
            <a:custGeom>
              <a:avLst/>
              <a:gdLst>
                <a:gd name="T0" fmla="*/ 61 w 160"/>
                <a:gd name="T1" fmla="*/ 100 h 158"/>
                <a:gd name="T2" fmla="*/ 79 w 160"/>
                <a:gd name="T3" fmla="*/ 51 h 158"/>
                <a:gd name="T4" fmla="*/ 101 w 160"/>
                <a:gd name="T5" fmla="*/ 98 h 158"/>
                <a:gd name="T6" fmla="*/ 82 w 160"/>
                <a:gd name="T7" fmla="*/ 0 h 158"/>
                <a:gd name="T8" fmla="*/ 67 w 160"/>
                <a:gd name="T9" fmla="*/ 0 h 158"/>
                <a:gd name="T10" fmla="*/ 56 w 160"/>
                <a:gd name="T11" fmla="*/ 19 h 158"/>
                <a:gd name="T12" fmla="*/ 49 w 160"/>
                <a:gd name="T13" fmla="*/ 25 h 158"/>
                <a:gd name="T14" fmla="*/ 38 w 160"/>
                <a:gd name="T15" fmla="*/ 21 h 158"/>
                <a:gd name="T16" fmla="*/ 28 w 160"/>
                <a:gd name="T17" fmla="*/ 18 h 158"/>
                <a:gd name="T18" fmla="*/ 15 w 160"/>
                <a:gd name="T19" fmla="*/ 31 h 158"/>
                <a:gd name="T20" fmla="*/ 22 w 160"/>
                <a:gd name="T21" fmla="*/ 54 h 158"/>
                <a:gd name="T22" fmla="*/ 18 w 160"/>
                <a:gd name="T23" fmla="*/ 63 h 158"/>
                <a:gd name="T24" fmla="*/ 0 w 160"/>
                <a:gd name="T25" fmla="*/ 76 h 158"/>
                <a:gd name="T26" fmla="*/ 5 w 160"/>
                <a:gd name="T27" fmla="*/ 96 h 158"/>
                <a:gd name="T28" fmla="*/ 24 w 160"/>
                <a:gd name="T29" fmla="*/ 103 h 158"/>
                <a:gd name="T30" fmla="*/ 20 w 160"/>
                <a:gd name="T31" fmla="*/ 127 h 158"/>
                <a:gd name="T32" fmla="*/ 33 w 160"/>
                <a:gd name="T33" fmla="*/ 143 h 158"/>
                <a:gd name="T34" fmla="*/ 40 w 160"/>
                <a:gd name="T35" fmla="*/ 144 h 158"/>
                <a:gd name="T36" fmla="*/ 58 w 160"/>
                <a:gd name="T37" fmla="*/ 136 h 158"/>
                <a:gd name="T38" fmla="*/ 64 w 160"/>
                <a:gd name="T39" fmla="*/ 139 h 158"/>
                <a:gd name="T40" fmla="*/ 74 w 160"/>
                <a:gd name="T41" fmla="*/ 157 h 158"/>
                <a:gd name="T42" fmla="*/ 78 w 160"/>
                <a:gd name="T43" fmla="*/ 158 h 158"/>
                <a:gd name="T44" fmla="*/ 98 w 160"/>
                <a:gd name="T45" fmla="*/ 154 h 158"/>
                <a:gd name="T46" fmla="*/ 108 w 160"/>
                <a:gd name="T47" fmla="*/ 133 h 158"/>
                <a:gd name="T48" fmla="*/ 111 w 160"/>
                <a:gd name="T49" fmla="*/ 133 h 158"/>
                <a:gd name="T50" fmla="*/ 130 w 160"/>
                <a:gd name="T51" fmla="*/ 139 h 158"/>
                <a:gd name="T52" fmla="*/ 135 w 160"/>
                <a:gd name="T53" fmla="*/ 138 h 158"/>
                <a:gd name="T54" fmla="*/ 146 w 160"/>
                <a:gd name="T55" fmla="*/ 120 h 158"/>
                <a:gd name="T56" fmla="*/ 138 w 160"/>
                <a:gd name="T57" fmla="*/ 99 h 158"/>
                <a:gd name="T58" fmla="*/ 157 w 160"/>
                <a:gd name="T59" fmla="*/ 88 h 158"/>
                <a:gd name="T60" fmla="*/ 158 w 160"/>
                <a:gd name="T61" fmla="*/ 67 h 158"/>
                <a:gd name="T62" fmla="*/ 138 w 160"/>
                <a:gd name="T63" fmla="*/ 56 h 158"/>
                <a:gd name="T64" fmla="*/ 134 w 160"/>
                <a:gd name="T65" fmla="*/ 46 h 158"/>
                <a:gd name="T66" fmla="*/ 139 w 160"/>
                <a:gd name="T67" fmla="*/ 31 h 158"/>
                <a:gd name="T68" fmla="*/ 127 w 160"/>
                <a:gd name="T69" fmla="*/ 15 h 158"/>
                <a:gd name="T70" fmla="*/ 119 w 160"/>
                <a:gd name="T71" fmla="*/ 14 h 158"/>
                <a:gd name="T72" fmla="*/ 101 w 160"/>
                <a:gd name="T73" fmla="*/ 22 h 158"/>
                <a:gd name="T74" fmla="*/ 95 w 160"/>
                <a:gd name="T75" fmla="*/ 19 h 158"/>
                <a:gd name="T76" fmla="*/ 82 w 160"/>
                <a:gd name="T7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58">
                  <a:moveTo>
                    <a:pt x="80" y="107"/>
                  </a:moveTo>
                  <a:cubicBezTo>
                    <a:pt x="73" y="107"/>
                    <a:pt x="67" y="105"/>
                    <a:pt x="61" y="100"/>
                  </a:cubicBezTo>
                  <a:cubicBezTo>
                    <a:pt x="49" y="89"/>
                    <a:pt x="48" y="71"/>
                    <a:pt x="58" y="60"/>
                  </a:cubicBezTo>
                  <a:cubicBezTo>
                    <a:pt x="64" y="54"/>
                    <a:pt x="71" y="51"/>
                    <a:pt x="79" y="51"/>
                  </a:cubicBezTo>
                  <a:cubicBezTo>
                    <a:pt x="86" y="51"/>
                    <a:pt x="93" y="53"/>
                    <a:pt x="98" y="58"/>
                  </a:cubicBezTo>
                  <a:cubicBezTo>
                    <a:pt x="110" y="68"/>
                    <a:pt x="111" y="87"/>
                    <a:pt x="101" y="98"/>
                  </a:cubicBezTo>
                  <a:cubicBezTo>
                    <a:pt x="96" y="104"/>
                    <a:pt x="88" y="107"/>
                    <a:pt x="80" y="107"/>
                  </a:cubicBezTo>
                  <a:moveTo>
                    <a:pt x="8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76" y="0"/>
                    <a:pt x="72" y="0"/>
                    <a:pt x="67" y="0"/>
                  </a:cubicBezTo>
                  <a:cubicBezTo>
                    <a:pt x="64" y="0"/>
                    <a:pt x="62" y="2"/>
                    <a:pt x="61" y="4"/>
                  </a:cubicBezTo>
                  <a:cubicBezTo>
                    <a:pt x="60" y="9"/>
                    <a:pt x="58" y="14"/>
                    <a:pt x="56" y="19"/>
                  </a:cubicBezTo>
                  <a:cubicBezTo>
                    <a:pt x="56" y="22"/>
                    <a:pt x="54" y="23"/>
                    <a:pt x="51" y="24"/>
                  </a:cubicBezTo>
                  <a:cubicBezTo>
                    <a:pt x="51" y="25"/>
                    <a:pt x="50" y="25"/>
                    <a:pt x="49" y="25"/>
                  </a:cubicBezTo>
                  <a:cubicBezTo>
                    <a:pt x="49" y="25"/>
                    <a:pt x="49" y="25"/>
                    <a:pt x="48" y="25"/>
                  </a:cubicBezTo>
                  <a:cubicBezTo>
                    <a:pt x="45" y="23"/>
                    <a:pt x="41" y="22"/>
                    <a:pt x="38" y="21"/>
                  </a:cubicBezTo>
                  <a:cubicBezTo>
                    <a:pt x="35" y="20"/>
                    <a:pt x="32" y="19"/>
                    <a:pt x="30" y="19"/>
                  </a:cubicBezTo>
                  <a:cubicBezTo>
                    <a:pt x="29" y="18"/>
                    <a:pt x="29" y="18"/>
                    <a:pt x="28" y="18"/>
                  </a:cubicBezTo>
                  <a:cubicBezTo>
                    <a:pt x="27" y="18"/>
                    <a:pt x="26" y="19"/>
                    <a:pt x="25" y="20"/>
                  </a:cubicBezTo>
                  <a:cubicBezTo>
                    <a:pt x="22" y="24"/>
                    <a:pt x="19" y="28"/>
                    <a:pt x="15" y="31"/>
                  </a:cubicBezTo>
                  <a:cubicBezTo>
                    <a:pt x="13" y="33"/>
                    <a:pt x="13" y="36"/>
                    <a:pt x="14" y="39"/>
                  </a:cubicBezTo>
                  <a:cubicBezTo>
                    <a:pt x="17" y="44"/>
                    <a:pt x="19" y="49"/>
                    <a:pt x="22" y="54"/>
                  </a:cubicBezTo>
                  <a:cubicBezTo>
                    <a:pt x="22" y="55"/>
                    <a:pt x="23" y="56"/>
                    <a:pt x="23" y="56"/>
                  </a:cubicBezTo>
                  <a:cubicBezTo>
                    <a:pt x="22" y="58"/>
                    <a:pt x="21" y="61"/>
                    <a:pt x="18" y="63"/>
                  </a:cubicBezTo>
                  <a:cubicBezTo>
                    <a:pt x="13" y="65"/>
                    <a:pt x="8" y="68"/>
                    <a:pt x="3" y="70"/>
                  </a:cubicBezTo>
                  <a:cubicBezTo>
                    <a:pt x="1" y="71"/>
                    <a:pt x="0" y="73"/>
                    <a:pt x="0" y="76"/>
                  </a:cubicBezTo>
                  <a:cubicBezTo>
                    <a:pt x="1" y="81"/>
                    <a:pt x="1" y="86"/>
                    <a:pt x="1" y="90"/>
                  </a:cubicBezTo>
                  <a:cubicBezTo>
                    <a:pt x="1" y="93"/>
                    <a:pt x="2" y="95"/>
                    <a:pt x="5" y="96"/>
                  </a:cubicBezTo>
                  <a:cubicBezTo>
                    <a:pt x="11" y="98"/>
                    <a:pt x="16" y="100"/>
                    <a:pt x="22" y="102"/>
                  </a:cubicBezTo>
                  <a:cubicBezTo>
                    <a:pt x="23" y="102"/>
                    <a:pt x="23" y="102"/>
                    <a:pt x="24" y="103"/>
                  </a:cubicBezTo>
                  <a:cubicBezTo>
                    <a:pt x="25" y="105"/>
                    <a:pt x="27" y="108"/>
                    <a:pt x="25" y="111"/>
                  </a:cubicBezTo>
                  <a:cubicBezTo>
                    <a:pt x="23" y="116"/>
                    <a:pt x="22" y="122"/>
                    <a:pt x="20" y="127"/>
                  </a:cubicBezTo>
                  <a:cubicBezTo>
                    <a:pt x="20" y="129"/>
                    <a:pt x="20" y="131"/>
                    <a:pt x="22" y="133"/>
                  </a:cubicBezTo>
                  <a:cubicBezTo>
                    <a:pt x="26" y="136"/>
                    <a:pt x="30" y="139"/>
                    <a:pt x="33" y="143"/>
                  </a:cubicBezTo>
                  <a:cubicBezTo>
                    <a:pt x="35" y="144"/>
                    <a:pt x="36" y="145"/>
                    <a:pt x="37" y="145"/>
                  </a:cubicBezTo>
                  <a:cubicBezTo>
                    <a:pt x="38" y="145"/>
                    <a:pt x="39" y="144"/>
                    <a:pt x="40" y="144"/>
                  </a:cubicBezTo>
                  <a:cubicBezTo>
                    <a:pt x="45" y="142"/>
                    <a:pt x="49" y="140"/>
                    <a:pt x="53" y="137"/>
                  </a:cubicBezTo>
                  <a:cubicBezTo>
                    <a:pt x="55" y="137"/>
                    <a:pt x="57" y="136"/>
                    <a:pt x="58" y="136"/>
                  </a:cubicBezTo>
                  <a:cubicBezTo>
                    <a:pt x="59" y="136"/>
                    <a:pt x="61" y="136"/>
                    <a:pt x="62" y="137"/>
                  </a:cubicBezTo>
                  <a:cubicBezTo>
                    <a:pt x="63" y="137"/>
                    <a:pt x="64" y="138"/>
                    <a:pt x="64" y="139"/>
                  </a:cubicBezTo>
                  <a:cubicBezTo>
                    <a:pt x="66" y="144"/>
                    <a:pt x="69" y="148"/>
                    <a:pt x="71" y="153"/>
                  </a:cubicBezTo>
                  <a:cubicBezTo>
                    <a:pt x="72" y="154"/>
                    <a:pt x="73" y="156"/>
                    <a:pt x="74" y="157"/>
                  </a:cubicBezTo>
                  <a:cubicBezTo>
                    <a:pt x="75" y="158"/>
                    <a:pt x="77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3" y="158"/>
                    <a:pt x="88" y="158"/>
                    <a:pt x="93" y="158"/>
                  </a:cubicBezTo>
                  <a:cubicBezTo>
                    <a:pt x="96" y="158"/>
                    <a:pt x="97" y="156"/>
                    <a:pt x="98" y="154"/>
                  </a:cubicBezTo>
                  <a:cubicBezTo>
                    <a:pt x="100" y="149"/>
                    <a:pt x="102" y="144"/>
                    <a:pt x="103" y="139"/>
                  </a:cubicBezTo>
                  <a:cubicBezTo>
                    <a:pt x="104" y="136"/>
                    <a:pt x="105" y="134"/>
                    <a:pt x="108" y="133"/>
                  </a:cubicBezTo>
                  <a:cubicBezTo>
                    <a:pt x="109" y="133"/>
                    <a:pt x="110" y="133"/>
                    <a:pt x="110" y="133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15" y="135"/>
                    <a:pt x="118" y="136"/>
                    <a:pt x="122" y="137"/>
                  </a:cubicBezTo>
                  <a:cubicBezTo>
                    <a:pt x="125" y="138"/>
                    <a:pt x="127" y="139"/>
                    <a:pt x="130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3" y="140"/>
                    <a:pt x="134" y="139"/>
                    <a:pt x="135" y="138"/>
                  </a:cubicBezTo>
                  <a:cubicBezTo>
                    <a:pt x="138" y="134"/>
                    <a:pt x="141" y="130"/>
                    <a:pt x="144" y="127"/>
                  </a:cubicBezTo>
                  <a:cubicBezTo>
                    <a:pt x="147" y="125"/>
                    <a:pt x="147" y="122"/>
                    <a:pt x="146" y="120"/>
                  </a:cubicBezTo>
                  <a:cubicBezTo>
                    <a:pt x="143" y="115"/>
                    <a:pt x="141" y="110"/>
                    <a:pt x="138" y="105"/>
                  </a:cubicBezTo>
                  <a:cubicBezTo>
                    <a:pt x="137" y="103"/>
                    <a:pt x="137" y="101"/>
                    <a:pt x="138" y="99"/>
                  </a:cubicBezTo>
                  <a:cubicBezTo>
                    <a:pt x="138" y="97"/>
                    <a:pt x="139" y="96"/>
                    <a:pt x="141" y="95"/>
                  </a:cubicBezTo>
                  <a:cubicBezTo>
                    <a:pt x="146" y="93"/>
                    <a:pt x="151" y="90"/>
                    <a:pt x="157" y="88"/>
                  </a:cubicBezTo>
                  <a:cubicBezTo>
                    <a:pt x="159" y="86"/>
                    <a:pt x="160" y="85"/>
                    <a:pt x="159" y="82"/>
                  </a:cubicBezTo>
                  <a:cubicBezTo>
                    <a:pt x="159" y="77"/>
                    <a:pt x="159" y="72"/>
                    <a:pt x="158" y="67"/>
                  </a:cubicBezTo>
                  <a:cubicBezTo>
                    <a:pt x="158" y="65"/>
                    <a:pt x="157" y="63"/>
                    <a:pt x="155" y="62"/>
                  </a:cubicBezTo>
                  <a:cubicBezTo>
                    <a:pt x="149" y="60"/>
                    <a:pt x="144" y="58"/>
                    <a:pt x="138" y="56"/>
                  </a:cubicBezTo>
                  <a:cubicBezTo>
                    <a:pt x="136" y="56"/>
                    <a:pt x="136" y="55"/>
                    <a:pt x="135" y="54"/>
                  </a:cubicBezTo>
                  <a:cubicBezTo>
                    <a:pt x="133" y="51"/>
                    <a:pt x="133" y="49"/>
                    <a:pt x="134" y="46"/>
                  </a:cubicBezTo>
                  <a:cubicBezTo>
                    <a:pt x="135" y="45"/>
                    <a:pt x="135" y="44"/>
                    <a:pt x="136" y="43"/>
                  </a:cubicBezTo>
                  <a:cubicBezTo>
                    <a:pt x="137" y="39"/>
                    <a:pt x="138" y="35"/>
                    <a:pt x="139" y="31"/>
                  </a:cubicBezTo>
                  <a:cubicBezTo>
                    <a:pt x="140" y="29"/>
                    <a:pt x="139" y="27"/>
                    <a:pt x="137" y="25"/>
                  </a:cubicBezTo>
                  <a:cubicBezTo>
                    <a:pt x="133" y="22"/>
                    <a:pt x="130" y="19"/>
                    <a:pt x="127" y="15"/>
                  </a:cubicBezTo>
                  <a:cubicBezTo>
                    <a:pt x="125" y="14"/>
                    <a:pt x="124" y="13"/>
                    <a:pt x="122" y="13"/>
                  </a:cubicBezTo>
                  <a:cubicBezTo>
                    <a:pt x="121" y="13"/>
                    <a:pt x="120" y="14"/>
                    <a:pt x="119" y="14"/>
                  </a:cubicBezTo>
                  <a:cubicBezTo>
                    <a:pt x="115" y="16"/>
                    <a:pt x="110" y="18"/>
                    <a:pt x="106" y="21"/>
                  </a:cubicBezTo>
                  <a:cubicBezTo>
                    <a:pt x="104" y="21"/>
                    <a:pt x="103" y="22"/>
                    <a:pt x="101" y="22"/>
                  </a:cubicBezTo>
                  <a:cubicBezTo>
                    <a:pt x="100" y="22"/>
                    <a:pt x="99" y="22"/>
                    <a:pt x="98" y="21"/>
                  </a:cubicBezTo>
                  <a:cubicBezTo>
                    <a:pt x="97" y="21"/>
                    <a:pt x="96" y="20"/>
                    <a:pt x="95" y="19"/>
                  </a:cubicBezTo>
                  <a:cubicBezTo>
                    <a:pt x="93" y="13"/>
                    <a:pt x="90" y="8"/>
                    <a:pt x="87" y="3"/>
                  </a:cubicBezTo>
                  <a:cubicBezTo>
                    <a:pt x="86" y="0"/>
                    <a:pt x="84" y="0"/>
                    <a:pt x="82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8"/>
            <p:cNvSpPr>
              <a:spLocks noEditPoints="1"/>
            </p:cNvSpPr>
            <p:nvPr/>
          </p:nvSpPr>
          <p:spPr bwMode="auto">
            <a:xfrm>
              <a:off x="8064166" y="3681579"/>
              <a:ext cx="140117" cy="140117"/>
            </a:xfrm>
            <a:custGeom>
              <a:avLst/>
              <a:gdLst>
                <a:gd name="T0" fmla="*/ 28 w 73"/>
                <a:gd name="T1" fmla="*/ 46 h 73"/>
                <a:gd name="T2" fmla="*/ 37 w 73"/>
                <a:gd name="T3" fmla="*/ 24 h 73"/>
                <a:gd name="T4" fmla="*/ 47 w 73"/>
                <a:gd name="T5" fmla="*/ 45 h 73"/>
                <a:gd name="T6" fmla="*/ 38 w 73"/>
                <a:gd name="T7" fmla="*/ 0 h 73"/>
                <a:gd name="T8" fmla="*/ 31 w 73"/>
                <a:gd name="T9" fmla="*/ 1 h 73"/>
                <a:gd name="T10" fmla="*/ 26 w 73"/>
                <a:gd name="T11" fmla="*/ 9 h 73"/>
                <a:gd name="T12" fmla="*/ 23 w 73"/>
                <a:gd name="T13" fmla="*/ 12 h 73"/>
                <a:gd name="T14" fmla="*/ 18 w 73"/>
                <a:gd name="T15" fmla="*/ 10 h 73"/>
                <a:gd name="T16" fmla="*/ 13 w 73"/>
                <a:gd name="T17" fmla="*/ 9 h 73"/>
                <a:gd name="T18" fmla="*/ 7 w 73"/>
                <a:gd name="T19" fmla="*/ 15 h 73"/>
                <a:gd name="T20" fmla="*/ 10 w 73"/>
                <a:gd name="T21" fmla="*/ 25 h 73"/>
                <a:gd name="T22" fmla="*/ 9 w 73"/>
                <a:gd name="T23" fmla="*/ 29 h 73"/>
                <a:gd name="T24" fmla="*/ 1 w 73"/>
                <a:gd name="T25" fmla="*/ 35 h 73"/>
                <a:gd name="T26" fmla="*/ 3 w 73"/>
                <a:gd name="T27" fmla="*/ 44 h 73"/>
                <a:gd name="T28" fmla="*/ 11 w 73"/>
                <a:gd name="T29" fmla="*/ 48 h 73"/>
                <a:gd name="T30" fmla="*/ 10 w 73"/>
                <a:gd name="T31" fmla="*/ 59 h 73"/>
                <a:gd name="T32" fmla="*/ 16 w 73"/>
                <a:gd name="T33" fmla="*/ 66 h 73"/>
                <a:gd name="T34" fmla="*/ 19 w 73"/>
                <a:gd name="T35" fmla="*/ 66 h 73"/>
                <a:gd name="T36" fmla="*/ 27 w 73"/>
                <a:gd name="T37" fmla="*/ 63 h 73"/>
                <a:gd name="T38" fmla="*/ 30 w 73"/>
                <a:gd name="T39" fmla="*/ 64 h 73"/>
                <a:gd name="T40" fmla="*/ 34 w 73"/>
                <a:gd name="T41" fmla="*/ 73 h 73"/>
                <a:gd name="T42" fmla="*/ 36 w 73"/>
                <a:gd name="T43" fmla="*/ 73 h 73"/>
                <a:gd name="T44" fmla="*/ 45 w 73"/>
                <a:gd name="T45" fmla="*/ 71 h 73"/>
                <a:gd name="T46" fmla="*/ 50 w 73"/>
                <a:gd name="T47" fmla="*/ 62 h 73"/>
                <a:gd name="T48" fmla="*/ 51 w 73"/>
                <a:gd name="T49" fmla="*/ 61 h 73"/>
                <a:gd name="T50" fmla="*/ 60 w 73"/>
                <a:gd name="T51" fmla="*/ 64 h 73"/>
                <a:gd name="T52" fmla="*/ 62 w 73"/>
                <a:gd name="T53" fmla="*/ 64 h 73"/>
                <a:gd name="T54" fmla="*/ 67 w 73"/>
                <a:gd name="T55" fmla="*/ 55 h 73"/>
                <a:gd name="T56" fmla="*/ 63 w 73"/>
                <a:gd name="T57" fmla="*/ 46 h 73"/>
                <a:gd name="T58" fmla="*/ 72 w 73"/>
                <a:gd name="T59" fmla="*/ 41 h 73"/>
                <a:gd name="T60" fmla="*/ 73 w 73"/>
                <a:gd name="T61" fmla="*/ 31 h 73"/>
                <a:gd name="T62" fmla="*/ 63 w 73"/>
                <a:gd name="T63" fmla="*/ 26 h 73"/>
                <a:gd name="T64" fmla="*/ 62 w 73"/>
                <a:gd name="T65" fmla="*/ 22 h 73"/>
                <a:gd name="T66" fmla="*/ 64 w 73"/>
                <a:gd name="T67" fmla="*/ 15 h 73"/>
                <a:gd name="T68" fmla="*/ 58 w 73"/>
                <a:gd name="T69" fmla="*/ 8 h 73"/>
                <a:gd name="T70" fmla="*/ 55 w 73"/>
                <a:gd name="T71" fmla="*/ 7 h 73"/>
                <a:gd name="T72" fmla="*/ 47 w 73"/>
                <a:gd name="T73" fmla="*/ 11 h 73"/>
                <a:gd name="T74" fmla="*/ 44 w 73"/>
                <a:gd name="T75" fmla="*/ 9 h 73"/>
                <a:gd name="T76" fmla="*/ 38 w 73"/>
                <a:gd name="T7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3">
                  <a:moveTo>
                    <a:pt x="37" y="50"/>
                  </a:moveTo>
                  <a:cubicBezTo>
                    <a:pt x="34" y="50"/>
                    <a:pt x="31" y="49"/>
                    <a:pt x="28" y="46"/>
                  </a:cubicBezTo>
                  <a:cubicBezTo>
                    <a:pt x="23" y="41"/>
                    <a:pt x="22" y="33"/>
                    <a:pt x="27" y="28"/>
                  </a:cubicBezTo>
                  <a:cubicBezTo>
                    <a:pt x="30" y="25"/>
                    <a:pt x="33" y="24"/>
                    <a:pt x="37" y="24"/>
                  </a:cubicBezTo>
                  <a:cubicBezTo>
                    <a:pt x="40" y="24"/>
                    <a:pt x="43" y="25"/>
                    <a:pt x="45" y="27"/>
                  </a:cubicBezTo>
                  <a:cubicBezTo>
                    <a:pt x="51" y="32"/>
                    <a:pt x="51" y="40"/>
                    <a:pt x="47" y="45"/>
                  </a:cubicBezTo>
                  <a:cubicBezTo>
                    <a:pt x="44" y="48"/>
                    <a:pt x="41" y="50"/>
                    <a:pt x="37" y="50"/>
                  </a:cubicBezTo>
                  <a:moveTo>
                    <a:pt x="38" y="0"/>
                  </a:moveTo>
                  <a:cubicBezTo>
                    <a:pt x="38" y="0"/>
                    <a:pt x="37" y="0"/>
                    <a:pt x="37" y="0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0" y="1"/>
                    <a:pt x="29" y="1"/>
                    <a:pt x="28" y="3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1" y="11"/>
                    <a:pt x="19" y="11"/>
                    <a:pt x="18" y="10"/>
                  </a:cubicBezTo>
                  <a:cubicBezTo>
                    <a:pt x="16" y="10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1"/>
                    <a:pt x="9" y="23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7"/>
                    <a:pt x="10" y="29"/>
                    <a:pt x="9" y="29"/>
                  </a:cubicBezTo>
                  <a:cubicBezTo>
                    <a:pt x="6" y="30"/>
                    <a:pt x="4" y="31"/>
                    <a:pt x="2" y="33"/>
                  </a:cubicBezTo>
                  <a:cubicBezTo>
                    <a:pt x="1" y="33"/>
                    <a:pt x="0" y="34"/>
                    <a:pt x="1" y="35"/>
                  </a:cubicBezTo>
                  <a:cubicBezTo>
                    <a:pt x="1" y="38"/>
                    <a:pt x="1" y="40"/>
                    <a:pt x="1" y="42"/>
                  </a:cubicBezTo>
                  <a:cubicBezTo>
                    <a:pt x="1" y="43"/>
                    <a:pt x="2" y="44"/>
                    <a:pt x="3" y="44"/>
                  </a:cubicBezTo>
                  <a:cubicBezTo>
                    <a:pt x="5" y="45"/>
                    <a:pt x="8" y="46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50"/>
                    <a:pt x="12" y="51"/>
                  </a:cubicBezTo>
                  <a:cubicBezTo>
                    <a:pt x="11" y="54"/>
                    <a:pt x="11" y="56"/>
                    <a:pt x="10" y="59"/>
                  </a:cubicBezTo>
                  <a:cubicBezTo>
                    <a:pt x="9" y="60"/>
                    <a:pt x="10" y="61"/>
                    <a:pt x="11" y="61"/>
                  </a:cubicBezTo>
                  <a:cubicBezTo>
                    <a:pt x="12" y="63"/>
                    <a:pt x="14" y="64"/>
                    <a:pt x="16" y="66"/>
                  </a:cubicBezTo>
                  <a:cubicBezTo>
                    <a:pt x="16" y="66"/>
                    <a:pt x="17" y="67"/>
                    <a:pt x="18" y="67"/>
                  </a:cubicBezTo>
                  <a:cubicBezTo>
                    <a:pt x="18" y="67"/>
                    <a:pt x="18" y="67"/>
                    <a:pt x="19" y="66"/>
                  </a:cubicBezTo>
                  <a:cubicBezTo>
                    <a:pt x="21" y="65"/>
                    <a:pt x="23" y="64"/>
                    <a:pt x="25" y="63"/>
                  </a:cubicBezTo>
                  <a:cubicBezTo>
                    <a:pt x="26" y="63"/>
                    <a:pt x="26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4"/>
                    <a:pt x="30" y="64"/>
                  </a:cubicBezTo>
                  <a:cubicBezTo>
                    <a:pt x="31" y="66"/>
                    <a:pt x="32" y="68"/>
                    <a:pt x="33" y="70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5" y="73"/>
                    <a:pt x="35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8" y="73"/>
                    <a:pt x="40" y="73"/>
                    <a:pt x="43" y="73"/>
                  </a:cubicBezTo>
                  <a:cubicBezTo>
                    <a:pt x="44" y="73"/>
                    <a:pt x="45" y="72"/>
                    <a:pt x="45" y="71"/>
                  </a:cubicBezTo>
                  <a:cubicBezTo>
                    <a:pt x="46" y="69"/>
                    <a:pt x="47" y="66"/>
                    <a:pt x="48" y="64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0" y="61"/>
                    <a:pt x="50" y="61"/>
                    <a:pt x="51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3" y="62"/>
                    <a:pt x="54" y="63"/>
                    <a:pt x="56" y="63"/>
                  </a:cubicBezTo>
                  <a:cubicBezTo>
                    <a:pt x="57" y="64"/>
                    <a:pt x="59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3" y="62"/>
                    <a:pt x="65" y="60"/>
                    <a:pt x="66" y="58"/>
                  </a:cubicBezTo>
                  <a:cubicBezTo>
                    <a:pt x="67" y="57"/>
                    <a:pt x="68" y="56"/>
                    <a:pt x="67" y="55"/>
                  </a:cubicBezTo>
                  <a:cubicBezTo>
                    <a:pt x="66" y="53"/>
                    <a:pt x="65" y="51"/>
                    <a:pt x="64" y="49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4" y="45"/>
                    <a:pt x="64" y="45"/>
                    <a:pt x="65" y="44"/>
                  </a:cubicBezTo>
                  <a:cubicBezTo>
                    <a:pt x="67" y="43"/>
                    <a:pt x="70" y="42"/>
                    <a:pt x="72" y="41"/>
                  </a:cubicBezTo>
                  <a:cubicBezTo>
                    <a:pt x="73" y="40"/>
                    <a:pt x="73" y="39"/>
                    <a:pt x="73" y="38"/>
                  </a:cubicBezTo>
                  <a:cubicBezTo>
                    <a:pt x="73" y="36"/>
                    <a:pt x="73" y="34"/>
                    <a:pt x="73" y="31"/>
                  </a:cubicBezTo>
                  <a:cubicBezTo>
                    <a:pt x="73" y="30"/>
                    <a:pt x="72" y="29"/>
                    <a:pt x="71" y="29"/>
                  </a:cubicBezTo>
                  <a:cubicBezTo>
                    <a:pt x="69" y="28"/>
                    <a:pt x="66" y="27"/>
                    <a:pt x="63" y="26"/>
                  </a:cubicBezTo>
                  <a:cubicBezTo>
                    <a:pt x="63" y="26"/>
                    <a:pt x="62" y="26"/>
                    <a:pt x="62" y="25"/>
                  </a:cubicBezTo>
                  <a:cubicBezTo>
                    <a:pt x="61" y="24"/>
                    <a:pt x="61" y="23"/>
                    <a:pt x="62" y="22"/>
                  </a:cubicBezTo>
                  <a:cubicBezTo>
                    <a:pt x="62" y="21"/>
                    <a:pt x="62" y="21"/>
                    <a:pt x="62" y="20"/>
                  </a:cubicBezTo>
                  <a:cubicBezTo>
                    <a:pt x="63" y="18"/>
                    <a:pt x="63" y="17"/>
                    <a:pt x="64" y="15"/>
                  </a:cubicBezTo>
                  <a:cubicBezTo>
                    <a:pt x="64" y="14"/>
                    <a:pt x="64" y="13"/>
                    <a:pt x="63" y="12"/>
                  </a:cubicBezTo>
                  <a:cubicBezTo>
                    <a:pt x="61" y="11"/>
                    <a:pt x="60" y="9"/>
                    <a:pt x="58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6" y="7"/>
                    <a:pt x="55" y="7"/>
                    <a:pt x="55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8" y="10"/>
                    <a:pt x="47" y="11"/>
                    <a:pt x="47" y="11"/>
                  </a:cubicBezTo>
                  <a:cubicBezTo>
                    <a:pt x="46" y="11"/>
                    <a:pt x="46" y="11"/>
                    <a:pt x="45" y="10"/>
                  </a:cubicBezTo>
                  <a:cubicBezTo>
                    <a:pt x="45" y="10"/>
                    <a:pt x="44" y="10"/>
                    <a:pt x="44" y="9"/>
                  </a:cubicBezTo>
                  <a:cubicBezTo>
                    <a:pt x="43" y="7"/>
                    <a:pt x="41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9"/>
            <p:cNvSpPr>
              <a:spLocks noEditPoints="1"/>
            </p:cNvSpPr>
            <p:nvPr/>
          </p:nvSpPr>
          <p:spPr bwMode="auto">
            <a:xfrm>
              <a:off x="4630464" y="5049356"/>
              <a:ext cx="310377" cy="303860"/>
            </a:xfrm>
            <a:custGeom>
              <a:avLst/>
              <a:gdLst>
                <a:gd name="T0" fmla="*/ 52 w 161"/>
                <a:gd name="T1" fmla="*/ 80 h 158"/>
                <a:gd name="T2" fmla="*/ 80 w 161"/>
                <a:gd name="T3" fmla="*/ 51 h 158"/>
                <a:gd name="T4" fmla="*/ 82 w 161"/>
                <a:gd name="T5" fmla="*/ 107 h 158"/>
                <a:gd name="T6" fmla="*/ 83 w 161"/>
                <a:gd name="T7" fmla="*/ 0 h 158"/>
                <a:gd name="T8" fmla="*/ 68 w 161"/>
                <a:gd name="T9" fmla="*/ 1 h 158"/>
                <a:gd name="T10" fmla="*/ 58 w 161"/>
                <a:gd name="T11" fmla="*/ 19 h 158"/>
                <a:gd name="T12" fmla="*/ 50 w 161"/>
                <a:gd name="T13" fmla="*/ 25 h 158"/>
                <a:gd name="T14" fmla="*/ 34 w 161"/>
                <a:gd name="T15" fmla="*/ 20 h 158"/>
                <a:gd name="T16" fmla="*/ 25 w 161"/>
                <a:gd name="T17" fmla="*/ 21 h 158"/>
                <a:gd name="T18" fmla="*/ 14 w 161"/>
                <a:gd name="T19" fmla="*/ 39 h 158"/>
                <a:gd name="T20" fmla="*/ 22 w 161"/>
                <a:gd name="T21" fmla="*/ 60 h 158"/>
                <a:gd name="T22" fmla="*/ 9 w 161"/>
                <a:gd name="T23" fmla="*/ 67 h 158"/>
                <a:gd name="T24" fmla="*/ 0 w 161"/>
                <a:gd name="T25" fmla="*/ 76 h 158"/>
                <a:gd name="T26" fmla="*/ 5 w 161"/>
                <a:gd name="T27" fmla="*/ 96 h 158"/>
                <a:gd name="T28" fmla="*/ 25 w 161"/>
                <a:gd name="T29" fmla="*/ 105 h 158"/>
                <a:gd name="T30" fmla="*/ 20 w 161"/>
                <a:gd name="T31" fmla="*/ 127 h 158"/>
                <a:gd name="T32" fmla="*/ 33 w 161"/>
                <a:gd name="T33" fmla="*/ 143 h 158"/>
                <a:gd name="T34" fmla="*/ 39 w 161"/>
                <a:gd name="T35" fmla="*/ 144 h 158"/>
                <a:gd name="T36" fmla="*/ 58 w 161"/>
                <a:gd name="T37" fmla="*/ 135 h 158"/>
                <a:gd name="T38" fmla="*/ 65 w 161"/>
                <a:gd name="T39" fmla="*/ 141 h 158"/>
                <a:gd name="T40" fmla="*/ 72 w 161"/>
                <a:gd name="T41" fmla="*/ 154 h 158"/>
                <a:gd name="T42" fmla="*/ 78 w 161"/>
                <a:gd name="T43" fmla="*/ 157 h 158"/>
                <a:gd name="T44" fmla="*/ 98 w 161"/>
                <a:gd name="T45" fmla="*/ 153 h 158"/>
                <a:gd name="T46" fmla="*/ 108 w 161"/>
                <a:gd name="T47" fmla="*/ 132 h 158"/>
                <a:gd name="T48" fmla="*/ 112 w 161"/>
                <a:gd name="T49" fmla="*/ 132 h 158"/>
                <a:gd name="T50" fmla="*/ 131 w 161"/>
                <a:gd name="T51" fmla="*/ 138 h 158"/>
                <a:gd name="T52" fmla="*/ 145 w 161"/>
                <a:gd name="T53" fmla="*/ 125 h 158"/>
                <a:gd name="T54" fmla="*/ 140 w 161"/>
                <a:gd name="T55" fmla="*/ 105 h 158"/>
                <a:gd name="T56" fmla="*/ 141 w 161"/>
                <a:gd name="T57" fmla="*/ 95 h 158"/>
                <a:gd name="T58" fmla="*/ 158 w 161"/>
                <a:gd name="T59" fmla="*/ 86 h 158"/>
                <a:gd name="T60" fmla="*/ 160 w 161"/>
                <a:gd name="T61" fmla="*/ 67 h 158"/>
                <a:gd name="T62" fmla="*/ 139 w 161"/>
                <a:gd name="T63" fmla="*/ 55 h 158"/>
                <a:gd name="T64" fmla="*/ 135 w 161"/>
                <a:gd name="T65" fmla="*/ 47 h 158"/>
                <a:gd name="T66" fmla="*/ 138 w 161"/>
                <a:gd name="T67" fmla="*/ 24 h 158"/>
                <a:gd name="T68" fmla="*/ 124 w 161"/>
                <a:gd name="T69" fmla="*/ 13 h 158"/>
                <a:gd name="T70" fmla="*/ 105 w 161"/>
                <a:gd name="T71" fmla="*/ 22 h 158"/>
                <a:gd name="T72" fmla="*/ 103 w 161"/>
                <a:gd name="T73" fmla="*/ 22 h 158"/>
                <a:gd name="T74" fmla="*/ 88 w 161"/>
                <a:gd name="T7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158">
                  <a:moveTo>
                    <a:pt x="80" y="107"/>
                  </a:moveTo>
                  <a:cubicBezTo>
                    <a:pt x="65" y="107"/>
                    <a:pt x="53" y="95"/>
                    <a:pt x="52" y="80"/>
                  </a:cubicBezTo>
                  <a:cubicBezTo>
                    <a:pt x="51" y="65"/>
                    <a:pt x="63" y="52"/>
                    <a:pt x="79" y="51"/>
                  </a:cubicBezTo>
                  <a:cubicBezTo>
                    <a:pt x="79" y="51"/>
                    <a:pt x="80" y="51"/>
                    <a:pt x="80" y="51"/>
                  </a:cubicBezTo>
                  <a:cubicBezTo>
                    <a:pt x="95" y="51"/>
                    <a:pt x="108" y="62"/>
                    <a:pt x="109" y="77"/>
                  </a:cubicBezTo>
                  <a:cubicBezTo>
                    <a:pt x="110" y="92"/>
                    <a:pt x="98" y="106"/>
                    <a:pt x="82" y="107"/>
                  </a:cubicBezTo>
                  <a:cubicBezTo>
                    <a:pt x="81" y="107"/>
                    <a:pt x="81" y="107"/>
                    <a:pt x="80" y="107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78" y="0"/>
                    <a:pt x="73" y="1"/>
                    <a:pt x="68" y="1"/>
                  </a:cubicBezTo>
                  <a:cubicBezTo>
                    <a:pt x="65" y="1"/>
                    <a:pt x="63" y="2"/>
                    <a:pt x="62" y="5"/>
                  </a:cubicBezTo>
                  <a:cubicBezTo>
                    <a:pt x="61" y="9"/>
                    <a:pt x="59" y="14"/>
                    <a:pt x="58" y="19"/>
                  </a:cubicBezTo>
                  <a:cubicBezTo>
                    <a:pt x="57" y="22"/>
                    <a:pt x="55" y="24"/>
                    <a:pt x="52" y="25"/>
                  </a:cubicBezTo>
                  <a:cubicBezTo>
                    <a:pt x="51" y="25"/>
                    <a:pt x="51" y="25"/>
                    <a:pt x="50" y="25"/>
                  </a:cubicBezTo>
                  <a:cubicBezTo>
                    <a:pt x="50" y="25"/>
                    <a:pt x="49" y="25"/>
                    <a:pt x="49" y="25"/>
                  </a:cubicBezTo>
                  <a:cubicBezTo>
                    <a:pt x="44" y="23"/>
                    <a:pt x="39" y="22"/>
                    <a:pt x="34" y="20"/>
                  </a:cubicBezTo>
                  <a:cubicBezTo>
                    <a:pt x="32" y="20"/>
                    <a:pt x="31" y="20"/>
                    <a:pt x="29" y="19"/>
                  </a:cubicBezTo>
                  <a:cubicBezTo>
                    <a:pt x="28" y="20"/>
                    <a:pt x="26" y="20"/>
                    <a:pt x="25" y="21"/>
                  </a:cubicBezTo>
                  <a:cubicBezTo>
                    <a:pt x="22" y="25"/>
                    <a:pt x="19" y="29"/>
                    <a:pt x="16" y="32"/>
                  </a:cubicBezTo>
                  <a:cubicBezTo>
                    <a:pt x="13" y="34"/>
                    <a:pt x="13" y="36"/>
                    <a:pt x="14" y="39"/>
                  </a:cubicBezTo>
                  <a:cubicBezTo>
                    <a:pt x="16" y="44"/>
                    <a:pt x="19" y="48"/>
                    <a:pt x="21" y="52"/>
                  </a:cubicBezTo>
                  <a:cubicBezTo>
                    <a:pt x="23" y="55"/>
                    <a:pt x="23" y="58"/>
                    <a:pt x="22" y="60"/>
                  </a:cubicBezTo>
                  <a:cubicBezTo>
                    <a:pt x="21" y="61"/>
                    <a:pt x="21" y="62"/>
                    <a:pt x="19" y="63"/>
                  </a:cubicBezTo>
                  <a:cubicBezTo>
                    <a:pt x="16" y="64"/>
                    <a:pt x="13" y="66"/>
                    <a:pt x="9" y="67"/>
                  </a:cubicBezTo>
                  <a:cubicBezTo>
                    <a:pt x="7" y="69"/>
                    <a:pt x="4" y="70"/>
                    <a:pt x="2" y="72"/>
                  </a:cubicBezTo>
                  <a:cubicBezTo>
                    <a:pt x="0" y="73"/>
                    <a:pt x="0" y="74"/>
                    <a:pt x="0" y="76"/>
                  </a:cubicBezTo>
                  <a:cubicBezTo>
                    <a:pt x="0" y="81"/>
                    <a:pt x="1" y="86"/>
                    <a:pt x="1" y="91"/>
                  </a:cubicBezTo>
                  <a:cubicBezTo>
                    <a:pt x="1" y="94"/>
                    <a:pt x="2" y="96"/>
                    <a:pt x="5" y="96"/>
                  </a:cubicBezTo>
                  <a:cubicBezTo>
                    <a:pt x="10" y="98"/>
                    <a:pt x="15" y="100"/>
                    <a:pt x="21" y="102"/>
                  </a:cubicBezTo>
                  <a:cubicBezTo>
                    <a:pt x="23" y="102"/>
                    <a:pt x="24" y="103"/>
                    <a:pt x="25" y="105"/>
                  </a:cubicBezTo>
                  <a:cubicBezTo>
                    <a:pt x="26" y="107"/>
                    <a:pt x="26" y="109"/>
                    <a:pt x="25" y="111"/>
                  </a:cubicBezTo>
                  <a:cubicBezTo>
                    <a:pt x="23" y="116"/>
                    <a:pt x="22" y="121"/>
                    <a:pt x="20" y="127"/>
                  </a:cubicBezTo>
                  <a:cubicBezTo>
                    <a:pt x="19" y="129"/>
                    <a:pt x="20" y="131"/>
                    <a:pt x="22" y="133"/>
                  </a:cubicBezTo>
                  <a:cubicBezTo>
                    <a:pt x="26" y="136"/>
                    <a:pt x="29" y="139"/>
                    <a:pt x="33" y="143"/>
                  </a:cubicBezTo>
                  <a:cubicBezTo>
                    <a:pt x="34" y="144"/>
                    <a:pt x="35" y="144"/>
                    <a:pt x="37" y="144"/>
                  </a:cubicBezTo>
                  <a:cubicBezTo>
                    <a:pt x="37" y="144"/>
                    <a:pt x="38" y="144"/>
                    <a:pt x="39" y="144"/>
                  </a:cubicBezTo>
                  <a:cubicBezTo>
                    <a:pt x="44" y="141"/>
                    <a:pt x="50" y="139"/>
                    <a:pt x="55" y="136"/>
                  </a:cubicBezTo>
                  <a:cubicBezTo>
                    <a:pt x="56" y="136"/>
                    <a:pt x="57" y="135"/>
                    <a:pt x="58" y="135"/>
                  </a:cubicBezTo>
                  <a:cubicBezTo>
                    <a:pt x="58" y="135"/>
                    <a:pt x="59" y="135"/>
                    <a:pt x="59" y="136"/>
                  </a:cubicBezTo>
                  <a:cubicBezTo>
                    <a:pt x="62" y="136"/>
                    <a:pt x="64" y="138"/>
                    <a:pt x="65" y="141"/>
                  </a:cubicBezTo>
                  <a:cubicBezTo>
                    <a:pt x="65" y="142"/>
                    <a:pt x="66" y="143"/>
                    <a:pt x="66" y="144"/>
                  </a:cubicBezTo>
                  <a:cubicBezTo>
                    <a:pt x="68" y="147"/>
                    <a:pt x="70" y="151"/>
                    <a:pt x="72" y="154"/>
                  </a:cubicBezTo>
                  <a:cubicBezTo>
                    <a:pt x="73" y="156"/>
                    <a:pt x="75" y="158"/>
                    <a:pt x="77" y="158"/>
                  </a:cubicBezTo>
                  <a:cubicBezTo>
                    <a:pt x="78" y="158"/>
                    <a:pt x="78" y="158"/>
                    <a:pt x="78" y="157"/>
                  </a:cubicBezTo>
                  <a:cubicBezTo>
                    <a:pt x="83" y="157"/>
                    <a:pt x="87" y="157"/>
                    <a:pt x="92" y="157"/>
                  </a:cubicBezTo>
                  <a:cubicBezTo>
                    <a:pt x="95" y="157"/>
                    <a:pt x="97" y="155"/>
                    <a:pt x="98" y="153"/>
                  </a:cubicBezTo>
                  <a:cubicBezTo>
                    <a:pt x="100" y="148"/>
                    <a:pt x="102" y="143"/>
                    <a:pt x="103" y="139"/>
                  </a:cubicBezTo>
                  <a:cubicBezTo>
                    <a:pt x="104" y="135"/>
                    <a:pt x="105" y="133"/>
                    <a:pt x="108" y="132"/>
                  </a:cubicBezTo>
                  <a:cubicBezTo>
                    <a:pt x="109" y="132"/>
                    <a:pt x="110" y="132"/>
                    <a:pt x="110" y="132"/>
                  </a:cubicBezTo>
                  <a:cubicBezTo>
                    <a:pt x="111" y="132"/>
                    <a:pt x="111" y="132"/>
                    <a:pt x="112" y="132"/>
                  </a:cubicBezTo>
                  <a:cubicBezTo>
                    <a:pt x="118" y="134"/>
                    <a:pt x="123" y="136"/>
                    <a:pt x="129" y="138"/>
                  </a:cubicBezTo>
                  <a:cubicBezTo>
                    <a:pt x="130" y="138"/>
                    <a:pt x="130" y="138"/>
                    <a:pt x="131" y="138"/>
                  </a:cubicBezTo>
                  <a:cubicBezTo>
                    <a:pt x="133" y="138"/>
                    <a:pt x="134" y="137"/>
                    <a:pt x="136" y="136"/>
                  </a:cubicBezTo>
                  <a:cubicBezTo>
                    <a:pt x="139" y="132"/>
                    <a:pt x="142" y="129"/>
                    <a:pt x="145" y="125"/>
                  </a:cubicBezTo>
                  <a:cubicBezTo>
                    <a:pt x="147" y="123"/>
                    <a:pt x="148" y="121"/>
                    <a:pt x="146" y="118"/>
                  </a:cubicBezTo>
                  <a:cubicBezTo>
                    <a:pt x="144" y="114"/>
                    <a:pt x="142" y="109"/>
                    <a:pt x="140" y="105"/>
                  </a:cubicBezTo>
                  <a:cubicBezTo>
                    <a:pt x="138" y="102"/>
                    <a:pt x="138" y="100"/>
                    <a:pt x="139" y="97"/>
                  </a:cubicBezTo>
                  <a:cubicBezTo>
                    <a:pt x="140" y="96"/>
                    <a:pt x="140" y="95"/>
                    <a:pt x="141" y="95"/>
                  </a:cubicBezTo>
                  <a:cubicBezTo>
                    <a:pt x="144" y="93"/>
                    <a:pt x="148" y="92"/>
                    <a:pt x="151" y="90"/>
                  </a:cubicBezTo>
                  <a:cubicBezTo>
                    <a:pt x="154" y="89"/>
                    <a:pt x="156" y="87"/>
                    <a:pt x="158" y="86"/>
                  </a:cubicBezTo>
                  <a:cubicBezTo>
                    <a:pt x="160" y="85"/>
                    <a:pt x="161" y="83"/>
                    <a:pt x="161" y="81"/>
                  </a:cubicBezTo>
                  <a:cubicBezTo>
                    <a:pt x="160" y="77"/>
                    <a:pt x="160" y="72"/>
                    <a:pt x="160" y="67"/>
                  </a:cubicBezTo>
                  <a:cubicBezTo>
                    <a:pt x="160" y="64"/>
                    <a:pt x="158" y="62"/>
                    <a:pt x="155" y="61"/>
                  </a:cubicBezTo>
                  <a:cubicBezTo>
                    <a:pt x="150" y="59"/>
                    <a:pt x="144" y="57"/>
                    <a:pt x="139" y="55"/>
                  </a:cubicBezTo>
                  <a:cubicBezTo>
                    <a:pt x="138" y="55"/>
                    <a:pt x="137" y="55"/>
                    <a:pt x="137" y="55"/>
                  </a:cubicBezTo>
                  <a:cubicBezTo>
                    <a:pt x="136" y="52"/>
                    <a:pt x="134" y="50"/>
                    <a:pt x="135" y="47"/>
                  </a:cubicBezTo>
                  <a:cubicBezTo>
                    <a:pt x="138" y="42"/>
                    <a:pt x="139" y="36"/>
                    <a:pt x="141" y="31"/>
                  </a:cubicBezTo>
                  <a:cubicBezTo>
                    <a:pt x="142" y="28"/>
                    <a:pt x="141" y="26"/>
                    <a:pt x="138" y="24"/>
                  </a:cubicBezTo>
                  <a:cubicBezTo>
                    <a:pt x="135" y="21"/>
                    <a:pt x="131" y="18"/>
                    <a:pt x="128" y="15"/>
                  </a:cubicBezTo>
                  <a:cubicBezTo>
                    <a:pt x="127" y="14"/>
                    <a:pt x="125" y="13"/>
                    <a:pt x="124" y="13"/>
                  </a:cubicBezTo>
                  <a:cubicBezTo>
                    <a:pt x="123" y="13"/>
                    <a:pt x="122" y="13"/>
                    <a:pt x="121" y="14"/>
                  </a:cubicBezTo>
                  <a:cubicBezTo>
                    <a:pt x="116" y="16"/>
                    <a:pt x="110" y="19"/>
                    <a:pt x="105" y="22"/>
                  </a:cubicBezTo>
                  <a:cubicBezTo>
                    <a:pt x="104" y="22"/>
                    <a:pt x="104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21"/>
                    <a:pt x="97" y="21"/>
                    <a:pt x="96" y="18"/>
                  </a:cubicBezTo>
                  <a:cubicBezTo>
                    <a:pt x="94" y="12"/>
                    <a:pt x="91" y="8"/>
                    <a:pt x="88" y="3"/>
                  </a:cubicBezTo>
                  <a:cubicBezTo>
                    <a:pt x="87" y="1"/>
                    <a:pt x="86" y="0"/>
                    <a:pt x="83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0"/>
            <p:cNvSpPr>
              <a:spLocks noEditPoints="1"/>
            </p:cNvSpPr>
            <p:nvPr/>
          </p:nvSpPr>
          <p:spPr bwMode="auto">
            <a:xfrm>
              <a:off x="4522117" y="5274196"/>
              <a:ext cx="140932" cy="139303"/>
            </a:xfrm>
            <a:custGeom>
              <a:avLst/>
              <a:gdLst>
                <a:gd name="T0" fmla="*/ 24 w 73"/>
                <a:gd name="T1" fmla="*/ 37 h 72"/>
                <a:gd name="T2" fmla="*/ 37 w 73"/>
                <a:gd name="T3" fmla="*/ 23 h 72"/>
                <a:gd name="T4" fmla="*/ 37 w 73"/>
                <a:gd name="T5" fmla="*/ 49 h 72"/>
                <a:gd name="T6" fmla="*/ 38 w 73"/>
                <a:gd name="T7" fmla="*/ 0 h 72"/>
                <a:gd name="T8" fmla="*/ 31 w 73"/>
                <a:gd name="T9" fmla="*/ 1 h 72"/>
                <a:gd name="T10" fmla="*/ 26 w 73"/>
                <a:gd name="T11" fmla="*/ 9 h 72"/>
                <a:gd name="T12" fmla="*/ 23 w 73"/>
                <a:gd name="T13" fmla="*/ 12 h 72"/>
                <a:gd name="T14" fmla="*/ 16 w 73"/>
                <a:gd name="T15" fmla="*/ 10 h 72"/>
                <a:gd name="T16" fmla="*/ 12 w 73"/>
                <a:gd name="T17" fmla="*/ 10 h 72"/>
                <a:gd name="T18" fmla="*/ 7 w 73"/>
                <a:gd name="T19" fmla="*/ 18 h 72"/>
                <a:gd name="T20" fmla="*/ 10 w 73"/>
                <a:gd name="T21" fmla="*/ 28 h 72"/>
                <a:gd name="T22" fmla="*/ 4 w 73"/>
                <a:gd name="T23" fmla="*/ 31 h 72"/>
                <a:gd name="T24" fmla="*/ 0 w 73"/>
                <a:gd name="T25" fmla="*/ 35 h 72"/>
                <a:gd name="T26" fmla="*/ 2 w 73"/>
                <a:gd name="T27" fmla="*/ 44 h 72"/>
                <a:gd name="T28" fmla="*/ 11 w 73"/>
                <a:gd name="T29" fmla="*/ 48 h 72"/>
                <a:gd name="T30" fmla="*/ 9 w 73"/>
                <a:gd name="T31" fmla="*/ 58 h 72"/>
                <a:gd name="T32" fmla="*/ 15 w 73"/>
                <a:gd name="T33" fmla="*/ 65 h 72"/>
                <a:gd name="T34" fmla="*/ 18 w 73"/>
                <a:gd name="T35" fmla="*/ 66 h 72"/>
                <a:gd name="T36" fmla="*/ 26 w 73"/>
                <a:gd name="T37" fmla="*/ 62 h 72"/>
                <a:gd name="T38" fmla="*/ 30 w 73"/>
                <a:gd name="T39" fmla="*/ 64 h 72"/>
                <a:gd name="T40" fmla="*/ 33 w 73"/>
                <a:gd name="T41" fmla="*/ 71 h 72"/>
                <a:gd name="T42" fmla="*/ 36 w 73"/>
                <a:gd name="T43" fmla="*/ 72 h 72"/>
                <a:gd name="T44" fmla="*/ 45 w 73"/>
                <a:gd name="T45" fmla="*/ 70 h 72"/>
                <a:gd name="T46" fmla="*/ 50 w 73"/>
                <a:gd name="T47" fmla="*/ 61 h 72"/>
                <a:gd name="T48" fmla="*/ 51 w 73"/>
                <a:gd name="T49" fmla="*/ 61 h 72"/>
                <a:gd name="T50" fmla="*/ 60 w 73"/>
                <a:gd name="T51" fmla="*/ 63 h 72"/>
                <a:gd name="T52" fmla="*/ 66 w 73"/>
                <a:gd name="T53" fmla="*/ 58 h 72"/>
                <a:gd name="T54" fmla="*/ 64 w 73"/>
                <a:gd name="T55" fmla="*/ 48 h 72"/>
                <a:gd name="T56" fmla="*/ 65 w 73"/>
                <a:gd name="T57" fmla="*/ 44 h 72"/>
                <a:gd name="T58" fmla="*/ 72 w 73"/>
                <a:gd name="T59" fmla="*/ 40 h 72"/>
                <a:gd name="T60" fmla="*/ 73 w 73"/>
                <a:gd name="T61" fmla="*/ 31 h 72"/>
                <a:gd name="T62" fmla="*/ 63 w 73"/>
                <a:gd name="T63" fmla="*/ 25 h 72"/>
                <a:gd name="T64" fmla="*/ 62 w 73"/>
                <a:gd name="T65" fmla="*/ 22 h 72"/>
                <a:gd name="T66" fmla="*/ 63 w 73"/>
                <a:gd name="T67" fmla="*/ 11 h 72"/>
                <a:gd name="T68" fmla="*/ 57 w 73"/>
                <a:gd name="T69" fmla="*/ 6 h 72"/>
                <a:gd name="T70" fmla="*/ 48 w 73"/>
                <a:gd name="T71" fmla="*/ 10 h 72"/>
                <a:gd name="T72" fmla="*/ 44 w 73"/>
                <a:gd name="T73" fmla="*/ 8 h 72"/>
                <a:gd name="T74" fmla="*/ 38 w 73"/>
                <a:gd name="T7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72">
                  <a:moveTo>
                    <a:pt x="37" y="49"/>
                  </a:moveTo>
                  <a:cubicBezTo>
                    <a:pt x="30" y="49"/>
                    <a:pt x="24" y="44"/>
                    <a:pt x="24" y="37"/>
                  </a:cubicBezTo>
                  <a:cubicBezTo>
                    <a:pt x="23" y="30"/>
                    <a:pt x="29" y="24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44" y="23"/>
                    <a:pt x="49" y="29"/>
                    <a:pt x="50" y="35"/>
                  </a:cubicBezTo>
                  <a:cubicBezTo>
                    <a:pt x="50" y="42"/>
                    <a:pt x="45" y="49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1" y="1"/>
                  </a:cubicBezTo>
                  <a:cubicBezTo>
                    <a:pt x="30" y="1"/>
                    <a:pt x="29" y="1"/>
                    <a:pt x="29" y="2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1"/>
                    <a:pt x="18" y="10"/>
                    <a:pt x="16" y="10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2" y="10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0"/>
                    <a:pt x="9" y="22"/>
                    <a:pt x="10" y="24"/>
                  </a:cubicBezTo>
                  <a:cubicBezTo>
                    <a:pt x="10" y="25"/>
                    <a:pt x="11" y="27"/>
                    <a:pt x="10" y="28"/>
                  </a:cubicBezTo>
                  <a:cubicBezTo>
                    <a:pt x="10" y="28"/>
                    <a:pt x="9" y="29"/>
                    <a:pt x="9" y="29"/>
                  </a:cubicBezTo>
                  <a:cubicBezTo>
                    <a:pt x="7" y="30"/>
                    <a:pt x="6" y="30"/>
                    <a:pt x="4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37"/>
                    <a:pt x="0" y="39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5" y="45"/>
                    <a:pt x="7" y="46"/>
                    <a:pt x="9" y="47"/>
                  </a:cubicBezTo>
                  <a:cubicBezTo>
                    <a:pt x="10" y="47"/>
                    <a:pt x="11" y="47"/>
                    <a:pt x="11" y="48"/>
                  </a:cubicBezTo>
                  <a:cubicBezTo>
                    <a:pt x="12" y="49"/>
                    <a:pt x="12" y="50"/>
                    <a:pt x="12" y="51"/>
                  </a:cubicBezTo>
                  <a:cubicBezTo>
                    <a:pt x="11" y="53"/>
                    <a:pt x="10" y="56"/>
                    <a:pt x="9" y="58"/>
                  </a:cubicBezTo>
                  <a:cubicBezTo>
                    <a:pt x="9" y="59"/>
                    <a:pt x="9" y="60"/>
                    <a:pt x="10" y="61"/>
                  </a:cubicBezTo>
                  <a:cubicBezTo>
                    <a:pt x="12" y="62"/>
                    <a:pt x="13" y="64"/>
                    <a:pt x="15" y="65"/>
                  </a:cubicBezTo>
                  <a:cubicBezTo>
                    <a:pt x="16" y="66"/>
                    <a:pt x="16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8" y="62"/>
                    <a:pt x="29" y="63"/>
                    <a:pt x="30" y="64"/>
                  </a:cubicBezTo>
                  <a:cubicBezTo>
                    <a:pt x="30" y="65"/>
                    <a:pt x="30" y="65"/>
                    <a:pt x="30" y="66"/>
                  </a:cubicBezTo>
                  <a:cubicBezTo>
                    <a:pt x="31" y="68"/>
                    <a:pt x="32" y="69"/>
                    <a:pt x="33" y="71"/>
                  </a:cubicBezTo>
                  <a:cubicBezTo>
                    <a:pt x="34" y="72"/>
                    <a:pt x="34" y="72"/>
                    <a:pt x="35" y="72"/>
                  </a:cubicBezTo>
                  <a:cubicBezTo>
                    <a:pt x="35" y="72"/>
                    <a:pt x="36" y="72"/>
                    <a:pt x="36" y="72"/>
                  </a:cubicBezTo>
                  <a:cubicBezTo>
                    <a:pt x="38" y="72"/>
                    <a:pt x="40" y="72"/>
                    <a:pt x="42" y="72"/>
                  </a:cubicBezTo>
                  <a:cubicBezTo>
                    <a:pt x="44" y="72"/>
                    <a:pt x="44" y="71"/>
                    <a:pt x="45" y="70"/>
                  </a:cubicBezTo>
                  <a:cubicBezTo>
                    <a:pt x="46" y="68"/>
                    <a:pt x="47" y="66"/>
                    <a:pt x="47" y="64"/>
                  </a:cubicBezTo>
                  <a:cubicBezTo>
                    <a:pt x="48" y="62"/>
                    <a:pt x="48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4" y="62"/>
                    <a:pt x="56" y="62"/>
                    <a:pt x="59" y="63"/>
                  </a:cubicBezTo>
                  <a:cubicBezTo>
                    <a:pt x="59" y="63"/>
                    <a:pt x="60" y="63"/>
                    <a:pt x="60" y="63"/>
                  </a:cubicBezTo>
                  <a:cubicBezTo>
                    <a:pt x="61" y="63"/>
                    <a:pt x="61" y="63"/>
                    <a:pt x="62" y="62"/>
                  </a:cubicBezTo>
                  <a:cubicBezTo>
                    <a:pt x="63" y="61"/>
                    <a:pt x="65" y="59"/>
                    <a:pt x="66" y="58"/>
                  </a:cubicBezTo>
                  <a:cubicBezTo>
                    <a:pt x="67" y="57"/>
                    <a:pt x="67" y="56"/>
                    <a:pt x="67" y="54"/>
                  </a:cubicBezTo>
                  <a:cubicBezTo>
                    <a:pt x="66" y="52"/>
                    <a:pt x="65" y="50"/>
                    <a:pt x="64" y="48"/>
                  </a:cubicBezTo>
                  <a:cubicBezTo>
                    <a:pt x="63" y="47"/>
                    <a:pt x="63" y="46"/>
                    <a:pt x="64" y="45"/>
                  </a:cubicBezTo>
                  <a:cubicBezTo>
                    <a:pt x="64" y="44"/>
                    <a:pt x="64" y="44"/>
                    <a:pt x="65" y="44"/>
                  </a:cubicBezTo>
                  <a:cubicBezTo>
                    <a:pt x="66" y="43"/>
                    <a:pt x="68" y="42"/>
                    <a:pt x="69" y="41"/>
                  </a:cubicBezTo>
                  <a:cubicBezTo>
                    <a:pt x="70" y="41"/>
                    <a:pt x="71" y="40"/>
                    <a:pt x="72" y="40"/>
                  </a:cubicBezTo>
                  <a:cubicBezTo>
                    <a:pt x="73" y="39"/>
                    <a:pt x="73" y="38"/>
                    <a:pt x="73" y="37"/>
                  </a:cubicBezTo>
                  <a:cubicBezTo>
                    <a:pt x="73" y="35"/>
                    <a:pt x="73" y="33"/>
                    <a:pt x="73" y="31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68" y="27"/>
                    <a:pt x="66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2" y="24"/>
                    <a:pt x="61" y="23"/>
                    <a:pt x="62" y="22"/>
                  </a:cubicBezTo>
                  <a:cubicBezTo>
                    <a:pt x="63" y="19"/>
                    <a:pt x="64" y="17"/>
                    <a:pt x="64" y="14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2" y="10"/>
                    <a:pt x="60" y="9"/>
                    <a:pt x="58" y="7"/>
                  </a:cubicBezTo>
                  <a:cubicBezTo>
                    <a:pt x="58" y="7"/>
                    <a:pt x="57" y="6"/>
                    <a:pt x="57" y="6"/>
                  </a:cubicBezTo>
                  <a:cubicBezTo>
                    <a:pt x="56" y="6"/>
                    <a:pt x="56" y="6"/>
                    <a:pt x="56" y="7"/>
                  </a:cubicBezTo>
                  <a:cubicBezTo>
                    <a:pt x="53" y="8"/>
                    <a:pt x="50" y="9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10"/>
                    <a:pt x="44" y="8"/>
                  </a:cubicBezTo>
                  <a:cubicBezTo>
                    <a:pt x="43" y="6"/>
                    <a:pt x="42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 noEditPoints="1"/>
            </p:cNvSpPr>
            <p:nvPr/>
          </p:nvSpPr>
          <p:spPr bwMode="auto">
            <a:xfrm>
              <a:off x="5172199" y="4253455"/>
              <a:ext cx="207733" cy="396729"/>
            </a:xfrm>
            <a:custGeom>
              <a:avLst/>
              <a:gdLst>
                <a:gd name="T0" fmla="*/ 54 w 108"/>
                <a:gd name="T1" fmla="*/ 199 h 206"/>
                <a:gd name="T2" fmla="*/ 43 w 108"/>
                <a:gd name="T3" fmla="*/ 188 h 206"/>
                <a:gd name="T4" fmla="*/ 54 w 108"/>
                <a:gd name="T5" fmla="*/ 177 h 206"/>
                <a:gd name="T6" fmla="*/ 65 w 108"/>
                <a:gd name="T7" fmla="*/ 188 h 206"/>
                <a:gd name="T8" fmla="*/ 54 w 108"/>
                <a:gd name="T9" fmla="*/ 199 h 206"/>
                <a:gd name="T10" fmla="*/ 12 w 108"/>
                <a:gd name="T11" fmla="*/ 167 h 206"/>
                <a:gd name="T12" fmla="*/ 12 w 108"/>
                <a:gd name="T13" fmla="*/ 40 h 206"/>
                <a:gd name="T14" fmla="*/ 96 w 108"/>
                <a:gd name="T15" fmla="*/ 40 h 206"/>
                <a:gd name="T16" fmla="*/ 96 w 108"/>
                <a:gd name="T17" fmla="*/ 167 h 206"/>
                <a:gd name="T18" fmla="*/ 12 w 108"/>
                <a:gd name="T19" fmla="*/ 167 h 206"/>
                <a:gd name="T20" fmla="*/ 41 w 108"/>
                <a:gd name="T21" fmla="*/ 25 h 206"/>
                <a:gd name="T22" fmla="*/ 37 w 108"/>
                <a:gd name="T23" fmla="*/ 21 h 206"/>
                <a:gd name="T24" fmla="*/ 41 w 108"/>
                <a:gd name="T25" fmla="*/ 17 h 206"/>
                <a:gd name="T26" fmla="*/ 68 w 108"/>
                <a:gd name="T27" fmla="*/ 17 h 206"/>
                <a:gd name="T28" fmla="*/ 72 w 108"/>
                <a:gd name="T29" fmla="*/ 21 h 206"/>
                <a:gd name="T30" fmla="*/ 68 w 108"/>
                <a:gd name="T31" fmla="*/ 25 h 206"/>
                <a:gd name="T32" fmla="*/ 41 w 108"/>
                <a:gd name="T33" fmla="*/ 25 h 206"/>
                <a:gd name="T34" fmla="*/ 94 w 108"/>
                <a:gd name="T35" fmla="*/ 0 h 206"/>
                <a:gd name="T36" fmla="*/ 14 w 108"/>
                <a:gd name="T37" fmla="*/ 0 h 206"/>
                <a:gd name="T38" fmla="*/ 0 w 108"/>
                <a:gd name="T39" fmla="*/ 15 h 206"/>
                <a:gd name="T40" fmla="*/ 0 w 108"/>
                <a:gd name="T41" fmla="*/ 192 h 206"/>
                <a:gd name="T42" fmla="*/ 14 w 108"/>
                <a:gd name="T43" fmla="*/ 206 h 206"/>
                <a:gd name="T44" fmla="*/ 94 w 108"/>
                <a:gd name="T45" fmla="*/ 206 h 206"/>
                <a:gd name="T46" fmla="*/ 108 w 108"/>
                <a:gd name="T47" fmla="*/ 192 h 206"/>
                <a:gd name="T48" fmla="*/ 108 w 108"/>
                <a:gd name="T49" fmla="*/ 15 h 206"/>
                <a:gd name="T50" fmla="*/ 94 w 108"/>
                <a:gd name="T5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" h="206">
                  <a:moveTo>
                    <a:pt x="54" y="199"/>
                  </a:moveTo>
                  <a:cubicBezTo>
                    <a:pt x="48" y="199"/>
                    <a:pt x="43" y="194"/>
                    <a:pt x="43" y="188"/>
                  </a:cubicBezTo>
                  <a:cubicBezTo>
                    <a:pt x="43" y="182"/>
                    <a:pt x="48" y="177"/>
                    <a:pt x="54" y="177"/>
                  </a:cubicBezTo>
                  <a:cubicBezTo>
                    <a:pt x="60" y="177"/>
                    <a:pt x="65" y="182"/>
                    <a:pt x="65" y="188"/>
                  </a:cubicBezTo>
                  <a:cubicBezTo>
                    <a:pt x="65" y="194"/>
                    <a:pt x="60" y="199"/>
                    <a:pt x="54" y="199"/>
                  </a:cubicBezTo>
                  <a:moveTo>
                    <a:pt x="12" y="167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2" y="167"/>
                    <a:pt x="12" y="167"/>
                    <a:pt x="12" y="167"/>
                  </a:cubicBezTo>
                  <a:moveTo>
                    <a:pt x="41" y="25"/>
                  </a:moveTo>
                  <a:cubicBezTo>
                    <a:pt x="39" y="25"/>
                    <a:pt x="37" y="23"/>
                    <a:pt x="37" y="21"/>
                  </a:cubicBezTo>
                  <a:cubicBezTo>
                    <a:pt x="37" y="19"/>
                    <a:pt x="39" y="17"/>
                    <a:pt x="41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2" y="19"/>
                    <a:pt x="72" y="21"/>
                  </a:cubicBezTo>
                  <a:cubicBezTo>
                    <a:pt x="72" y="23"/>
                    <a:pt x="70" y="25"/>
                    <a:pt x="68" y="25"/>
                  </a:cubicBezTo>
                  <a:cubicBezTo>
                    <a:pt x="41" y="25"/>
                    <a:pt x="41" y="25"/>
                    <a:pt x="41" y="25"/>
                  </a:cubicBezTo>
                  <a:moveTo>
                    <a:pt x="9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0"/>
                    <a:pt x="6" y="206"/>
                    <a:pt x="14" y="206"/>
                  </a:cubicBezTo>
                  <a:cubicBezTo>
                    <a:pt x="94" y="206"/>
                    <a:pt x="94" y="206"/>
                    <a:pt x="94" y="206"/>
                  </a:cubicBezTo>
                  <a:cubicBezTo>
                    <a:pt x="102" y="206"/>
                    <a:pt x="108" y="200"/>
                    <a:pt x="108" y="192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7"/>
                    <a:pt x="102" y="0"/>
                    <a:pt x="9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 noEditPoints="1"/>
            </p:cNvSpPr>
            <p:nvPr/>
          </p:nvSpPr>
          <p:spPr bwMode="auto">
            <a:xfrm>
              <a:off x="7098819" y="4062829"/>
              <a:ext cx="250094" cy="238689"/>
            </a:xfrm>
            <a:custGeom>
              <a:avLst/>
              <a:gdLst>
                <a:gd name="T0" fmla="*/ 86 w 130"/>
                <a:gd name="T1" fmla="*/ 74 h 124"/>
                <a:gd name="T2" fmla="*/ 55 w 130"/>
                <a:gd name="T3" fmla="*/ 44 h 124"/>
                <a:gd name="T4" fmla="*/ 86 w 130"/>
                <a:gd name="T5" fmla="*/ 13 h 124"/>
                <a:gd name="T6" fmla="*/ 116 w 130"/>
                <a:gd name="T7" fmla="*/ 44 h 124"/>
                <a:gd name="T8" fmla="*/ 86 w 130"/>
                <a:gd name="T9" fmla="*/ 74 h 124"/>
                <a:gd name="T10" fmla="*/ 86 w 130"/>
                <a:gd name="T11" fmla="*/ 0 h 124"/>
                <a:gd name="T12" fmla="*/ 42 w 130"/>
                <a:gd name="T13" fmla="*/ 44 h 124"/>
                <a:gd name="T14" fmla="*/ 46 w 130"/>
                <a:gd name="T15" fmla="*/ 62 h 124"/>
                <a:gd name="T16" fmla="*/ 3 w 130"/>
                <a:gd name="T17" fmla="*/ 104 h 124"/>
                <a:gd name="T18" fmla="*/ 3 w 130"/>
                <a:gd name="T19" fmla="*/ 116 h 124"/>
                <a:gd name="T20" fmla="*/ 8 w 130"/>
                <a:gd name="T21" fmla="*/ 121 h 124"/>
                <a:gd name="T22" fmla="*/ 14 w 130"/>
                <a:gd name="T23" fmla="*/ 124 h 124"/>
                <a:gd name="T24" fmla="*/ 20 w 130"/>
                <a:gd name="T25" fmla="*/ 121 h 124"/>
                <a:gd name="T26" fmla="*/ 61 w 130"/>
                <a:gd name="T27" fmla="*/ 80 h 124"/>
                <a:gd name="T28" fmla="*/ 86 w 130"/>
                <a:gd name="T29" fmla="*/ 88 h 124"/>
                <a:gd name="T30" fmla="*/ 130 w 130"/>
                <a:gd name="T31" fmla="*/ 44 h 124"/>
                <a:gd name="T32" fmla="*/ 86 w 130"/>
                <a:gd name="T3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124">
                  <a:moveTo>
                    <a:pt x="86" y="74"/>
                  </a:moveTo>
                  <a:cubicBezTo>
                    <a:pt x="69" y="74"/>
                    <a:pt x="55" y="61"/>
                    <a:pt x="55" y="44"/>
                  </a:cubicBezTo>
                  <a:cubicBezTo>
                    <a:pt x="55" y="27"/>
                    <a:pt x="69" y="13"/>
                    <a:pt x="86" y="13"/>
                  </a:cubicBezTo>
                  <a:cubicBezTo>
                    <a:pt x="103" y="13"/>
                    <a:pt x="116" y="27"/>
                    <a:pt x="116" y="44"/>
                  </a:cubicBezTo>
                  <a:cubicBezTo>
                    <a:pt x="116" y="61"/>
                    <a:pt x="103" y="74"/>
                    <a:pt x="86" y="74"/>
                  </a:cubicBezTo>
                  <a:moveTo>
                    <a:pt x="86" y="0"/>
                  </a:moveTo>
                  <a:cubicBezTo>
                    <a:pt x="62" y="0"/>
                    <a:pt x="42" y="19"/>
                    <a:pt x="42" y="44"/>
                  </a:cubicBezTo>
                  <a:cubicBezTo>
                    <a:pt x="42" y="50"/>
                    <a:pt x="43" y="56"/>
                    <a:pt x="46" y="62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8"/>
                    <a:pt x="0" y="113"/>
                    <a:pt x="3" y="116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0" y="123"/>
                    <a:pt x="12" y="124"/>
                    <a:pt x="14" y="124"/>
                  </a:cubicBezTo>
                  <a:cubicBezTo>
                    <a:pt x="16" y="124"/>
                    <a:pt x="19" y="123"/>
                    <a:pt x="20" y="121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8" y="85"/>
                    <a:pt x="77" y="88"/>
                    <a:pt x="86" y="88"/>
                  </a:cubicBezTo>
                  <a:cubicBezTo>
                    <a:pt x="110" y="88"/>
                    <a:pt x="130" y="68"/>
                    <a:pt x="130" y="44"/>
                  </a:cubicBezTo>
                  <a:cubicBezTo>
                    <a:pt x="130" y="19"/>
                    <a:pt x="110" y="0"/>
                    <a:pt x="8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5272399" y="5561764"/>
              <a:ext cx="53766" cy="59469"/>
            </a:xfrm>
            <a:custGeom>
              <a:avLst/>
              <a:gdLst>
                <a:gd name="T0" fmla="*/ 1 w 28"/>
                <a:gd name="T1" fmla="*/ 0 h 31"/>
                <a:gd name="T2" fmla="*/ 0 w 28"/>
                <a:gd name="T3" fmla="*/ 8 h 31"/>
                <a:gd name="T4" fmla="*/ 21 w 28"/>
                <a:gd name="T5" fmla="*/ 31 h 31"/>
                <a:gd name="T6" fmla="*/ 21 w 28"/>
                <a:gd name="T7" fmla="*/ 31 h 31"/>
                <a:gd name="T8" fmla="*/ 28 w 28"/>
                <a:gd name="T9" fmla="*/ 21 h 31"/>
                <a:gd name="T10" fmla="*/ 9 w 28"/>
                <a:gd name="T11" fmla="*/ 1 h 31"/>
                <a:gd name="T12" fmla="*/ 1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6"/>
                    <a:pt x="24" y="23"/>
                    <a:pt x="28" y="2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347346" y="5586203"/>
              <a:ext cx="70874" cy="40732"/>
            </a:xfrm>
            <a:custGeom>
              <a:avLst/>
              <a:gdLst>
                <a:gd name="T0" fmla="*/ 30 w 37"/>
                <a:gd name="T1" fmla="*/ 0 h 21"/>
                <a:gd name="T2" fmla="*/ 0 w 37"/>
                <a:gd name="T3" fmla="*/ 10 h 21"/>
                <a:gd name="T4" fmla="*/ 3 w 37"/>
                <a:gd name="T5" fmla="*/ 18 h 21"/>
                <a:gd name="T6" fmla="*/ 3 w 37"/>
                <a:gd name="T7" fmla="*/ 21 h 21"/>
                <a:gd name="T8" fmla="*/ 34 w 37"/>
                <a:gd name="T9" fmla="*/ 10 h 21"/>
                <a:gd name="T10" fmla="*/ 37 w 37"/>
                <a:gd name="T11" fmla="*/ 3 h 21"/>
                <a:gd name="T12" fmla="*/ 30 w 3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1">
                  <a:moveTo>
                    <a:pt x="3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3" y="15"/>
                    <a:pt x="3" y="18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5"/>
            <p:cNvSpPr>
              <a:spLocks noEditPoints="1"/>
            </p:cNvSpPr>
            <p:nvPr/>
          </p:nvSpPr>
          <p:spPr bwMode="auto">
            <a:xfrm>
              <a:off x="5189307" y="5486818"/>
              <a:ext cx="286753" cy="267202"/>
            </a:xfrm>
            <a:custGeom>
              <a:avLst/>
              <a:gdLst>
                <a:gd name="T0" fmla="*/ 70 w 149"/>
                <a:gd name="T1" fmla="*/ 15 h 139"/>
                <a:gd name="T2" fmla="*/ 70 w 149"/>
                <a:gd name="T3" fmla="*/ 6 h 139"/>
                <a:gd name="T4" fmla="*/ 75 w 149"/>
                <a:gd name="T5" fmla="*/ 2 h 139"/>
                <a:gd name="T6" fmla="*/ 79 w 149"/>
                <a:gd name="T7" fmla="*/ 6 h 139"/>
                <a:gd name="T8" fmla="*/ 79 w 149"/>
                <a:gd name="T9" fmla="*/ 15 h 139"/>
                <a:gd name="T10" fmla="*/ 133 w 149"/>
                <a:gd name="T11" fmla="*/ 66 h 139"/>
                <a:gd name="T12" fmla="*/ 142 w 149"/>
                <a:gd name="T13" fmla="*/ 66 h 139"/>
                <a:gd name="T14" fmla="*/ 147 w 149"/>
                <a:gd name="T15" fmla="*/ 70 h 139"/>
                <a:gd name="T16" fmla="*/ 142 w 149"/>
                <a:gd name="T17" fmla="*/ 74 h 139"/>
                <a:gd name="T18" fmla="*/ 133 w 149"/>
                <a:gd name="T19" fmla="*/ 74 h 139"/>
                <a:gd name="T20" fmla="*/ 79 w 149"/>
                <a:gd name="T21" fmla="*/ 124 h 139"/>
                <a:gd name="T22" fmla="*/ 79 w 149"/>
                <a:gd name="T23" fmla="*/ 133 h 139"/>
                <a:gd name="T24" fmla="*/ 75 w 149"/>
                <a:gd name="T25" fmla="*/ 137 h 139"/>
                <a:gd name="T26" fmla="*/ 70 w 149"/>
                <a:gd name="T27" fmla="*/ 133 h 139"/>
                <a:gd name="T28" fmla="*/ 70 w 149"/>
                <a:gd name="T29" fmla="*/ 124 h 139"/>
                <a:gd name="T30" fmla="*/ 16 w 149"/>
                <a:gd name="T31" fmla="*/ 74 h 139"/>
                <a:gd name="T32" fmla="*/ 7 w 149"/>
                <a:gd name="T33" fmla="*/ 74 h 139"/>
                <a:gd name="T34" fmla="*/ 2 w 149"/>
                <a:gd name="T35" fmla="*/ 70 h 139"/>
                <a:gd name="T36" fmla="*/ 7 w 149"/>
                <a:gd name="T37" fmla="*/ 66 h 139"/>
                <a:gd name="T38" fmla="*/ 16 w 149"/>
                <a:gd name="T39" fmla="*/ 66 h 139"/>
                <a:gd name="T40" fmla="*/ 70 w 149"/>
                <a:gd name="T41" fmla="*/ 15 h 139"/>
                <a:gd name="T42" fmla="*/ 75 w 149"/>
                <a:gd name="T43" fmla="*/ 0 h 139"/>
                <a:gd name="T44" fmla="*/ 0 w 149"/>
                <a:gd name="T45" fmla="*/ 70 h 139"/>
                <a:gd name="T46" fmla="*/ 75 w 149"/>
                <a:gd name="T47" fmla="*/ 139 h 139"/>
                <a:gd name="T48" fmla="*/ 149 w 149"/>
                <a:gd name="T49" fmla="*/ 70 h 139"/>
                <a:gd name="T50" fmla="*/ 75 w 149"/>
                <a:gd name="T5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139">
                  <a:moveTo>
                    <a:pt x="70" y="15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2" y="2"/>
                    <a:pt x="75" y="2"/>
                  </a:cubicBezTo>
                  <a:cubicBezTo>
                    <a:pt x="77" y="2"/>
                    <a:pt x="79" y="4"/>
                    <a:pt x="79" y="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108" y="17"/>
                    <a:pt x="131" y="39"/>
                    <a:pt x="133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5" y="66"/>
                    <a:pt x="147" y="67"/>
                    <a:pt x="147" y="70"/>
                  </a:cubicBezTo>
                  <a:cubicBezTo>
                    <a:pt x="147" y="72"/>
                    <a:pt x="145" y="74"/>
                    <a:pt x="142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1" y="101"/>
                    <a:pt x="108" y="122"/>
                    <a:pt x="79" y="124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5"/>
                    <a:pt x="77" y="137"/>
                    <a:pt x="75" y="137"/>
                  </a:cubicBezTo>
                  <a:cubicBezTo>
                    <a:pt x="72" y="137"/>
                    <a:pt x="70" y="135"/>
                    <a:pt x="70" y="13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41" y="122"/>
                    <a:pt x="18" y="101"/>
                    <a:pt x="1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4" y="74"/>
                    <a:pt x="2" y="72"/>
                    <a:pt x="2" y="70"/>
                  </a:cubicBezTo>
                  <a:cubicBezTo>
                    <a:pt x="2" y="67"/>
                    <a:pt x="4" y="66"/>
                    <a:pt x="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8" y="39"/>
                    <a:pt x="41" y="17"/>
                    <a:pt x="70" y="15"/>
                  </a:cubicBezTo>
                  <a:moveTo>
                    <a:pt x="75" y="0"/>
                  </a:moveTo>
                  <a:cubicBezTo>
                    <a:pt x="34" y="0"/>
                    <a:pt x="0" y="31"/>
                    <a:pt x="0" y="70"/>
                  </a:cubicBezTo>
                  <a:cubicBezTo>
                    <a:pt x="0" y="108"/>
                    <a:pt x="34" y="139"/>
                    <a:pt x="75" y="139"/>
                  </a:cubicBezTo>
                  <a:cubicBezTo>
                    <a:pt x="116" y="139"/>
                    <a:pt x="149" y="108"/>
                    <a:pt x="149" y="70"/>
                  </a:cubicBezTo>
                  <a:cubicBezTo>
                    <a:pt x="149" y="31"/>
                    <a:pt x="116" y="0"/>
                    <a:pt x="7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5312317" y="5601681"/>
              <a:ext cx="40732" cy="39102"/>
            </a:xfrm>
            <a:custGeom>
              <a:avLst/>
              <a:gdLst>
                <a:gd name="T0" fmla="*/ 11 w 21"/>
                <a:gd name="T1" fmla="*/ 0 h 20"/>
                <a:gd name="T2" fmla="*/ 7 w 21"/>
                <a:gd name="T3" fmla="*/ 0 h 20"/>
                <a:gd name="T4" fmla="*/ 0 w 21"/>
                <a:gd name="T5" fmla="*/ 10 h 20"/>
                <a:gd name="T6" fmla="*/ 0 w 21"/>
                <a:gd name="T7" fmla="*/ 10 h 20"/>
                <a:gd name="T8" fmla="*/ 11 w 21"/>
                <a:gd name="T9" fmla="*/ 20 h 20"/>
                <a:gd name="T10" fmla="*/ 21 w 21"/>
                <a:gd name="T11" fmla="*/ 13 h 20"/>
                <a:gd name="T12" fmla="*/ 21 w 21"/>
                <a:gd name="T13" fmla="*/ 10 h 20"/>
                <a:gd name="T14" fmla="*/ 18 w 21"/>
                <a:gd name="T15" fmla="*/ 2 h 20"/>
                <a:gd name="T16" fmla="*/ 11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3" y="2"/>
                    <a:pt x="0" y="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5" y="20"/>
                    <a:pt x="11" y="20"/>
                  </a:cubicBezTo>
                  <a:cubicBezTo>
                    <a:pt x="15" y="20"/>
                    <a:pt x="19" y="17"/>
                    <a:pt x="21" y="13"/>
                  </a:cubicBezTo>
                  <a:cubicBezTo>
                    <a:pt x="21" y="12"/>
                    <a:pt x="21" y="11"/>
                    <a:pt x="21" y="10"/>
                  </a:cubicBezTo>
                  <a:cubicBezTo>
                    <a:pt x="21" y="7"/>
                    <a:pt x="20" y="4"/>
                    <a:pt x="18" y="2"/>
                  </a:cubicBezTo>
                  <a:cubicBezTo>
                    <a:pt x="16" y="1"/>
                    <a:pt x="13" y="0"/>
                    <a:pt x="1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5323721" y="5698623"/>
              <a:ext cx="17922" cy="51322"/>
            </a:xfrm>
            <a:custGeom>
              <a:avLst/>
              <a:gdLst>
                <a:gd name="T0" fmla="*/ 5 w 9"/>
                <a:gd name="T1" fmla="*/ 0 h 27"/>
                <a:gd name="T2" fmla="*/ 0 w 9"/>
                <a:gd name="T3" fmla="*/ 4 h 27"/>
                <a:gd name="T4" fmla="*/ 0 w 9"/>
                <a:gd name="T5" fmla="*/ 14 h 27"/>
                <a:gd name="T6" fmla="*/ 0 w 9"/>
                <a:gd name="T7" fmla="*/ 23 h 27"/>
                <a:gd name="T8" fmla="*/ 5 w 9"/>
                <a:gd name="T9" fmla="*/ 27 h 27"/>
                <a:gd name="T10" fmla="*/ 9 w 9"/>
                <a:gd name="T11" fmla="*/ 23 h 27"/>
                <a:gd name="T12" fmla="*/ 9 w 9"/>
                <a:gd name="T13" fmla="*/ 14 h 27"/>
                <a:gd name="T14" fmla="*/ 9 w 9"/>
                <a:gd name="T15" fmla="*/ 4 h 27"/>
                <a:gd name="T16" fmla="*/ 5 w 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7" y="27"/>
                    <a:pt x="9" y="25"/>
                    <a:pt x="9" y="2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5323721" y="5490076"/>
              <a:ext cx="17922" cy="53766"/>
            </a:xfrm>
            <a:custGeom>
              <a:avLst/>
              <a:gdLst>
                <a:gd name="T0" fmla="*/ 5 w 9"/>
                <a:gd name="T1" fmla="*/ 0 h 28"/>
                <a:gd name="T2" fmla="*/ 0 w 9"/>
                <a:gd name="T3" fmla="*/ 4 h 28"/>
                <a:gd name="T4" fmla="*/ 0 w 9"/>
                <a:gd name="T5" fmla="*/ 13 h 28"/>
                <a:gd name="T6" fmla="*/ 0 w 9"/>
                <a:gd name="T7" fmla="*/ 24 h 28"/>
                <a:gd name="T8" fmla="*/ 5 w 9"/>
                <a:gd name="T9" fmla="*/ 28 h 28"/>
                <a:gd name="T10" fmla="*/ 9 w 9"/>
                <a:gd name="T11" fmla="*/ 24 h 28"/>
                <a:gd name="T12" fmla="*/ 9 w 9"/>
                <a:gd name="T13" fmla="*/ 13 h 28"/>
                <a:gd name="T14" fmla="*/ 9 w 9"/>
                <a:gd name="T15" fmla="*/ 4 h 28"/>
                <a:gd name="T16" fmla="*/ 5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5" y="28"/>
                  </a:cubicBezTo>
                  <a:cubicBezTo>
                    <a:pt x="7" y="28"/>
                    <a:pt x="9" y="26"/>
                    <a:pt x="9" y="2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5414961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6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6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5193379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4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4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A3A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2"/>
            <p:cNvSpPr>
              <a:spLocks noEditPoints="1"/>
            </p:cNvSpPr>
            <p:nvPr/>
          </p:nvSpPr>
          <p:spPr bwMode="auto">
            <a:xfrm>
              <a:off x="6782740" y="2134580"/>
              <a:ext cx="269645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4 h 203"/>
                <a:gd name="T4" fmla="*/ 25 w 140"/>
                <a:gd name="T5" fmla="*/ 158 h 203"/>
                <a:gd name="T6" fmla="*/ 25 w 140"/>
                <a:gd name="T7" fmla="*/ 142 h 203"/>
                <a:gd name="T8" fmla="*/ 16 w 140"/>
                <a:gd name="T9" fmla="*/ 112 h 203"/>
                <a:gd name="T10" fmla="*/ 3 w 140"/>
                <a:gd name="T11" fmla="*/ 57 h 203"/>
                <a:gd name="T12" fmla="*/ 64 w 140"/>
                <a:gd name="T13" fmla="*/ 0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1 h 203"/>
                <a:gd name="T20" fmla="*/ 116 w 140"/>
                <a:gd name="T21" fmla="*/ 136 h 203"/>
                <a:gd name="T22" fmla="*/ 116 w 140"/>
                <a:gd name="T23" fmla="*/ 148 h 203"/>
                <a:gd name="T24" fmla="*/ 114 w 140"/>
                <a:gd name="T25" fmla="*/ 161 h 203"/>
                <a:gd name="T26" fmla="*/ 104 w 140"/>
                <a:gd name="T27" fmla="*/ 186 h 203"/>
                <a:gd name="T28" fmla="*/ 83 w 140"/>
                <a:gd name="T29" fmla="*/ 203 h 203"/>
                <a:gd name="T30" fmla="*/ 70 w 140"/>
                <a:gd name="T31" fmla="*/ 140 h 203"/>
                <a:gd name="T32" fmla="*/ 104 w 140"/>
                <a:gd name="T33" fmla="*/ 135 h 203"/>
                <a:gd name="T34" fmla="*/ 108 w 140"/>
                <a:gd name="T35" fmla="*/ 116 h 203"/>
                <a:gd name="T36" fmla="*/ 125 w 140"/>
                <a:gd name="T37" fmla="*/ 59 h 203"/>
                <a:gd name="T38" fmla="*/ 41 w 140"/>
                <a:gd name="T39" fmla="*/ 21 h 203"/>
                <a:gd name="T40" fmla="*/ 24 w 140"/>
                <a:gd name="T41" fmla="*/ 101 h 203"/>
                <a:gd name="T42" fmla="*/ 42 w 140"/>
                <a:gd name="T43" fmla="*/ 140 h 203"/>
                <a:gd name="T44" fmla="*/ 70 w 140"/>
                <a:gd name="T45" fmla="*/ 157 h 203"/>
                <a:gd name="T46" fmla="*/ 103 w 140"/>
                <a:gd name="T47" fmla="*/ 153 h 203"/>
                <a:gd name="T48" fmla="*/ 59 w 140"/>
                <a:gd name="T49" fmla="*/ 146 h 203"/>
                <a:gd name="T50" fmla="*/ 37 w 140"/>
                <a:gd name="T51" fmla="*/ 149 h 203"/>
                <a:gd name="T52" fmla="*/ 61 w 140"/>
                <a:gd name="T53" fmla="*/ 157 h 203"/>
                <a:gd name="T54" fmla="*/ 70 w 140"/>
                <a:gd name="T55" fmla="*/ 162 h 203"/>
                <a:gd name="T56" fmla="*/ 37 w 140"/>
                <a:gd name="T57" fmla="*/ 166 h 203"/>
                <a:gd name="T58" fmla="*/ 82 w 140"/>
                <a:gd name="T59" fmla="*/ 173 h 203"/>
                <a:gd name="T60" fmla="*/ 103 w 140"/>
                <a:gd name="T61" fmla="*/ 170 h 203"/>
                <a:gd name="T62" fmla="*/ 70 w 140"/>
                <a:gd name="T63" fmla="*/ 162 h 203"/>
                <a:gd name="T64" fmla="*/ 48 w 140"/>
                <a:gd name="T65" fmla="*/ 179 h 203"/>
                <a:gd name="T66" fmla="*/ 82 w 140"/>
                <a:gd name="T67" fmla="*/ 19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3" y="202"/>
                    <a:pt x="49" y="201"/>
                    <a:pt x="45" y="199"/>
                  </a:cubicBezTo>
                  <a:cubicBezTo>
                    <a:pt x="41" y="196"/>
                    <a:pt x="38" y="192"/>
                    <a:pt x="37" y="187"/>
                  </a:cubicBezTo>
                  <a:cubicBezTo>
                    <a:pt x="36" y="186"/>
                    <a:pt x="35" y="185"/>
                    <a:pt x="34" y="184"/>
                  </a:cubicBezTo>
                  <a:cubicBezTo>
                    <a:pt x="26" y="180"/>
                    <a:pt x="22" y="170"/>
                    <a:pt x="25" y="161"/>
                  </a:cubicBezTo>
                  <a:cubicBezTo>
                    <a:pt x="26" y="160"/>
                    <a:pt x="25" y="159"/>
                    <a:pt x="25" y="158"/>
                  </a:cubicBezTo>
                  <a:cubicBezTo>
                    <a:pt x="24" y="154"/>
                    <a:pt x="23" y="149"/>
                    <a:pt x="25" y="145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5"/>
                    <a:pt x="23" y="132"/>
                  </a:cubicBezTo>
                  <a:cubicBezTo>
                    <a:pt x="22" y="125"/>
                    <a:pt x="19" y="118"/>
                    <a:pt x="16" y="112"/>
                  </a:cubicBezTo>
                  <a:cubicBezTo>
                    <a:pt x="13" y="106"/>
                    <a:pt x="9" y="100"/>
                    <a:pt x="6" y="93"/>
                  </a:cubicBezTo>
                  <a:cubicBezTo>
                    <a:pt x="1" y="82"/>
                    <a:pt x="0" y="69"/>
                    <a:pt x="3" y="57"/>
                  </a:cubicBezTo>
                  <a:cubicBezTo>
                    <a:pt x="7" y="33"/>
                    <a:pt x="21" y="16"/>
                    <a:pt x="43" y="5"/>
                  </a:cubicBezTo>
                  <a:cubicBezTo>
                    <a:pt x="50" y="2"/>
                    <a:pt x="57" y="1"/>
                    <a:pt x="64" y="0"/>
                  </a:cubicBezTo>
                  <a:cubicBezTo>
                    <a:pt x="65" y="0"/>
                    <a:pt x="65" y="0"/>
                    <a:pt x="66" y="0"/>
                  </a:cubicBezTo>
                  <a:cubicBezTo>
                    <a:pt x="69" y="0"/>
                    <a:pt x="71" y="0"/>
                    <a:pt x="74" y="0"/>
                  </a:cubicBezTo>
                  <a:cubicBezTo>
                    <a:pt x="78" y="1"/>
                    <a:pt x="83" y="1"/>
                    <a:pt x="88" y="2"/>
                  </a:cubicBezTo>
                  <a:cubicBezTo>
                    <a:pt x="99" y="5"/>
                    <a:pt x="110" y="11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69"/>
                    <a:pt x="138" y="86"/>
                    <a:pt x="130" y="101"/>
                  </a:cubicBezTo>
                  <a:cubicBezTo>
                    <a:pt x="127" y="106"/>
                    <a:pt x="125" y="111"/>
                    <a:pt x="122" y="116"/>
                  </a:cubicBezTo>
                  <a:cubicBezTo>
                    <a:pt x="119" y="122"/>
                    <a:pt x="117" y="129"/>
                    <a:pt x="116" y="136"/>
                  </a:cubicBezTo>
                  <a:cubicBezTo>
                    <a:pt x="116" y="137"/>
                    <a:pt x="116" y="138"/>
                    <a:pt x="116" y="139"/>
                  </a:cubicBezTo>
                  <a:cubicBezTo>
                    <a:pt x="115" y="141"/>
                    <a:pt x="115" y="146"/>
                    <a:pt x="116" y="148"/>
                  </a:cubicBezTo>
                  <a:cubicBezTo>
                    <a:pt x="116" y="152"/>
                    <a:pt x="116" y="155"/>
                    <a:pt x="114" y="158"/>
                  </a:cubicBezTo>
                  <a:cubicBezTo>
                    <a:pt x="114" y="159"/>
                    <a:pt x="114" y="160"/>
                    <a:pt x="114" y="161"/>
                  </a:cubicBezTo>
                  <a:cubicBezTo>
                    <a:pt x="118" y="170"/>
                    <a:pt x="114" y="180"/>
                    <a:pt x="105" y="184"/>
                  </a:cubicBezTo>
                  <a:cubicBezTo>
                    <a:pt x="105" y="185"/>
                    <a:pt x="104" y="185"/>
                    <a:pt x="104" y="186"/>
                  </a:cubicBezTo>
                  <a:cubicBezTo>
                    <a:pt x="100" y="196"/>
                    <a:pt x="94" y="201"/>
                    <a:pt x="84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0"/>
                  </a:moveTo>
                  <a:cubicBezTo>
                    <a:pt x="79" y="140"/>
                    <a:pt x="88" y="140"/>
                    <a:pt x="98" y="140"/>
                  </a:cubicBezTo>
                  <a:cubicBezTo>
                    <a:pt x="101" y="140"/>
                    <a:pt x="103" y="138"/>
                    <a:pt x="104" y="135"/>
                  </a:cubicBezTo>
                  <a:cubicBezTo>
                    <a:pt x="104" y="135"/>
                    <a:pt x="104" y="134"/>
                    <a:pt x="104" y="133"/>
                  </a:cubicBezTo>
                  <a:cubicBezTo>
                    <a:pt x="105" y="127"/>
                    <a:pt x="106" y="121"/>
                    <a:pt x="108" y="116"/>
                  </a:cubicBezTo>
                  <a:cubicBezTo>
                    <a:pt x="111" y="109"/>
                    <a:pt x="114" y="103"/>
                    <a:pt x="118" y="97"/>
                  </a:cubicBezTo>
                  <a:cubicBezTo>
                    <a:pt x="124" y="85"/>
                    <a:pt x="127" y="72"/>
                    <a:pt x="125" y="59"/>
                  </a:cubicBezTo>
                  <a:cubicBezTo>
                    <a:pt x="122" y="43"/>
                    <a:pt x="114" y="30"/>
                    <a:pt x="101" y="22"/>
                  </a:cubicBezTo>
                  <a:cubicBezTo>
                    <a:pt x="81" y="9"/>
                    <a:pt x="61" y="9"/>
                    <a:pt x="41" y="21"/>
                  </a:cubicBezTo>
                  <a:cubicBezTo>
                    <a:pt x="21" y="33"/>
                    <a:pt x="11" y="56"/>
                    <a:pt x="15" y="79"/>
                  </a:cubicBezTo>
                  <a:cubicBezTo>
                    <a:pt x="17" y="87"/>
                    <a:pt x="20" y="94"/>
                    <a:pt x="24" y="101"/>
                  </a:cubicBezTo>
                  <a:cubicBezTo>
                    <a:pt x="31" y="112"/>
                    <a:pt x="35" y="122"/>
                    <a:pt x="36" y="135"/>
                  </a:cubicBezTo>
                  <a:cubicBezTo>
                    <a:pt x="36" y="139"/>
                    <a:pt x="38" y="140"/>
                    <a:pt x="42" y="140"/>
                  </a:cubicBezTo>
                  <a:cubicBezTo>
                    <a:pt x="52" y="140"/>
                    <a:pt x="61" y="140"/>
                    <a:pt x="70" y="140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100" y="157"/>
                    <a:pt x="102" y="156"/>
                    <a:pt x="103" y="153"/>
                  </a:cubicBezTo>
                  <a:cubicBezTo>
                    <a:pt x="104" y="150"/>
                    <a:pt x="102" y="146"/>
                    <a:pt x="97" y="146"/>
                  </a:cubicBezTo>
                  <a:cubicBezTo>
                    <a:pt x="84" y="146"/>
                    <a:pt x="71" y="146"/>
                    <a:pt x="59" y="146"/>
                  </a:cubicBezTo>
                  <a:cubicBezTo>
                    <a:pt x="53" y="146"/>
                    <a:pt x="48" y="146"/>
                    <a:pt x="43" y="146"/>
                  </a:cubicBezTo>
                  <a:cubicBezTo>
                    <a:pt x="40" y="146"/>
                    <a:pt x="38" y="147"/>
                    <a:pt x="37" y="149"/>
                  </a:cubicBezTo>
                  <a:cubicBezTo>
                    <a:pt x="35" y="153"/>
                    <a:pt x="38" y="157"/>
                    <a:pt x="43" y="157"/>
                  </a:cubicBezTo>
                  <a:cubicBezTo>
                    <a:pt x="49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2"/>
                  </a:moveTo>
                  <a:cubicBezTo>
                    <a:pt x="61" y="162"/>
                    <a:pt x="52" y="162"/>
                    <a:pt x="43" y="162"/>
                  </a:cubicBezTo>
                  <a:cubicBezTo>
                    <a:pt x="40" y="162"/>
                    <a:pt x="38" y="163"/>
                    <a:pt x="37" y="166"/>
                  </a:cubicBezTo>
                  <a:cubicBezTo>
                    <a:pt x="35" y="170"/>
                    <a:pt x="38" y="173"/>
                    <a:pt x="43" y="173"/>
                  </a:cubicBezTo>
                  <a:cubicBezTo>
                    <a:pt x="56" y="173"/>
                    <a:pt x="69" y="173"/>
                    <a:pt x="82" y="173"/>
                  </a:cubicBezTo>
                  <a:cubicBezTo>
                    <a:pt x="87" y="173"/>
                    <a:pt x="92" y="173"/>
                    <a:pt x="97" y="173"/>
                  </a:cubicBezTo>
                  <a:cubicBezTo>
                    <a:pt x="100" y="173"/>
                    <a:pt x="102" y="172"/>
                    <a:pt x="103" y="170"/>
                  </a:cubicBezTo>
                  <a:cubicBezTo>
                    <a:pt x="104" y="166"/>
                    <a:pt x="102" y="162"/>
                    <a:pt x="97" y="162"/>
                  </a:cubicBezTo>
                  <a:cubicBezTo>
                    <a:pt x="88" y="162"/>
                    <a:pt x="79" y="162"/>
                    <a:pt x="70" y="162"/>
                  </a:cubicBezTo>
                  <a:moveTo>
                    <a:pt x="92" y="179"/>
                  </a:moveTo>
                  <a:cubicBezTo>
                    <a:pt x="77" y="179"/>
                    <a:pt x="62" y="179"/>
                    <a:pt x="48" y="179"/>
                  </a:cubicBezTo>
                  <a:cubicBezTo>
                    <a:pt x="48" y="185"/>
                    <a:pt x="52" y="190"/>
                    <a:pt x="58" y="190"/>
                  </a:cubicBezTo>
                  <a:cubicBezTo>
                    <a:pt x="66" y="190"/>
                    <a:pt x="74" y="190"/>
                    <a:pt x="82" y="190"/>
                  </a:cubicBezTo>
                  <a:cubicBezTo>
                    <a:pt x="88" y="190"/>
                    <a:pt x="92" y="185"/>
                    <a:pt x="92" y="179"/>
                  </a:cubicBezTo>
                </a:path>
              </a:pathLst>
            </a:custGeom>
            <a:solidFill>
              <a:srgbClr val="8E8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4"/>
            <p:cNvSpPr>
              <a:spLocks noEditPoints="1"/>
            </p:cNvSpPr>
            <p:nvPr/>
          </p:nvSpPr>
          <p:spPr bwMode="auto">
            <a:xfrm>
              <a:off x="3392215" y="5775199"/>
              <a:ext cx="270459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5 h 203"/>
                <a:gd name="T4" fmla="*/ 25 w 140"/>
                <a:gd name="T5" fmla="*/ 159 h 203"/>
                <a:gd name="T6" fmla="*/ 25 w 140"/>
                <a:gd name="T7" fmla="*/ 142 h 203"/>
                <a:gd name="T8" fmla="*/ 16 w 140"/>
                <a:gd name="T9" fmla="*/ 112 h 203"/>
                <a:gd name="T10" fmla="*/ 2 w 140"/>
                <a:gd name="T11" fmla="*/ 57 h 203"/>
                <a:gd name="T12" fmla="*/ 64 w 140"/>
                <a:gd name="T13" fmla="*/ 1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2 h 203"/>
                <a:gd name="T20" fmla="*/ 116 w 140"/>
                <a:gd name="T21" fmla="*/ 137 h 203"/>
                <a:gd name="T22" fmla="*/ 115 w 140"/>
                <a:gd name="T23" fmla="*/ 148 h 203"/>
                <a:gd name="T24" fmla="*/ 114 w 140"/>
                <a:gd name="T25" fmla="*/ 161 h 203"/>
                <a:gd name="T26" fmla="*/ 103 w 140"/>
                <a:gd name="T27" fmla="*/ 186 h 203"/>
                <a:gd name="T28" fmla="*/ 83 w 140"/>
                <a:gd name="T29" fmla="*/ 203 h 203"/>
                <a:gd name="T30" fmla="*/ 70 w 140"/>
                <a:gd name="T31" fmla="*/ 141 h 203"/>
                <a:gd name="T32" fmla="*/ 103 w 140"/>
                <a:gd name="T33" fmla="*/ 136 h 203"/>
                <a:gd name="T34" fmla="*/ 108 w 140"/>
                <a:gd name="T35" fmla="*/ 116 h 203"/>
                <a:gd name="T36" fmla="*/ 124 w 140"/>
                <a:gd name="T37" fmla="*/ 60 h 203"/>
                <a:gd name="T38" fmla="*/ 40 w 140"/>
                <a:gd name="T39" fmla="*/ 21 h 203"/>
                <a:gd name="T40" fmla="*/ 24 w 140"/>
                <a:gd name="T41" fmla="*/ 102 h 203"/>
                <a:gd name="T42" fmla="*/ 42 w 140"/>
                <a:gd name="T43" fmla="*/ 141 h 203"/>
                <a:gd name="T44" fmla="*/ 70 w 140"/>
                <a:gd name="T45" fmla="*/ 157 h 203"/>
                <a:gd name="T46" fmla="*/ 102 w 140"/>
                <a:gd name="T47" fmla="*/ 154 h 203"/>
                <a:gd name="T48" fmla="*/ 58 w 140"/>
                <a:gd name="T49" fmla="*/ 146 h 203"/>
                <a:gd name="T50" fmla="*/ 37 w 140"/>
                <a:gd name="T51" fmla="*/ 150 h 203"/>
                <a:gd name="T52" fmla="*/ 61 w 140"/>
                <a:gd name="T53" fmla="*/ 157 h 203"/>
                <a:gd name="T54" fmla="*/ 70 w 140"/>
                <a:gd name="T55" fmla="*/ 163 h 203"/>
                <a:gd name="T56" fmla="*/ 37 w 140"/>
                <a:gd name="T57" fmla="*/ 166 h 203"/>
                <a:gd name="T58" fmla="*/ 82 w 140"/>
                <a:gd name="T59" fmla="*/ 174 h 203"/>
                <a:gd name="T60" fmla="*/ 102 w 140"/>
                <a:gd name="T61" fmla="*/ 171 h 203"/>
                <a:gd name="T62" fmla="*/ 70 w 140"/>
                <a:gd name="T63" fmla="*/ 163 h 203"/>
                <a:gd name="T64" fmla="*/ 47 w 140"/>
                <a:gd name="T65" fmla="*/ 180 h 203"/>
                <a:gd name="T66" fmla="*/ 81 w 140"/>
                <a:gd name="T67" fmla="*/ 19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2" y="202"/>
                    <a:pt x="48" y="201"/>
                    <a:pt x="45" y="199"/>
                  </a:cubicBezTo>
                  <a:cubicBezTo>
                    <a:pt x="41" y="196"/>
                    <a:pt x="38" y="192"/>
                    <a:pt x="36" y="188"/>
                  </a:cubicBezTo>
                  <a:cubicBezTo>
                    <a:pt x="36" y="186"/>
                    <a:pt x="35" y="185"/>
                    <a:pt x="34" y="185"/>
                  </a:cubicBezTo>
                  <a:cubicBezTo>
                    <a:pt x="25" y="181"/>
                    <a:pt x="21" y="170"/>
                    <a:pt x="25" y="162"/>
                  </a:cubicBezTo>
                  <a:cubicBezTo>
                    <a:pt x="25" y="161"/>
                    <a:pt x="25" y="159"/>
                    <a:pt x="25" y="159"/>
                  </a:cubicBezTo>
                  <a:cubicBezTo>
                    <a:pt x="23" y="154"/>
                    <a:pt x="23" y="150"/>
                    <a:pt x="25" y="146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6"/>
                    <a:pt x="23" y="133"/>
                  </a:cubicBezTo>
                  <a:cubicBezTo>
                    <a:pt x="22" y="125"/>
                    <a:pt x="19" y="119"/>
                    <a:pt x="16" y="112"/>
                  </a:cubicBezTo>
                  <a:cubicBezTo>
                    <a:pt x="12" y="106"/>
                    <a:pt x="9" y="100"/>
                    <a:pt x="6" y="94"/>
                  </a:cubicBezTo>
                  <a:cubicBezTo>
                    <a:pt x="1" y="82"/>
                    <a:pt x="0" y="70"/>
                    <a:pt x="2" y="57"/>
                  </a:cubicBezTo>
                  <a:cubicBezTo>
                    <a:pt x="7" y="33"/>
                    <a:pt x="20" y="16"/>
                    <a:pt x="43" y="6"/>
                  </a:cubicBezTo>
                  <a:cubicBezTo>
                    <a:pt x="49" y="3"/>
                    <a:pt x="57" y="1"/>
                    <a:pt x="64" y="1"/>
                  </a:cubicBezTo>
                  <a:cubicBezTo>
                    <a:pt x="64" y="1"/>
                    <a:pt x="65" y="0"/>
                    <a:pt x="66" y="0"/>
                  </a:cubicBezTo>
                  <a:cubicBezTo>
                    <a:pt x="68" y="0"/>
                    <a:pt x="71" y="0"/>
                    <a:pt x="74" y="0"/>
                  </a:cubicBezTo>
                  <a:cubicBezTo>
                    <a:pt x="78" y="1"/>
                    <a:pt x="83" y="2"/>
                    <a:pt x="87" y="3"/>
                  </a:cubicBezTo>
                  <a:cubicBezTo>
                    <a:pt x="99" y="6"/>
                    <a:pt x="109" y="12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70"/>
                    <a:pt x="138" y="86"/>
                    <a:pt x="130" y="102"/>
                  </a:cubicBezTo>
                  <a:cubicBezTo>
                    <a:pt x="127" y="107"/>
                    <a:pt x="124" y="111"/>
                    <a:pt x="122" y="116"/>
                  </a:cubicBezTo>
                  <a:cubicBezTo>
                    <a:pt x="118" y="123"/>
                    <a:pt x="117" y="130"/>
                    <a:pt x="116" y="137"/>
                  </a:cubicBezTo>
                  <a:cubicBezTo>
                    <a:pt x="116" y="138"/>
                    <a:pt x="116" y="139"/>
                    <a:pt x="116" y="140"/>
                  </a:cubicBezTo>
                  <a:cubicBezTo>
                    <a:pt x="115" y="142"/>
                    <a:pt x="115" y="147"/>
                    <a:pt x="115" y="148"/>
                  </a:cubicBezTo>
                  <a:cubicBezTo>
                    <a:pt x="116" y="152"/>
                    <a:pt x="115" y="155"/>
                    <a:pt x="114" y="159"/>
                  </a:cubicBezTo>
                  <a:cubicBezTo>
                    <a:pt x="114" y="160"/>
                    <a:pt x="114" y="161"/>
                    <a:pt x="114" y="161"/>
                  </a:cubicBezTo>
                  <a:cubicBezTo>
                    <a:pt x="118" y="171"/>
                    <a:pt x="114" y="181"/>
                    <a:pt x="105" y="185"/>
                  </a:cubicBezTo>
                  <a:cubicBezTo>
                    <a:pt x="104" y="185"/>
                    <a:pt x="104" y="186"/>
                    <a:pt x="103" y="186"/>
                  </a:cubicBezTo>
                  <a:cubicBezTo>
                    <a:pt x="100" y="196"/>
                    <a:pt x="93" y="202"/>
                    <a:pt x="83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1"/>
                  </a:moveTo>
                  <a:cubicBezTo>
                    <a:pt x="79" y="141"/>
                    <a:pt x="88" y="141"/>
                    <a:pt x="97" y="141"/>
                  </a:cubicBezTo>
                  <a:cubicBezTo>
                    <a:pt x="101" y="141"/>
                    <a:pt x="103" y="139"/>
                    <a:pt x="103" y="136"/>
                  </a:cubicBezTo>
                  <a:cubicBezTo>
                    <a:pt x="104" y="135"/>
                    <a:pt x="104" y="134"/>
                    <a:pt x="104" y="134"/>
                  </a:cubicBezTo>
                  <a:cubicBezTo>
                    <a:pt x="104" y="128"/>
                    <a:pt x="105" y="122"/>
                    <a:pt x="108" y="116"/>
                  </a:cubicBezTo>
                  <a:cubicBezTo>
                    <a:pt x="111" y="110"/>
                    <a:pt x="114" y="103"/>
                    <a:pt x="118" y="97"/>
                  </a:cubicBezTo>
                  <a:cubicBezTo>
                    <a:pt x="124" y="85"/>
                    <a:pt x="126" y="73"/>
                    <a:pt x="124" y="60"/>
                  </a:cubicBezTo>
                  <a:cubicBezTo>
                    <a:pt x="122" y="44"/>
                    <a:pt x="114" y="31"/>
                    <a:pt x="100" y="22"/>
                  </a:cubicBezTo>
                  <a:cubicBezTo>
                    <a:pt x="81" y="10"/>
                    <a:pt x="60" y="9"/>
                    <a:pt x="40" y="21"/>
                  </a:cubicBezTo>
                  <a:cubicBezTo>
                    <a:pt x="20" y="33"/>
                    <a:pt x="11" y="56"/>
                    <a:pt x="15" y="80"/>
                  </a:cubicBezTo>
                  <a:cubicBezTo>
                    <a:pt x="16" y="88"/>
                    <a:pt x="20" y="95"/>
                    <a:pt x="24" y="102"/>
                  </a:cubicBezTo>
                  <a:cubicBezTo>
                    <a:pt x="30" y="112"/>
                    <a:pt x="34" y="123"/>
                    <a:pt x="36" y="135"/>
                  </a:cubicBezTo>
                  <a:cubicBezTo>
                    <a:pt x="36" y="139"/>
                    <a:pt x="38" y="141"/>
                    <a:pt x="42" y="141"/>
                  </a:cubicBezTo>
                  <a:cubicBezTo>
                    <a:pt x="51" y="141"/>
                    <a:pt x="60" y="141"/>
                    <a:pt x="70" y="141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99" y="157"/>
                    <a:pt x="101" y="156"/>
                    <a:pt x="102" y="154"/>
                  </a:cubicBezTo>
                  <a:cubicBezTo>
                    <a:pt x="104" y="150"/>
                    <a:pt x="101" y="146"/>
                    <a:pt x="97" y="146"/>
                  </a:cubicBezTo>
                  <a:cubicBezTo>
                    <a:pt x="84" y="146"/>
                    <a:pt x="71" y="146"/>
                    <a:pt x="58" y="146"/>
                  </a:cubicBezTo>
                  <a:cubicBezTo>
                    <a:pt x="53" y="146"/>
                    <a:pt x="48" y="146"/>
                    <a:pt x="42" y="146"/>
                  </a:cubicBezTo>
                  <a:cubicBezTo>
                    <a:pt x="40" y="146"/>
                    <a:pt x="38" y="147"/>
                    <a:pt x="37" y="150"/>
                  </a:cubicBezTo>
                  <a:cubicBezTo>
                    <a:pt x="35" y="153"/>
                    <a:pt x="38" y="157"/>
                    <a:pt x="42" y="157"/>
                  </a:cubicBezTo>
                  <a:cubicBezTo>
                    <a:pt x="48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3"/>
                  </a:moveTo>
                  <a:cubicBezTo>
                    <a:pt x="61" y="163"/>
                    <a:pt x="51" y="163"/>
                    <a:pt x="42" y="163"/>
                  </a:cubicBezTo>
                  <a:cubicBezTo>
                    <a:pt x="40" y="163"/>
                    <a:pt x="38" y="164"/>
                    <a:pt x="37" y="166"/>
                  </a:cubicBezTo>
                  <a:cubicBezTo>
                    <a:pt x="35" y="170"/>
                    <a:pt x="38" y="174"/>
                    <a:pt x="42" y="174"/>
                  </a:cubicBezTo>
                  <a:cubicBezTo>
                    <a:pt x="56" y="174"/>
                    <a:pt x="69" y="174"/>
                    <a:pt x="82" y="174"/>
                  </a:cubicBezTo>
                  <a:cubicBezTo>
                    <a:pt x="87" y="174"/>
                    <a:pt x="92" y="174"/>
                    <a:pt x="97" y="174"/>
                  </a:cubicBezTo>
                  <a:cubicBezTo>
                    <a:pt x="100" y="174"/>
                    <a:pt x="101" y="173"/>
                    <a:pt x="102" y="171"/>
                  </a:cubicBezTo>
                  <a:cubicBezTo>
                    <a:pt x="104" y="167"/>
                    <a:pt x="101" y="163"/>
                    <a:pt x="97" y="163"/>
                  </a:cubicBezTo>
                  <a:cubicBezTo>
                    <a:pt x="88" y="163"/>
                    <a:pt x="79" y="163"/>
                    <a:pt x="70" y="163"/>
                  </a:cubicBezTo>
                  <a:moveTo>
                    <a:pt x="92" y="180"/>
                  </a:moveTo>
                  <a:cubicBezTo>
                    <a:pt x="77" y="180"/>
                    <a:pt x="62" y="180"/>
                    <a:pt x="47" y="180"/>
                  </a:cubicBezTo>
                  <a:cubicBezTo>
                    <a:pt x="48" y="186"/>
                    <a:pt x="52" y="190"/>
                    <a:pt x="58" y="191"/>
                  </a:cubicBezTo>
                  <a:cubicBezTo>
                    <a:pt x="66" y="191"/>
                    <a:pt x="74" y="191"/>
                    <a:pt x="81" y="191"/>
                  </a:cubicBezTo>
                  <a:cubicBezTo>
                    <a:pt x="87" y="190"/>
                    <a:pt x="92" y="186"/>
                    <a:pt x="92" y="18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5990911" y="5688847"/>
              <a:ext cx="228913" cy="246836"/>
            </a:xfrm>
            <a:custGeom>
              <a:avLst/>
              <a:gdLst>
                <a:gd name="T0" fmla="*/ 115 w 119"/>
                <a:gd name="T1" fmla="*/ 5 h 128"/>
                <a:gd name="T2" fmla="*/ 117 w 119"/>
                <a:gd name="T3" fmla="*/ 11 h 128"/>
                <a:gd name="T4" fmla="*/ 110 w 119"/>
                <a:gd name="T5" fmla="*/ 64 h 128"/>
                <a:gd name="T6" fmla="*/ 28 w 119"/>
                <a:gd name="T7" fmla="*/ 127 h 128"/>
                <a:gd name="T8" fmla="*/ 11 w 119"/>
                <a:gd name="T9" fmla="*/ 128 h 128"/>
                <a:gd name="T10" fmla="*/ 1 w 119"/>
                <a:gd name="T11" fmla="*/ 118 h 128"/>
                <a:gd name="T12" fmla="*/ 8 w 119"/>
                <a:gd name="T13" fmla="*/ 107 h 128"/>
                <a:gd name="T14" fmla="*/ 14 w 119"/>
                <a:gd name="T15" fmla="*/ 106 h 128"/>
                <a:gd name="T16" fmla="*/ 41 w 119"/>
                <a:gd name="T17" fmla="*/ 102 h 128"/>
                <a:gd name="T18" fmla="*/ 81 w 119"/>
                <a:gd name="T19" fmla="*/ 72 h 128"/>
                <a:gd name="T20" fmla="*/ 94 w 119"/>
                <a:gd name="T21" fmla="*/ 40 h 128"/>
                <a:gd name="T22" fmla="*/ 96 w 119"/>
                <a:gd name="T23" fmla="*/ 20 h 128"/>
                <a:gd name="T24" fmla="*/ 96 w 119"/>
                <a:gd name="T25" fmla="*/ 11 h 128"/>
                <a:gd name="T26" fmla="*/ 102 w 119"/>
                <a:gd name="T27" fmla="*/ 2 h 128"/>
                <a:gd name="T28" fmla="*/ 115 w 119"/>
                <a:gd name="T29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115" y="5"/>
                  </a:moveTo>
                  <a:cubicBezTo>
                    <a:pt x="116" y="6"/>
                    <a:pt x="117" y="8"/>
                    <a:pt x="117" y="11"/>
                  </a:cubicBezTo>
                  <a:cubicBezTo>
                    <a:pt x="119" y="30"/>
                    <a:pt x="117" y="48"/>
                    <a:pt x="110" y="64"/>
                  </a:cubicBezTo>
                  <a:cubicBezTo>
                    <a:pt x="94" y="100"/>
                    <a:pt x="66" y="121"/>
                    <a:pt x="28" y="127"/>
                  </a:cubicBezTo>
                  <a:cubicBezTo>
                    <a:pt x="22" y="128"/>
                    <a:pt x="16" y="128"/>
                    <a:pt x="11" y="128"/>
                  </a:cubicBezTo>
                  <a:cubicBezTo>
                    <a:pt x="5" y="128"/>
                    <a:pt x="1" y="124"/>
                    <a:pt x="1" y="118"/>
                  </a:cubicBezTo>
                  <a:cubicBezTo>
                    <a:pt x="0" y="113"/>
                    <a:pt x="3" y="108"/>
                    <a:pt x="8" y="107"/>
                  </a:cubicBezTo>
                  <a:cubicBezTo>
                    <a:pt x="10" y="106"/>
                    <a:pt x="12" y="106"/>
                    <a:pt x="14" y="106"/>
                  </a:cubicBezTo>
                  <a:cubicBezTo>
                    <a:pt x="23" y="106"/>
                    <a:pt x="32" y="105"/>
                    <a:pt x="41" y="102"/>
                  </a:cubicBezTo>
                  <a:cubicBezTo>
                    <a:pt x="57" y="96"/>
                    <a:pt x="71" y="86"/>
                    <a:pt x="81" y="72"/>
                  </a:cubicBezTo>
                  <a:cubicBezTo>
                    <a:pt x="87" y="62"/>
                    <a:pt x="92" y="52"/>
                    <a:pt x="94" y="40"/>
                  </a:cubicBezTo>
                  <a:cubicBezTo>
                    <a:pt x="96" y="34"/>
                    <a:pt x="96" y="27"/>
                    <a:pt x="96" y="20"/>
                  </a:cubicBezTo>
                  <a:cubicBezTo>
                    <a:pt x="96" y="17"/>
                    <a:pt x="95" y="14"/>
                    <a:pt x="96" y="11"/>
                  </a:cubicBezTo>
                  <a:cubicBezTo>
                    <a:pt x="96" y="7"/>
                    <a:pt x="98" y="4"/>
                    <a:pt x="102" y="2"/>
                  </a:cubicBezTo>
                  <a:cubicBezTo>
                    <a:pt x="106" y="0"/>
                    <a:pt x="111" y="1"/>
                    <a:pt x="115" y="5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7"/>
            <p:cNvSpPr>
              <a:spLocks/>
            </p:cNvSpPr>
            <p:nvPr/>
          </p:nvSpPr>
          <p:spPr bwMode="auto">
            <a:xfrm>
              <a:off x="5985208" y="5692921"/>
              <a:ext cx="153967" cy="167001"/>
            </a:xfrm>
            <a:custGeom>
              <a:avLst/>
              <a:gdLst>
                <a:gd name="T0" fmla="*/ 62 w 80"/>
                <a:gd name="T1" fmla="*/ 68 h 87"/>
                <a:gd name="T2" fmla="*/ 18 w 80"/>
                <a:gd name="T3" fmla="*/ 86 h 87"/>
                <a:gd name="T4" fmla="*/ 7 w 80"/>
                <a:gd name="T5" fmla="*/ 85 h 87"/>
                <a:gd name="T6" fmla="*/ 1 w 80"/>
                <a:gd name="T7" fmla="*/ 73 h 87"/>
                <a:gd name="T8" fmla="*/ 11 w 80"/>
                <a:gd name="T9" fmla="*/ 63 h 87"/>
                <a:gd name="T10" fmla="*/ 20 w 80"/>
                <a:gd name="T11" fmla="*/ 62 h 87"/>
                <a:gd name="T12" fmla="*/ 56 w 80"/>
                <a:gd name="T13" fmla="*/ 22 h 87"/>
                <a:gd name="T14" fmla="*/ 56 w 80"/>
                <a:gd name="T15" fmla="*/ 12 h 87"/>
                <a:gd name="T16" fmla="*/ 67 w 80"/>
                <a:gd name="T17" fmla="*/ 1 h 87"/>
                <a:gd name="T18" fmla="*/ 79 w 80"/>
                <a:gd name="T19" fmla="*/ 10 h 87"/>
                <a:gd name="T20" fmla="*/ 80 w 80"/>
                <a:gd name="T21" fmla="*/ 22 h 87"/>
                <a:gd name="T22" fmla="*/ 72 w 80"/>
                <a:gd name="T23" fmla="*/ 55 h 87"/>
                <a:gd name="T24" fmla="*/ 62 w 80"/>
                <a:gd name="T25" fmla="*/ 6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7">
                  <a:moveTo>
                    <a:pt x="62" y="68"/>
                  </a:moveTo>
                  <a:cubicBezTo>
                    <a:pt x="50" y="80"/>
                    <a:pt x="35" y="86"/>
                    <a:pt x="18" y="86"/>
                  </a:cubicBezTo>
                  <a:cubicBezTo>
                    <a:pt x="14" y="87"/>
                    <a:pt x="11" y="87"/>
                    <a:pt x="7" y="85"/>
                  </a:cubicBezTo>
                  <a:cubicBezTo>
                    <a:pt x="3" y="83"/>
                    <a:pt x="0" y="78"/>
                    <a:pt x="1" y="73"/>
                  </a:cubicBezTo>
                  <a:cubicBezTo>
                    <a:pt x="2" y="68"/>
                    <a:pt x="6" y="63"/>
                    <a:pt x="11" y="63"/>
                  </a:cubicBezTo>
                  <a:cubicBezTo>
                    <a:pt x="14" y="63"/>
                    <a:pt x="17" y="63"/>
                    <a:pt x="20" y="62"/>
                  </a:cubicBezTo>
                  <a:cubicBezTo>
                    <a:pt x="41" y="61"/>
                    <a:pt x="56" y="44"/>
                    <a:pt x="56" y="22"/>
                  </a:cubicBezTo>
                  <a:cubicBezTo>
                    <a:pt x="56" y="19"/>
                    <a:pt x="56" y="15"/>
                    <a:pt x="56" y="12"/>
                  </a:cubicBezTo>
                  <a:cubicBezTo>
                    <a:pt x="56" y="6"/>
                    <a:pt x="61" y="1"/>
                    <a:pt x="67" y="1"/>
                  </a:cubicBezTo>
                  <a:cubicBezTo>
                    <a:pt x="72" y="0"/>
                    <a:pt x="78" y="4"/>
                    <a:pt x="79" y="10"/>
                  </a:cubicBezTo>
                  <a:cubicBezTo>
                    <a:pt x="80" y="14"/>
                    <a:pt x="80" y="18"/>
                    <a:pt x="80" y="22"/>
                  </a:cubicBezTo>
                  <a:cubicBezTo>
                    <a:pt x="80" y="33"/>
                    <a:pt x="78" y="45"/>
                    <a:pt x="72" y="55"/>
                  </a:cubicBezTo>
                  <a:cubicBezTo>
                    <a:pt x="69" y="59"/>
                    <a:pt x="66" y="64"/>
                    <a:pt x="62" y="68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8"/>
            <p:cNvSpPr>
              <a:spLocks/>
            </p:cNvSpPr>
            <p:nvPr/>
          </p:nvSpPr>
          <p:spPr bwMode="auto">
            <a:xfrm>
              <a:off x="5977062" y="5692921"/>
              <a:ext cx="80650" cy="82279"/>
            </a:xfrm>
            <a:custGeom>
              <a:avLst/>
              <a:gdLst>
                <a:gd name="T0" fmla="*/ 34 w 42"/>
                <a:gd name="T1" fmla="*/ 7 h 43"/>
                <a:gd name="T2" fmla="*/ 35 w 42"/>
                <a:gd name="T3" fmla="*/ 34 h 43"/>
                <a:gd name="T4" fmla="*/ 8 w 42"/>
                <a:gd name="T5" fmla="*/ 35 h 43"/>
                <a:gd name="T6" fmla="*/ 7 w 42"/>
                <a:gd name="T7" fmla="*/ 8 h 43"/>
                <a:gd name="T8" fmla="*/ 34 w 42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4" y="7"/>
                  </a:moveTo>
                  <a:cubicBezTo>
                    <a:pt x="42" y="15"/>
                    <a:pt x="42" y="27"/>
                    <a:pt x="35" y="34"/>
                  </a:cubicBezTo>
                  <a:cubicBezTo>
                    <a:pt x="28" y="42"/>
                    <a:pt x="16" y="43"/>
                    <a:pt x="8" y="35"/>
                  </a:cubicBezTo>
                  <a:cubicBezTo>
                    <a:pt x="0" y="28"/>
                    <a:pt x="0" y="16"/>
                    <a:pt x="7" y="8"/>
                  </a:cubicBezTo>
                  <a:cubicBezTo>
                    <a:pt x="14" y="1"/>
                    <a:pt x="26" y="0"/>
                    <a:pt x="34" y="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9"/>
            <p:cNvSpPr>
              <a:spLocks/>
            </p:cNvSpPr>
            <p:nvPr/>
          </p:nvSpPr>
          <p:spPr bwMode="auto">
            <a:xfrm>
              <a:off x="7601450" y="1614026"/>
              <a:ext cx="286753" cy="190626"/>
            </a:xfrm>
            <a:custGeom>
              <a:avLst/>
              <a:gdLst>
                <a:gd name="T0" fmla="*/ 1 w 149"/>
                <a:gd name="T1" fmla="*/ 92 h 99"/>
                <a:gd name="T2" fmla="*/ 1 w 149"/>
                <a:gd name="T3" fmla="*/ 85 h 99"/>
                <a:gd name="T4" fmla="*/ 27 w 149"/>
                <a:gd name="T5" fmla="*/ 38 h 99"/>
                <a:gd name="T6" fmla="*/ 125 w 149"/>
                <a:gd name="T7" fmla="*/ 8 h 99"/>
                <a:gd name="T8" fmla="*/ 142 w 149"/>
                <a:gd name="T9" fmla="*/ 13 h 99"/>
                <a:gd name="T10" fmla="*/ 148 w 149"/>
                <a:gd name="T11" fmla="*/ 26 h 99"/>
                <a:gd name="T12" fmla="*/ 136 w 149"/>
                <a:gd name="T13" fmla="*/ 34 h 99"/>
                <a:gd name="T14" fmla="*/ 131 w 149"/>
                <a:gd name="T15" fmla="*/ 32 h 99"/>
                <a:gd name="T16" fmla="*/ 104 w 149"/>
                <a:gd name="T17" fmla="*/ 27 h 99"/>
                <a:gd name="T18" fmla="*/ 56 w 149"/>
                <a:gd name="T19" fmla="*/ 41 h 99"/>
                <a:gd name="T20" fmla="*/ 32 w 149"/>
                <a:gd name="T21" fmla="*/ 66 h 99"/>
                <a:gd name="T22" fmla="*/ 24 w 149"/>
                <a:gd name="T23" fmla="*/ 84 h 99"/>
                <a:gd name="T24" fmla="*/ 21 w 149"/>
                <a:gd name="T25" fmla="*/ 92 h 99"/>
                <a:gd name="T26" fmla="*/ 11 w 149"/>
                <a:gd name="T27" fmla="*/ 99 h 99"/>
                <a:gd name="T28" fmla="*/ 1 w 149"/>
                <a:gd name="T2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99">
                  <a:moveTo>
                    <a:pt x="1" y="92"/>
                  </a:moveTo>
                  <a:cubicBezTo>
                    <a:pt x="0" y="90"/>
                    <a:pt x="0" y="87"/>
                    <a:pt x="1" y="85"/>
                  </a:cubicBezTo>
                  <a:cubicBezTo>
                    <a:pt x="6" y="67"/>
                    <a:pt x="14" y="51"/>
                    <a:pt x="27" y="38"/>
                  </a:cubicBezTo>
                  <a:cubicBezTo>
                    <a:pt x="54" y="10"/>
                    <a:pt x="87" y="0"/>
                    <a:pt x="125" y="8"/>
                  </a:cubicBezTo>
                  <a:cubicBezTo>
                    <a:pt x="131" y="9"/>
                    <a:pt x="136" y="11"/>
                    <a:pt x="142" y="13"/>
                  </a:cubicBezTo>
                  <a:cubicBezTo>
                    <a:pt x="147" y="15"/>
                    <a:pt x="149" y="20"/>
                    <a:pt x="148" y="26"/>
                  </a:cubicBezTo>
                  <a:cubicBezTo>
                    <a:pt x="146" y="31"/>
                    <a:pt x="141" y="34"/>
                    <a:pt x="136" y="34"/>
                  </a:cubicBezTo>
                  <a:cubicBezTo>
                    <a:pt x="134" y="33"/>
                    <a:pt x="133" y="33"/>
                    <a:pt x="131" y="32"/>
                  </a:cubicBezTo>
                  <a:cubicBezTo>
                    <a:pt x="122" y="29"/>
                    <a:pt x="113" y="27"/>
                    <a:pt x="104" y="27"/>
                  </a:cubicBezTo>
                  <a:cubicBezTo>
                    <a:pt x="86" y="27"/>
                    <a:pt x="71" y="31"/>
                    <a:pt x="56" y="41"/>
                  </a:cubicBezTo>
                  <a:cubicBezTo>
                    <a:pt x="47" y="48"/>
                    <a:pt x="39" y="56"/>
                    <a:pt x="32" y="66"/>
                  </a:cubicBezTo>
                  <a:cubicBezTo>
                    <a:pt x="29" y="71"/>
                    <a:pt x="26" y="78"/>
                    <a:pt x="24" y="84"/>
                  </a:cubicBezTo>
                  <a:cubicBezTo>
                    <a:pt x="23" y="87"/>
                    <a:pt x="22" y="90"/>
                    <a:pt x="21" y="92"/>
                  </a:cubicBezTo>
                  <a:cubicBezTo>
                    <a:pt x="19" y="96"/>
                    <a:pt x="16" y="98"/>
                    <a:pt x="11" y="99"/>
                  </a:cubicBezTo>
                  <a:cubicBezTo>
                    <a:pt x="7" y="99"/>
                    <a:pt x="3" y="96"/>
                    <a:pt x="1" y="92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30"/>
            <p:cNvSpPr>
              <a:spLocks/>
            </p:cNvSpPr>
            <p:nvPr/>
          </p:nvSpPr>
          <p:spPr bwMode="auto">
            <a:xfrm>
              <a:off x="7674768" y="1697119"/>
              <a:ext cx="190626" cy="134415"/>
            </a:xfrm>
            <a:custGeom>
              <a:avLst/>
              <a:gdLst>
                <a:gd name="T0" fmla="*/ 38 w 99"/>
                <a:gd name="T1" fmla="*/ 7 h 70"/>
                <a:gd name="T2" fmla="*/ 86 w 99"/>
                <a:gd name="T3" fmla="*/ 6 h 70"/>
                <a:gd name="T4" fmla="*/ 95 w 99"/>
                <a:gd name="T5" fmla="*/ 10 h 70"/>
                <a:gd name="T6" fmla="*/ 97 w 99"/>
                <a:gd name="T7" fmla="*/ 24 h 70"/>
                <a:gd name="T8" fmla="*/ 84 w 99"/>
                <a:gd name="T9" fmla="*/ 30 h 70"/>
                <a:gd name="T10" fmla="*/ 76 w 99"/>
                <a:gd name="T11" fmla="*/ 28 h 70"/>
                <a:gd name="T12" fmla="*/ 27 w 99"/>
                <a:gd name="T13" fmla="*/ 52 h 70"/>
                <a:gd name="T14" fmla="*/ 24 w 99"/>
                <a:gd name="T15" fmla="*/ 62 h 70"/>
                <a:gd name="T16" fmla="*/ 10 w 99"/>
                <a:gd name="T17" fmla="*/ 68 h 70"/>
                <a:gd name="T18" fmla="*/ 1 w 99"/>
                <a:gd name="T19" fmla="*/ 56 h 70"/>
                <a:gd name="T20" fmla="*/ 5 w 99"/>
                <a:gd name="T21" fmla="*/ 44 h 70"/>
                <a:gd name="T22" fmla="*/ 24 w 99"/>
                <a:gd name="T23" fmla="*/ 16 h 70"/>
                <a:gd name="T24" fmla="*/ 37 w 99"/>
                <a:gd name="T25" fmla="*/ 7 h 70"/>
                <a:gd name="T26" fmla="*/ 38 w 99"/>
                <a:gd name="T2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8" y="7"/>
                  </a:moveTo>
                  <a:cubicBezTo>
                    <a:pt x="53" y="0"/>
                    <a:pt x="69" y="0"/>
                    <a:pt x="86" y="6"/>
                  </a:cubicBezTo>
                  <a:cubicBezTo>
                    <a:pt x="89" y="7"/>
                    <a:pt x="93" y="8"/>
                    <a:pt x="95" y="10"/>
                  </a:cubicBezTo>
                  <a:cubicBezTo>
                    <a:pt x="99" y="14"/>
                    <a:pt x="99" y="20"/>
                    <a:pt x="97" y="24"/>
                  </a:cubicBezTo>
                  <a:cubicBezTo>
                    <a:pt x="94" y="29"/>
                    <a:pt x="89" y="31"/>
                    <a:pt x="84" y="30"/>
                  </a:cubicBezTo>
                  <a:cubicBezTo>
                    <a:pt x="81" y="29"/>
                    <a:pt x="78" y="28"/>
                    <a:pt x="76" y="28"/>
                  </a:cubicBezTo>
                  <a:cubicBezTo>
                    <a:pt x="55" y="21"/>
                    <a:pt x="34" y="32"/>
                    <a:pt x="27" y="52"/>
                  </a:cubicBezTo>
                  <a:cubicBezTo>
                    <a:pt x="26" y="56"/>
                    <a:pt x="25" y="59"/>
                    <a:pt x="24" y="62"/>
                  </a:cubicBezTo>
                  <a:cubicBezTo>
                    <a:pt x="22" y="67"/>
                    <a:pt x="16" y="70"/>
                    <a:pt x="10" y="68"/>
                  </a:cubicBezTo>
                  <a:cubicBezTo>
                    <a:pt x="4" y="67"/>
                    <a:pt x="0" y="61"/>
                    <a:pt x="1" y="56"/>
                  </a:cubicBezTo>
                  <a:cubicBezTo>
                    <a:pt x="2" y="52"/>
                    <a:pt x="3" y="48"/>
                    <a:pt x="5" y="44"/>
                  </a:cubicBezTo>
                  <a:cubicBezTo>
                    <a:pt x="9" y="33"/>
                    <a:pt x="15" y="24"/>
                    <a:pt x="24" y="16"/>
                  </a:cubicBezTo>
                  <a:cubicBezTo>
                    <a:pt x="28" y="13"/>
                    <a:pt x="33" y="10"/>
                    <a:pt x="37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1"/>
            <p:cNvSpPr>
              <a:spLocks/>
            </p:cNvSpPr>
            <p:nvPr/>
          </p:nvSpPr>
          <p:spPr bwMode="auto">
            <a:xfrm>
              <a:off x="7755417" y="1783471"/>
              <a:ext cx="83093" cy="83093"/>
            </a:xfrm>
            <a:custGeom>
              <a:avLst/>
              <a:gdLst>
                <a:gd name="T0" fmla="*/ 4 w 43"/>
                <a:gd name="T1" fmla="*/ 30 h 43"/>
                <a:gd name="T2" fmla="*/ 13 w 43"/>
                <a:gd name="T3" fmla="*/ 5 h 43"/>
                <a:gd name="T4" fmla="*/ 39 w 43"/>
                <a:gd name="T5" fmla="*/ 13 h 43"/>
                <a:gd name="T6" fmla="*/ 30 w 43"/>
                <a:gd name="T7" fmla="*/ 39 h 43"/>
                <a:gd name="T8" fmla="*/ 4 w 43"/>
                <a:gd name="T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30"/>
                  </a:moveTo>
                  <a:cubicBezTo>
                    <a:pt x="0" y="21"/>
                    <a:pt x="4" y="9"/>
                    <a:pt x="13" y="5"/>
                  </a:cubicBezTo>
                  <a:cubicBezTo>
                    <a:pt x="22" y="0"/>
                    <a:pt x="34" y="4"/>
                    <a:pt x="39" y="13"/>
                  </a:cubicBezTo>
                  <a:cubicBezTo>
                    <a:pt x="43" y="22"/>
                    <a:pt x="39" y="34"/>
                    <a:pt x="30" y="39"/>
                  </a:cubicBezTo>
                  <a:cubicBezTo>
                    <a:pt x="21" y="43"/>
                    <a:pt x="9" y="40"/>
                    <a:pt x="4" y="3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2"/>
            <p:cNvSpPr>
              <a:spLocks/>
            </p:cNvSpPr>
            <p:nvPr/>
          </p:nvSpPr>
          <p:spPr bwMode="auto">
            <a:xfrm>
              <a:off x="4321717" y="5978044"/>
              <a:ext cx="281864" cy="175147"/>
            </a:xfrm>
            <a:custGeom>
              <a:avLst/>
              <a:gdLst>
                <a:gd name="T0" fmla="*/ 108 w 146"/>
                <a:gd name="T1" fmla="*/ 0 h 91"/>
                <a:gd name="T2" fmla="*/ 109 w 146"/>
                <a:gd name="T3" fmla="*/ 1 h 91"/>
                <a:gd name="T4" fmla="*/ 145 w 146"/>
                <a:gd name="T5" fmla="*/ 28 h 91"/>
                <a:gd name="T6" fmla="*/ 146 w 146"/>
                <a:gd name="T7" fmla="*/ 29 h 91"/>
                <a:gd name="T8" fmla="*/ 107 w 146"/>
                <a:gd name="T9" fmla="*/ 58 h 91"/>
                <a:gd name="T10" fmla="*/ 107 w 146"/>
                <a:gd name="T11" fmla="*/ 39 h 91"/>
                <a:gd name="T12" fmla="*/ 106 w 146"/>
                <a:gd name="T13" fmla="*/ 39 h 91"/>
                <a:gd name="T14" fmla="*/ 49 w 146"/>
                <a:gd name="T15" fmla="*/ 39 h 91"/>
                <a:gd name="T16" fmla="*/ 20 w 146"/>
                <a:gd name="T17" fmla="*/ 70 h 91"/>
                <a:gd name="T18" fmla="*/ 21 w 146"/>
                <a:gd name="T19" fmla="*/ 77 h 91"/>
                <a:gd name="T20" fmla="*/ 21 w 146"/>
                <a:gd name="T21" fmla="*/ 79 h 91"/>
                <a:gd name="T22" fmla="*/ 6 w 146"/>
                <a:gd name="T23" fmla="*/ 91 h 91"/>
                <a:gd name="T24" fmla="*/ 2 w 146"/>
                <a:gd name="T25" fmla="*/ 82 h 91"/>
                <a:gd name="T26" fmla="*/ 1 w 146"/>
                <a:gd name="T27" fmla="*/ 73 h 91"/>
                <a:gd name="T28" fmla="*/ 0 w 146"/>
                <a:gd name="T29" fmla="*/ 71 h 91"/>
                <a:gd name="T30" fmla="*/ 0 w 146"/>
                <a:gd name="T31" fmla="*/ 65 h 91"/>
                <a:gd name="T32" fmla="*/ 1 w 146"/>
                <a:gd name="T33" fmla="*/ 60 h 91"/>
                <a:gd name="T34" fmla="*/ 18 w 146"/>
                <a:gd name="T35" fmla="*/ 30 h 91"/>
                <a:gd name="T36" fmla="*/ 50 w 146"/>
                <a:gd name="T37" fmla="*/ 19 h 91"/>
                <a:gd name="T38" fmla="*/ 105 w 146"/>
                <a:gd name="T39" fmla="*/ 19 h 91"/>
                <a:gd name="T40" fmla="*/ 107 w 146"/>
                <a:gd name="T41" fmla="*/ 19 h 91"/>
                <a:gd name="T42" fmla="*/ 107 w 146"/>
                <a:gd name="T43" fmla="*/ 0 h 91"/>
                <a:gd name="T44" fmla="*/ 108 w 146"/>
                <a:gd name="T4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108" y="0"/>
                  </a:moveTo>
                  <a:cubicBezTo>
                    <a:pt x="108" y="0"/>
                    <a:pt x="108" y="1"/>
                    <a:pt x="109" y="1"/>
                  </a:cubicBezTo>
                  <a:cubicBezTo>
                    <a:pt x="121" y="10"/>
                    <a:pt x="133" y="19"/>
                    <a:pt x="145" y="28"/>
                  </a:cubicBezTo>
                  <a:cubicBezTo>
                    <a:pt x="145" y="28"/>
                    <a:pt x="145" y="28"/>
                    <a:pt x="146" y="29"/>
                  </a:cubicBezTo>
                  <a:cubicBezTo>
                    <a:pt x="133" y="39"/>
                    <a:pt x="120" y="48"/>
                    <a:pt x="107" y="58"/>
                  </a:cubicBezTo>
                  <a:cubicBezTo>
                    <a:pt x="107" y="52"/>
                    <a:pt x="107" y="45"/>
                    <a:pt x="107" y="39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87" y="39"/>
                    <a:pt x="68" y="39"/>
                    <a:pt x="49" y="39"/>
                  </a:cubicBezTo>
                  <a:cubicBezTo>
                    <a:pt x="32" y="39"/>
                    <a:pt x="19" y="53"/>
                    <a:pt x="20" y="70"/>
                  </a:cubicBezTo>
                  <a:cubicBezTo>
                    <a:pt x="20" y="72"/>
                    <a:pt x="21" y="75"/>
                    <a:pt x="21" y="77"/>
                  </a:cubicBezTo>
                  <a:cubicBezTo>
                    <a:pt x="21" y="78"/>
                    <a:pt x="21" y="79"/>
                    <a:pt x="21" y="79"/>
                  </a:cubicBezTo>
                  <a:cubicBezTo>
                    <a:pt x="16" y="83"/>
                    <a:pt x="11" y="87"/>
                    <a:pt x="6" y="91"/>
                  </a:cubicBezTo>
                  <a:cubicBezTo>
                    <a:pt x="5" y="88"/>
                    <a:pt x="3" y="85"/>
                    <a:pt x="2" y="82"/>
                  </a:cubicBezTo>
                  <a:cubicBezTo>
                    <a:pt x="2" y="79"/>
                    <a:pt x="1" y="76"/>
                    <a:pt x="1" y="7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9"/>
                    <a:pt x="0" y="67"/>
                    <a:pt x="0" y="65"/>
                  </a:cubicBezTo>
                  <a:cubicBezTo>
                    <a:pt x="0" y="63"/>
                    <a:pt x="1" y="62"/>
                    <a:pt x="1" y="60"/>
                  </a:cubicBezTo>
                  <a:cubicBezTo>
                    <a:pt x="3" y="48"/>
                    <a:pt x="9" y="38"/>
                    <a:pt x="18" y="30"/>
                  </a:cubicBezTo>
                  <a:cubicBezTo>
                    <a:pt x="28" y="23"/>
                    <a:pt x="38" y="19"/>
                    <a:pt x="50" y="19"/>
                  </a:cubicBezTo>
                  <a:cubicBezTo>
                    <a:pt x="68" y="19"/>
                    <a:pt x="87" y="19"/>
                    <a:pt x="105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07" y="13"/>
                    <a:pt x="107" y="6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3"/>
            <p:cNvSpPr>
              <a:spLocks/>
            </p:cNvSpPr>
            <p:nvPr/>
          </p:nvSpPr>
          <p:spPr bwMode="auto">
            <a:xfrm>
              <a:off x="4341268" y="6064395"/>
              <a:ext cx="281050" cy="175147"/>
            </a:xfrm>
            <a:custGeom>
              <a:avLst/>
              <a:gdLst>
                <a:gd name="T0" fmla="*/ 39 w 146"/>
                <a:gd name="T1" fmla="*/ 91 h 91"/>
                <a:gd name="T2" fmla="*/ 38 w 146"/>
                <a:gd name="T3" fmla="*/ 90 h 91"/>
                <a:gd name="T4" fmla="*/ 1 w 146"/>
                <a:gd name="T5" fmla="*/ 63 h 91"/>
                <a:gd name="T6" fmla="*/ 0 w 146"/>
                <a:gd name="T7" fmla="*/ 62 h 91"/>
                <a:gd name="T8" fmla="*/ 39 w 146"/>
                <a:gd name="T9" fmla="*/ 33 h 91"/>
                <a:gd name="T10" fmla="*/ 39 w 146"/>
                <a:gd name="T11" fmla="*/ 52 h 91"/>
                <a:gd name="T12" fmla="*/ 40 w 146"/>
                <a:gd name="T13" fmla="*/ 52 h 91"/>
                <a:gd name="T14" fmla="*/ 97 w 146"/>
                <a:gd name="T15" fmla="*/ 52 h 91"/>
                <a:gd name="T16" fmla="*/ 126 w 146"/>
                <a:gd name="T17" fmla="*/ 21 h 91"/>
                <a:gd name="T18" fmla="*/ 125 w 146"/>
                <a:gd name="T19" fmla="*/ 13 h 91"/>
                <a:gd name="T20" fmla="*/ 125 w 146"/>
                <a:gd name="T21" fmla="*/ 12 h 91"/>
                <a:gd name="T22" fmla="*/ 140 w 146"/>
                <a:gd name="T23" fmla="*/ 0 h 91"/>
                <a:gd name="T24" fmla="*/ 144 w 146"/>
                <a:gd name="T25" fmla="*/ 9 h 91"/>
                <a:gd name="T26" fmla="*/ 146 w 146"/>
                <a:gd name="T27" fmla="*/ 18 h 91"/>
                <a:gd name="T28" fmla="*/ 146 w 146"/>
                <a:gd name="T29" fmla="*/ 19 h 91"/>
                <a:gd name="T30" fmla="*/ 146 w 146"/>
                <a:gd name="T31" fmla="*/ 26 h 91"/>
                <a:gd name="T32" fmla="*/ 145 w 146"/>
                <a:gd name="T33" fmla="*/ 30 h 91"/>
                <a:gd name="T34" fmla="*/ 128 w 146"/>
                <a:gd name="T35" fmla="*/ 61 h 91"/>
                <a:gd name="T36" fmla="*/ 96 w 146"/>
                <a:gd name="T37" fmla="*/ 71 h 91"/>
                <a:gd name="T38" fmla="*/ 41 w 146"/>
                <a:gd name="T39" fmla="*/ 71 h 91"/>
                <a:gd name="T40" fmla="*/ 39 w 146"/>
                <a:gd name="T41" fmla="*/ 71 h 91"/>
                <a:gd name="T42" fmla="*/ 39 w 146"/>
                <a:gd name="T43" fmla="*/ 91 h 91"/>
                <a:gd name="T44" fmla="*/ 39 w 146"/>
                <a:gd name="T4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39" y="91"/>
                  </a:moveTo>
                  <a:cubicBezTo>
                    <a:pt x="38" y="91"/>
                    <a:pt x="38" y="90"/>
                    <a:pt x="38" y="90"/>
                  </a:cubicBezTo>
                  <a:cubicBezTo>
                    <a:pt x="26" y="81"/>
                    <a:pt x="13" y="72"/>
                    <a:pt x="1" y="63"/>
                  </a:cubicBezTo>
                  <a:cubicBezTo>
                    <a:pt x="1" y="63"/>
                    <a:pt x="1" y="62"/>
                    <a:pt x="0" y="62"/>
                  </a:cubicBezTo>
                  <a:cubicBezTo>
                    <a:pt x="13" y="52"/>
                    <a:pt x="26" y="42"/>
                    <a:pt x="39" y="33"/>
                  </a:cubicBezTo>
                  <a:cubicBezTo>
                    <a:pt x="39" y="39"/>
                    <a:pt x="39" y="45"/>
                    <a:pt x="39" y="52"/>
                  </a:cubicBezTo>
                  <a:cubicBezTo>
                    <a:pt x="39" y="52"/>
                    <a:pt x="40" y="52"/>
                    <a:pt x="40" y="52"/>
                  </a:cubicBezTo>
                  <a:cubicBezTo>
                    <a:pt x="59" y="52"/>
                    <a:pt x="78" y="52"/>
                    <a:pt x="97" y="52"/>
                  </a:cubicBezTo>
                  <a:cubicBezTo>
                    <a:pt x="114" y="52"/>
                    <a:pt x="127" y="38"/>
                    <a:pt x="126" y="21"/>
                  </a:cubicBezTo>
                  <a:cubicBezTo>
                    <a:pt x="126" y="19"/>
                    <a:pt x="125" y="16"/>
                    <a:pt x="125" y="13"/>
                  </a:cubicBezTo>
                  <a:cubicBezTo>
                    <a:pt x="125" y="13"/>
                    <a:pt x="125" y="12"/>
                    <a:pt x="125" y="12"/>
                  </a:cubicBezTo>
                  <a:cubicBezTo>
                    <a:pt x="130" y="8"/>
                    <a:pt x="135" y="4"/>
                    <a:pt x="140" y="0"/>
                  </a:cubicBezTo>
                  <a:cubicBezTo>
                    <a:pt x="142" y="3"/>
                    <a:pt x="143" y="6"/>
                    <a:pt x="144" y="9"/>
                  </a:cubicBezTo>
                  <a:cubicBezTo>
                    <a:pt x="145" y="12"/>
                    <a:pt x="145" y="15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6" y="21"/>
                    <a:pt x="146" y="24"/>
                    <a:pt x="146" y="26"/>
                  </a:cubicBezTo>
                  <a:cubicBezTo>
                    <a:pt x="146" y="27"/>
                    <a:pt x="145" y="29"/>
                    <a:pt x="145" y="30"/>
                  </a:cubicBezTo>
                  <a:cubicBezTo>
                    <a:pt x="143" y="43"/>
                    <a:pt x="137" y="53"/>
                    <a:pt x="128" y="61"/>
                  </a:cubicBezTo>
                  <a:cubicBezTo>
                    <a:pt x="119" y="68"/>
                    <a:pt x="108" y="72"/>
                    <a:pt x="96" y="71"/>
                  </a:cubicBezTo>
                  <a:cubicBezTo>
                    <a:pt x="78" y="71"/>
                    <a:pt x="59" y="71"/>
                    <a:pt x="41" y="71"/>
                  </a:cubicBezTo>
                  <a:cubicBezTo>
                    <a:pt x="40" y="71"/>
                    <a:pt x="40" y="71"/>
                    <a:pt x="39" y="71"/>
                  </a:cubicBezTo>
                  <a:cubicBezTo>
                    <a:pt x="39" y="78"/>
                    <a:pt x="39" y="84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4"/>
            <p:cNvSpPr>
              <a:spLocks noEditPoints="1"/>
            </p:cNvSpPr>
            <p:nvPr/>
          </p:nvSpPr>
          <p:spPr bwMode="auto">
            <a:xfrm>
              <a:off x="7933009" y="1644983"/>
              <a:ext cx="866775" cy="866775"/>
            </a:xfrm>
            <a:custGeom>
              <a:avLst/>
              <a:gdLst>
                <a:gd name="T0" fmla="*/ 447 w 450"/>
                <a:gd name="T1" fmla="*/ 224 h 450"/>
                <a:gd name="T2" fmla="*/ 446 w 450"/>
                <a:gd name="T3" fmla="*/ 186 h 450"/>
                <a:gd name="T4" fmla="*/ 435 w 450"/>
                <a:gd name="T5" fmla="*/ 164 h 450"/>
                <a:gd name="T6" fmla="*/ 425 w 450"/>
                <a:gd name="T7" fmla="*/ 131 h 450"/>
                <a:gd name="T8" fmla="*/ 407 w 450"/>
                <a:gd name="T9" fmla="*/ 100 h 450"/>
                <a:gd name="T10" fmla="*/ 388 w 450"/>
                <a:gd name="T11" fmla="*/ 70 h 450"/>
                <a:gd name="T12" fmla="*/ 351 w 450"/>
                <a:gd name="T13" fmla="*/ 39 h 450"/>
                <a:gd name="T14" fmla="*/ 331 w 450"/>
                <a:gd name="T15" fmla="*/ 27 h 450"/>
                <a:gd name="T16" fmla="*/ 299 w 450"/>
                <a:gd name="T17" fmla="*/ 13 h 450"/>
                <a:gd name="T18" fmla="*/ 252 w 450"/>
                <a:gd name="T19" fmla="*/ 2 h 450"/>
                <a:gd name="T20" fmla="*/ 228 w 450"/>
                <a:gd name="T21" fmla="*/ 2 h 450"/>
                <a:gd name="T22" fmla="*/ 193 w 450"/>
                <a:gd name="T23" fmla="*/ 6 h 450"/>
                <a:gd name="T24" fmla="*/ 182 w 450"/>
                <a:gd name="T25" fmla="*/ 8 h 450"/>
                <a:gd name="T26" fmla="*/ 148 w 450"/>
                <a:gd name="T27" fmla="*/ 14 h 450"/>
                <a:gd name="T28" fmla="*/ 125 w 450"/>
                <a:gd name="T29" fmla="*/ 24 h 450"/>
                <a:gd name="T30" fmla="*/ 115 w 450"/>
                <a:gd name="T31" fmla="*/ 51 h 450"/>
                <a:gd name="T32" fmla="*/ 88 w 450"/>
                <a:gd name="T33" fmla="*/ 51 h 450"/>
                <a:gd name="T34" fmla="*/ 69 w 450"/>
                <a:gd name="T35" fmla="*/ 65 h 450"/>
                <a:gd name="T36" fmla="*/ 66 w 450"/>
                <a:gd name="T37" fmla="*/ 92 h 450"/>
                <a:gd name="T38" fmla="*/ 40 w 450"/>
                <a:gd name="T39" fmla="*/ 100 h 450"/>
                <a:gd name="T40" fmla="*/ 28 w 450"/>
                <a:gd name="T41" fmla="*/ 120 h 450"/>
                <a:gd name="T42" fmla="*/ 32 w 450"/>
                <a:gd name="T43" fmla="*/ 147 h 450"/>
                <a:gd name="T44" fmla="*/ 12 w 450"/>
                <a:gd name="T45" fmla="*/ 164 h 450"/>
                <a:gd name="T46" fmla="*/ 3 w 450"/>
                <a:gd name="T47" fmla="*/ 185 h 450"/>
                <a:gd name="T48" fmla="*/ 17 w 450"/>
                <a:gd name="T49" fmla="*/ 209 h 450"/>
                <a:gd name="T50" fmla="*/ 2 w 450"/>
                <a:gd name="T51" fmla="*/ 231 h 450"/>
                <a:gd name="T52" fmla="*/ 4 w 450"/>
                <a:gd name="T53" fmla="*/ 254 h 450"/>
                <a:gd name="T54" fmla="*/ 7 w 450"/>
                <a:gd name="T55" fmla="*/ 265 h 450"/>
                <a:gd name="T56" fmla="*/ 15 w 450"/>
                <a:gd name="T57" fmla="*/ 299 h 450"/>
                <a:gd name="T58" fmla="*/ 23 w 450"/>
                <a:gd name="T59" fmla="*/ 320 h 450"/>
                <a:gd name="T60" fmla="*/ 41 w 450"/>
                <a:gd name="T61" fmla="*/ 348 h 450"/>
                <a:gd name="T62" fmla="*/ 48 w 450"/>
                <a:gd name="T63" fmla="*/ 358 h 450"/>
                <a:gd name="T64" fmla="*/ 70 w 450"/>
                <a:gd name="T65" fmla="*/ 384 h 450"/>
                <a:gd name="T66" fmla="*/ 95 w 450"/>
                <a:gd name="T67" fmla="*/ 408 h 450"/>
                <a:gd name="T68" fmla="*/ 116 w 450"/>
                <a:gd name="T69" fmla="*/ 418 h 450"/>
                <a:gd name="T70" fmla="*/ 147 w 450"/>
                <a:gd name="T71" fmla="*/ 433 h 450"/>
                <a:gd name="T72" fmla="*/ 180 w 450"/>
                <a:gd name="T73" fmla="*/ 440 h 450"/>
                <a:gd name="T74" fmla="*/ 191 w 450"/>
                <a:gd name="T75" fmla="*/ 443 h 450"/>
                <a:gd name="T76" fmla="*/ 226 w 450"/>
                <a:gd name="T77" fmla="*/ 449 h 450"/>
                <a:gd name="T78" fmla="*/ 250 w 450"/>
                <a:gd name="T79" fmla="*/ 448 h 450"/>
                <a:gd name="T80" fmla="*/ 295 w 450"/>
                <a:gd name="T81" fmla="*/ 438 h 450"/>
                <a:gd name="T82" fmla="*/ 325 w 450"/>
                <a:gd name="T83" fmla="*/ 421 h 450"/>
                <a:gd name="T84" fmla="*/ 354 w 450"/>
                <a:gd name="T85" fmla="*/ 384 h 450"/>
                <a:gd name="T86" fmla="*/ 381 w 450"/>
                <a:gd name="T87" fmla="*/ 380 h 450"/>
                <a:gd name="T88" fmla="*/ 406 w 450"/>
                <a:gd name="T89" fmla="*/ 355 h 450"/>
                <a:gd name="T90" fmla="*/ 425 w 450"/>
                <a:gd name="T91" fmla="*/ 325 h 450"/>
                <a:gd name="T92" fmla="*/ 431 w 450"/>
                <a:gd name="T93" fmla="*/ 304 h 450"/>
                <a:gd name="T94" fmla="*/ 421 w 450"/>
                <a:gd name="T95" fmla="*/ 276 h 450"/>
                <a:gd name="T96" fmla="*/ 445 w 450"/>
                <a:gd name="T97" fmla="*/ 257 h 450"/>
                <a:gd name="T98" fmla="*/ 447 w 450"/>
                <a:gd name="T99" fmla="*/ 234 h 450"/>
                <a:gd name="T100" fmla="*/ 280 w 450"/>
                <a:gd name="T101" fmla="*/ 313 h 450"/>
                <a:gd name="T102" fmla="*/ 277 w 450"/>
                <a:gd name="T103" fmla="*/ 75 h 450"/>
                <a:gd name="T104" fmla="*/ 120 w 450"/>
                <a:gd name="T105" fmla="*/ 170 h 450"/>
                <a:gd name="T106" fmla="*/ 125 w 450"/>
                <a:gd name="T107" fmla="*/ 287 h 450"/>
                <a:gd name="T108" fmla="*/ 231 w 450"/>
                <a:gd name="T109" fmla="*/ 39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0" h="450">
                  <a:moveTo>
                    <a:pt x="447" y="234"/>
                  </a:moveTo>
                  <a:cubicBezTo>
                    <a:pt x="448" y="234"/>
                    <a:pt x="449" y="234"/>
                    <a:pt x="449" y="234"/>
                  </a:cubicBezTo>
                  <a:cubicBezTo>
                    <a:pt x="450" y="230"/>
                    <a:pt x="449" y="226"/>
                    <a:pt x="449" y="222"/>
                  </a:cubicBezTo>
                  <a:cubicBezTo>
                    <a:pt x="449" y="222"/>
                    <a:pt x="448" y="223"/>
                    <a:pt x="447" y="223"/>
                  </a:cubicBezTo>
                  <a:cubicBezTo>
                    <a:pt x="447" y="223"/>
                    <a:pt x="447" y="224"/>
                    <a:pt x="447" y="224"/>
                  </a:cubicBezTo>
                  <a:cubicBezTo>
                    <a:pt x="447" y="224"/>
                    <a:pt x="447" y="224"/>
                    <a:pt x="447" y="224"/>
                  </a:cubicBezTo>
                  <a:cubicBezTo>
                    <a:pt x="435" y="224"/>
                    <a:pt x="427" y="219"/>
                    <a:pt x="427" y="213"/>
                  </a:cubicBezTo>
                  <a:cubicBezTo>
                    <a:pt x="426" y="206"/>
                    <a:pt x="435" y="200"/>
                    <a:pt x="443" y="199"/>
                  </a:cubicBezTo>
                  <a:cubicBezTo>
                    <a:pt x="443" y="199"/>
                    <a:pt x="443" y="199"/>
                    <a:pt x="443" y="199"/>
                  </a:cubicBezTo>
                  <a:cubicBezTo>
                    <a:pt x="444" y="198"/>
                    <a:pt x="444" y="198"/>
                    <a:pt x="444" y="198"/>
                  </a:cubicBezTo>
                  <a:cubicBezTo>
                    <a:pt x="445" y="198"/>
                    <a:pt x="446" y="198"/>
                    <a:pt x="447" y="198"/>
                  </a:cubicBezTo>
                  <a:cubicBezTo>
                    <a:pt x="447" y="194"/>
                    <a:pt x="446" y="190"/>
                    <a:pt x="446" y="186"/>
                  </a:cubicBezTo>
                  <a:cubicBezTo>
                    <a:pt x="445" y="187"/>
                    <a:pt x="444" y="187"/>
                    <a:pt x="443" y="187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32" y="188"/>
                    <a:pt x="422" y="187"/>
                    <a:pt x="421" y="180"/>
                  </a:cubicBezTo>
                  <a:cubicBezTo>
                    <a:pt x="419" y="174"/>
                    <a:pt x="427" y="166"/>
                    <a:pt x="435" y="164"/>
                  </a:cubicBezTo>
                  <a:cubicBezTo>
                    <a:pt x="435" y="164"/>
                    <a:pt x="435" y="164"/>
                    <a:pt x="435" y="164"/>
                  </a:cubicBezTo>
                  <a:cubicBezTo>
                    <a:pt x="436" y="164"/>
                    <a:pt x="436" y="164"/>
                    <a:pt x="436" y="164"/>
                  </a:cubicBezTo>
                  <a:cubicBezTo>
                    <a:pt x="438" y="163"/>
                    <a:pt x="439" y="163"/>
                    <a:pt x="440" y="163"/>
                  </a:cubicBezTo>
                  <a:cubicBezTo>
                    <a:pt x="439" y="159"/>
                    <a:pt x="438" y="155"/>
                    <a:pt x="437" y="151"/>
                  </a:cubicBezTo>
                  <a:cubicBezTo>
                    <a:pt x="436" y="152"/>
                    <a:pt x="435" y="152"/>
                    <a:pt x="434" y="153"/>
                  </a:cubicBezTo>
                  <a:cubicBezTo>
                    <a:pt x="424" y="157"/>
                    <a:pt x="414" y="155"/>
                    <a:pt x="412" y="149"/>
                  </a:cubicBezTo>
                  <a:cubicBezTo>
                    <a:pt x="409" y="143"/>
                    <a:pt x="415" y="135"/>
                    <a:pt x="425" y="131"/>
                  </a:cubicBezTo>
                  <a:cubicBezTo>
                    <a:pt x="426" y="130"/>
                    <a:pt x="427" y="130"/>
                    <a:pt x="428" y="130"/>
                  </a:cubicBezTo>
                  <a:cubicBezTo>
                    <a:pt x="426" y="126"/>
                    <a:pt x="424" y="122"/>
                    <a:pt x="423" y="119"/>
                  </a:cubicBezTo>
                  <a:cubicBezTo>
                    <a:pt x="422" y="119"/>
                    <a:pt x="421" y="120"/>
                    <a:pt x="420" y="120"/>
                  </a:cubicBezTo>
                  <a:cubicBezTo>
                    <a:pt x="419" y="121"/>
                    <a:pt x="419" y="121"/>
                    <a:pt x="419" y="121"/>
                  </a:cubicBezTo>
                  <a:cubicBezTo>
                    <a:pt x="410" y="126"/>
                    <a:pt x="401" y="126"/>
                    <a:pt x="397" y="121"/>
                  </a:cubicBezTo>
                  <a:cubicBezTo>
                    <a:pt x="394" y="115"/>
                    <a:pt x="398" y="106"/>
                    <a:pt x="407" y="100"/>
                  </a:cubicBezTo>
                  <a:cubicBezTo>
                    <a:pt x="408" y="99"/>
                    <a:pt x="409" y="99"/>
                    <a:pt x="410" y="98"/>
                  </a:cubicBezTo>
                  <a:cubicBezTo>
                    <a:pt x="408" y="95"/>
                    <a:pt x="406" y="92"/>
                    <a:pt x="403" y="89"/>
                  </a:cubicBezTo>
                  <a:cubicBezTo>
                    <a:pt x="402" y="89"/>
                    <a:pt x="402" y="90"/>
                    <a:pt x="401" y="91"/>
                  </a:cubicBezTo>
                  <a:cubicBezTo>
                    <a:pt x="393" y="98"/>
                    <a:pt x="383" y="99"/>
                    <a:pt x="379" y="94"/>
                  </a:cubicBezTo>
                  <a:cubicBezTo>
                    <a:pt x="374" y="89"/>
                    <a:pt x="377" y="80"/>
                    <a:pt x="385" y="73"/>
                  </a:cubicBezTo>
                  <a:cubicBezTo>
                    <a:pt x="386" y="72"/>
                    <a:pt x="387" y="71"/>
                    <a:pt x="388" y="70"/>
                  </a:cubicBezTo>
                  <a:cubicBezTo>
                    <a:pt x="385" y="68"/>
                    <a:pt x="382" y="65"/>
                    <a:pt x="379" y="62"/>
                  </a:cubicBezTo>
                  <a:cubicBezTo>
                    <a:pt x="379" y="63"/>
                    <a:pt x="378" y="63"/>
                    <a:pt x="377" y="64"/>
                  </a:cubicBezTo>
                  <a:cubicBezTo>
                    <a:pt x="371" y="72"/>
                    <a:pt x="361" y="76"/>
                    <a:pt x="356" y="71"/>
                  </a:cubicBezTo>
                  <a:cubicBezTo>
                    <a:pt x="351" y="67"/>
                    <a:pt x="352" y="57"/>
                    <a:pt x="359" y="49"/>
                  </a:cubicBezTo>
                  <a:cubicBezTo>
                    <a:pt x="360" y="48"/>
                    <a:pt x="361" y="47"/>
                    <a:pt x="361" y="46"/>
                  </a:cubicBezTo>
                  <a:cubicBezTo>
                    <a:pt x="358" y="44"/>
                    <a:pt x="355" y="42"/>
                    <a:pt x="351" y="39"/>
                  </a:cubicBezTo>
                  <a:cubicBezTo>
                    <a:pt x="351" y="40"/>
                    <a:pt x="351" y="41"/>
                    <a:pt x="350" y="42"/>
                  </a:cubicBezTo>
                  <a:cubicBezTo>
                    <a:pt x="345" y="51"/>
                    <a:pt x="336" y="56"/>
                    <a:pt x="330" y="52"/>
                  </a:cubicBezTo>
                  <a:cubicBezTo>
                    <a:pt x="324" y="49"/>
                    <a:pt x="324" y="39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29"/>
                    <a:pt x="331" y="28"/>
                    <a:pt x="331" y="27"/>
                  </a:cubicBezTo>
                  <a:cubicBezTo>
                    <a:pt x="328" y="25"/>
                    <a:pt x="324" y="23"/>
                    <a:pt x="321" y="22"/>
                  </a:cubicBezTo>
                  <a:cubicBezTo>
                    <a:pt x="320" y="22"/>
                    <a:pt x="320" y="23"/>
                    <a:pt x="320" y="24"/>
                  </a:cubicBezTo>
                  <a:cubicBezTo>
                    <a:pt x="316" y="34"/>
                    <a:pt x="307" y="40"/>
                    <a:pt x="301" y="37"/>
                  </a:cubicBezTo>
                  <a:cubicBezTo>
                    <a:pt x="295" y="35"/>
                    <a:pt x="294" y="26"/>
                    <a:pt x="297" y="16"/>
                  </a:cubicBezTo>
                  <a:cubicBezTo>
                    <a:pt x="297" y="16"/>
                    <a:pt x="297" y="15"/>
                    <a:pt x="297" y="15"/>
                  </a:cubicBezTo>
                  <a:cubicBezTo>
                    <a:pt x="298" y="14"/>
                    <a:pt x="298" y="13"/>
                    <a:pt x="299" y="13"/>
                  </a:cubicBezTo>
                  <a:cubicBezTo>
                    <a:pt x="295" y="11"/>
                    <a:pt x="291" y="10"/>
                    <a:pt x="287" y="9"/>
                  </a:cubicBezTo>
                  <a:cubicBezTo>
                    <a:pt x="287" y="10"/>
                    <a:pt x="287" y="10"/>
                    <a:pt x="287" y="11"/>
                  </a:cubicBezTo>
                  <a:cubicBezTo>
                    <a:pt x="284" y="21"/>
                    <a:pt x="277" y="29"/>
                    <a:pt x="271" y="27"/>
                  </a:cubicBezTo>
                  <a:cubicBezTo>
                    <a:pt x="264" y="26"/>
                    <a:pt x="261" y="16"/>
                    <a:pt x="263" y="6"/>
                  </a:cubicBezTo>
                  <a:cubicBezTo>
                    <a:pt x="264" y="5"/>
                    <a:pt x="264" y="4"/>
                    <a:pt x="264" y="4"/>
                  </a:cubicBezTo>
                  <a:cubicBezTo>
                    <a:pt x="260" y="3"/>
                    <a:pt x="256" y="2"/>
                    <a:pt x="252" y="2"/>
                  </a:cubicBezTo>
                  <a:cubicBezTo>
                    <a:pt x="252" y="2"/>
                    <a:pt x="252" y="3"/>
                    <a:pt x="252" y="4"/>
                  </a:cubicBezTo>
                  <a:cubicBezTo>
                    <a:pt x="252" y="4"/>
                    <a:pt x="252" y="5"/>
                    <a:pt x="252" y="6"/>
                  </a:cubicBezTo>
                  <a:cubicBezTo>
                    <a:pt x="251" y="15"/>
                    <a:pt x="245" y="22"/>
                    <a:pt x="239" y="22"/>
                  </a:cubicBezTo>
                  <a:cubicBezTo>
                    <a:pt x="233" y="21"/>
                    <a:pt x="228" y="13"/>
                    <a:pt x="228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28" y="2"/>
                    <a:pt x="228" y="2"/>
                  </a:cubicBezTo>
                  <a:cubicBezTo>
                    <a:pt x="228" y="1"/>
                    <a:pt x="228" y="1"/>
                    <a:pt x="228" y="0"/>
                  </a:cubicBezTo>
                  <a:cubicBezTo>
                    <a:pt x="225" y="0"/>
                    <a:pt x="221" y="0"/>
                    <a:pt x="217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7" y="2"/>
                    <a:pt x="217" y="3"/>
                    <a:pt x="217" y="4"/>
                  </a:cubicBezTo>
                  <a:cubicBezTo>
                    <a:pt x="217" y="14"/>
                    <a:pt x="213" y="21"/>
                    <a:pt x="207" y="22"/>
                  </a:cubicBezTo>
                  <a:cubicBezTo>
                    <a:pt x="201" y="22"/>
                    <a:pt x="195" y="16"/>
                    <a:pt x="193" y="6"/>
                  </a:cubicBezTo>
                  <a:cubicBezTo>
                    <a:pt x="193" y="6"/>
                    <a:pt x="193" y="6"/>
                    <a:pt x="193" y="6"/>
                  </a:cubicBezTo>
                  <a:cubicBezTo>
                    <a:pt x="193" y="6"/>
                    <a:pt x="193" y="4"/>
                    <a:pt x="193" y="4"/>
                  </a:cubicBezTo>
                  <a:cubicBezTo>
                    <a:pt x="193" y="3"/>
                    <a:pt x="193" y="3"/>
                    <a:pt x="193" y="2"/>
                  </a:cubicBezTo>
                  <a:cubicBezTo>
                    <a:pt x="189" y="3"/>
                    <a:pt x="185" y="3"/>
                    <a:pt x="182" y="4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7"/>
                    <a:pt x="182" y="8"/>
                  </a:cubicBezTo>
                  <a:cubicBezTo>
                    <a:pt x="184" y="17"/>
                    <a:pt x="181" y="25"/>
                    <a:pt x="175" y="27"/>
                  </a:cubicBezTo>
                  <a:cubicBezTo>
                    <a:pt x="169" y="28"/>
                    <a:pt x="163" y="22"/>
                    <a:pt x="159" y="14"/>
                  </a:cubicBezTo>
                  <a:cubicBezTo>
                    <a:pt x="159" y="13"/>
                    <a:pt x="159" y="12"/>
                    <a:pt x="158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5" y="11"/>
                    <a:pt x="151" y="12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4"/>
                    <a:pt x="148" y="15"/>
                    <a:pt x="148" y="16"/>
                  </a:cubicBezTo>
                  <a:cubicBezTo>
                    <a:pt x="148" y="16"/>
                    <a:pt x="149" y="17"/>
                    <a:pt x="149" y="17"/>
                  </a:cubicBezTo>
                  <a:cubicBezTo>
                    <a:pt x="151" y="26"/>
                    <a:pt x="149" y="34"/>
                    <a:pt x="144" y="37"/>
                  </a:cubicBezTo>
                  <a:cubicBezTo>
                    <a:pt x="139" y="39"/>
                    <a:pt x="132" y="35"/>
                    <a:pt x="127" y="27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27" y="25"/>
                    <a:pt x="126" y="25"/>
                    <a:pt x="125" y="24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2" y="25"/>
                    <a:pt x="119" y="27"/>
                    <a:pt x="115" y="28"/>
                  </a:cubicBezTo>
                  <a:cubicBezTo>
                    <a:pt x="116" y="29"/>
                    <a:pt x="116" y="30"/>
                    <a:pt x="116" y="30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21" y="40"/>
                    <a:pt x="120" y="48"/>
                    <a:pt x="115" y="51"/>
                  </a:cubicBezTo>
                  <a:cubicBezTo>
                    <a:pt x="110" y="54"/>
                    <a:pt x="103" y="51"/>
                    <a:pt x="97" y="44"/>
                  </a:cubicBezTo>
                  <a:cubicBezTo>
                    <a:pt x="97" y="43"/>
                    <a:pt x="96" y="42"/>
                    <a:pt x="95" y="41"/>
                  </a:cubicBezTo>
                  <a:cubicBezTo>
                    <a:pt x="92" y="43"/>
                    <a:pt x="89" y="45"/>
                    <a:pt x="86" y="48"/>
                  </a:cubicBezTo>
                  <a:cubicBezTo>
                    <a:pt x="86" y="48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88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3" y="58"/>
                    <a:pt x="93" y="66"/>
                    <a:pt x="89" y="70"/>
                  </a:cubicBezTo>
                  <a:cubicBezTo>
                    <a:pt x="85" y="73"/>
                    <a:pt x="77" y="72"/>
                    <a:pt x="71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6"/>
                    <a:pt x="70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4"/>
                    <a:pt x="68" y="64"/>
                    <a:pt x="68" y="63"/>
                  </a:cubicBezTo>
                  <a:cubicBezTo>
                    <a:pt x="65" y="66"/>
                    <a:pt x="63" y="69"/>
                    <a:pt x="60" y="71"/>
                  </a:cubicBezTo>
                  <a:cubicBezTo>
                    <a:pt x="61" y="72"/>
                    <a:pt x="61" y="72"/>
                    <a:pt x="61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2" y="74"/>
                    <a:pt x="63" y="74"/>
                  </a:cubicBezTo>
                  <a:cubicBezTo>
                    <a:pt x="68" y="81"/>
                    <a:pt x="70" y="88"/>
                    <a:pt x="66" y="92"/>
                  </a:cubicBezTo>
                  <a:cubicBezTo>
                    <a:pt x="63" y="96"/>
                    <a:pt x="55" y="96"/>
                    <a:pt x="48" y="92"/>
                  </a:cubicBezTo>
                  <a:cubicBezTo>
                    <a:pt x="48" y="92"/>
                    <a:pt x="47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5" y="90"/>
                    <a:pt x="45" y="90"/>
                  </a:cubicBezTo>
                  <a:cubicBezTo>
                    <a:pt x="42" y="93"/>
                    <a:pt x="40" y="96"/>
                    <a:pt x="38" y="99"/>
                  </a:cubicBezTo>
                  <a:cubicBezTo>
                    <a:pt x="39" y="99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1"/>
                    <a:pt x="41" y="101"/>
                    <a:pt x="41" y="101"/>
                  </a:cubicBezTo>
                  <a:cubicBezTo>
                    <a:pt x="47" y="107"/>
                    <a:pt x="50" y="114"/>
                    <a:pt x="47" y="118"/>
                  </a:cubicBezTo>
                  <a:cubicBezTo>
                    <a:pt x="44" y="123"/>
                    <a:pt x="37" y="124"/>
                    <a:pt x="30" y="121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1"/>
                    <a:pt x="28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7" y="120"/>
                    <a:pt x="27" y="120"/>
                    <a:pt x="26" y="119"/>
                  </a:cubicBezTo>
                  <a:cubicBezTo>
                    <a:pt x="24" y="123"/>
                    <a:pt x="22" y="126"/>
                    <a:pt x="21" y="129"/>
                  </a:cubicBezTo>
                  <a:cubicBezTo>
                    <a:pt x="22" y="130"/>
                    <a:pt x="24" y="131"/>
                    <a:pt x="24" y="131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2" y="136"/>
                    <a:pt x="34" y="142"/>
                    <a:pt x="32" y="147"/>
                  </a:cubicBezTo>
                  <a:cubicBezTo>
                    <a:pt x="30" y="152"/>
                    <a:pt x="24" y="154"/>
                    <a:pt x="16" y="152"/>
                  </a:cubicBezTo>
                  <a:cubicBezTo>
                    <a:pt x="15" y="152"/>
                    <a:pt x="15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3" y="152"/>
                    <a:pt x="13" y="152"/>
                    <a:pt x="12" y="151"/>
                  </a:cubicBezTo>
                  <a:cubicBezTo>
                    <a:pt x="11" y="155"/>
                    <a:pt x="10" y="159"/>
                    <a:pt x="9" y="162"/>
                  </a:cubicBezTo>
                  <a:cubicBezTo>
                    <a:pt x="10" y="163"/>
                    <a:pt x="11" y="163"/>
                    <a:pt x="12" y="164"/>
                  </a:cubicBezTo>
                  <a:cubicBezTo>
                    <a:pt x="19" y="167"/>
                    <a:pt x="23" y="172"/>
                    <a:pt x="22" y="177"/>
                  </a:cubicBezTo>
                  <a:cubicBezTo>
                    <a:pt x="21" y="182"/>
                    <a:pt x="15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6" y="185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5" y="185"/>
                    <a:pt x="4" y="185"/>
                    <a:pt x="3" y="185"/>
                  </a:cubicBezTo>
                  <a:cubicBezTo>
                    <a:pt x="3" y="189"/>
                    <a:pt x="2" y="193"/>
                    <a:pt x="2" y="196"/>
                  </a:cubicBezTo>
                  <a:cubicBezTo>
                    <a:pt x="2" y="196"/>
                    <a:pt x="3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5" y="197"/>
                    <a:pt x="5" y="197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12" y="199"/>
                    <a:pt x="17" y="204"/>
                    <a:pt x="17" y="209"/>
                  </a:cubicBezTo>
                  <a:cubicBezTo>
                    <a:pt x="16" y="214"/>
                    <a:pt x="11" y="218"/>
                    <a:pt x="4" y="219"/>
                  </a:cubicBezTo>
                  <a:cubicBezTo>
                    <a:pt x="3" y="219"/>
                    <a:pt x="3" y="220"/>
                    <a:pt x="2" y="220"/>
                  </a:cubicBezTo>
                  <a:cubicBezTo>
                    <a:pt x="2" y="220"/>
                    <a:pt x="2" y="220"/>
                    <a:pt x="2" y="220"/>
                  </a:cubicBezTo>
                  <a:cubicBezTo>
                    <a:pt x="1" y="220"/>
                    <a:pt x="0" y="220"/>
                    <a:pt x="0" y="220"/>
                  </a:cubicBezTo>
                  <a:cubicBezTo>
                    <a:pt x="0" y="224"/>
                    <a:pt x="0" y="227"/>
                    <a:pt x="0" y="231"/>
                  </a:cubicBezTo>
                  <a:cubicBezTo>
                    <a:pt x="0" y="231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3" y="231"/>
                    <a:pt x="4" y="231"/>
                  </a:cubicBezTo>
                  <a:cubicBezTo>
                    <a:pt x="11" y="233"/>
                    <a:pt x="16" y="236"/>
                    <a:pt x="16" y="241"/>
                  </a:cubicBezTo>
                  <a:cubicBezTo>
                    <a:pt x="17" y="246"/>
                    <a:pt x="12" y="251"/>
                    <a:pt x="6" y="253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5" y="254"/>
                    <a:pt x="4" y="254"/>
                    <a:pt x="4" y="254"/>
                  </a:cubicBezTo>
                  <a:cubicBezTo>
                    <a:pt x="4" y="254"/>
                    <a:pt x="4" y="254"/>
                    <a:pt x="4" y="254"/>
                  </a:cubicBezTo>
                  <a:cubicBezTo>
                    <a:pt x="3" y="254"/>
                    <a:pt x="2" y="254"/>
                    <a:pt x="2" y="255"/>
                  </a:cubicBezTo>
                  <a:cubicBezTo>
                    <a:pt x="2" y="258"/>
                    <a:pt x="3" y="262"/>
                    <a:pt x="3" y="266"/>
                  </a:cubicBezTo>
                  <a:cubicBezTo>
                    <a:pt x="4" y="266"/>
                    <a:pt x="5" y="265"/>
                    <a:pt x="5" y="265"/>
                  </a:cubicBezTo>
                  <a:cubicBezTo>
                    <a:pt x="6" y="265"/>
                    <a:pt x="6" y="265"/>
                    <a:pt x="6" y="265"/>
                  </a:cubicBezTo>
                  <a:cubicBezTo>
                    <a:pt x="6" y="265"/>
                    <a:pt x="7" y="265"/>
                    <a:pt x="7" y="265"/>
                  </a:cubicBezTo>
                  <a:cubicBezTo>
                    <a:pt x="14" y="266"/>
                    <a:pt x="20" y="268"/>
                    <a:pt x="21" y="273"/>
                  </a:cubicBezTo>
                  <a:cubicBezTo>
                    <a:pt x="22" y="278"/>
                    <a:pt x="19" y="283"/>
                    <a:pt x="13" y="287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1" y="287"/>
                    <a:pt x="10" y="288"/>
                    <a:pt x="9" y="288"/>
                  </a:cubicBezTo>
                  <a:cubicBezTo>
                    <a:pt x="10" y="292"/>
                    <a:pt x="11" y="296"/>
                    <a:pt x="12" y="299"/>
                  </a:cubicBezTo>
                  <a:cubicBezTo>
                    <a:pt x="13" y="299"/>
                    <a:pt x="14" y="299"/>
                    <a:pt x="15" y="299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23" y="297"/>
                    <a:pt x="29" y="299"/>
                    <a:pt x="31" y="304"/>
                  </a:cubicBezTo>
                  <a:cubicBezTo>
                    <a:pt x="33" y="308"/>
                    <a:pt x="30" y="314"/>
                    <a:pt x="25" y="319"/>
                  </a:cubicBezTo>
                  <a:cubicBezTo>
                    <a:pt x="25" y="319"/>
                    <a:pt x="25" y="319"/>
                    <a:pt x="25" y="319"/>
                  </a:cubicBezTo>
                  <a:cubicBezTo>
                    <a:pt x="24" y="319"/>
                    <a:pt x="24" y="319"/>
                    <a:pt x="23" y="320"/>
                  </a:cubicBezTo>
                  <a:cubicBezTo>
                    <a:pt x="23" y="320"/>
                    <a:pt x="23" y="320"/>
                    <a:pt x="23" y="320"/>
                  </a:cubicBezTo>
                  <a:cubicBezTo>
                    <a:pt x="22" y="320"/>
                    <a:pt x="22" y="321"/>
                    <a:pt x="21" y="321"/>
                  </a:cubicBezTo>
                  <a:cubicBezTo>
                    <a:pt x="23" y="324"/>
                    <a:pt x="25" y="328"/>
                    <a:pt x="26" y="331"/>
                  </a:cubicBezTo>
                  <a:cubicBezTo>
                    <a:pt x="27" y="331"/>
                    <a:pt x="28" y="330"/>
                    <a:pt x="29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7" y="328"/>
                    <a:pt x="43" y="329"/>
                    <a:pt x="45" y="333"/>
                  </a:cubicBezTo>
                  <a:cubicBezTo>
                    <a:pt x="48" y="337"/>
                    <a:pt x="46" y="343"/>
                    <a:pt x="41" y="348"/>
                  </a:cubicBezTo>
                  <a:cubicBezTo>
                    <a:pt x="41" y="349"/>
                    <a:pt x="41" y="349"/>
                    <a:pt x="40" y="350"/>
                  </a:cubicBezTo>
                  <a:cubicBezTo>
                    <a:pt x="40" y="350"/>
                    <a:pt x="40" y="350"/>
                    <a:pt x="40" y="350"/>
                  </a:cubicBezTo>
                  <a:cubicBezTo>
                    <a:pt x="40" y="350"/>
                    <a:pt x="39" y="351"/>
                    <a:pt x="39" y="351"/>
                  </a:cubicBezTo>
                  <a:cubicBezTo>
                    <a:pt x="41" y="354"/>
                    <a:pt x="43" y="357"/>
                    <a:pt x="45" y="360"/>
                  </a:cubicBezTo>
                  <a:cubicBezTo>
                    <a:pt x="46" y="360"/>
                    <a:pt x="47" y="359"/>
                    <a:pt x="47" y="359"/>
                  </a:cubicBezTo>
                  <a:cubicBezTo>
                    <a:pt x="48" y="358"/>
                    <a:pt x="48" y="358"/>
                    <a:pt x="48" y="358"/>
                  </a:cubicBezTo>
                  <a:cubicBezTo>
                    <a:pt x="55" y="355"/>
                    <a:pt x="61" y="355"/>
                    <a:pt x="64" y="359"/>
                  </a:cubicBezTo>
                  <a:cubicBezTo>
                    <a:pt x="68" y="363"/>
                    <a:pt x="67" y="369"/>
                    <a:pt x="62" y="375"/>
                  </a:cubicBezTo>
                  <a:cubicBezTo>
                    <a:pt x="62" y="376"/>
                    <a:pt x="62" y="376"/>
                    <a:pt x="62" y="376"/>
                  </a:cubicBezTo>
                  <a:cubicBezTo>
                    <a:pt x="61" y="377"/>
                    <a:pt x="61" y="377"/>
                    <a:pt x="60" y="378"/>
                  </a:cubicBezTo>
                  <a:cubicBezTo>
                    <a:pt x="63" y="381"/>
                    <a:pt x="65" y="384"/>
                    <a:pt x="68" y="386"/>
                  </a:cubicBezTo>
                  <a:cubicBezTo>
                    <a:pt x="69" y="386"/>
                    <a:pt x="69" y="385"/>
                    <a:pt x="70" y="384"/>
                  </a:cubicBezTo>
                  <a:cubicBezTo>
                    <a:pt x="71" y="384"/>
                    <a:pt x="71" y="384"/>
                    <a:pt x="71" y="384"/>
                  </a:cubicBezTo>
                  <a:cubicBezTo>
                    <a:pt x="77" y="380"/>
                    <a:pt x="83" y="379"/>
                    <a:pt x="87" y="382"/>
                  </a:cubicBezTo>
                  <a:cubicBezTo>
                    <a:pt x="91" y="385"/>
                    <a:pt x="91" y="392"/>
                    <a:pt x="88" y="398"/>
                  </a:cubicBezTo>
                  <a:cubicBezTo>
                    <a:pt x="87" y="399"/>
                    <a:pt x="87" y="399"/>
                    <a:pt x="87" y="399"/>
                  </a:cubicBezTo>
                  <a:cubicBezTo>
                    <a:pt x="87" y="400"/>
                    <a:pt x="86" y="401"/>
                    <a:pt x="86" y="402"/>
                  </a:cubicBezTo>
                  <a:cubicBezTo>
                    <a:pt x="89" y="404"/>
                    <a:pt x="92" y="406"/>
                    <a:pt x="95" y="408"/>
                  </a:cubicBezTo>
                  <a:cubicBezTo>
                    <a:pt x="95" y="408"/>
                    <a:pt x="96" y="407"/>
                    <a:pt x="96" y="407"/>
                  </a:cubicBezTo>
                  <a:cubicBezTo>
                    <a:pt x="96" y="407"/>
                    <a:pt x="96" y="407"/>
                    <a:pt x="96" y="407"/>
                  </a:cubicBezTo>
                  <a:cubicBezTo>
                    <a:pt x="97" y="406"/>
                    <a:pt x="97" y="406"/>
                    <a:pt x="97" y="405"/>
                  </a:cubicBezTo>
                  <a:cubicBezTo>
                    <a:pt x="102" y="400"/>
                    <a:pt x="109" y="399"/>
                    <a:pt x="113" y="401"/>
                  </a:cubicBezTo>
                  <a:cubicBezTo>
                    <a:pt x="117" y="404"/>
                    <a:pt x="118" y="410"/>
                    <a:pt x="116" y="417"/>
                  </a:cubicBezTo>
                  <a:cubicBezTo>
                    <a:pt x="116" y="418"/>
                    <a:pt x="116" y="418"/>
                    <a:pt x="116" y="418"/>
                  </a:cubicBezTo>
                  <a:cubicBezTo>
                    <a:pt x="115" y="419"/>
                    <a:pt x="115" y="420"/>
                    <a:pt x="115" y="421"/>
                  </a:cubicBezTo>
                  <a:cubicBezTo>
                    <a:pt x="118" y="423"/>
                    <a:pt x="121" y="424"/>
                    <a:pt x="125" y="426"/>
                  </a:cubicBezTo>
                  <a:cubicBezTo>
                    <a:pt x="125" y="425"/>
                    <a:pt x="126" y="424"/>
                    <a:pt x="127" y="423"/>
                  </a:cubicBezTo>
                  <a:cubicBezTo>
                    <a:pt x="131" y="417"/>
                    <a:pt x="137" y="414"/>
                    <a:pt x="141" y="416"/>
                  </a:cubicBezTo>
                  <a:cubicBezTo>
                    <a:pt x="146" y="418"/>
                    <a:pt x="148" y="424"/>
                    <a:pt x="147" y="432"/>
                  </a:cubicBezTo>
                  <a:cubicBezTo>
                    <a:pt x="147" y="432"/>
                    <a:pt x="147" y="433"/>
                    <a:pt x="147" y="433"/>
                  </a:cubicBezTo>
                  <a:cubicBezTo>
                    <a:pt x="147" y="434"/>
                    <a:pt x="147" y="434"/>
                    <a:pt x="147" y="434"/>
                  </a:cubicBezTo>
                  <a:cubicBezTo>
                    <a:pt x="147" y="434"/>
                    <a:pt x="147" y="435"/>
                    <a:pt x="146" y="435"/>
                  </a:cubicBezTo>
                  <a:cubicBezTo>
                    <a:pt x="150" y="437"/>
                    <a:pt x="153" y="438"/>
                    <a:pt x="157" y="439"/>
                  </a:cubicBezTo>
                  <a:cubicBezTo>
                    <a:pt x="157" y="438"/>
                    <a:pt x="158" y="437"/>
                    <a:pt x="158" y="436"/>
                  </a:cubicBezTo>
                  <a:cubicBezTo>
                    <a:pt x="162" y="429"/>
                    <a:pt x="167" y="424"/>
                    <a:pt x="172" y="426"/>
                  </a:cubicBezTo>
                  <a:cubicBezTo>
                    <a:pt x="177" y="427"/>
                    <a:pt x="180" y="433"/>
                    <a:pt x="180" y="440"/>
                  </a:cubicBezTo>
                  <a:cubicBezTo>
                    <a:pt x="180" y="442"/>
                    <a:pt x="180" y="443"/>
                    <a:pt x="180" y="444"/>
                  </a:cubicBezTo>
                  <a:cubicBezTo>
                    <a:pt x="184" y="445"/>
                    <a:pt x="187" y="446"/>
                    <a:pt x="191" y="447"/>
                  </a:cubicBezTo>
                  <a:cubicBezTo>
                    <a:pt x="191" y="446"/>
                    <a:pt x="191" y="446"/>
                    <a:pt x="191" y="445"/>
                  </a:cubicBezTo>
                  <a:cubicBezTo>
                    <a:pt x="191" y="445"/>
                    <a:pt x="191" y="445"/>
                    <a:pt x="191" y="445"/>
                  </a:cubicBezTo>
                  <a:cubicBezTo>
                    <a:pt x="191" y="444"/>
                    <a:pt x="191" y="444"/>
                    <a:pt x="191" y="443"/>
                  </a:cubicBezTo>
                  <a:cubicBezTo>
                    <a:pt x="191" y="443"/>
                    <a:pt x="191" y="443"/>
                    <a:pt x="191" y="443"/>
                  </a:cubicBezTo>
                  <a:cubicBezTo>
                    <a:pt x="191" y="436"/>
                    <a:pt x="198" y="431"/>
                    <a:pt x="203" y="431"/>
                  </a:cubicBezTo>
                  <a:cubicBezTo>
                    <a:pt x="209" y="432"/>
                    <a:pt x="213" y="438"/>
                    <a:pt x="214" y="445"/>
                  </a:cubicBezTo>
                  <a:cubicBezTo>
                    <a:pt x="214" y="446"/>
                    <a:pt x="214" y="447"/>
                    <a:pt x="214" y="447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8"/>
                    <a:pt x="215" y="449"/>
                    <a:pt x="215" y="449"/>
                  </a:cubicBezTo>
                  <a:cubicBezTo>
                    <a:pt x="218" y="449"/>
                    <a:pt x="222" y="450"/>
                    <a:pt x="226" y="449"/>
                  </a:cubicBezTo>
                  <a:cubicBezTo>
                    <a:pt x="226" y="449"/>
                    <a:pt x="226" y="448"/>
                    <a:pt x="226" y="448"/>
                  </a:cubicBezTo>
                  <a:cubicBezTo>
                    <a:pt x="226" y="447"/>
                    <a:pt x="226" y="447"/>
                    <a:pt x="226" y="447"/>
                  </a:cubicBezTo>
                  <a:cubicBezTo>
                    <a:pt x="226" y="447"/>
                    <a:pt x="226" y="446"/>
                    <a:pt x="226" y="446"/>
                  </a:cubicBezTo>
                  <a:cubicBezTo>
                    <a:pt x="227" y="438"/>
                    <a:pt x="231" y="432"/>
                    <a:pt x="236" y="432"/>
                  </a:cubicBezTo>
                  <a:cubicBezTo>
                    <a:pt x="241" y="431"/>
                    <a:pt x="247" y="437"/>
                    <a:pt x="249" y="444"/>
                  </a:cubicBezTo>
                  <a:cubicBezTo>
                    <a:pt x="249" y="446"/>
                    <a:pt x="249" y="447"/>
                    <a:pt x="250" y="448"/>
                  </a:cubicBezTo>
                  <a:cubicBezTo>
                    <a:pt x="253" y="448"/>
                    <a:pt x="257" y="447"/>
                    <a:pt x="261" y="447"/>
                  </a:cubicBezTo>
                  <a:cubicBezTo>
                    <a:pt x="260" y="445"/>
                    <a:pt x="260" y="444"/>
                    <a:pt x="260" y="443"/>
                  </a:cubicBezTo>
                  <a:cubicBezTo>
                    <a:pt x="260" y="435"/>
                    <a:pt x="263" y="428"/>
                    <a:pt x="268" y="427"/>
                  </a:cubicBezTo>
                  <a:cubicBezTo>
                    <a:pt x="273" y="425"/>
                    <a:pt x="279" y="430"/>
                    <a:pt x="283" y="438"/>
                  </a:cubicBezTo>
                  <a:cubicBezTo>
                    <a:pt x="283" y="439"/>
                    <a:pt x="284" y="440"/>
                    <a:pt x="284" y="441"/>
                  </a:cubicBezTo>
                  <a:cubicBezTo>
                    <a:pt x="288" y="441"/>
                    <a:pt x="291" y="439"/>
                    <a:pt x="295" y="438"/>
                  </a:cubicBezTo>
                  <a:cubicBezTo>
                    <a:pt x="294" y="437"/>
                    <a:pt x="294" y="436"/>
                    <a:pt x="294" y="435"/>
                  </a:cubicBezTo>
                  <a:cubicBezTo>
                    <a:pt x="292" y="427"/>
                    <a:pt x="294" y="419"/>
                    <a:pt x="299" y="417"/>
                  </a:cubicBezTo>
                  <a:cubicBezTo>
                    <a:pt x="304" y="415"/>
                    <a:pt x="311" y="419"/>
                    <a:pt x="315" y="426"/>
                  </a:cubicBezTo>
                  <a:cubicBezTo>
                    <a:pt x="316" y="427"/>
                    <a:pt x="316" y="428"/>
                    <a:pt x="317" y="430"/>
                  </a:cubicBezTo>
                  <a:cubicBezTo>
                    <a:pt x="320" y="428"/>
                    <a:pt x="324" y="426"/>
                    <a:pt x="327" y="425"/>
                  </a:cubicBezTo>
                  <a:cubicBezTo>
                    <a:pt x="327" y="423"/>
                    <a:pt x="326" y="422"/>
                    <a:pt x="325" y="421"/>
                  </a:cubicBezTo>
                  <a:cubicBezTo>
                    <a:pt x="322" y="413"/>
                    <a:pt x="323" y="406"/>
                    <a:pt x="327" y="403"/>
                  </a:cubicBezTo>
                  <a:cubicBezTo>
                    <a:pt x="332" y="400"/>
                    <a:pt x="340" y="403"/>
                    <a:pt x="346" y="409"/>
                  </a:cubicBezTo>
                  <a:cubicBezTo>
                    <a:pt x="346" y="410"/>
                    <a:pt x="347" y="411"/>
                    <a:pt x="348" y="413"/>
                  </a:cubicBezTo>
                  <a:cubicBezTo>
                    <a:pt x="351" y="410"/>
                    <a:pt x="354" y="408"/>
                    <a:pt x="357" y="406"/>
                  </a:cubicBezTo>
                  <a:cubicBezTo>
                    <a:pt x="356" y="405"/>
                    <a:pt x="356" y="404"/>
                    <a:pt x="355" y="403"/>
                  </a:cubicBezTo>
                  <a:cubicBezTo>
                    <a:pt x="350" y="396"/>
                    <a:pt x="349" y="388"/>
                    <a:pt x="354" y="384"/>
                  </a:cubicBezTo>
                  <a:cubicBezTo>
                    <a:pt x="358" y="380"/>
                    <a:pt x="366" y="382"/>
                    <a:pt x="373" y="388"/>
                  </a:cubicBezTo>
                  <a:cubicBezTo>
                    <a:pt x="374" y="389"/>
                    <a:pt x="375" y="390"/>
                    <a:pt x="375" y="390"/>
                  </a:cubicBezTo>
                  <a:cubicBezTo>
                    <a:pt x="376" y="391"/>
                    <a:pt x="376" y="391"/>
                    <a:pt x="376" y="391"/>
                  </a:cubicBezTo>
                  <a:cubicBezTo>
                    <a:pt x="379" y="388"/>
                    <a:pt x="381" y="386"/>
                    <a:pt x="384" y="383"/>
                  </a:cubicBezTo>
                  <a:cubicBezTo>
                    <a:pt x="384" y="383"/>
                    <a:pt x="384" y="383"/>
                    <a:pt x="384" y="383"/>
                  </a:cubicBezTo>
                  <a:cubicBezTo>
                    <a:pt x="383" y="382"/>
                    <a:pt x="382" y="381"/>
                    <a:pt x="381" y="380"/>
                  </a:cubicBezTo>
                  <a:cubicBezTo>
                    <a:pt x="375" y="374"/>
                    <a:pt x="373" y="366"/>
                    <a:pt x="377" y="361"/>
                  </a:cubicBezTo>
                  <a:cubicBezTo>
                    <a:pt x="381" y="357"/>
                    <a:pt x="389" y="357"/>
                    <a:pt x="397" y="363"/>
                  </a:cubicBezTo>
                  <a:cubicBezTo>
                    <a:pt x="398" y="363"/>
                    <a:pt x="398" y="364"/>
                    <a:pt x="399" y="364"/>
                  </a:cubicBezTo>
                  <a:cubicBezTo>
                    <a:pt x="400" y="365"/>
                    <a:pt x="400" y="365"/>
                    <a:pt x="400" y="365"/>
                  </a:cubicBezTo>
                  <a:cubicBezTo>
                    <a:pt x="402" y="362"/>
                    <a:pt x="405" y="359"/>
                    <a:pt x="407" y="356"/>
                  </a:cubicBezTo>
                  <a:cubicBezTo>
                    <a:pt x="406" y="355"/>
                    <a:pt x="406" y="355"/>
                    <a:pt x="406" y="355"/>
                  </a:cubicBezTo>
                  <a:cubicBezTo>
                    <a:pt x="405" y="355"/>
                    <a:pt x="405" y="354"/>
                    <a:pt x="404" y="354"/>
                  </a:cubicBezTo>
                  <a:cubicBezTo>
                    <a:pt x="396" y="348"/>
                    <a:pt x="393" y="340"/>
                    <a:pt x="396" y="335"/>
                  </a:cubicBezTo>
                  <a:cubicBezTo>
                    <a:pt x="399" y="330"/>
                    <a:pt x="408" y="329"/>
                    <a:pt x="417" y="334"/>
                  </a:cubicBezTo>
                  <a:cubicBezTo>
                    <a:pt x="417" y="334"/>
                    <a:pt x="418" y="334"/>
                    <a:pt x="419" y="335"/>
                  </a:cubicBezTo>
                  <a:cubicBezTo>
                    <a:pt x="419" y="335"/>
                    <a:pt x="419" y="335"/>
                    <a:pt x="420" y="336"/>
                  </a:cubicBezTo>
                  <a:cubicBezTo>
                    <a:pt x="422" y="332"/>
                    <a:pt x="424" y="329"/>
                    <a:pt x="425" y="325"/>
                  </a:cubicBezTo>
                  <a:cubicBezTo>
                    <a:pt x="425" y="325"/>
                    <a:pt x="425" y="325"/>
                    <a:pt x="425" y="325"/>
                  </a:cubicBezTo>
                  <a:cubicBezTo>
                    <a:pt x="424" y="325"/>
                    <a:pt x="423" y="324"/>
                    <a:pt x="423" y="324"/>
                  </a:cubicBezTo>
                  <a:cubicBezTo>
                    <a:pt x="423" y="324"/>
                    <a:pt x="423" y="324"/>
                    <a:pt x="423" y="324"/>
                  </a:cubicBezTo>
                  <a:cubicBezTo>
                    <a:pt x="413" y="320"/>
                    <a:pt x="409" y="313"/>
                    <a:pt x="411" y="308"/>
                  </a:cubicBezTo>
                  <a:cubicBezTo>
                    <a:pt x="413" y="302"/>
                    <a:pt x="422" y="296"/>
                    <a:pt x="432" y="304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32" y="304"/>
                    <a:pt x="433" y="303"/>
                    <a:pt x="433" y="304"/>
                  </a:cubicBezTo>
                  <a:cubicBezTo>
                    <a:pt x="434" y="304"/>
                    <a:pt x="434" y="304"/>
                    <a:pt x="435" y="304"/>
                  </a:cubicBezTo>
                  <a:cubicBezTo>
                    <a:pt x="436" y="300"/>
                    <a:pt x="438" y="296"/>
                    <a:pt x="439" y="293"/>
                  </a:cubicBezTo>
                  <a:cubicBezTo>
                    <a:pt x="438" y="293"/>
                    <a:pt x="438" y="292"/>
                    <a:pt x="437" y="292"/>
                  </a:cubicBezTo>
                  <a:cubicBezTo>
                    <a:pt x="436" y="292"/>
                    <a:pt x="436" y="292"/>
                    <a:pt x="435" y="292"/>
                  </a:cubicBezTo>
                  <a:cubicBezTo>
                    <a:pt x="426" y="289"/>
                    <a:pt x="420" y="282"/>
                    <a:pt x="421" y="276"/>
                  </a:cubicBezTo>
                  <a:cubicBezTo>
                    <a:pt x="423" y="270"/>
                    <a:pt x="432" y="267"/>
                    <a:pt x="442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2" y="268"/>
                    <a:pt x="442" y="269"/>
                    <a:pt x="443" y="269"/>
                  </a:cubicBezTo>
                  <a:cubicBezTo>
                    <a:pt x="444" y="269"/>
                    <a:pt x="444" y="269"/>
                    <a:pt x="445" y="269"/>
                  </a:cubicBezTo>
                  <a:cubicBezTo>
                    <a:pt x="446" y="265"/>
                    <a:pt x="446" y="261"/>
                    <a:pt x="447" y="258"/>
                  </a:cubicBezTo>
                  <a:cubicBezTo>
                    <a:pt x="446" y="258"/>
                    <a:pt x="445" y="257"/>
                    <a:pt x="445" y="257"/>
                  </a:cubicBezTo>
                  <a:cubicBezTo>
                    <a:pt x="444" y="257"/>
                    <a:pt x="443" y="256"/>
                    <a:pt x="443" y="256"/>
                  </a:cubicBezTo>
                  <a:cubicBezTo>
                    <a:pt x="443" y="256"/>
                    <a:pt x="443" y="256"/>
                    <a:pt x="443" y="256"/>
                  </a:cubicBezTo>
                  <a:cubicBezTo>
                    <a:pt x="433" y="256"/>
                    <a:pt x="427" y="250"/>
                    <a:pt x="427" y="244"/>
                  </a:cubicBezTo>
                  <a:cubicBezTo>
                    <a:pt x="427" y="237"/>
                    <a:pt x="435" y="233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moveTo>
                    <a:pt x="319" y="97"/>
                  </a:moveTo>
                  <a:cubicBezTo>
                    <a:pt x="333" y="88"/>
                    <a:pt x="355" y="106"/>
                    <a:pt x="372" y="132"/>
                  </a:cubicBezTo>
                  <a:cubicBezTo>
                    <a:pt x="388" y="159"/>
                    <a:pt x="395" y="187"/>
                    <a:pt x="381" y="196"/>
                  </a:cubicBezTo>
                  <a:cubicBezTo>
                    <a:pt x="369" y="203"/>
                    <a:pt x="340" y="187"/>
                    <a:pt x="324" y="162"/>
                  </a:cubicBezTo>
                  <a:cubicBezTo>
                    <a:pt x="309" y="138"/>
                    <a:pt x="307" y="104"/>
                    <a:pt x="319" y="97"/>
                  </a:cubicBezTo>
                  <a:moveTo>
                    <a:pt x="280" y="313"/>
                  </a:moveTo>
                  <a:cubicBezTo>
                    <a:pt x="231" y="344"/>
                    <a:pt x="167" y="329"/>
                    <a:pt x="136" y="280"/>
                  </a:cubicBezTo>
                  <a:cubicBezTo>
                    <a:pt x="106" y="231"/>
                    <a:pt x="120" y="167"/>
                    <a:pt x="169" y="137"/>
                  </a:cubicBezTo>
                  <a:cubicBezTo>
                    <a:pt x="218" y="106"/>
                    <a:pt x="282" y="121"/>
                    <a:pt x="313" y="169"/>
                  </a:cubicBezTo>
                  <a:cubicBezTo>
                    <a:pt x="343" y="218"/>
                    <a:pt x="329" y="283"/>
                    <a:pt x="280" y="313"/>
                  </a:cubicBezTo>
                  <a:moveTo>
                    <a:pt x="218" y="51"/>
                  </a:moveTo>
                  <a:cubicBezTo>
                    <a:pt x="249" y="50"/>
                    <a:pt x="277" y="58"/>
                    <a:pt x="277" y="75"/>
                  </a:cubicBezTo>
                  <a:cubicBezTo>
                    <a:pt x="278" y="89"/>
                    <a:pt x="249" y="106"/>
                    <a:pt x="220" y="107"/>
                  </a:cubicBezTo>
                  <a:cubicBezTo>
                    <a:pt x="191" y="108"/>
                    <a:pt x="161" y="93"/>
                    <a:pt x="161" y="79"/>
                  </a:cubicBezTo>
                  <a:cubicBezTo>
                    <a:pt x="160" y="62"/>
                    <a:pt x="187" y="52"/>
                    <a:pt x="218" y="51"/>
                  </a:cubicBezTo>
                  <a:moveTo>
                    <a:pt x="71" y="144"/>
                  </a:moveTo>
                  <a:cubicBezTo>
                    <a:pt x="85" y="116"/>
                    <a:pt x="106" y="96"/>
                    <a:pt x="121" y="104"/>
                  </a:cubicBezTo>
                  <a:cubicBezTo>
                    <a:pt x="133" y="110"/>
                    <a:pt x="134" y="144"/>
                    <a:pt x="120" y="170"/>
                  </a:cubicBezTo>
                  <a:cubicBezTo>
                    <a:pt x="107" y="195"/>
                    <a:pt x="79" y="214"/>
                    <a:pt x="66" y="207"/>
                  </a:cubicBezTo>
                  <a:cubicBezTo>
                    <a:pt x="51" y="199"/>
                    <a:pt x="56" y="171"/>
                    <a:pt x="71" y="144"/>
                  </a:cubicBezTo>
                  <a:moveTo>
                    <a:pt x="130" y="353"/>
                  </a:moveTo>
                  <a:cubicBezTo>
                    <a:pt x="116" y="362"/>
                    <a:pt x="94" y="343"/>
                    <a:pt x="77" y="317"/>
                  </a:cubicBezTo>
                  <a:cubicBezTo>
                    <a:pt x="61" y="291"/>
                    <a:pt x="54" y="263"/>
                    <a:pt x="68" y="254"/>
                  </a:cubicBezTo>
                  <a:cubicBezTo>
                    <a:pt x="80" y="247"/>
                    <a:pt x="109" y="263"/>
                    <a:pt x="125" y="287"/>
                  </a:cubicBezTo>
                  <a:cubicBezTo>
                    <a:pt x="140" y="312"/>
                    <a:pt x="142" y="346"/>
                    <a:pt x="130" y="353"/>
                  </a:cubicBezTo>
                  <a:moveTo>
                    <a:pt x="231" y="399"/>
                  </a:moveTo>
                  <a:cubicBezTo>
                    <a:pt x="200" y="400"/>
                    <a:pt x="172" y="392"/>
                    <a:pt x="172" y="375"/>
                  </a:cubicBezTo>
                  <a:cubicBezTo>
                    <a:pt x="171" y="361"/>
                    <a:pt x="200" y="344"/>
                    <a:pt x="229" y="343"/>
                  </a:cubicBezTo>
                  <a:cubicBezTo>
                    <a:pt x="258" y="342"/>
                    <a:pt x="288" y="357"/>
                    <a:pt x="288" y="371"/>
                  </a:cubicBezTo>
                  <a:cubicBezTo>
                    <a:pt x="289" y="387"/>
                    <a:pt x="262" y="397"/>
                    <a:pt x="231" y="399"/>
                  </a:cubicBezTo>
                  <a:moveTo>
                    <a:pt x="378" y="306"/>
                  </a:moveTo>
                  <a:cubicBezTo>
                    <a:pt x="364" y="334"/>
                    <a:pt x="343" y="354"/>
                    <a:pt x="328" y="346"/>
                  </a:cubicBezTo>
                  <a:cubicBezTo>
                    <a:pt x="316" y="339"/>
                    <a:pt x="315" y="306"/>
                    <a:pt x="329" y="280"/>
                  </a:cubicBezTo>
                  <a:cubicBezTo>
                    <a:pt x="342" y="254"/>
                    <a:pt x="370" y="236"/>
                    <a:pt x="383" y="243"/>
                  </a:cubicBezTo>
                  <a:cubicBezTo>
                    <a:pt x="398" y="250"/>
                    <a:pt x="393" y="279"/>
                    <a:pt x="378" y="306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35"/>
            <p:cNvSpPr>
              <a:spLocks noEditPoints="1"/>
            </p:cNvSpPr>
            <p:nvPr/>
          </p:nvSpPr>
          <p:spPr bwMode="auto">
            <a:xfrm>
              <a:off x="6932633" y="2390376"/>
              <a:ext cx="1191002" cy="1192631"/>
            </a:xfrm>
            <a:custGeom>
              <a:avLst/>
              <a:gdLst>
                <a:gd name="T0" fmla="*/ 207 w 618"/>
                <a:gd name="T1" fmla="*/ 17 h 619"/>
                <a:gd name="T2" fmla="*/ 187 w 618"/>
                <a:gd name="T3" fmla="*/ 58 h 619"/>
                <a:gd name="T4" fmla="*/ 140 w 618"/>
                <a:gd name="T5" fmla="*/ 72 h 619"/>
                <a:gd name="T6" fmla="*/ 105 w 618"/>
                <a:gd name="T7" fmla="*/ 77 h 619"/>
                <a:gd name="T8" fmla="*/ 60 w 618"/>
                <a:gd name="T9" fmla="*/ 126 h 619"/>
                <a:gd name="T10" fmla="*/ 67 w 618"/>
                <a:gd name="T11" fmla="*/ 170 h 619"/>
                <a:gd name="T12" fmla="*/ 13 w 618"/>
                <a:gd name="T13" fmla="*/ 220 h 619"/>
                <a:gd name="T14" fmla="*/ 30 w 618"/>
                <a:gd name="T15" fmla="*/ 291 h 619"/>
                <a:gd name="T16" fmla="*/ 0 w 618"/>
                <a:gd name="T17" fmla="*/ 324 h 619"/>
                <a:gd name="T18" fmla="*/ 10 w 618"/>
                <a:gd name="T19" fmla="*/ 390 h 619"/>
                <a:gd name="T20" fmla="*/ 49 w 618"/>
                <a:gd name="T21" fmla="*/ 413 h 619"/>
                <a:gd name="T22" fmla="*/ 55 w 618"/>
                <a:gd name="T23" fmla="*/ 485 h 619"/>
                <a:gd name="T24" fmla="*/ 121 w 618"/>
                <a:gd name="T25" fmla="*/ 516 h 619"/>
                <a:gd name="T26" fmla="*/ 128 w 618"/>
                <a:gd name="T27" fmla="*/ 561 h 619"/>
                <a:gd name="T28" fmla="*/ 186 w 618"/>
                <a:gd name="T29" fmla="*/ 594 h 619"/>
                <a:gd name="T30" fmla="*/ 228 w 618"/>
                <a:gd name="T31" fmla="*/ 577 h 619"/>
                <a:gd name="T32" fmla="*/ 288 w 618"/>
                <a:gd name="T33" fmla="*/ 618 h 619"/>
                <a:gd name="T34" fmla="*/ 307 w 618"/>
                <a:gd name="T35" fmla="*/ 602 h 619"/>
                <a:gd name="T36" fmla="*/ 368 w 618"/>
                <a:gd name="T37" fmla="*/ 614 h 619"/>
                <a:gd name="T38" fmla="*/ 393 w 618"/>
                <a:gd name="T39" fmla="*/ 577 h 619"/>
                <a:gd name="T40" fmla="*/ 455 w 618"/>
                <a:gd name="T41" fmla="*/ 583 h 619"/>
                <a:gd name="T42" fmla="*/ 468 w 618"/>
                <a:gd name="T43" fmla="*/ 540 h 619"/>
                <a:gd name="T44" fmla="*/ 538 w 618"/>
                <a:gd name="T45" fmla="*/ 519 h 619"/>
                <a:gd name="T46" fmla="*/ 553 w 618"/>
                <a:gd name="T47" fmla="*/ 448 h 619"/>
                <a:gd name="T48" fmla="*/ 595 w 618"/>
                <a:gd name="T49" fmla="*/ 430 h 619"/>
                <a:gd name="T50" fmla="*/ 576 w 618"/>
                <a:gd name="T51" fmla="*/ 395 h 619"/>
                <a:gd name="T52" fmla="*/ 616 w 618"/>
                <a:gd name="T53" fmla="*/ 354 h 619"/>
                <a:gd name="T54" fmla="*/ 589 w 618"/>
                <a:gd name="T55" fmla="*/ 286 h 619"/>
                <a:gd name="T56" fmla="*/ 614 w 618"/>
                <a:gd name="T57" fmla="*/ 249 h 619"/>
                <a:gd name="T58" fmla="*/ 570 w 618"/>
                <a:gd name="T59" fmla="*/ 205 h 619"/>
                <a:gd name="T60" fmla="*/ 582 w 618"/>
                <a:gd name="T61" fmla="*/ 162 h 619"/>
                <a:gd name="T62" fmla="*/ 544 w 618"/>
                <a:gd name="T63" fmla="*/ 107 h 619"/>
                <a:gd name="T64" fmla="*/ 499 w 618"/>
                <a:gd name="T65" fmla="*/ 103 h 619"/>
                <a:gd name="T66" fmla="*/ 466 w 618"/>
                <a:gd name="T67" fmla="*/ 77 h 619"/>
                <a:gd name="T68" fmla="*/ 452 w 618"/>
                <a:gd name="T69" fmla="*/ 34 h 619"/>
                <a:gd name="T70" fmla="*/ 390 w 618"/>
                <a:gd name="T71" fmla="*/ 10 h 619"/>
                <a:gd name="T72" fmla="*/ 350 w 618"/>
                <a:gd name="T73" fmla="*/ 32 h 619"/>
                <a:gd name="T74" fmla="*/ 285 w 618"/>
                <a:gd name="T75" fmla="*/ 1 h 619"/>
                <a:gd name="T76" fmla="*/ 225 w 618"/>
                <a:gd name="T77" fmla="*/ 42 h 619"/>
                <a:gd name="T78" fmla="*/ 188 w 618"/>
                <a:gd name="T79" fmla="*/ 286 h 619"/>
                <a:gd name="T80" fmla="*/ 228 w 618"/>
                <a:gd name="T81" fmla="*/ 335 h 619"/>
                <a:gd name="T82" fmla="*/ 334 w 618"/>
                <a:gd name="T83" fmla="*/ 390 h 619"/>
                <a:gd name="T84" fmla="*/ 223 w 618"/>
                <a:gd name="T85" fmla="*/ 399 h 619"/>
                <a:gd name="T86" fmla="*/ 82 w 618"/>
                <a:gd name="T87" fmla="*/ 398 h 619"/>
                <a:gd name="T88" fmla="*/ 323 w 618"/>
                <a:gd name="T89" fmla="*/ 552 h 619"/>
                <a:gd name="T90" fmla="*/ 534 w 618"/>
                <a:gd name="T91" fmla="*/ 402 h 619"/>
                <a:gd name="T92" fmla="*/ 437 w 618"/>
                <a:gd name="T93" fmla="*/ 291 h 619"/>
                <a:gd name="T94" fmla="*/ 541 w 618"/>
                <a:gd name="T95" fmla="*/ 237 h 619"/>
                <a:gd name="T96" fmla="*/ 295 w 618"/>
                <a:gd name="T97" fmla="*/ 186 h 619"/>
                <a:gd name="T98" fmla="*/ 441 w 618"/>
                <a:gd name="T99" fmla="*/ 10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8" h="619">
                  <a:moveTo>
                    <a:pt x="225" y="42"/>
                  </a:moveTo>
                  <a:cubicBezTo>
                    <a:pt x="225" y="42"/>
                    <a:pt x="225" y="42"/>
                    <a:pt x="225" y="42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83" y="27"/>
                    <a:pt x="183" y="27"/>
                    <a:pt x="183" y="27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74" y="64"/>
                    <a:pt x="162" y="71"/>
                    <a:pt x="150" y="7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08" y="115"/>
                    <a:pt x="98" y="125"/>
                    <a:pt x="89" y="137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67" y="170"/>
                    <a:pt x="67" y="170"/>
                    <a:pt x="67" y="170"/>
                  </a:cubicBezTo>
                  <a:cubicBezTo>
                    <a:pt x="59" y="183"/>
                    <a:pt x="53" y="196"/>
                    <a:pt x="48" y="209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20"/>
                    <a:pt x="13" y="220"/>
                    <a:pt x="13" y="220"/>
                  </a:cubicBezTo>
                  <a:cubicBezTo>
                    <a:pt x="9" y="232"/>
                    <a:pt x="9" y="232"/>
                    <a:pt x="9" y="232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33" y="262"/>
                    <a:pt x="31" y="276"/>
                    <a:pt x="30" y="291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30" y="331"/>
                    <a:pt x="30" y="331"/>
                    <a:pt x="30" y="331"/>
                  </a:cubicBezTo>
                  <a:cubicBezTo>
                    <a:pt x="31" y="346"/>
                    <a:pt x="34" y="360"/>
                    <a:pt x="37" y="374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4" y="403"/>
                    <a:pt x="14" y="403"/>
                    <a:pt x="14" y="403"/>
                  </a:cubicBezTo>
                  <a:cubicBezTo>
                    <a:pt x="18" y="415"/>
                    <a:pt x="18" y="415"/>
                    <a:pt x="18" y="415"/>
                  </a:cubicBezTo>
                  <a:cubicBezTo>
                    <a:pt x="49" y="413"/>
                    <a:pt x="49" y="413"/>
                    <a:pt x="49" y="413"/>
                  </a:cubicBezTo>
                  <a:cubicBezTo>
                    <a:pt x="55" y="426"/>
                    <a:pt x="61" y="439"/>
                    <a:pt x="68" y="452"/>
                  </a:cubicBezTo>
                  <a:cubicBezTo>
                    <a:pt x="47" y="475"/>
                    <a:pt x="47" y="475"/>
                    <a:pt x="47" y="475"/>
                  </a:cubicBezTo>
                  <a:cubicBezTo>
                    <a:pt x="55" y="485"/>
                    <a:pt x="55" y="485"/>
                    <a:pt x="55" y="485"/>
                  </a:cubicBezTo>
                  <a:cubicBezTo>
                    <a:pt x="62" y="496"/>
                    <a:pt x="62" y="496"/>
                    <a:pt x="62" y="496"/>
                  </a:cubicBezTo>
                  <a:cubicBezTo>
                    <a:pt x="91" y="485"/>
                    <a:pt x="91" y="485"/>
                    <a:pt x="91" y="485"/>
                  </a:cubicBezTo>
                  <a:cubicBezTo>
                    <a:pt x="100" y="496"/>
                    <a:pt x="110" y="507"/>
                    <a:pt x="121" y="516"/>
                  </a:cubicBezTo>
                  <a:cubicBezTo>
                    <a:pt x="108" y="545"/>
                    <a:pt x="108" y="545"/>
                    <a:pt x="108" y="545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28" y="561"/>
                    <a:pt x="128" y="561"/>
                    <a:pt x="128" y="561"/>
                  </a:cubicBezTo>
                  <a:cubicBezTo>
                    <a:pt x="153" y="542"/>
                    <a:pt x="153" y="542"/>
                    <a:pt x="153" y="542"/>
                  </a:cubicBezTo>
                  <a:cubicBezTo>
                    <a:pt x="165" y="550"/>
                    <a:pt x="177" y="557"/>
                    <a:pt x="190" y="563"/>
                  </a:cubicBezTo>
                  <a:cubicBezTo>
                    <a:pt x="186" y="594"/>
                    <a:pt x="186" y="594"/>
                    <a:pt x="186" y="594"/>
                  </a:cubicBezTo>
                  <a:cubicBezTo>
                    <a:pt x="198" y="598"/>
                    <a:pt x="198" y="598"/>
                    <a:pt x="198" y="598"/>
                  </a:cubicBezTo>
                  <a:cubicBezTo>
                    <a:pt x="210" y="603"/>
                    <a:pt x="210" y="603"/>
                    <a:pt x="210" y="603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42" y="582"/>
                    <a:pt x="256" y="585"/>
                    <a:pt x="270" y="587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88" y="618"/>
                    <a:pt x="288" y="618"/>
                    <a:pt x="288" y="618"/>
                  </a:cubicBezTo>
                  <a:cubicBezTo>
                    <a:pt x="301" y="619"/>
                    <a:pt x="301" y="619"/>
                    <a:pt x="301" y="619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11" y="590"/>
                    <a:pt x="311" y="590"/>
                    <a:pt x="311" y="590"/>
                  </a:cubicBezTo>
                  <a:cubicBezTo>
                    <a:pt x="325" y="590"/>
                    <a:pt x="339" y="588"/>
                    <a:pt x="354" y="586"/>
                  </a:cubicBezTo>
                  <a:cubicBezTo>
                    <a:pt x="368" y="614"/>
                    <a:pt x="368" y="614"/>
                    <a:pt x="368" y="614"/>
                  </a:cubicBezTo>
                  <a:cubicBezTo>
                    <a:pt x="380" y="611"/>
                    <a:pt x="380" y="611"/>
                    <a:pt x="380" y="611"/>
                  </a:cubicBezTo>
                  <a:cubicBezTo>
                    <a:pt x="393" y="608"/>
                    <a:pt x="393" y="608"/>
                    <a:pt x="393" y="608"/>
                  </a:cubicBezTo>
                  <a:cubicBezTo>
                    <a:pt x="393" y="577"/>
                    <a:pt x="393" y="577"/>
                    <a:pt x="393" y="577"/>
                  </a:cubicBezTo>
                  <a:cubicBezTo>
                    <a:pt x="394" y="577"/>
                    <a:pt x="394" y="577"/>
                    <a:pt x="394" y="577"/>
                  </a:cubicBezTo>
                  <a:cubicBezTo>
                    <a:pt x="408" y="572"/>
                    <a:pt x="421" y="567"/>
                    <a:pt x="433" y="561"/>
                  </a:cubicBezTo>
                  <a:cubicBezTo>
                    <a:pt x="455" y="583"/>
                    <a:pt x="455" y="583"/>
                    <a:pt x="455" y="583"/>
                  </a:cubicBezTo>
                  <a:cubicBezTo>
                    <a:pt x="466" y="577"/>
                    <a:pt x="466" y="577"/>
                    <a:pt x="466" y="577"/>
                  </a:cubicBezTo>
                  <a:cubicBezTo>
                    <a:pt x="477" y="570"/>
                    <a:pt x="477" y="570"/>
                    <a:pt x="477" y="570"/>
                  </a:cubicBezTo>
                  <a:cubicBezTo>
                    <a:pt x="468" y="540"/>
                    <a:pt x="468" y="540"/>
                    <a:pt x="468" y="540"/>
                  </a:cubicBezTo>
                  <a:cubicBezTo>
                    <a:pt x="480" y="532"/>
                    <a:pt x="491" y="523"/>
                    <a:pt x="502" y="513"/>
                  </a:cubicBezTo>
                  <a:cubicBezTo>
                    <a:pt x="529" y="528"/>
                    <a:pt x="529" y="528"/>
                    <a:pt x="529" y="528"/>
                  </a:cubicBezTo>
                  <a:cubicBezTo>
                    <a:pt x="538" y="519"/>
                    <a:pt x="538" y="519"/>
                    <a:pt x="538" y="519"/>
                  </a:cubicBezTo>
                  <a:cubicBezTo>
                    <a:pt x="547" y="509"/>
                    <a:pt x="547" y="509"/>
                    <a:pt x="547" y="509"/>
                  </a:cubicBezTo>
                  <a:cubicBezTo>
                    <a:pt x="529" y="483"/>
                    <a:pt x="529" y="483"/>
                    <a:pt x="529" y="483"/>
                  </a:cubicBezTo>
                  <a:cubicBezTo>
                    <a:pt x="538" y="472"/>
                    <a:pt x="546" y="460"/>
                    <a:pt x="553" y="448"/>
                  </a:cubicBezTo>
                  <a:cubicBezTo>
                    <a:pt x="584" y="454"/>
                    <a:pt x="584" y="454"/>
                    <a:pt x="584" y="454"/>
                  </a:cubicBezTo>
                  <a:cubicBezTo>
                    <a:pt x="589" y="442"/>
                    <a:pt x="589" y="442"/>
                    <a:pt x="589" y="442"/>
                  </a:cubicBezTo>
                  <a:cubicBezTo>
                    <a:pt x="595" y="430"/>
                    <a:pt x="595" y="430"/>
                    <a:pt x="595" y="430"/>
                  </a:cubicBezTo>
                  <a:cubicBezTo>
                    <a:pt x="571" y="411"/>
                    <a:pt x="571" y="411"/>
                    <a:pt x="571" y="411"/>
                  </a:cubicBezTo>
                  <a:cubicBezTo>
                    <a:pt x="572" y="408"/>
                    <a:pt x="573" y="405"/>
                    <a:pt x="574" y="402"/>
                  </a:cubicBezTo>
                  <a:cubicBezTo>
                    <a:pt x="576" y="395"/>
                    <a:pt x="576" y="395"/>
                    <a:pt x="576" y="395"/>
                  </a:cubicBezTo>
                  <a:cubicBezTo>
                    <a:pt x="579" y="386"/>
                    <a:pt x="581" y="378"/>
                    <a:pt x="583" y="370"/>
                  </a:cubicBezTo>
                  <a:cubicBezTo>
                    <a:pt x="614" y="367"/>
                    <a:pt x="614" y="367"/>
                    <a:pt x="614" y="367"/>
                  </a:cubicBezTo>
                  <a:cubicBezTo>
                    <a:pt x="616" y="354"/>
                    <a:pt x="616" y="354"/>
                    <a:pt x="616" y="354"/>
                  </a:cubicBezTo>
                  <a:cubicBezTo>
                    <a:pt x="618" y="341"/>
                    <a:pt x="618" y="341"/>
                    <a:pt x="618" y="341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90" y="315"/>
                    <a:pt x="590" y="301"/>
                    <a:pt x="589" y="286"/>
                  </a:cubicBezTo>
                  <a:cubicBezTo>
                    <a:pt x="618" y="274"/>
                    <a:pt x="618" y="274"/>
                    <a:pt x="618" y="274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614" y="249"/>
                    <a:pt x="614" y="249"/>
                    <a:pt x="614" y="249"/>
                  </a:cubicBezTo>
                  <a:cubicBezTo>
                    <a:pt x="582" y="246"/>
                    <a:pt x="582" y="246"/>
                    <a:pt x="582" y="246"/>
                  </a:cubicBezTo>
                  <a:cubicBezTo>
                    <a:pt x="581" y="239"/>
                    <a:pt x="579" y="232"/>
                    <a:pt x="577" y="225"/>
                  </a:cubicBezTo>
                  <a:cubicBezTo>
                    <a:pt x="575" y="218"/>
                    <a:pt x="572" y="212"/>
                    <a:pt x="570" y="205"/>
                  </a:cubicBezTo>
                  <a:cubicBezTo>
                    <a:pt x="594" y="185"/>
                    <a:pt x="594" y="185"/>
                    <a:pt x="594" y="185"/>
                  </a:cubicBezTo>
                  <a:cubicBezTo>
                    <a:pt x="588" y="173"/>
                    <a:pt x="588" y="173"/>
                    <a:pt x="588" y="173"/>
                  </a:cubicBezTo>
                  <a:cubicBezTo>
                    <a:pt x="582" y="162"/>
                    <a:pt x="582" y="162"/>
                    <a:pt x="582" y="162"/>
                  </a:cubicBezTo>
                  <a:cubicBezTo>
                    <a:pt x="552" y="168"/>
                    <a:pt x="552" y="168"/>
                    <a:pt x="552" y="168"/>
                  </a:cubicBezTo>
                  <a:cubicBezTo>
                    <a:pt x="544" y="156"/>
                    <a:pt x="536" y="144"/>
                    <a:pt x="527" y="133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35" y="97"/>
                    <a:pt x="535" y="97"/>
                    <a:pt x="535" y="97"/>
                  </a:cubicBezTo>
                  <a:cubicBezTo>
                    <a:pt x="526" y="88"/>
                    <a:pt x="526" y="88"/>
                    <a:pt x="526" y="88"/>
                  </a:cubicBezTo>
                  <a:cubicBezTo>
                    <a:pt x="499" y="103"/>
                    <a:pt x="499" y="103"/>
                    <a:pt x="499" y="103"/>
                  </a:cubicBezTo>
                  <a:cubicBezTo>
                    <a:pt x="493" y="97"/>
                    <a:pt x="486" y="92"/>
                    <a:pt x="479" y="87"/>
                  </a:cubicBezTo>
                  <a:cubicBezTo>
                    <a:pt x="473" y="82"/>
                    <a:pt x="473" y="82"/>
                    <a:pt x="473" y="82"/>
                  </a:cubicBezTo>
                  <a:cubicBezTo>
                    <a:pt x="471" y="80"/>
                    <a:pt x="468" y="78"/>
                    <a:pt x="466" y="77"/>
                  </a:cubicBezTo>
                  <a:cubicBezTo>
                    <a:pt x="474" y="47"/>
                    <a:pt x="474" y="47"/>
                    <a:pt x="474" y="47"/>
                  </a:cubicBezTo>
                  <a:cubicBezTo>
                    <a:pt x="463" y="40"/>
                    <a:pt x="463" y="40"/>
                    <a:pt x="463" y="40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30" y="57"/>
                    <a:pt x="430" y="57"/>
                    <a:pt x="430" y="57"/>
                  </a:cubicBezTo>
                  <a:cubicBezTo>
                    <a:pt x="417" y="50"/>
                    <a:pt x="404" y="45"/>
                    <a:pt x="390" y="41"/>
                  </a:cubicBezTo>
                  <a:cubicBezTo>
                    <a:pt x="390" y="10"/>
                    <a:pt x="390" y="10"/>
                    <a:pt x="390" y="10"/>
                  </a:cubicBezTo>
                  <a:cubicBezTo>
                    <a:pt x="377" y="7"/>
                    <a:pt x="377" y="7"/>
                    <a:pt x="377" y="7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336" y="30"/>
                    <a:pt x="322" y="29"/>
                    <a:pt x="307" y="29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72" y="2"/>
                    <a:pt x="272" y="2"/>
                    <a:pt x="272" y="2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253" y="35"/>
                    <a:pt x="239" y="38"/>
                    <a:pt x="225" y="42"/>
                  </a:cubicBezTo>
                  <a:moveTo>
                    <a:pt x="156" y="121"/>
                  </a:moveTo>
                  <a:cubicBezTo>
                    <a:pt x="198" y="255"/>
                    <a:pt x="198" y="255"/>
                    <a:pt x="198" y="255"/>
                  </a:cubicBezTo>
                  <a:cubicBezTo>
                    <a:pt x="201" y="266"/>
                    <a:pt x="197" y="279"/>
                    <a:pt x="188" y="286"/>
                  </a:cubicBezTo>
                  <a:cubicBezTo>
                    <a:pt x="73" y="367"/>
                    <a:pt x="73" y="367"/>
                    <a:pt x="73" y="367"/>
                  </a:cubicBezTo>
                  <a:cubicBezTo>
                    <a:pt x="50" y="274"/>
                    <a:pt x="84" y="179"/>
                    <a:pt x="156" y="121"/>
                  </a:cubicBezTo>
                  <a:moveTo>
                    <a:pt x="228" y="335"/>
                  </a:moveTo>
                  <a:cubicBezTo>
                    <a:pt x="214" y="291"/>
                    <a:pt x="239" y="243"/>
                    <a:pt x="284" y="229"/>
                  </a:cubicBezTo>
                  <a:cubicBezTo>
                    <a:pt x="328" y="215"/>
                    <a:pt x="375" y="240"/>
                    <a:pt x="389" y="284"/>
                  </a:cubicBezTo>
                  <a:cubicBezTo>
                    <a:pt x="404" y="329"/>
                    <a:pt x="379" y="376"/>
                    <a:pt x="334" y="390"/>
                  </a:cubicBezTo>
                  <a:cubicBezTo>
                    <a:pt x="290" y="404"/>
                    <a:pt x="242" y="380"/>
                    <a:pt x="228" y="335"/>
                  </a:cubicBezTo>
                  <a:moveTo>
                    <a:pt x="82" y="398"/>
                  </a:moveTo>
                  <a:cubicBezTo>
                    <a:pt x="223" y="399"/>
                    <a:pt x="223" y="399"/>
                    <a:pt x="223" y="399"/>
                  </a:cubicBezTo>
                  <a:cubicBezTo>
                    <a:pt x="235" y="399"/>
                    <a:pt x="246" y="407"/>
                    <a:pt x="249" y="418"/>
                  </a:cubicBezTo>
                  <a:cubicBezTo>
                    <a:pt x="291" y="552"/>
                    <a:pt x="291" y="552"/>
                    <a:pt x="291" y="552"/>
                  </a:cubicBezTo>
                  <a:cubicBezTo>
                    <a:pt x="200" y="546"/>
                    <a:pt x="117" y="487"/>
                    <a:pt x="82" y="398"/>
                  </a:cubicBezTo>
                  <a:moveTo>
                    <a:pt x="534" y="402"/>
                  </a:moveTo>
                  <a:cubicBezTo>
                    <a:pt x="507" y="466"/>
                    <a:pt x="454" y="519"/>
                    <a:pt x="382" y="542"/>
                  </a:cubicBezTo>
                  <a:cubicBezTo>
                    <a:pt x="363" y="548"/>
                    <a:pt x="343" y="551"/>
                    <a:pt x="323" y="552"/>
                  </a:cubicBezTo>
                  <a:cubicBezTo>
                    <a:pt x="368" y="419"/>
                    <a:pt x="368" y="419"/>
                    <a:pt x="368" y="419"/>
                  </a:cubicBezTo>
                  <a:cubicBezTo>
                    <a:pt x="372" y="408"/>
                    <a:pt x="382" y="400"/>
                    <a:pt x="394" y="401"/>
                  </a:cubicBezTo>
                  <a:cubicBezTo>
                    <a:pt x="534" y="402"/>
                    <a:pt x="534" y="402"/>
                    <a:pt x="534" y="402"/>
                  </a:cubicBezTo>
                  <a:moveTo>
                    <a:pt x="541" y="237"/>
                  </a:moveTo>
                  <a:cubicBezTo>
                    <a:pt x="555" y="282"/>
                    <a:pt x="555" y="328"/>
                    <a:pt x="544" y="371"/>
                  </a:cubicBezTo>
                  <a:cubicBezTo>
                    <a:pt x="437" y="291"/>
                    <a:pt x="437" y="291"/>
                    <a:pt x="437" y="291"/>
                  </a:cubicBezTo>
                  <a:cubicBezTo>
                    <a:pt x="424" y="282"/>
                    <a:pt x="419" y="266"/>
                    <a:pt x="424" y="251"/>
                  </a:cubicBezTo>
                  <a:cubicBezTo>
                    <a:pt x="467" y="125"/>
                    <a:pt x="467" y="125"/>
                    <a:pt x="467" y="125"/>
                  </a:cubicBezTo>
                  <a:cubicBezTo>
                    <a:pt x="500" y="153"/>
                    <a:pt x="527" y="191"/>
                    <a:pt x="541" y="237"/>
                  </a:cubicBezTo>
                  <a:moveTo>
                    <a:pt x="441" y="105"/>
                  </a:moveTo>
                  <a:cubicBezTo>
                    <a:pt x="327" y="186"/>
                    <a:pt x="327" y="186"/>
                    <a:pt x="327" y="186"/>
                  </a:cubicBezTo>
                  <a:cubicBezTo>
                    <a:pt x="317" y="193"/>
                    <a:pt x="304" y="193"/>
                    <a:pt x="295" y="186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98" y="92"/>
                    <a:pt x="216" y="84"/>
                    <a:pt x="236" y="78"/>
                  </a:cubicBezTo>
                  <a:cubicBezTo>
                    <a:pt x="308" y="55"/>
                    <a:pt x="382" y="68"/>
                    <a:pt x="441" y="105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6"/>
            <p:cNvSpPr>
              <a:spLocks noEditPoints="1"/>
            </p:cNvSpPr>
            <p:nvPr/>
          </p:nvSpPr>
          <p:spPr bwMode="auto">
            <a:xfrm>
              <a:off x="5942847" y="4075863"/>
              <a:ext cx="597130" cy="597945"/>
            </a:xfrm>
            <a:custGeom>
              <a:avLst/>
              <a:gdLst>
                <a:gd name="T0" fmla="*/ 234 w 310"/>
                <a:gd name="T1" fmla="*/ 262 h 310"/>
                <a:gd name="T2" fmla="*/ 263 w 310"/>
                <a:gd name="T3" fmla="*/ 266 h 310"/>
                <a:gd name="T4" fmla="*/ 264 w 310"/>
                <a:gd name="T5" fmla="*/ 250 h 310"/>
                <a:gd name="T6" fmla="*/ 280 w 310"/>
                <a:gd name="T7" fmla="*/ 234 h 310"/>
                <a:gd name="T8" fmla="*/ 289 w 310"/>
                <a:gd name="T9" fmla="*/ 216 h 310"/>
                <a:gd name="T10" fmla="*/ 288 w 310"/>
                <a:gd name="T11" fmla="*/ 192 h 310"/>
                <a:gd name="T12" fmla="*/ 308 w 310"/>
                <a:gd name="T13" fmla="*/ 184 h 310"/>
                <a:gd name="T14" fmla="*/ 287 w 310"/>
                <a:gd name="T15" fmla="*/ 164 h 310"/>
                <a:gd name="T16" fmla="*/ 310 w 310"/>
                <a:gd name="T17" fmla="*/ 146 h 310"/>
                <a:gd name="T18" fmla="*/ 298 w 310"/>
                <a:gd name="T19" fmla="*/ 135 h 310"/>
                <a:gd name="T20" fmla="*/ 296 w 310"/>
                <a:gd name="T21" fmla="*/ 112 h 310"/>
                <a:gd name="T22" fmla="*/ 290 w 310"/>
                <a:gd name="T23" fmla="*/ 94 h 310"/>
                <a:gd name="T24" fmla="*/ 276 w 310"/>
                <a:gd name="T25" fmla="*/ 76 h 310"/>
                <a:gd name="T26" fmla="*/ 277 w 310"/>
                <a:gd name="T27" fmla="*/ 59 h 310"/>
                <a:gd name="T28" fmla="*/ 250 w 310"/>
                <a:gd name="T29" fmla="*/ 62 h 310"/>
                <a:gd name="T30" fmla="*/ 250 w 310"/>
                <a:gd name="T31" fmla="*/ 32 h 310"/>
                <a:gd name="T32" fmla="*/ 233 w 310"/>
                <a:gd name="T33" fmla="*/ 34 h 310"/>
                <a:gd name="T34" fmla="*/ 214 w 310"/>
                <a:gd name="T35" fmla="*/ 23 h 310"/>
                <a:gd name="T36" fmla="*/ 206 w 310"/>
                <a:gd name="T37" fmla="*/ 8 h 310"/>
                <a:gd name="T38" fmla="*/ 183 w 310"/>
                <a:gd name="T39" fmla="*/ 25 h 310"/>
                <a:gd name="T40" fmla="*/ 169 w 310"/>
                <a:gd name="T41" fmla="*/ 0 h 310"/>
                <a:gd name="T42" fmla="*/ 156 w 310"/>
                <a:gd name="T43" fmla="*/ 11 h 310"/>
                <a:gd name="T44" fmla="*/ 133 w 310"/>
                <a:gd name="T45" fmla="*/ 9 h 310"/>
                <a:gd name="T46" fmla="*/ 114 w 310"/>
                <a:gd name="T47" fmla="*/ 13 h 310"/>
                <a:gd name="T48" fmla="*/ 94 w 310"/>
                <a:gd name="T49" fmla="*/ 24 h 310"/>
                <a:gd name="T50" fmla="*/ 83 w 310"/>
                <a:gd name="T51" fmla="*/ 17 h 310"/>
                <a:gd name="T52" fmla="*/ 78 w 310"/>
                <a:gd name="T53" fmla="*/ 34 h 310"/>
                <a:gd name="T54" fmla="*/ 58 w 310"/>
                <a:gd name="T55" fmla="*/ 44 h 310"/>
                <a:gd name="T56" fmla="*/ 44 w 310"/>
                <a:gd name="T57" fmla="*/ 58 h 310"/>
                <a:gd name="T58" fmla="*/ 33 w 310"/>
                <a:gd name="T59" fmla="*/ 78 h 310"/>
                <a:gd name="T60" fmla="*/ 17 w 310"/>
                <a:gd name="T61" fmla="*/ 84 h 310"/>
                <a:gd name="T62" fmla="*/ 31 w 310"/>
                <a:gd name="T63" fmla="*/ 109 h 310"/>
                <a:gd name="T64" fmla="*/ 4 w 310"/>
                <a:gd name="T65" fmla="*/ 119 h 310"/>
                <a:gd name="T66" fmla="*/ 13 w 310"/>
                <a:gd name="T67" fmla="*/ 134 h 310"/>
                <a:gd name="T68" fmla="*/ 8 w 310"/>
                <a:gd name="T69" fmla="*/ 156 h 310"/>
                <a:gd name="T70" fmla="*/ 9 w 310"/>
                <a:gd name="T71" fmla="*/ 176 h 310"/>
                <a:gd name="T72" fmla="*/ 17 w 310"/>
                <a:gd name="T73" fmla="*/ 197 h 310"/>
                <a:gd name="T74" fmla="*/ 11 w 310"/>
                <a:gd name="T75" fmla="*/ 213 h 310"/>
                <a:gd name="T76" fmla="*/ 39 w 310"/>
                <a:gd name="T77" fmla="*/ 219 h 310"/>
                <a:gd name="T78" fmla="*/ 29 w 310"/>
                <a:gd name="T79" fmla="*/ 246 h 310"/>
                <a:gd name="T80" fmla="*/ 46 w 310"/>
                <a:gd name="T81" fmla="*/ 249 h 310"/>
                <a:gd name="T82" fmla="*/ 60 w 310"/>
                <a:gd name="T83" fmla="*/ 267 h 310"/>
                <a:gd name="T84" fmla="*/ 75 w 310"/>
                <a:gd name="T85" fmla="*/ 279 h 310"/>
                <a:gd name="T86" fmla="*/ 97 w 310"/>
                <a:gd name="T87" fmla="*/ 287 h 310"/>
                <a:gd name="T88" fmla="*/ 104 w 310"/>
                <a:gd name="T89" fmla="*/ 302 h 310"/>
                <a:gd name="T90" fmla="*/ 126 w 310"/>
                <a:gd name="T91" fmla="*/ 284 h 310"/>
                <a:gd name="T92" fmla="*/ 142 w 310"/>
                <a:gd name="T93" fmla="*/ 309 h 310"/>
                <a:gd name="T94" fmla="*/ 155 w 310"/>
                <a:gd name="T95" fmla="*/ 299 h 310"/>
                <a:gd name="T96" fmla="*/ 177 w 310"/>
                <a:gd name="T97" fmla="*/ 301 h 310"/>
                <a:gd name="T98" fmla="*/ 197 w 310"/>
                <a:gd name="T99" fmla="*/ 297 h 310"/>
                <a:gd name="T100" fmla="*/ 217 w 310"/>
                <a:gd name="T101" fmla="*/ 286 h 310"/>
                <a:gd name="T102" fmla="*/ 227 w 310"/>
                <a:gd name="T103" fmla="*/ 292 h 310"/>
                <a:gd name="T104" fmla="*/ 128 w 310"/>
                <a:gd name="T105" fmla="*/ 120 h 310"/>
                <a:gd name="T106" fmla="*/ 141 w 310"/>
                <a:gd name="T107" fmla="*/ 124 h 310"/>
                <a:gd name="T108" fmla="*/ 198 w 310"/>
                <a:gd name="T109" fmla="*/ 143 h 310"/>
                <a:gd name="T110" fmla="*/ 202 w 310"/>
                <a:gd name="T111" fmla="*/ 130 h 310"/>
                <a:gd name="T112" fmla="*/ 126 w 310"/>
                <a:gd name="T113" fmla="*/ 169 h 310"/>
                <a:gd name="T114" fmla="*/ 133 w 310"/>
                <a:gd name="T115" fmla="*/ 166 h 310"/>
                <a:gd name="T116" fmla="*/ 166 w 310"/>
                <a:gd name="T117" fmla="*/ 177 h 310"/>
                <a:gd name="T118" fmla="*/ 171 w 310"/>
                <a:gd name="T119" fmla="*/ 184 h 310"/>
                <a:gd name="T120" fmla="*/ 167 w 310"/>
                <a:gd name="T121" fmla="*/ 19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310">
                  <a:moveTo>
                    <a:pt x="235" y="279"/>
                  </a:moveTo>
                  <a:cubicBezTo>
                    <a:pt x="233" y="276"/>
                    <a:pt x="233" y="276"/>
                    <a:pt x="233" y="276"/>
                  </a:cubicBezTo>
                  <a:cubicBezTo>
                    <a:pt x="230" y="272"/>
                    <a:pt x="230" y="266"/>
                    <a:pt x="234" y="262"/>
                  </a:cubicBezTo>
                  <a:cubicBezTo>
                    <a:pt x="239" y="257"/>
                    <a:pt x="247" y="258"/>
                    <a:pt x="251" y="263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5" y="269"/>
                    <a:pt x="260" y="269"/>
                    <a:pt x="263" y="266"/>
                  </a:cubicBezTo>
                  <a:cubicBezTo>
                    <a:pt x="265" y="265"/>
                    <a:pt x="266" y="264"/>
                    <a:pt x="268" y="262"/>
                  </a:cubicBezTo>
                  <a:cubicBezTo>
                    <a:pt x="270" y="259"/>
                    <a:pt x="270" y="254"/>
                    <a:pt x="267" y="252"/>
                  </a:cubicBezTo>
                  <a:cubicBezTo>
                    <a:pt x="264" y="250"/>
                    <a:pt x="264" y="250"/>
                    <a:pt x="264" y="250"/>
                  </a:cubicBezTo>
                  <a:cubicBezTo>
                    <a:pt x="260" y="246"/>
                    <a:pt x="258" y="240"/>
                    <a:pt x="261" y="235"/>
                  </a:cubicBezTo>
                  <a:cubicBezTo>
                    <a:pt x="264" y="229"/>
                    <a:pt x="272" y="228"/>
                    <a:pt x="277" y="232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3" y="236"/>
                    <a:pt x="288" y="235"/>
                    <a:pt x="290" y="232"/>
                  </a:cubicBezTo>
                  <a:cubicBezTo>
                    <a:pt x="291" y="230"/>
                    <a:pt x="292" y="228"/>
                    <a:pt x="293" y="226"/>
                  </a:cubicBezTo>
                  <a:cubicBezTo>
                    <a:pt x="295" y="222"/>
                    <a:pt x="293" y="218"/>
                    <a:pt x="289" y="216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280" y="213"/>
                    <a:pt x="277" y="206"/>
                    <a:pt x="280" y="200"/>
                  </a:cubicBezTo>
                  <a:cubicBezTo>
                    <a:pt x="277" y="195"/>
                    <a:pt x="282" y="189"/>
                    <a:pt x="288" y="192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301" y="197"/>
                    <a:pt x="305" y="195"/>
                    <a:pt x="306" y="190"/>
                  </a:cubicBezTo>
                  <a:cubicBezTo>
                    <a:pt x="307" y="188"/>
                    <a:pt x="307" y="186"/>
                    <a:pt x="308" y="184"/>
                  </a:cubicBezTo>
                  <a:cubicBezTo>
                    <a:pt x="308" y="180"/>
                    <a:pt x="305" y="176"/>
                    <a:pt x="301" y="176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1" y="175"/>
                    <a:pt x="287" y="170"/>
                    <a:pt x="287" y="164"/>
                  </a:cubicBezTo>
                  <a:cubicBezTo>
                    <a:pt x="288" y="157"/>
                    <a:pt x="293" y="153"/>
                    <a:pt x="300" y="153"/>
                  </a:cubicBezTo>
                  <a:cubicBezTo>
                    <a:pt x="303" y="154"/>
                    <a:pt x="303" y="154"/>
                    <a:pt x="303" y="154"/>
                  </a:cubicBezTo>
                  <a:cubicBezTo>
                    <a:pt x="307" y="154"/>
                    <a:pt x="310" y="151"/>
                    <a:pt x="310" y="146"/>
                  </a:cubicBezTo>
                  <a:cubicBezTo>
                    <a:pt x="310" y="144"/>
                    <a:pt x="310" y="142"/>
                    <a:pt x="310" y="140"/>
                  </a:cubicBezTo>
                  <a:cubicBezTo>
                    <a:pt x="309" y="136"/>
                    <a:pt x="305" y="133"/>
                    <a:pt x="301" y="134"/>
                  </a:cubicBezTo>
                  <a:cubicBezTo>
                    <a:pt x="298" y="135"/>
                    <a:pt x="298" y="135"/>
                    <a:pt x="298" y="135"/>
                  </a:cubicBezTo>
                  <a:cubicBezTo>
                    <a:pt x="292" y="136"/>
                    <a:pt x="286" y="132"/>
                    <a:pt x="285" y="126"/>
                  </a:cubicBezTo>
                  <a:cubicBezTo>
                    <a:pt x="283" y="120"/>
                    <a:pt x="287" y="114"/>
                    <a:pt x="293" y="113"/>
                  </a:cubicBezTo>
                  <a:cubicBezTo>
                    <a:pt x="296" y="112"/>
                    <a:pt x="296" y="112"/>
                    <a:pt x="296" y="112"/>
                  </a:cubicBezTo>
                  <a:cubicBezTo>
                    <a:pt x="300" y="111"/>
                    <a:pt x="303" y="107"/>
                    <a:pt x="301" y="103"/>
                  </a:cubicBezTo>
                  <a:cubicBezTo>
                    <a:pt x="301" y="101"/>
                    <a:pt x="300" y="99"/>
                    <a:pt x="299" y="97"/>
                  </a:cubicBezTo>
                  <a:cubicBezTo>
                    <a:pt x="298" y="93"/>
                    <a:pt x="293" y="92"/>
                    <a:pt x="290" y="94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1" y="98"/>
                    <a:pt x="274" y="96"/>
                    <a:pt x="271" y="91"/>
                  </a:cubicBezTo>
                  <a:cubicBezTo>
                    <a:pt x="268" y="85"/>
                    <a:pt x="270" y="79"/>
                    <a:pt x="276" y="76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2" y="72"/>
                    <a:pt x="283" y="67"/>
                    <a:pt x="281" y="64"/>
                  </a:cubicBezTo>
                  <a:cubicBezTo>
                    <a:pt x="280" y="62"/>
                    <a:pt x="278" y="61"/>
                    <a:pt x="277" y="59"/>
                  </a:cubicBezTo>
                  <a:cubicBezTo>
                    <a:pt x="275" y="56"/>
                    <a:pt x="270" y="55"/>
                    <a:pt x="267" y="58"/>
                  </a:cubicBezTo>
                  <a:cubicBezTo>
                    <a:pt x="264" y="61"/>
                    <a:pt x="264" y="61"/>
                    <a:pt x="264" y="61"/>
                  </a:cubicBezTo>
                  <a:cubicBezTo>
                    <a:pt x="260" y="64"/>
                    <a:pt x="254" y="65"/>
                    <a:pt x="250" y="62"/>
                  </a:cubicBezTo>
                  <a:cubicBezTo>
                    <a:pt x="244" y="58"/>
                    <a:pt x="244" y="50"/>
                    <a:pt x="249" y="45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4" y="40"/>
                    <a:pt x="254" y="35"/>
                    <a:pt x="250" y="32"/>
                  </a:cubicBezTo>
                  <a:cubicBezTo>
                    <a:pt x="249" y="31"/>
                    <a:pt x="247" y="30"/>
                    <a:pt x="245" y="28"/>
                  </a:cubicBezTo>
                  <a:cubicBezTo>
                    <a:pt x="242" y="26"/>
                    <a:pt x="237" y="27"/>
                    <a:pt x="235" y="31"/>
                  </a:cubicBezTo>
                  <a:cubicBezTo>
                    <a:pt x="233" y="34"/>
                    <a:pt x="233" y="34"/>
                    <a:pt x="233" y="34"/>
                  </a:cubicBezTo>
                  <a:cubicBezTo>
                    <a:pt x="230" y="39"/>
                    <a:pt x="223" y="41"/>
                    <a:pt x="218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3" y="35"/>
                    <a:pt x="211" y="28"/>
                    <a:pt x="214" y="23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17" y="17"/>
                    <a:pt x="216" y="12"/>
                    <a:pt x="212" y="10"/>
                  </a:cubicBezTo>
                  <a:cubicBezTo>
                    <a:pt x="210" y="10"/>
                    <a:pt x="208" y="9"/>
                    <a:pt x="206" y="8"/>
                  </a:cubicBezTo>
                  <a:cubicBezTo>
                    <a:pt x="202" y="7"/>
                    <a:pt x="198" y="9"/>
                    <a:pt x="197" y="1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5" y="23"/>
                    <a:pt x="189" y="27"/>
                    <a:pt x="183" y="25"/>
                  </a:cubicBezTo>
                  <a:cubicBezTo>
                    <a:pt x="177" y="24"/>
                    <a:pt x="173" y="18"/>
                    <a:pt x="174" y="12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6" y="5"/>
                    <a:pt x="173" y="1"/>
                    <a:pt x="169" y="0"/>
                  </a:cubicBezTo>
                  <a:cubicBezTo>
                    <a:pt x="167" y="0"/>
                    <a:pt x="165" y="0"/>
                    <a:pt x="163" y="0"/>
                  </a:cubicBezTo>
                  <a:cubicBezTo>
                    <a:pt x="158" y="0"/>
                    <a:pt x="155" y="3"/>
                    <a:pt x="155" y="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17"/>
                    <a:pt x="151" y="22"/>
                    <a:pt x="145" y="23"/>
                  </a:cubicBezTo>
                  <a:cubicBezTo>
                    <a:pt x="139" y="23"/>
                    <a:pt x="134" y="18"/>
                    <a:pt x="133" y="12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5"/>
                    <a:pt x="129" y="2"/>
                    <a:pt x="125" y="3"/>
                  </a:cubicBezTo>
                  <a:cubicBezTo>
                    <a:pt x="123" y="3"/>
                    <a:pt x="121" y="4"/>
                    <a:pt x="119" y="4"/>
                  </a:cubicBezTo>
                  <a:cubicBezTo>
                    <a:pt x="115" y="5"/>
                    <a:pt x="112" y="9"/>
                    <a:pt x="114" y="13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7" y="23"/>
                    <a:pt x="114" y="29"/>
                    <a:pt x="108" y="31"/>
                  </a:cubicBezTo>
                  <a:cubicBezTo>
                    <a:pt x="102" y="33"/>
                    <a:pt x="96" y="30"/>
                    <a:pt x="94" y="24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17"/>
                    <a:pt x="87" y="15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8"/>
                    <a:pt x="79" y="19"/>
                    <a:pt x="78" y="21"/>
                  </a:cubicBezTo>
                  <a:cubicBezTo>
                    <a:pt x="74" y="23"/>
                    <a:pt x="73" y="27"/>
                    <a:pt x="75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1" y="39"/>
                    <a:pt x="80" y="46"/>
                    <a:pt x="75" y="49"/>
                  </a:cubicBezTo>
                  <a:cubicBezTo>
                    <a:pt x="70" y="53"/>
                    <a:pt x="63" y="52"/>
                    <a:pt x="60" y="47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5" y="41"/>
                    <a:pt x="50" y="40"/>
                    <a:pt x="47" y="43"/>
                  </a:cubicBezTo>
                  <a:cubicBezTo>
                    <a:pt x="46" y="45"/>
                    <a:pt x="44" y="46"/>
                    <a:pt x="43" y="48"/>
                  </a:cubicBezTo>
                  <a:cubicBezTo>
                    <a:pt x="40" y="51"/>
                    <a:pt x="40" y="56"/>
                    <a:pt x="44" y="58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52" y="64"/>
                    <a:pt x="52" y="71"/>
                    <a:pt x="49" y="76"/>
                  </a:cubicBezTo>
                  <a:cubicBezTo>
                    <a:pt x="45" y="81"/>
                    <a:pt x="38" y="82"/>
                    <a:pt x="33" y="78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7" y="74"/>
                    <a:pt x="22" y="75"/>
                    <a:pt x="20" y="78"/>
                  </a:cubicBezTo>
                  <a:cubicBezTo>
                    <a:pt x="19" y="80"/>
                    <a:pt x="18" y="82"/>
                    <a:pt x="17" y="84"/>
                  </a:cubicBezTo>
                  <a:cubicBezTo>
                    <a:pt x="15" y="87"/>
                    <a:pt x="17" y="92"/>
                    <a:pt x="21" y="93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30" y="97"/>
                    <a:pt x="33" y="104"/>
                    <a:pt x="31" y="109"/>
                  </a:cubicBezTo>
                  <a:cubicBezTo>
                    <a:pt x="34" y="114"/>
                    <a:pt x="28" y="120"/>
                    <a:pt x="23" y="11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0" y="113"/>
                    <a:pt x="5" y="115"/>
                    <a:pt x="4" y="119"/>
                  </a:cubicBezTo>
                  <a:cubicBezTo>
                    <a:pt x="4" y="121"/>
                    <a:pt x="3" y="123"/>
                    <a:pt x="3" y="125"/>
                  </a:cubicBezTo>
                  <a:cubicBezTo>
                    <a:pt x="2" y="130"/>
                    <a:pt x="5" y="133"/>
                    <a:pt x="9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8" y="135"/>
                    <a:pt x="23" y="139"/>
                    <a:pt x="23" y="144"/>
                  </a:cubicBezTo>
                  <a:cubicBezTo>
                    <a:pt x="24" y="151"/>
                    <a:pt x="18" y="157"/>
                    <a:pt x="11" y="156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4" y="156"/>
                    <a:pt x="0" y="159"/>
                    <a:pt x="0" y="163"/>
                  </a:cubicBezTo>
                  <a:cubicBezTo>
                    <a:pt x="0" y="165"/>
                    <a:pt x="1" y="168"/>
                    <a:pt x="1" y="170"/>
                  </a:cubicBezTo>
                  <a:cubicBezTo>
                    <a:pt x="1" y="174"/>
                    <a:pt x="5" y="177"/>
                    <a:pt x="9" y="176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8" y="174"/>
                    <a:pt x="23" y="177"/>
                    <a:pt x="25" y="182"/>
                  </a:cubicBezTo>
                  <a:cubicBezTo>
                    <a:pt x="28" y="188"/>
                    <a:pt x="24" y="196"/>
                    <a:pt x="17" y="197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0" y="198"/>
                    <a:pt x="8" y="203"/>
                    <a:pt x="9" y="207"/>
                  </a:cubicBezTo>
                  <a:cubicBezTo>
                    <a:pt x="10" y="209"/>
                    <a:pt x="10" y="211"/>
                    <a:pt x="11" y="213"/>
                  </a:cubicBezTo>
                  <a:cubicBezTo>
                    <a:pt x="13" y="216"/>
                    <a:pt x="17" y="218"/>
                    <a:pt x="21" y="216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30" y="212"/>
                    <a:pt x="36" y="214"/>
                    <a:pt x="39" y="219"/>
                  </a:cubicBezTo>
                  <a:cubicBezTo>
                    <a:pt x="42" y="224"/>
                    <a:pt x="40" y="231"/>
                    <a:pt x="35" y="234"/>
                  </a:cubicBezTo>
                  <a:cubicBezTo>
                    <a:pt x="32" y="236"/>
                    <a:pt x="32" y="236"/>
                    <a:pt x="32" y="236"/>
                  </a:cubicBezTo>
                  <a:cubicBezTo>
                    <a:pt x="28" y="238"/>
                    <a:pt x="27" y="242"/>
                    <a:pt x="29" y="246"/>
                  </a:cubicBezTo>
                  <a:cubicBezTo>
                    <a:pt x="31" y="248"/>
                    <a:pt x="32" y="249"/>
                    <a:pt x="33" y="251"/>
                  </a:cubicBezTo>
                  <a:cubicBezTo>
                    <a:pt x="36" y="254"/>
                    <a:pt x="41" y="254"/>
                    <a:pt x="44" y="252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50" y="245"/>
                    <a:pt x="56" y="245"/>
                    <a:pt x="61" y="248"/>
                  </a:cubicBezTo>
                  <a:cubicBezTo>
                    <a:pt x="66" y="252"/>
                    <a:pt x="67" y="260"/>
                    <a:pt x="62" y="26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57" y="270"/>
                    <a:pt x="57" y="275"/>
                    <a:pt x="60" y="278"/>
                  </a:cubicBezTo>
                  <a:cubicBezTo>
                    <a:pt x="62" y="279"/>
                    <a:pt x="63" y="280"/>
                    <a:pt x="65" y="281"/>
                  </a:cubicBezTo>
                  <a:cubicBezTo>
                    <a:pt x="69" y="284"/>
                    <a:pt x="73" y="283"/>
                    <a:pt x="75" y="279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0" y="271"/>
                    <a:pt x="85" y="269"/>
                    <a:pt x="91" y="271"/>
                  </a:cubicBezTo>
                  <a:cubicBezTo>
                    <a:pt x="97" y="273"/>
                    <a:pt x="100" y="281"/>
                    <a:pt x="97" y="287"/>
                  </a:cubicBezTo>
                  <a:cubicBezTo>
                    <a:pt x="95" y="289"/>
                    <a:pt x="95" y="289"/>
                    <a:pt x="95" y="289"/>
                  </a:cubicBezTo>
                  <a:cubicBezTo>
                    <a:pt x="93" y="293"/>
                    <a:pt x="95" y="298"/>
                    <a:pt x="99" y="299"/>
                  </a:cubicBezTo>
                  <a:cubicBezTo>
                    <a:pt x="101" y="300"/>
                    <a:pt x="102" y="301"/>
                    <a:pt x="104" y="302"/>
                  </a:cubicBezTo>
                  <a:cubicBezTo>
                    <a:pt x="108" y="303"/>
                    <a:pt x="113" y="301"/>
                    <a:pt x="114" y="297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6" y="288"/>
                    <a:pt x="120" y="284"/>
                    <a:pt x="126" y="284"/>
                  </a:cubicBezTo>
                  <a:cubicBezTo>
                    <a:pt x="133" y="285"/>
                    <a:pt x="138" y="291"/>
                    <a:pt x="136" y="298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4" y="305"/>
                    <a:pt x="137" y="309"/>
                    <a:pt x="142" y="309"/>
                  </a:cubicBezTo>
                  <a:cubicBezTo>
                    <a:pt x="144" y="310"/>
                    <a:pt x="146" y="310"/>
                    <a:pt x="148" y="310"/>
                  </a:cubicBezTo>
                  <a:cubicBezTo>
                    <a:pt x="152" y="310"/>
                    <a:pt x="155" y="307"/>
                    <a:pt x="155" y="303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5" y="293"/>
                    <a:pt x="159" y="287"/>
                    <a:pt x="165" y="287"/>
                  </a:cubicBezTo>
                  <a:cubicBezTo>
                    <a:pt x="171" y="284"/>
                    <a:pt x="177" y="288"/>
                    <a:pt x="177" y="294"/>
                  </a:cubicBezTo>
                  <a:cubicBezTo>
                    <a:pt x="177" y="301"/>
                    <a:pt x="177" y="301"/>
                    <a:pt x="177" y="301"/>
                  </a:cubicBezTo>
                  <a:cubicBezTo>
                    <a:pt x="178" y="305"/>
                    <a:pt x="182" y="308"/>
                    <a:pt x="186" y="307"/>
                  </a:cubicBezTo>
                  <a:cubicBezTo>
                    <a:pt x="188" y="307"/>
                    <a:pt x="190" y="306"/>
                    <a:pt x="192" y="306"/>
                  </a:cubicBezTo>
                  <a:cubicBezTo>
                    <a:pt x="196" y="305"/>
                    <a:pt x="198" y="300"/>
                    <a:pt x="197" y="297"/>
                  </a:cubicBezTo>
                  <a:cubicBezTo>
                    <a:pt x="195" y="293"/>
                    <a:pt x="195" y="293"/>
                    <a:pt x="195" y="293"/>
                  </a:cubicBezTo>
                  <a:cubicBezTo>
                    <a:pt x="193" y="287"/>
                    <a:pt x="197" y="279"/>
                    <a:pt x="204" y="278"/>
                  </a:cubicBezTo>
                  <a:cubicBezTo>
                    <a:pt x="210" y="277"/>
                    <a:pt x="215" y="281"/>
                    <a:pt x="217" y="286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9" y="292"/>
                    <a:pt x="224" y="294"/>
                    <a:pt x="227" y="292"/>
                  </a:cubicBezTo>
                  <a:cubicBezTo>
                    <a:pt x="227" y="292"/>
                    <a:pt x="227" y="292"/>
                    <a:pt x="227" y="292"/>
                  </a:cubicBezTo>
                  <a:cubicBezTo>
                    <a:pt x="229" y="291"/>
                    <a:pt x="231" y="290"/>
                    <a:pt x="233" y="289"/>
                  </a:cubicBezTo>
                  <a:cubicBezTo>
                    <a:pt x="236" y="287"/>
                    <a:pt x="237" y="282"/>
                    <a:pt x="235" y="279"/>
                  </a:cubicBezTo>
                  <a:moveTo>
                    <a:pt x="128" y="120"/>
                  </a:moveTo>
                  <a:cubicBezTo>
                    <a:pt x="125" y="116"/>
                    <a:pt x="127" y="110"/>
                    <a:pt x="132" y="108"/>
                  </a:cubicBezTo>
                  <a:cubicBezTo>
                    <a:pt x="136" y="105"/>
                    <a:pt x="142" y="107"/>
                    <a:pt x="145" y="111"/>
                  </a:cubicBezTo>
                  <a:cubicBezTo>
                    <a:pt x="147" y="116"/>
                    <a:pt x="145" y="122"/>
                    <a:pt x="141" y="124"/>
                  </a:cubicBezTo>
                  <a:cubicBezTo>
                    <a:pt x="136" y="127"/>
                    <a:pt x="130" y="125"/>
                    <a:pt x="128" y="120"/>
                  </a:cubicBezTo>
                  <a:moveTo>
                    <a:pt x="202" y="130"/>
                  </a:moveTo>
                  <a:cubicBezTo>
                    <a:pt x="205" y="135"/>
                    <a:pt x="203" y="140"/>
                    <a:pt x="198" y="143"/>
                  </a:cubicBezTo>
                  <a:cubicBezTo>
                    <a:pt x="194" y="145"/>
                    <a:pt x="188" y="144"/>
                    <a:pt x="186" y="139"/>
                  </a:cubicBezTo>
                  <a:cubicBezTo>
                    <a:pt x="183" y="134"/>
                    <a:pt x="185" y="129"/>
                    <a:pt x="190" y="126"/>
                  </a:cubicBezTo>
                  <a:cubicBezTo>
                    <a:pt x="194" y="124"/>
                    <a:pt x="200" y="126"/>
                    <a:pt x="202" y="130"/>
                  </a:cubicBezTo>
                  <a:moveTo>
                    <a:pt x="109" y="178"/>
                  </a:moveTo>
                  <a:cubicBezTo>
                    <a:pt x="107" y="174"/>
                    <a:pt x="108" y="168"/>
                    <a:pt x="113" y="165"/>
                  </a:cubicBezTo>
                  <a:cubicBezTo>
                    <a:pt x="118" y="163"/>
                    <a:pt x="123" y="165"/>
                    <a:pt x="126" y="169"/>
                  </a:cubicBezTo>
                  <a:cubicBezTo>
                    <a:pt x="128" y="174"/>
                    <a:pt x="126" y="180"/>
                    <a:pt x="122" y="182"/>
                  </a:cubicBezTo>
                  <a:cubicBezTo>
                    <a:pt x="117" y="185"/>
                    <a:pt x="112" y="183"/>
                    <a:pt x="109" y="178"/>
                  </a:cubicBezTo>
                  <a:moveTo>
                    <a:pt x="133" y="166"/>
                  </a:moveTo>
                  <a:cubicBezTo>
                    <a:pt x="127" y="154"/>
                    <a:pt x="132" y="140"/>
                    <a:pt x="144" y="133"/>
                  </a:cubicBezTo>
                  <a:cubicBezTo>
                    <a:pt x="156" y="127"/>
                    <a:pt x="170" y="132"/>
                    <a:pt x="177" y="144"/>
                  </a:cubicBezTo>
                  <a:cubicBezTo>
                    <a:pt x="183" y="156"/>
                    <a:pt x="178" y="170"/>
                    <a:pt x="166" y="177"/>
                  </a:cubicBezTo>
                  <a:cubicBezTo>
                    <a:pt x="155" y="183"/>
                    <a:pt x="140" y="178"/>
                    <a:pt x="133" y="166"/>
                  </a:cubicBezTo>
                  <a:moveTo>
                    <a:pt x="167" y="197"/>
                  </a:moveTo>
                  <a:cubicBezTo>
                    <a:pt x="165" y="192"/>
                    <a:pt x="166" y="187"/>
                    <a:pt x="171" y="184"/>
                  </a:cubicBezTo>
                  <a:cubicBezTo>
                    <a:pt x="176" y="182"/>
                    <a:pt x="181" y="183"/>
                    <a:pt x="184" y="188"/>
                  </a:cubicBezTo>
                  <a:cubicBezTo>
                    <a:pt x="186" y="193"/>
                    <a:pt x="184" y="198"/>
                    <a:pt x="180" y="201"/>
                  </a:cubicBezTo>
                  <a:cubicBezTo>
                    <a:pt x="175" y="203"/>
                    <a:pt x="169" y="202"/>
                    <a:pt x="167" y="19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32" name="Picture 38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9514" y="2500352"/>
              <a:ext cx="84722" cy="2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39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200" y="2862866"/>
              <a:ext cx="53766" cy="7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" name="Freeform 40"/>
            <p:cNvSpPr>
              <a:spLocks noEditPoints="1"/>
            </p:cNvSpPr>
            <p:nvPr/>
          </p:nvSpPr>
          <p:spPr bwMode="auto">
            <a:xfrm>
              <a:off x="8130965" y="2556562"/>
              <a:ext cx="366587" cy="365773"/>
            </a:xfrm>
            <a:custGeom>
              <a:avLst/>
              <a:gdLst>
                <a:gd name="T0" fmla="*/ 143 w 190"/>
                <a:gd name="T1" fmla="*/ 160 h 190"/>
                <a:gd name="T2" fmla="*/ 161 w 190"/>
                <a:gd name="T3" fmla="*/ 163 h 190"/>
                <a:gd name="T4" fmla="*/ 161 w 190"/>
                <a:gd name="T5" fmla="*/ 153 h 190"/>
                <a:gd name="T6" fmla="*/ 171 w 190"/>
                <a:gd name="T7" fmla="*/ 143 h 190"/>
                <a:gd name="T8" fmla="*/ 177 w 190"/>
                <a:gd name="T9" fmla="*/ 133 h 190"/>
                <a:gd name="T10" fmla="*/ 176 w 190"/>
                <a:gd name="T11" fmla="*/ 118 h 190"/>
                <a:gd name="T12" fmla="*/ 188 w 190"/>
                <a:gd name="T13" fmla="*/ 113 h 190"/>
                <a:gd name="T14" fmla="*/ 175 w 190"/>
                <a:gd name="T15" fmla="*/ 100 h 190"/>
                <a:gd name="T16" fmla="*/ 189 w 190"/>
                <a:gd name="T17" fmla="*/ 90 h 190"/>
                <a:gd name="T18" fmla="*/ 182 w 190"/>
                <a:gd name="T19" fmla="*/ 83 h 190"/>
                <a:gd name="T20" fmla="*/ 181 w 190"/>
                <a:gd name="T21" fmla="*/ 69 h 190"/>
                <a:gd name="T22" fmla="*/ 177 w 190"/>
                <a:gd name="T23" fmla="*/ 58 h 190"/>
                <a:gd name="T24" fmla="*/ 168 w 190"/>
                <a:gd name="T25" fmla="*/ 47 h 190"/>
                <a:gd name="T26" fmla="*/ 169 w 190"/>
                <a:gd name="T27" fmla="*/ 37 h 190"/>
                <a:gd name="T28" fmla="*/ 153 w 190"/>
                <a:gd name="T29" fmla="*/ 38 h 190"/>
                <a:gd name="T30" fmla="*/ 153 w 190"/>
                <a:gd name="T31" fmla="*/ 20 h 190"/>
                <a:gd name="T32" fmla="*/ 142 w 190"/>
                <a:gd name="T33" fmla="*/ 21 h 190"/>
                <a:gd name="T34" fmla="*/ 131 w 190"/>
                <a:gd name="T35" fmla="*/ 13 h 190"/>
                <a:gd name="T36" fmla="*/ 120 w 190"/>
                <a:gd name="T37" fmla="*/ 9 h 190"/>
                <a:gd name="T38" fmla="*/ 106 w 190"/>
                <a:gd name="T39" fmla="*/ 8 h 190"/>
                <a:gd name="T40" fmla="*/ 99 w 190"/>
                <a:gd name="T41" fmla="*/ 0 h 190"/>
                <a:gd name="T42" fmla="*/ 89 w 190"/>
                <a:gd name="T43" fmla="*/ 14 h 190"/>
                <a:gd name="T44" fmla="*/ 81 w 190"/>
                <a:gd name="T45" fmla="*/ 6 h 190"/>
                <a:gd name="T46" fmla="*/ 69 w 190"/>
                <a:gd name="T47" fmla="*/ 9 h 190"/>
                <a:gd name="T48" fmla="*/ 57 w 190"/>
                <a:gd name="T49" fmla="*/ 15 h 190"/>
                <a:gd name="T50" fmla="*/ 51 w 190"/>
                <a:gd name="T51" fmla="*/ 11 h 190"/>
                <a:gd name="T52" fmla="*/ 47 w 190"/>
                <a:gd name="T53" fmla="*/ 21 h 190"/>
                <a:gd name="T54" fmla="*/ 35 w 190"/>
                <a:gd name="T55" fmla="*/ 28 h 190"/>
                <a:gd name="T56" fmla="*/ 27 w 190"/>
                <a:gd name="T57" fmla="*/ 36 h 190"/>
                <a:gd name="T58" fmla="*/ 20 w 190"/>
                <a:gd name="T59" fmla="*/ 48 h 190"/>
                <a:gd name="T60" fmla="*/ 11 w 190"/>
                <a:gd name="T61" fmla="*/ 52 h 190"/>
                <a:gd name="T62" fmla="*/ 19 w 190"/>
                <a:gd name="T63" fmla="*/ 67 h 190"/>
                <a:gd name="T64" fmla="*/ 3 w 190"/>
                <a:gd name="T65" fmla="*/ 73 h 190"/>
                <a:gd name="T66" fmla="*/ 8 w 190"/>
                <a:gd name="T67" fmla="*/ 82 h 190"/>
                <a:gd name="T68" fmla="*/ 5 w 190"/>
                <a:gd name="T69" fmla="*/ 96 h 190"/>
                <a:gd name="T70" fmla="*/ 6 w 190"/>
                <a:gd name="T71" fmla="*/ 108 h 190"/>
                <a:gd name="T72" fmla="*/ 10 w 190"/>
                <a:gd name="T73" fmla="*/ 121 h 190"/>
                <a:gd name="T74" fmla="*/ 7 w 190"/>
                <a:gd name="T75" fmla="*/ 130 h 190"/>
                <a:gd name="T76" fmla="*/ 24 w 190"/>
                <a:gd name="T77" fmla="*/ 134 h 190"/>
                <a:gd name="T78" fmla="*/ 18 w 190"/>
                <a:gd name="T79" fmla="*/ 151 h 190"/>
                <a:gd name="T80" fmla="*/ 28 w 190"/>
                <a:gd name="T81" fmla="*/ 153 h 190"/>
                <a:gd name="T82" fmla="*/ 36 w 190"/>
                <a:gd name="T83" fmla="*/ 164 h 190"/>
                <a:gd name="T84" fmla="*/ 46 w 190"/>
                <a:gd name="T85" fmla="*/ 171 h 190"/>
                <a:gd name="T86" fmla="*/ 59 w 190"/>
                <a:gd name="T87" fmla="*/ 176 h 190"/>
                <a:gd name="T88" fmla="*/ 64 w 190"/>
                <a:gd name="T89" fmla="*/ 185 h 190"/>
                <a:gd name="T90" fmla="*/ 77 w 190"/>
                <a:gd name="T91" fmla="*/ 174 h 190"/>
                <a:gd name="T92" fmla="*/ 86 w 190"/>
                <a:gd name="T93" fmla="*/ 189 h 190"/>
                <a:gd name="T94" fmla="*/ 95 w 190"/>
                <a:gd name="T95" fmla="*/ 183 h 190"/>
                <a:gd name="T96" fmla="*/ 108 w 190"/>
                <a:gd name="T97" fmla="*/ 184 h 190"/>
                <a:gd name="T98" fmla="*/ 120 w 190"/>
                <a:gd name="T99" fmla="*/ 182 h 190"/>
                <a:gd name="T100" fmla="*/ 132 w 190"/>
                <a:gd name="T101" fmla="*/ 175 h 190"/>
                <a:gd name="T102" fmla="*/ 139 w 190"/>
                <a:gd name="T103" fmla="*/ 179 h 190"/>
                <a:gd name="T104" fmla="*/ 78 w 190"/>
                <a:gd name="T105" fmla="*/ 74 h 190"/>
                <a:gd name="T106" fmla="*/ 86 w 190"/>
                <a:gd name="T107" fmla="*/ 76 h 190"/>
                <a:gd name="T108" fmla="*/ 121 w 190"/>
                <a:gd name="T109" fmla="*/ 88 h 190"/>
                <a:gd name="T110" fmla="*/ 124 w 190"/>
                <a:gd name="T111" fmla="*/ 80 h 190"/>
                <a:gd name="T112" fmla="*/ 77 w 190"/>
                <a:gd name="T113" fmla="*/ 104 h 190"/>
                <a:gd name="T114" fmla="*/ 81 w 190"/>
                <a:gd name="T115" fmla="*/ 102 h 190"/>
                <a:gd name="T116" fmla="*/ 102 w 190"/>
                <a:gd name="T117" fmla="*/ 108 h 190"/>
                <a:gd name="T118" fmla="*/ 104 w 190"/>
                <a:gd name="T119" fmla="*/ 113 h 190"/>
                <a:gd name="T120" fmla="*/ 102 w 190"/>
                <a:gd name="T121" fmla="*/ 12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1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1" y="163"/>
                  </a:cubicBezTo>
                  <a:cubicBezTo>
                    <a:pt x="162" y="162"/>
                    <a:pt x="162" y="161"/>
                    <a:pt x="163" y="160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9" y="151"/>
                    <a:pt x="158" y="147"/>
                    <a:pt x="159" y="144"/>
                  </a:cubicBezTo>
                  <a:cubicBezTo>
                    <a:pt x="161" y="140"/>
                    <a:pt x="166" y="139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5" y="132"/>
                    <a:pt x="175" y="132"/>
                    <a:pt x="175" y="132"/>
                  </a:cubicBezTo>
                  <a:cubicBezTo>
                    <a:pt x="171" y="130"/>
                    <a:pt x="169" y="126"/>
                    <a:pt x="171" y="123"/>
                  </a:cubicBezTo>
                  <a:cubicBezTo>
                    <a:pt x="169" y="120"/>
                    <a:pt x="172" y="116"/>
                    <a:pt x="176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4" y="121"/>
                    <a:pt x="186" y="119"/>
                    <a:pt x="187" y="117"/>
                  </a:cubicBezTo>
                  <a:cubicBezTo>
                    <a:pt x="187" y="116"/>
                    <a:pt x="188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78" y="107"/>
                    <a:pt x="175" y="104"/>
                    <a:pt x="175" y="100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90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4" y="77"/>
                  </a:cubicBezTo>
                  <a:cubicBezTo>
                    <a:pt x="173" y="74"/>
                    <a:pt x="175" y="70"/>
                    <a:pt x="179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3"/>
                  </a:cubicBezTo>
                  <a:cubicBezTo>
                    <a:pt x="184" y="62"/>
                    <a:pt x="183" y="61"/>
                    <a:pt x="183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6" y="56"/>
                  </a:cubicBezTo>
                  <a:cubicBezTo>
                    <a:pt x="164" y="53"/>
                    <a:pt x="165" y="48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2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8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3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19"/>
                    <a:pt x="151" y="19"/>
                    <a:pt x="150" y="18"/>
                  </a:cubicBezTo>
                  <a:cubicBezTo>
                    <a:pt x="148" y="16"/>
                    <a:pt x="145" y="17"/>
                    <a:pt x="144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1" y="25"/>
                    <a:pt x="136" y="26"/>
                    <a:pt x="133" y="24"/>
                  </a:cubicBezTo>
                  <a:cubicBezTo>
                    <a:pt x="130" y="22"/>
                    <a:pt x="129" y="18"/>
                    <a:pt x="131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6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6" y="11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3"/>
                    <a:pt x="106" y="1"/>
                    <a:pt x="103" y="1"/>
                  </a:cubicBezTo>
                  <a:cubicBezTo>
                    <a:pt x="102" y="1"/>
                    <a:pt x="101" y="1"/>
                    <a:pt x="99" y="0"/>
                  </a:cubicBezTo>
                  <a:cubicBezTo>
                    <a:pt x="97" y="0"/>
                    <a:pt x="95" y="2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5" y="15"/>
                    <a:pt x="82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9" y="2"/>
                    <a:pt x="76" y="2"/>
                  </a:cubicBezTo>
                  <a:cubicBezTo>
                    <a:pt x="75" y="2"/>
                    <a:pt x="74" y="3"/>
                    <a:pt x="72" y="3"/>
                  </a:cubicBezTo>
                  <a:cubicBezTo>
                    <a:pt x="70" y="4"/>
                    <a:pt x="69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70" y="18"/>
                    <a:pt x="66" y="19"/>
                  </a:cubicBezTo>
                  <a:cubicBezTo>
                    <a:pt x="63" y="21"/>
                    <a:pt x="59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2"/>
                    <a:pt x="48" y="12"/>
                    <a:pt x="47" y="13"/>
                  </a:cubicBezTo>
                  <a:cubicBezTo>
                    <a:pt x="45" y="14"/>
                    <a:pt x="45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24"/>
                    <a:pt x="49" y="28"/>
                    <a:pt x="46" y="31"/>
                  </a:cubicBezTo>
                  <a:cubicBezTo>
                    <a:pt x="43" y="33"/>
                    <a:pt x="39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5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5" y="34"/>
                    <a:pt x="27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2" y="44"/>
                    <a:pt x="30" y="47"/>
                  </a:cubicBezTo>
                  <a:cubicBezTo>
                    <a:pt x="27" y="50"/>
                    <a:pt x="23" y="50"/>
                    <a:pt x="20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7" y="45"/>
                    <a:pt x="14" y="46"/>
                    <a:pt x="12" y="48"/>
                  </a:cubicBezTo>
                  <a:cubicBezTo>
                    <a:pt x="12" y="49"/>
                    <a:pt x="11" y="51"/>
                    <a:pt x="11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0"/>
                    <a:pt x="17" y="74"/>
                    <a:pt x="14" y="73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69"/>
                    <a:pt x="3" y="71"/>
                    <a:pt x="3" y="73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6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1" y="107"/>
                    <a:pt x="3" y="108"/>
                    <a:pt x="6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11" y="107"/>
                    <a:pt x="14" y="108"/>
                    <a:pt x="15" y="112"/>
                  </a:cubicBezTo>
                  <a:cubicBezTo>
                    <a:pt x="17" y="116"/>
                    <a:pt x="15" y="120"/>
                    <a:pt x="10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6" y="122"/>
                    <a:pt x="5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1" y="134"/>
                    <a:pt x="13" y="132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3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7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1" y="150"/>
                    <a:pt x="34" y="150"/>
                    <a:pt x="37" y="152"/>
                  </a:cubicBezTo>
                  <a:cubicBezTo>
                    <a:pt x="40" y="154"/>
                    <a:pt x="41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5" y="165"/>
                    <a:pt x="35" y="168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9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79"/>
                    <a:pt x="58" y="182"/>
                    <a:pt x="60" y="183"/>
                  </a:cubicBezTo>
                  <a:cubicBezTo>
                    <a:pt x="61" y="184"/>
                    <a:pt x="63" y="184"/>
                    <a:pt x="64" y="185"/>
                  </a:cubicBezTo>
                  <a:cubicBezTo>
                    <a:pt x="66" y="185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6"/>
                    <a:pt x="74" y="174"/>
                    <a:pt x="77" y="174"/>
                  </a:cubicBezTo>
                  <a:cubicBezTo>
                    <a:pt x="81" y="174"/>
                    <a:pt x="84" y="178"/>
                    <a:pt x="83" y="182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2" y="187"/>
                    <a:pt x="84" y="189"/>
                    <a:pt x="86" y="189"/>
                  </a:cubicBezTo>
                  <a:cubicBezTo>
                    <a:pt x="88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5" y="185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5" y="188"/>
                    <a:pt x="116" y="187"/>
                    <a:pt x="117" y="187"/>
                  </a:cubicBezTo>
                  <a:cubicBezTo>
                    <a:pt x="120" y="187"/>
                    <a:pt x="121" y="184"/>
                    <a:pt x="120" y="182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18" y="176"/>
                    <a:pt x="120" y="171"/>
                    <a:pt x="125" y="170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4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close/>
                  <a:moveTo>
                    <a:pt x="78" y="74"/>
                  </a:moveTo>
                  <a:cubicBezTo>
                    <a:pt x="77" y="71"/>
                    <a:pt x="78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90" y="71"/>
                    <a:pt x="89" y="75"/>
                    <a:pt x="86" y="76"/>
                  </a:cubicBezTo>
                  <a:cubicBezTo>
                    <a:pt x="83" y="78"/>
                    <a:pt x="79" y="77"/>
                    <a:pt x="78" y="74"/>
                  </a:cubicBezTo>
                  <a:close/>
                  <a:moveTo>
                    <a:pt x="124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9" y="76"/>
                    <a:pt x="122" y="77"/>
                    <a:pt x="124" y="80"/>
                  </a:cubicBezTo>
                  <a:close/>
                  <a:moveTo>
                    <a:pt x="67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2" y="113"/>
                    <a:pt x="68" y="112"/>
                    <a:pt x="67" y="109"/>
                  </a:cubicBezTo>
                  <a:close/>
                  <a:moveTo>
                    <a:pt x="81" y="102"/>
                  </a:moveTo>
                  <a:cubicBezTo>
                    <a:pt x="78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2" y="108"/>
                  </a:cubicBezTo>
                  <a:cubicBezTo>
                    <a:pt x="94" y="112"/>
                    <a:pt x="85" y="109"/>
                    <a:pt x="81" y="102"/>
                  </a:cubicBezTo>
                  <a:close/>
                  <a:moveTo>
                    <a:pt x="102" y="121"/>
                  </a:moveTo>
                  <a:cubicBezTo>
                    <a:pt x="100" y="118"/>
                    <a:pt x="102" y="114"/>
                    <a:pt x="104" y="113"/>
                  </a:cubicBezTo>
                  <a:cubicBezTo>
                    <a:pt x="107" y="111"/>
                    <a:pt x="111" y="113"/>
                    <a:pt x="112" y="115"/>
                  </a:cubicBezTo>
                  <a:cubicBezTo>
                    <a:pt x="114" y="118"/>
                    <a:pt x="113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 noEditPoints="1"/>
            </p:cNvSpPr>
            <p:nvPr/>
          </p:nvSpPr>
          <p:spPr bwMode="auto">
            <a:xfrm>
              <a:off x="6607592" y="3575676"/>
              <a:ext cx="1232549" cy="1236621"/>
            </a:xfrm>
            <a:custGeom>
              <a:avLst/>
              <a:gdLst>
                <a:gd name="T0" fmla="*/ 619 w 640"/>
                <a:gd name="T1" fmla="*/ 436 h 642"/>
                <a:gd name="T2" fmla="*/ 614 w 640"/>
                <a:gd name="T3" fmla="*/ 371 h 642"/>
                <a:gd name="T4" fmla="*/ 625 w 640"/>
                <a:gd name="T5" fmla="*/ 332 h 642"/>
                <a:gd name="T6" fmla="*/ 623 w 640"/>
                <a:gd name="T7" fmla="*/ 286 h 642"/>
                <a:gd name="T8" fmla="*/ 608 w 640"/>
                <a:gd name="T9" fmla="*/ 248 h 642"/>
                <a:gd name="T10" fmla="*/ 609 w 640"/>
                <a:gd name="T11" fmla="*/ 182 h 642"/>
                <a:gd name="T12" fmla="*/ 547 w 640"/>
                <a:gd name="T13" fmla="*/ 167 h 642"/>
                <a:gd name="T14" fmla="*/ 550 w 640"/>
                <a:gd name="T15" fmla="*/ 97 h 642"/>
                <a:gd name="T16" fmla="*/ 488 w 640"/>
                <a:gd name="T17" fmla="*/ 74 h 642"/>
                <a:gd name="T18" fmla="*/ 457 w 640"/>
                <a:gd name="T19" fmla="*/ 48 h 642"/>
                <a:gd name="T20" fmla="*/ 414 w 640"/>
                <a:gd name="T21" fmla="*/ 31 h 642"/>
                <a:gd name="T22" fmla="*/ 374 w 640"/>
                <a:gd name="T23" fmla="*/ 29 h 642"/>
                <a:gd name="T24" fmla="*/ 314 w 640"/>
                <a:gd name="T25" fmla="*/ 0 h 642"/>
                <a:gd name="T26" fmla="*/ 266 w 640"/>
                <a:gd name="T27" fmla="*/ 52 h 642"/>
                <a:gd name="T28" fmla="*/ 224 w 640"/>
                <a:gd name="T29" fmla="*/ 15 h 642"/>
                <a:gd name="T30" fmla="*/ 200 w 640"/>
                <a:gd name="T31" fmla="*/ 75 h 642"/>
                <a:gd name="T32" fmla="*/ 131 w 640"/>
                <a:gd name="T33" fmla="*/ 62 h 642"/>
                <a:gd name="T34" fmla="*/ 100 w 640"/>
                <a:gd name="T35" fmla="*/ 120 h 642"/>
                <a:gd name="T36" fmla="*/ 70 w 640"/>
                <a:gd name="T37" fmla="*/ 147 h 642"/>
                <a:gd name="T38" fmla="*/ 47 w 640"/>
                <a:gd name="T39" fmla="*/ 187 h 642"/>
                <a:gd name="T40" fmla="*/ 39 w 640"/>
                <a:gd name="T41" fmla="*/ 227 h 642"/>
                <a:gd name="T42" fmla="*/ 2 w 640"/>
                <a:gd name="T43" fmla="*/ 281 h 642"/>
                <a:gd name="T44" fmla="*/ 47 w 640"/>
                <a:gd name="T45" fmla="*/ 332 h 642"/>
                <a:gd name="T46" fmla="*/ 6 w 640"/>
                <a:gd name="T47" fmla="*/ 385 h 642"/>
                <a:gd name="T48" fmla="*/ 46 w 640"/>
                <a:gd name="T49" fmla="*/ 438 h 642"/>
                <a:gd name="T50" fmla="*/ 58 w 640"/>
                <a:gd name="T51" fmla="*/ 476 h 642"/>
                <a:gd name="T52" fmla="*/ 85 w 640"/>
                <a:gd name="T53" fmla="*/ 514 h 642"/>
                <a:gd name="T54" fmla="*/ 117 w 640"/>
                <a:gd name="T55" fmla="*/ 538 h 642"/>
                <a:gd name="T56" fmla="*/ 152 w 640"/>
                <a:gd name="T57" fmla="*/ 594 h 642"/>
                <a:gd name="T58" fmla="*/ 217 w 640"/>
                <a:gd name="T59" fmla="*/ 574 h 642"/>
                <a:gd name="T60" fmla="*/ 248 w 640"/>
                <a:gd name="T61" fmla="*/ 633 h 642"/>
                <a:gd name="T62" fmla="*/ 313 w 640"/>
                <a:gd name="T63" fmla="*/ 619 h 642"/>
                <a:gd name="T64" fmla="*/ 353 w 640"/>
                <a:gd name="T65" fmla="*/ 624 h 642"/>
                <a:gd name="T66" fmla="*/ 398 w 640"/>
                <a:gd name="T67" fmla="*/ 615 h 642"/>
                <a:gd name="T68" fmla="*/ 437 w 640"/>
                <a:gd name="T69" fmla="*/ 603 h 642"/>
                <a:gd name="T70" fmla="*/ 478 w 640"/>
                <a:gd name="T71" fmla="*/ 581 h 642"/>
                <a:gd name="T72" fmla="*/ 506 w 640"/>
                <a:gd name="T73" fmla="*/ 553 h 642"/>
                <a:gd name="T74" fmla="*/ 567 w 640"/>
                <a:gd name="T75" fmla="*/ 526 h 642"/>
                <a:gd name="T76" fmla="*/ 557 w 640"/>
                <a:gd name="T77" fmla="*/ 459 h 642"/>
                <a:gd name="T78" fmla="*/ 540 w 640"/>
                <a:gd name="T79" fmla="*/ 327 h 642"/>
                <a:gd name="T80" fmla="*/ 480 w 640"/>
                <a:gd name="T81" fmla="*/ 170 h 642"/>
                <a:gd name="T82" fmla="*/ 346 w 640"/>
                <a:gd name="T83" fmla="*/ 103 h 642"/>
                <a:gd name="T84" fmla="*/ 326 w 640"/>
                <a:gd name="T85" fmla="*/ 111 h 642"/>
                <a:gd name="T86" fmla="*/ 169 w 640"/>
                <a:gd name="T87" fmla="*/ 161 h 642"/>
                <a:gd name="T88" fmla="*/ 102 w 640"/>
                <a:gd name="T89" fmla="*/ 295 h 642"/>
                <a:gd name="T90" fmla="*/ 101 w 640"/>
                <a:gd name="T91" fmla="*/ 315 h 642"/>
                <a:gd name="T92" fmla="*/ 161 w 640"/>
                <a:gd name="T93" fmla="*/ 472 h 642"/>
                <a:gd name="T94" fmla="*/ 295 w 640"/>
                <a:gd name="T95" fmla="*/ 539 h 642"/>
                <a:gd name="T96" fmla="*/ 393 w 640"/>
                <a:gd name="T97" fmla="*/ 164 h 642"/>
                <a:gd name="T98" fmla="*/ 314 w 640"/>
                <a:gd name="T99" fmla="*/ 540 h 642"/>
                <a:gd name="T100" fmla="*/ 386 w 640"/>
                <a:gd name="T101" fmla="*/ 530 h 642"/>
                <a:gd name="T102" fmla="*/ 528 w 640"/>
                <a:gd name="T103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0" h="642">
                  <a:moveTo>
                    <a:pt x="576" y="444"/>
                  </a:moveTo>
                  <a:cubicBezTo>
                    <a:pt x="594" y="455"/>
                    <a:pt x="594" y="455"/>
                    <a:pt x="594" y="455"/>
                  </a:cubicBezTo>
                  <a:cubicBezTo>
                    <a:pt x="601" y="459"/>
                    <a:pt x="611" y="456"/>
                    <a:pt x="614" y="448"/>
                  </a:cubicBezTo>
                  <a:cubicBezTo>
                    <a:pt x="616" y="444"/>
                    <a:pt x="618" y="440"/>
                    <a:pt x="619" y="436"/>
                  </a:cubicBezTo>
                  <a:cubicBezTo>
                    <a:pt x="622" y="428"/>
                    <a:pt x="618" y="420"/>
                    <a:pt x="610" y="417"/>
                  </a:cubicBezTo>
                  <a:cubicBezTo>
                    <a:pt x="603" y="415"/>
                    <a:pt x="603" y="415"/>
                    <a:pt x="603" y="415"/>
                  </a:cubicBezTo>
                  <a:cubicBezTo>
                    <a:pt x="592" y="412"/>
                    <a:pt x="584" y="402"/>
                    <a:pt x="585" y="391"/>
                  </a:cubicBezTo>
                  <a:cubicBezTo>
                    <a:pt x="587" y="376"/>
                    <a:pt x="601" y="367"/>
                    <a:pt x="614" y="371"/>
                  </a:cubicBezTo>
                  <a:cubicBezTo>
                    <a:pt x="620" y="372"/>
                    <a:pt x="620" y="372"/>
                    <a:pt x="620" y="372"/>
                  </a:cubicBezTo>
                  <a:cubicBezTo>
                    <a:pt x="629" y="375"/>
                    <a:pt x="637" y="369"/>
                    <a:pt x="638" y="360"/>
                  </a:cubicBezTo>
                  <a:cubicBezTo>
                    <a:pt x="639" y="356"/>
                    <a:pt x="639" y="352"/>
                    <a:pt x="640" y="348"/>
                  </a:cubicBezTo>
                  <a:cubicBezTo>
                    <a:pt x="640" y="339"/>
                    <a:pt x="634" y="332"/>
                    <a:pt x="625" y="332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07" y="332"/>
                    <a:pt x="596" y="325"/>
                    <a:pt x="594" y="314"/>
                  </a:cubicBezTo>
                  <a:cubicBezTo>
                    <a:pt x="591" y="299"/>
                    <a:pt x="602" y="286"/>
                    <a:pt x="616" y="286"/>
                  </a:cubicBezTo>
                  <a:cubicBezTo>
                    <a:pt x="623" y="286"/>
                    <a:pt x="623" y="286"/>
                    <a:pt x="623" y="286"/>
                  </a:cubicBezTo>
                  <a:cubicBezTo>
                    <a:pt x="631" y="286"/>
                    <a:pt x="638" y="278"/>
                    <a:pt x="637" y="269"/>
                  </a:cubicBezTo>
                  <a:cubicBezTo>
                    <a:pt x="636" y="265"/>
                    <a:pt x="635" y="261"/>
                    <a:pt x="634" y="256"/>
                  </a:cubicBezTo>
                  <a:cubicBezTo>
                    <a:pt x="633" y="248"/>
                    <a:pt x="624" y="243"/>
                    <a:pt x="616" y="246"/>
                  </a:cubicBezTo>
                  <a:cubicBezTo>
                    <a:pt x="608" y="248"/>
                    <a:pt x="608" y="248"/>
                    <a:pt x="608" y="248"/>
                  </a:cubicBezTo>
                  <a:cubicBezTo>
                    <a:pt x="596" y="252"/>
                    <a:pt x="583" y="245"/>
                    <a:pt x="579" y="233"/>
                  </a:cubicBezTo>
                  <a:cubicBezTo>
                    <a:pt x="576" y="221"/>
                    <a:pt x="582" y="208"/>
                    <a:pt x="595" y="204"/>
                  </a:cubicBezTo>
                  <a:cubicBezTo>
                    <a:pt x="601" y="202"/>
                    <a:pt x="601" y="202"/>
                    <a:pt x="601" y="202"/>
                  </a:cubicBezTo>
                  <a:cubicBezTo>
                    <a:pt x="609" y="199"/>
                    <a:pt x="613" y="190"/>
                    <a:pt x="609" y="182"/>
                  </a:cubicBezTo>
                  <a:cubicBezTo>
                    <a:pt x="607" y="178"/>
                    <a:pt x="605" y="174"/>
                    <a:pt x="603" y="171"/>
                  </a:cubicBezTo>
                  <a:cubicBezTo>
                    <a:pt x="599" y="163"/>
                    <a:pt x="590" y="161"/>
                    <a:pt x="583" y="165"/>
                  </a:cubicBezTo>
                  <a:cubicBezTo>
                    <a:pt x="577" y="169"/>
                    <a:pt x="577" y="169"/>
                    <a:pt x="577" y="169"/>
                  </a:cubicBezTo>
                  <a:cubicBezTo>
                    <a:pt x="567" y="176"/>
                    <a:pt x="554" y="175"/>
                    <a:pt x="547" y="167"/>
                  </a:cubicBezTo>
                  <a:cubicBezTo>
                    <a:pt x="537" y="156"/>
                    <a:pt x="539" y="139"/>
                    <a:pt x="550" y="132"/>
                  </a:cubicBezTo>
                  <a:cubicBezTo>
                    <a:pt x="556" y="128"/>
                    <a:pt x="556" y="128"/>
                    <a:pt x="556" y="128"/>
                  </a:cubicBezTo>
                  <a:cubicBezTo>
                    <a:pt x="563" y="123"/>
                    <a:pt x="564" y="113"/>
                    <a:pt x="558" y="106"/>
                  </a:cubicBezTo>
                  <a:cubicBezTo>
                    <a:pt x="556" y="103"/>
                    <a:pt x="553" y="100"/>
                    <a:pt x="550" y="97"/>
                  </a:cubicBezTo>
                  <a:cubicBezTo>
                    <a:pt x="544" y="91"/>
                    <a:pt x="534" y="91"/>
                    <a:pt x="528" y="98"/>
                  </a:cubicBezTo>
                  <a:cubicBezTo>
                    <a:pt x="524" y="103"/>
                    <a:pt x="524" y="103"/>
                    <a:pt x="524" y="103"/>
                  </a:cubicBezTo>
                  <a:cubicBezTo>
                    <a:pt x="516" y="112"/>
                    <a:pt x="504" y="115"/>
                    <a:pt x="494" y="109"/>
                  </a:cubicBezTo>
                  <a:cubicBezTo>
                    <a:pt x="481" y="102"/>
                    <a:pt x="479" y="85"/>
                    <a:pt x="488" y="74"/>
                  </a:cubicBezTo>
                  <a:cubicBezTo>
                    <a:pt x="492" y="70"/>
                    <a:pt x="492" y="70"/>
                    <a:pt x="492" y="70"/>
                  </a:cubicBezTo>
                  <a:cubicBezTo>
                    <a:pt x="497" y="63"/>
                    <a:pt x="496" y="53"/>
                    <a:pt x="488" y="48"/>
                  </a:cubicBezTo>
                  <a:cubicBezTo>
                    <a:pt x="485" y="46"/>
                    <a:pt x="481" y="44"/>
                    <a:pt x="477" y="41"/>
                  </a:cubicBezTo>
                  <a:cubicBezTo>
                    <a:pt x="470" y="37"/>
                    <a:pt x="460" y="40"/>
                    <a:pt x="457" y="48"/>
                  </a:cubicBezTo>
                  <a:cubicBezTo>
                    <a:pt x="454" y="55"/>
                    <a:pt x="454" y="55"/>
                    <a:pt x="454" y="55"/>
                  </a:cubicBezTo>
                  <a:cubicBezTo>
                    <a:pt x="450" y="65"/>
                    <a:pt x="438" y="71"/>
                    <a:pt x="427" y="69"/>
                  </a:cubicBezTo>
                  <a:cubicBezTo>
                    <a:pt x="413" y="65"/>
                    <a:pt x="406" y="50"/>
                    <a:pt x="412" y="37"/>
                  </a:cubicBezTo>
                  <a:cubicBezTo>
                    <a:pt x="414" y="31"/>
                    <a:pt x="414" y="31"/>
                    <a:pt x="414" y="31"/>
                  </a:cubicBezTo>
                  <a:cubicBezTo>
                    <a:pt x="418" y="23"/>
                    <a:pt x="413" y="14"/>
                    <a:pt x="405" y="12"/>
                  </a:cubicBezTo>
                  <a:cubicBezTo>
                    <a:pt x="401" y="11"/>
                    <a:pt x="396" y="9"/>
                    <a:pt x="392" y="9"/>
                  </a:cubicBezTo>
                  <a:cubicBezTo>
                    <a:pt x="384" y="7"/>
                    <a:pt x="376" y="12"/>
                    <a:pt x="375" y="21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41"/>
                    <a:pt x="360" y="50"/>
                    <a:pt x="348" y="49"/>
                  </a:cubicBezTo>
                  <a:cubicBezTo>
                    <a:pt x="337" y="52"/>
                    <a:pt x="325" y="43"/>
                    <a:pt x="327" y="31"/>
                  </a:cubicBezTo>
                  <a:cubicBezTo>
                    <a:pt x="329" y="17"/>
                    <a:pt x="329" y="17"/>
                    <a:pt x="329" y="17"/>
                  </a:cubicBezTo>
                  <a:cubicBezTo>
                    <a:pt x="330" y="8"/>
                    <a:pt x="323" y="0"/>
                    <a:pt x="314" y="0"/>
                  </a:cubicBezTo>
                  <a:cubicBezTo>
                    <a:pt x="310" y="0"/>
                    <a:pt x="306" y="1"/>
                    <a:pt x="301" y="1"/>
                  </a:cubicBezTo>
                  <a:cubicBezTo>
                    <a:pt x="293" y="1"/>
                    <a:pt x="286" y="9"/>
                    <a:pt x="288" y="18"/>
                  </a:cubicBezTo>
                  <a:cubicBezTo>
                    <a:pt x="289" y="25"/>
                    <a:pt x="289" y="25"/>
                    <a:pt x="289" y="25"/>
                  </a:cubicBezTo>
                  <a:cubicBezTo>
                    <a:pt x="291" y="39"/>
                    <a:pt x="281" y="52"/>
                    <a:pt x="266" y="52"/>
                  </a:cubicBezTo>
                  <a:cubicBezTo>
                    <a:pt x="255" y="52"/>
                    <a:pt x="245" y="43"/>
                    <a:pt x="244" y="32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1" y="18"/>
                    <a:pt x="233" y="13"/>
                    <a:pt x="224" y="15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0" y="17"/>
                    <a:pt x="216" y="18"/>
                    <a:pt x="212" y="19"/>
                  </a:cubicBezTo>
                  <a:cubicBezTo>
                    <a:pt x="204" y="22"/>
                    <a:pt x="200" y="31"/>
                    <a:pt x="204" y="39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2" y="56"/>
                    <a:pt x="209" y="68"/>
                    <a:pt x="200" y="75"/>
                  </a:cubicBezTo>
                  <a:cubicBezTo>
                    <a:pt x="188" y="83"/>
                    <a:pt x="172" y="79"/>
                    <a:pt x="166" y="66"/>
                  </a:cubicBezTo>
                  <a:cubicBezTo>
                    <a:pt x="163" y="60"/>
                    <a:pt x="163" y="60"/>
                    <a:pt x="163" y="60"/>
                  </a:cubicBezTo>
                  <a:cubicBezTo>
                    <a:pt x="159" y="52"/>
                    <a:pt x="149" y="50"/>
                    <a:pt x="142" y="55"/>
                  </a:cubicBezTo>
                  <a:cubicBezTo>
                    <a:pt x="138" y="57"/>
                    <a:pt x="135" y="59"/>
                    <a:pt x="131" y="62"/>
                  </a:cubicBezTo>
                  <a:cubicBezTo>
                    <a:pt x="124" y="67"/>
                    <a:pt x="123" y="77"/>
                    <a:pt x="129" y="83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41" y="97"/>
                    <a:pt x="142" y="110"/>
                    <a:pt x="135" y="119"/>
                  </a:cubicBezTo>
                  <a:cubicBezTo>
                    <a:pt x="126" y="130"/>
                    <a:pt x="109" y="130"/>
                    <a:pt x="100" y="120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0" y="109"/>
                    <a:pt x="80" y="109"/>
                    <a:pt x="74" y="116"/>
                  </a:cubicBezTo>
                  <a:cubicBezTo>
                    <a:pt x="71" y="119"/>
                    <a:pt x="69" y="122"/>
                    <a:pt x="66" y="126"/>
                  </a:cubicBezTo>
                  <a:cubicBezTo>
                    <a:pt x="61" y="133"/>
                    <a:pt x="63" y="142"/>
                    <a:pt x="70" y="147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87" y="158"/>
                    <a:pt x="91" y="172"/>
                    <a:pt x="84" y="183"/>
                  </a:cubicBezTo>
                  <a:cubicBezTo>
                    <a:pt x="88" y="194"/>
                    <a:pt x="75" y="204"/>
                    <a:pt x="65" y="19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0" y="182"/>
                    <a:pt x="30" y="185"/>
                    <a:pt x="26" y="193"/>
                  </a:cubicBezTo>
                  <a:cubicBezTo>
                    <a:pt x="25" y="197"/>
                    <a:pt x="23" y="201"/>
                    <a:pt x="21" y="205"/>
                  </a:cubicBezTo>
                  <a:cubicBezTo>
                    <a:pt x="18" y="213"/>
                    <a:pt x="23" y="222"/>
                    <a:pt x="31" y="225"/>
                  </a:cubicBezTo>
                  <a:cubicBezTo>
                    <a:pt x="39" y="227"/>
                    <a:pt x="39" y="227"/>
                    <a:pt x="39" y="227"/>
                  </a:cubicBezTo>
                  <a:cubicBezTo>
                    <a:pt x="51" y="230"/>
                    <a:pt x="58" y="243"/>
                    <a:pt x="55" y="255"/>
                  </a:cubicBezTo>
                  <a:cubicBezTo>
                    <a:pt x="51" y="267"/>
                    <a:pt x="39" y="274"/>
                    <a:pt x="26" y="271"/>
                  </a:cubicBezTo>
                  <a:cubicBezTo>
                    <a:pt x="20" y="269"/>
                    <a:pt x="20" y="269"/>
                    <a:pt x="20" y="269"/>
                  </a:cubicBezTo>
                  <a:cubicBezTo>
                    <a:pt x="12" y="267"/>
                    <a:pt x="3" y="273"/>
                    <a:pt x="2" y="281"/>
                  </a:cubicBezTo>
                  <a:cubicBezTo>
                    <a:pt x="2" y="286"/>
                    <a:pt x="1" y="290"/>
                    <a:pt x="1" y="294"/>
                  </a:cubicBezTo>
                  <a:cubicBezTo>
                    <a:pt x="0" y="303"/>
                    <a:pt x="7" y="310"/>
                    <a:pt x="16" y="310"/>
                  </a:cubicBezTo>
                  <a:cubicBezTo>
                    <a:pt x="23" y="310"/>
                    <a:pt x="23" y="310"/>
                    <a:pt x="23" y="310"/>
                  </a:cubicBezTo>
                  <a:cubicBezTo>
                    <a:pt x="36" y="310"/>
                    <a:pt x="47" y="320"/>
                    <a:pt x="47" y="332"/>
                  </a:cubicBezTo>
                  <a:cubicBezTo>
                    <a:pt x="47" y="345"/>
                    <a:pt x="37" y="356"/>
                    <a:pt x="24" y="356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9" y="356"/>
                    <a:pt x="3" y="364"/>
                    <a:pt x="4" y="373"/>
                  </a:cubicBezTo>
                  <a:cubicBezTo>
                    <a:pt x="5" y="377"/>
                    <a:pt x="5" y="381"/>
                    <a:pt x="6" y="385"/>
                  </a:cubicBezTo>
                  <a:cubicBezTo>
                    <a:pt x="8" y="394"/>
                    <a:pt x="17" y="399"/>
                    <a:pt x="25" y="396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44" y="390"/>
                    <a:pt x="57" y="397"/>
                    <a:pt x="61" y="409"/>
                  </a:cubicBezTo>
                  <a:cubicBezTo>
                    <a:pt x="65" y="421"/>
                    <a:pt x="58" y="434"/>
                    <a:pt x="46" y="438"/>
                  </a:cubicBezTo>
                  <a:cubicBezTo>
                    <a:pt x="40" y="440"/>
                    <a:pt x="40" y="440"/>
                    <a:pt x="40" y="440"/>
                  </a:cubicBezTo>
                  <a:cubicBezTo>
                    <a:pt x="32" y="442"/>
                    <a:pt x="28" y="452"/>
                    <a:pt x="31" y="460"/>
                  </a:cubicBezTo>
                  <a:cubicBezTo>
                    <a:pt x="33" y="464"/>
                    <a:pt x="35" y="467"/>
                    <a:pt x="37" y="471"/>
                  </a:cubicBezTo>
                  <a:cubicBezTo>
                    <a:pt x="41" y="479"/>
                    <a:pt x="51" y="481"/>
                    <a:pt x="58" y="476"/>
                  </a:cubicBezTo>
                  <a:cubicBezTo>
                    <a:pt x="64" y="472"/>
                    <a:pt x="64" y="472"/>
                    <a:pt x="64" y="472"/>
                  </a:cubicBezTo>
                  <a:cubicBezTo>
                    <a:pt x="73" y="466"/>
                    <a:pt x="86" y="467"/>
                    <a:pt x="94" y="475"/>
                  </a:cubicBezTo>
                  <a:cubicBezTo>
                    <a:pt x="104" y="486"/>
                    <a:pt x="102" y="503"/>
                    <a:pt x="90" y="510"/>
                  </a:cubicBezTo>
                  <a:cubicBezTo>
                    <a:pt x="85" y="514"/>
                    <a:pt x="85" y="514"/>
                    <a:pt x="85" y="514"/>
                  </a:cubicBezTo>
                  <a:cubicBezTo>
                    <a:pt x="78" y="519"/>
                    <a:pt x="76" y="529"/>
                    <a:pt x="82" y="535"/>
                  </a:cubicBezTo>
                  <a:cubicBezTo>
                    <a:pt x="85" y="539"/>
                    <a:pt x="88" y="542"/>
                    <a:pt x="91" y="545"/>
                  </a:cubicBezTo>
                  <a:cubicBezTo>
                    <a:pt x="97" y="551"/>
                    <a:pt x="107" y="551"/>
                    <a:pt x="112" y="544"/>
                  </a:cubicBezTo>
                  <a:cubicBezTo>
                    <a:pt x="117" y="538"/>
                    <a:pt x="117" y="538"/>
                    <a:pt x="117" y="538"/>
                  </a:cubicBezTo>
                  <a:cubicBezTo>
                    <a:pt x="126" y="528"/>
                    <a:pt x="140" y="527"/>
                    <a:pt x="150" y="535"/>
                  </a:cubicBezTo>
                  <a:cubicBezTo>
                    <a:pt x="160" y="543"/>
                    <a:pt x="161" y="558"/>
                    <a:pt x="153" y="567"/>
                  </a:cubicBezTo>
                  <a:cubicBezTo>
                    <a:pt x="149" y="572"/>
                    <a:pt x="149" y="572"/>
                    <a:pt x="149" y="572"/>
                  </a:cubicBezTo>
                  <a:cubicBezTo>
                    <a:pt x="143" y="579"/>
                    <a:pt x="145" y="589"/>
                    <a:pt x="152" y="594"/>
                  </a:cubicBezTo>
                  <a:cubicBezTo>
                    <a:pt x="156" y="596"/>
                    <a:pt x="160" y="598"/>
                    <a:pt x="163" y="600"/>
                  </a:cubicBezTo>
                  <a:cubicBezTo>
                    <a:pt x="171" y="605"/>
                    <a:pt x="180" y="601"/>
                    <a:pt x="184" y="594"/>
                  </a:cubicBezTo>
                  <a:cubicBezTo>
                    <a:pt x="187" y="586"/>
                    <a:pt x="187" y="586"/>
                    <a:pt x="187" y="586"/>
                  </a:cubicBezTo>
                  <a:cubicBezTo>
                    <a:pt x="192" y="575"/>
                    <a:pt x="205" y="569"/>
                    <a:pt x="217" y="574"/>
                  </a:cubicBezTo>
                  <a:cubicBezTo>
                    <a:pt x="229" y="579"/>
                    <a:pt x="234" y="593"/>
                    <a:pt x="229" y="605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3" y="619"/>
                    <a:pt x="228" y="628"/>
                    <a:pt x="236" y="630"/>
                  </a:cubicBezTo>
                  <a:cubicBezTo>
                    <a:pt x="240" y="631"/>
                    <a:pt x="244" y="632"/>
                    <a:pt x="248" y="633"/>
                  </a:cubicBezTo>
                  <a:cubicBezTo>
                    <a:pt x="257" y="635"/>
                    <a:pt x="265" y="629"/>
                    <a:pt x="266" y="621"/>
                  </a:cubicBezTo>
                  <a:cubicBezTo>
                    <a:pt x="267" y="613"/>
                    <a:pt x="267" y="613"/>
                    <a:pt x="267" y="613"/>
                  </a:cubicBezTo>
                  <a:cubicBezTo>
                    <a:pt x="269" y="601"/>
                    <a:pt x="280" y="592"/>
                    <a:pt x="293" y="593"/>
                  </a:cubicBezTo>
                  <a:cubicBezTo>
                    <a:pt x="305" y="595"/>
                    <a:pt x="314" y="606"/>
                    <a:pt x="313" y="619"/>
                  </a:cubicBezTo>
                  <a:cubicBezTo>
                    <a:pt x="312" y="625"/>
                    <a:pt x="312" y="625"/>
                    <a:pt x="312" y="625"/>
                  </a:cubicBezTo>
                  <a:cubicBezTo>
                    <a:pt x="311" y="634"/>
                    <a:pt x="318" y="642"/>
                    <a:pt x="327" y="641"/>
                  </a:cubicBezTo>
                  <a:cubicBezTo>
                    <a:pt x="331" y="641"/>
                    <a:pt x="335" y="641"/>
                    <a:pt x="339" y="641"/>
                  </a:cubicBezTo>
                  <a:cubicBezTo>
                    <a:pt x="348" y="640"/>
                    <a:pt x="354" y="633"/>
                    <a:pt x="353" y="624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49" y="604"/>
                    <a:pt x="358" y="592"/>
                    <a:pt x="371" y="590"/>
                  </a:cubicBezTo>
                  <a:cubicBezTo>
                    <a:pt x="383" y="588"/>
                    <a:pt x="395" y="596"/>
                    <a:pt x="397" y="609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24"/>
                    <a:pt x="408" y="629"/>
                    <a:pt x="416" y="627"/>
                  </a:cubicBezTo>
                  <a:cubicBezTo>
                    <a:pt x="417" y="627"/>
                    <a:pt x="417" y="627"/>
                    <a:pt x="417" y="627"/>
                  </a:cubicBezTo>
                  <a:cubicBezTo>
                    <a:pt x="421" y="625"/>
                    <a:pt x="425" y="624"/>
                    <a:pt x="429" y="622"/>
                  </a:cubicBezTo>
                  <a:cubicBezTo>
                    <a:pt x="437" y="620"/>
                    <a:pt x="441" y="610"/>
                    <a:pt x="437" y="603"/>
                  </a:cubicBezTo>
                  <a:cubicBezTo>
                    <a:pt x="434" y="596"/>
                    <a:pt x="434" y="596"/>
                    <a:pt x="434" y="596"/>
                  </a:cubicBezTo>
                  <a:cubicBezTo>
                    <a:pt x="428" y="584"/>
                    <a:pt x="433" y="570"/>
                    <a:pt x="444" y="565"/>
                  </a:cubicBezTo>
                  <a:cubicBezTo>
                    <a:pt x="456" y="559"/>
                    <a:pt x="470" y="564"/>
                    <a:pt x="475" y="576"/>
                  </a:cubicBezTo>
                  <a:cubicBezTo>
                    <a:pt x="478" y="581"/>
                    <a:pt x="478" y="581"/>
                    <a:pt x="478" y="581"/>
                  </a:cubicBezTo>
                  <a:cubicBezTo>
                    <a:pt x="482" y="589"/>
                    <a:pt x="492" y="592"/>
                    <a:pt x="499" y="587"/>
                  </a:cubicBezTo>
                  <a:cubicBezTo>
                    <a:pt x="502" y="585"/>
                    <a:pt x="506" y="582"/>
                    <a:pt x="509" y="580"/>
                  </a:cubicBezTo>
                  <a:cubicBezTo>
                    <a:pt x="516" y="575"/>
                    <a:pt x="517" y="565"/>
                    <a:pt x="512" y="558"/>
                  </a:cubicBezTo>
                  <a:cubicBezTo>
                    <a:pt x="506" y="553"/>
                    <a:pt x="506" y="553"/>
                    <a:pt x="506" y="553"/>
                  </a:cubicBezTo>
                  <a:cubicBezTo>
                    <a:pt x="498" y="543"/>
                    <a:pt x="499" y="529"/>
                    <a:pt x="508" y="520"/>
                  </a:cubicBezTo>
                  <a:cubicBezTo>
                    <a:pt x="517" y="512"/>
                    <a:pt x="532" y="512"/>
                    <a:pt x="541" y="522"/>
                  </a:cubicBezTo>
                  <a:cubicBezTo>
                    <a:pt x="545" y="526"/>
                    <a:pt x="545" y="526"/>
                    <a:pt x="545" y="526"/>
                  </a:cubicBezTo>
                  <a:cubicBezTo>
                    <a:pt x="551" y="533"/>
                    <a:pt x="561" y="533"/>
                    <a:pt x="567" y="526"/>
                  </a:cubicBezTo>
                  <a:cubicBezTo>
                    <a:pt x="569" y="523"/>
                    <a:pt x="572" y="519"/>
                    <a:pt x="575" y="516"/>
                  </a:cubicBezTo>
                  <a:cubicBezTo>
                    <a:pt x="580" y="509"/>
                    <a:pt x="578" y="499"/>
                    <a:pt x="571" y="495"/>
                  </a:cubicBezTo>
                  <a:cubicBezTo>
                    <a:pt x="564" y="491"/>
                    <a:pt x="564" y="491"/>
                    <a:pt x="564" y="491"/>
                  </a:cubicBezTo>
                  <a:cubicBezTo>
                    <a:pt x="553" y="484"/>
                    <a:pt x="550" y="470"/>
                    <a:pt x="557" y="459"/>
                  </a:cubicBezTo>
                  <a:cubicBezTo>
                    <a:pt x="553" y="448"/>
                    <a:pt x="566" y="438"/>
                    <a:pt x="576" y="444"/>
                  </a:cubicBezTo>
                  <a:moveTo>
                    <a:pt x="493" y="185"/>
                  </a:moveTo>
                  <a:cubicBezTo>
                    <a:pt x="509" y="205"/>
                    <a:pt x="521" y="229"/>
                    <a:pt x="530" y="255"/>
                  </a:cubicBezTo>
                  <a:cubicBezTo>
                    <a:pt x="537" y="279"/>
                    <a:pt x="540" y="303"/>
                    <a:pt x="540" y="327"/>
                  </a:cubicBezTo>
                  <a:cubicBezTo>
                    <a:pt x="530" y="326"/>
                    <a:pt x="530" y="326"/>
                    <a:pt x="530" y="326"/>
                  </a:cubicBezTo>
                  <a:cubicBezTo>
                    <a:pt x="531" y="278"/>
                    <a:pt x="515" y="230"/>
                    <a:pt x="485" y="191"/>
                  </a:cubicBezTo>
                  <a:cubicBezTo>
                    <a:pt x="493" y="185"/>
                    <a:pt x="493" y="185"/>
                    <a:pt x="493" y="185"/>
                  </a:cubicBezTo>
                  <a:moveTo>
                    <a:pt x="480" y="170"/>
                  </a:moveTo>
                  <a:cubicBezTo>
                    <a:pt x="472" y="177"/>
                    <a:pt x="472" y="177"/>
                    <a:pt x="472" y="177"/>
                  </a:cubicBezTo>
                  <a:cubicBezTo>
                    <a:pt x="455" y="158"/>
                    <a:pt x="433" y="142"/>
                    <a:pt x="409" y="131"/>
                  </a:cubicBezTo>
                  <a:cubicBezTo>
                    <a:pt x="388" y="121"/>
                    <a:pt x="367" y="115"/>
                    <a:pt x="345" y="113"/>
                  </a:cubicBezTo>
                  <a:cubicBezTo>
                    <a:pt x="346" y="103"/>
                    <a:pt x="346" y="103"/>
                    <a:pt x="346" y="103"/>
                  </a:cubicBezTo>
                  <a:cubicBezTo>
                    <a:pt x="397" y="109"/>
                    <a:pt x="445" y="133"/>
                    <a:pt x="480" y="170"/>
                  </a:cubicBezTo>
                  <a:moveTo>
                    <a:pt x="254" y="112"/>
                  </a:moveTo>
                  <a:cubicBezTo>
                    <a:pt x="278" y="104"/>
                    <a:pt x="303" y="101"/>
                    <a:pt x="326" y="101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277" y="110"/>
                    <a:pt x="229" y="126"/>
                    <a:pt x="191" y="156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205" y="133"/>
                    <a:pt x="228" y="120"/>
                    <a:pt x="254" y="112"/>
                  </a:cubicBezTo>
                  <a:moveTo>
                    <a:pt x="169" y="161"/>
                  </a:moveTo>
                  <a:cubicBezTo>
                    <a:pt x="176" y="169"/>
                    <a:pt x="176" y="169"/>
                    <a:pt x="176" y="169"/>
                  </a:cubicBezTo>
                  <a:cubicBezTo>
                    <a:pt x="157" y="187"/>
                    <a:pt x="142" y="208"/>
                    <a:pt x="130" y="233"/>
                  </a:cubicBezTo>
                  <a:cubicBezTo>
                    <a:pt x="121" y="253"/>
                    <a:pt x="115" y="275"/>
                    <a:pt x="112" y="296"/>
                  </a:cubicBezTo>
                  <a:cubicBezTo>
                    <a:pt x="102" y="295"/>
                    <a:pt x="102" y="295"/>
                    <a:pt x="102" y="295"/>
                  </a:cubicBezTo>
                  <a:cubicBezTo>
                    <a:pt x="108" y="244"/>
                    <a:pt x="132" y="197"/>
                    <a:pt x="169" y="161"/>
                  </a:cubicBezTo>
                  <a:moveTo>
                    <a:pt x="148" y="457"/>
                  </a:moveTo>
                  <a:cubicBezTo>
                    <a:pt x="132" y="437"/>
                    <a:pt x="119" y="413"/>
                    <a:pt x="111" y="387"/>
                  </a:cubicBezTo>
                  <a:cubicBezTo>
                    <a:pt x="103" y="363"/>
                    <a:pt x="100" y="339"/>
                    <a:pt x="101" y="315"/>
                  </a:cubicBezTo>
                  <a:cubicBezTo>
                    <a:pt x="111" y="315"/>
                    <a:pt x="111" y="315"/>
                    <a:pt x="111" y="315"/>
                  </a:cubicBezTo>
                  <a:cubicBezTo>
                    <a:pt x="110" y="364"/>
                    <a:pt x="126" y="412"/>
                    <a:pt x="156" y="450"/>
                  </a:cubicBezTo>
                  <a:cubicBezTo>
                    <a:pt x="148" y="457"/>
                    <a:pt x="148" y="457"/>
                    <a:pt x="148" y="457"/>
                  </a:cubicBezTo>
                  <a:moveTo>
                    <a:pt x="161" y="472"/>
                  </a:moveTo>
                  <a:cubicBezTo>
                    <a:pt x="168" y="465"/>
                    <a:pt x="168" y="465"/>
                    <a:pt x="168" y="465"/>
                  </a:cubicBezTo>
                  <a:cubicBezTo>
                    <a:pt x="186" y="484"/>
                    <a:pt x="207" y="499"/>
                    <a:pt x="232" y="511"/>
                  </a:cubicBezTo>
                  <a:cubicBezTo>
                    <a:pt x="253" y="521"/>
                    <a:pt x="274" y="526"/>
                    <a:pt x="295" y="529"/>
                  </a:cubicBezTo>
                  <a:cubicBezTo>
                    <a:pt x="295" y="539"/>
                    <a:pt x="295" y="539"/>
                    <a:pt x="295" y="539"/>
                  </a:cubicBezTo>
                  <a:cubicBezTo>
                    <a:pt x="244" y="533"/>
                    <a:pt x="196" y="509"/>
                    <a:pt x="161" y="472"/>
                  </a:cubicBezTo>
                  <a:moveTo>
                    <a:pt x="247" y="478"/>
                  </a:moveTo>
                  <a:cubicBezTo>
                    <a:pt x="161" y="438"/>
                    <a:pt x="123" y="335"/>
                    <a:pt x="163" y="248"/>
                  </a:cubicBezTo>
                  <a:cubicBezTo>
                    <a:pt x="204" y="161"/>
                    <a:pt x="307" y="124"/>
                    <a:pt x="393" y="164"/>
                  </a:cubicBezTo>
                  <a:cubicBezTo>
                    <a:pt x="480" y="204"/>
                    <a:pt x="517" y="307"/>
                    <a:pt x="477" y="394"/>
                  </a:cubicBezTo>
                  <a:cubicBezTo>
                    <a:pt x="437" y="480"/>
                    <a:pt x="334" y="518"/>
                    <a:pt x="247" y="478"/>
                  </a:cubicBezTo>
                  <a:moveTo>
                    <a:pt x="386" y="530"/>
                  </a:moveTo>
                  <a:cubicBezTo>
                    <a:pt x="362" y="538"/>
                    <a:pt x="338" y="541"/>
                    <a:pt x="314" y="54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64" y="532"/>
                    <a:pt x="411" y="516"/>
                    <a:pt x="450" y="486"/>
                  </a:cubicBezTo>
                  <a:cubicBezTo>
                    <a:pt x="456" y="493"/>
                    <a:pt x="456" y="493"/>
                    <a:pt x="456" y="493"/>
                  </a:cubicBezTo>
                  <a:cubicBezTo>
                    <a:pt x="436" y="509"/>
                    <a:pt x="412" y="522"/>
                    <a:pt x="386" y="530"/>
                  </a:cubicBezTo>
                  <a:moveTo>
                    <a:pt x="471" y="480"/>
                  </a:moveTo>
                  <a:cubicBezTo>
                    <a:pt x="465" y="473"/>
                    <a:pt x="465" y="473"/>
                    <a:pt x="465" y="473"/>
                  </a:cubicBezTo>
                  <a:cubicBezTo>
                    <a:pt x="483" y="455"/>
                    <a:pt x="499" y="434"/>
                    <a:pt x="510" y="409"/>
                  </a:cubicBezTo>
                  <a:cubicBezTo>
                    <a:pt x="520" y="389"/>
                    <a:pt x="526" y="367"/>
                    <a:pt x="528" y="346"/>
                  </a:cubicBezTo>
                  <a:cubicBezTo>
                    <a:pt x="538" y="347"/>
                    <a:pt x="538" y="347"/>
                    <a:pt x="538" y="347"/>
                  </a:cubicBezTo>
                  <a:cubicBezTo>
                    <a:pt x="532" y="398"/>
                    <a:pt x="508" y="445"/>
                    <a:pt x="471" y="48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4624762" y="3802960"/>
              <a:ext cx="1292831" cy="1294460"/>
            </a:xfrm>
            <a:custGeom>
              <a:avLst/>
              <a:gdLst>
                <a:gd name="T0" fmla="*/ 640 w 671"/>
                <a:gd name="T1" fmla="*/ 357 h 672"/>
                <a:gd name="T2" fmla="*/ 626 w 671"/>
                <a:gd name="T3" fmla="*/ 244 h 672"/>
                <a:gd name="T4" fmla="*/ 573 w 671"/>
                <a:gd name="T5" fmla="*/ 144 h 672"/>
                <a:gd name="T6" fmla="*/ 515 w 671"/>
                <a:gd name="T7" fmla="*/ 51 h 672"/>
                <a:gd name="T8" fmla="*/ 409 w 671"/>
                <a:gd name="T9" fmla="*/ 8 h 672"/>
                <a:gd name="T10" fmla="*/ 295 w 671"/>
                <a:gd name="T11" fmla="*/ 2 h 672"/>
                <a:gd name="T12" fmla="*/ 198 w 671"/>
                <a:gd name="T13" fmla="*/ 29 h 672"/>
                <a:gd name="T14" fmla="*/ 129 w 671"/>
                <a:gd name="T15" fmla="*/ 114 h 672"/>
                <a:gd name="T16" fmla="*/ 52 w 671"/>
                <a:gd name="T17" fmla="*/ 227 h 672"/>
                <a:gd name="T18" fmla="*/ 0 w 671"/>
                <a:gd name="T19" fmla="*/ 324 h 672"/>
                <a:gd name="T20" fmla="*/ 16 w 671"/>
                <a:gd name="T21" fmla="*/ 437 h 672"/>
                <a:gd name="T22" fmla="*/ 68 w 671"/>
                <a:gd name="T23" fmla="*/ 539 h 672"/>
                <a:gd name="T24" fmla="*/ 166 w 671"/>
                <a:gd name="T25" fmla="*/ 588 h 672"/>
                <a:gd name="T26" fmla="*/ 293 w 671"/>
                <a:gd name="T27" fmla="*/ 637 h 672"/>
                <a:gd name="T28" fmla="*/ 399 w 671"/>
                <a:gd name="T29" fmla="*/ 666 h 672"/>
                <a:gd name="T30" fmla="*/ 494 w 671"/>
                <a:gd name="T31" fmla="*/ 633 h 672"/>
                <a:gd name="T32" fmla="*/ 584 w 671"/>
                <a:gd name="T33" fmla="*/ 563 h 672"/>
                <a:gd name="T34" fmla="*/ 646 w 671"/>
                <a:gd name="T35" fmla="*/ 467 h 672"/>
                <a:gd name="T36" fmla="*/ 579 w 671"/>
                <a:gd name="T37" fmla="*/ 437 h 672"/>
                <a:gd name="T38" fmla="*/ 598 w 671"/>
                <a:gd name="T39" fmla="*/ 364 h 672"/>
                <a:gd name="T40" fmla="*/ 599 w 671"/>
                <a:gd name="T41" fmla="*/ 327 h 672"/>
                <a:gd name="T42" fmla="*/ 548 w 671"/>
                <a:gd name="T43" fmla="*/ 273 h 672"/>
                <a:gd name="T44" fmla="*/ 575 w 671"/>
                <a:gd name="T45" fmla="*/ 225 h 672"/>
                <a:gd name="T46" fmla="*/ 557 w 671"/>
                <a:gd name="T47" fmla="*/ 192 h 672"/>
                <a:gd name="T48" fmla="*/ 530 w 671"/>
                <a:gd name="T49" fmla="*/ 157 h 672"/>
                <a:gd name="T50" fmla="*/ 502 w 671"/>
                <a:gd name="T51" fmla="*/ 131 h 672"/>
                <a:gd name="T52" fmla="*/ 429 w 671"/>
                <a:gd name="T53" fmla="*/ 136 h 672"/>
                <a:gd name="T54" fmla="*/ 398 w 671"/>
                <a:gd name="T55" fmla="*/ 124 h 672"/>
                <a:gd name="T56" fmla="*/ 373 w 671"/>
                <a:gd name="T57" fmla="*/ 75 h 672"/>
                <a:gd name="T58" fmla="*/ 365 w 671"/>
                <a:gd name="T59" fmla="*/ 74 h 672"/>
                <a:gd name="T60" fmla="*/ 290 w 671"/>
                <a:gd name="T61" fmla="*/ 76 h 672"/>
                <a:gd name="T62" fmla="*/ 267 w 671"/>
                <a:gd name="T63" fmla="*/ 127 h 672"/>
                <a:gd name="T64" fmla="*/ 217 w 671"/>
                <a:gd name="T65" fmla="*/ 151 h 672"/>
                <a:gd name="T66" fmla="*/ 162 w 671"/>
                <a:gd name="T67" fmla="*/ 137 h 672"/>
                <a:gd name="T68" fmla="*/ 157 w 671"/>
                <a:gd name="T69" fmla="*/ 142 h 672"/>
                <a:gd name="T70" fmla="*/ 109 w 671"/>
                <a:gd name="T71" fmla="*/ 200 h 672"/>
                <a:gd name="T72" fmla="*/ 92 w 671"/>
                <a:gd name="T73" fmla="*/ 234 h 672"/>
                <a:gd name="T74" fmla="*/ 123 w 671"/>
                <a:gd name="T75" fmla="*/ 281 h 672"/>
                <a:gd name="T76" fmla="*/ 117 w 671"/>
                <a:gd name="T77" fmla="*/ 312 h 672"/>
                <a:gd name="T78" fmla="*/ 74 w 671"/>
                <a:gd name="T79" fmla="*/ 375 h 672"/>
                <a:gd name="T80" fmla="*/ 76 w 671"/>
                <a:gd name="T81" fmla="*/ 382 h 672"/>
                <a:gd name="T82" fmla="*/ 114 w 671"/>
                <a:gd name="T83" fmla="*/ 480 h 672"/>
                <a:gd name="T84" fmla="*/ 155 w 671"/>
                <a:gd name="T85" fmla="*/ 462 h 672"/>
                <a:gd name="T86" fmla="*/ 193 w 671"/>
                <a:gd name="T87" fmla="*/ 503 h 672"/>
                <a:gd name="T88" fmla="*/ 218 w 671"/>
                <a:gd name="T89" fmla="*/ 522 h 672"/>
                <a:gd name="T90" fmla="*/ 228 w 671"/>
                <a:gd name="T91" fmla="*/ 577 h 672"/>
                <a:gd name="T92" fmla="*/ 251 w 671"/>
                <a:gd name="T93" fmla="*/ 521 h 672"/>
                <a:gd name="T94" fmla="*/ 271 w 671"/>
                <a:gd name="T95" fmla="*/ 592 h 672"/>
                <a:gd name="T96" fmla="*/ 313 w 671"/>
                <a:gd name="T97" fmla="*/ 555 h 672"/>
                <a:gd name="T98" fmla="*/ 369 w 671"/>
                <a:gd name="T99" fmla="*/ 554 h 672"/>
                <a:gd name="T100" fmla="*/ 412 w 671"/>
                <a:gd name="T101" fmla="*/ 589 h 672"/>
                <a:gd name="T102" fmla="*/ 419 w 671"/>
                <a:gd name="T103" fmla="*/ 586 h 672"/>
                <a:gd name="T104" fmla="*/ 487 w 671"/>
                <a:gd name="T105" fmla="*/ 553 h 672"/>
                <a:gd name="T106" fmla="*/ 487 w 671"/>
                <a:gd name="T107" fmla="*/ 497 h 672"/>
                <a:gd name="T108" fmla="*/ 522 w 671"/>
                <a:gd name="T109" fmla="*/ 454 h 672"/>
                <a:gd name="T110" fmla="*/ 537 w 671"/>
                <a:gd name="T111" fmla="*/ 427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71" h="672">
                  <a:moveTo>
                    <a:pt x="620" y="446"/>
                  </a:moveTo>
                  <a:cubicBezTo>
                    <a:pt x="626" y="431"/>
                    <a:pt x="630" y="416"/>
                    <a:pt x="633" y="401"/>
                  </a:cubicBezTo>
                  <a:cubicBezTo>
                    <a:pt x="667" y="398"/>
                    <a:pt x="667" y="398"/>
                    <a:pt x="667" y="398"/>
                  </a:cubicBezTo>
                  <a:cubicBezTo>
                    <a:pt x="669" y="384"/>
                    <a:pt x="669" y="384"/>
                    <a:pt x="669" y="384"/>
                  </a:cubicBezTo>
                  <a:cubicBezTo>
                    <a:pt x="671" y="370"/>
                    <a:pt x="671" y="370"/>
                    <a:pt x="671" y="370"/>
                  </a:cubicBezTo>
                  <a:cubicBezTo>
                    <a:pt x="640" y="357"/>
                    <a:pt x="640" y="357"/>
                    <a:pt x="640" y="357"/>
                  </a:cubicBezTo>
                  <a:cubicBezTo>
                    <a:pt x="641" y="342"/>
                    <a:pt x="641" y="326"/>
                    <a:pt x="639" y="311"/>
                  </a:cubicBezTo>
                  <a:cubicBezTo>
                    <a:pt x="671" y="298"/>
                    <a:pt x="671" y="298"/>
                    <a:pt x="671" y="298"/>
                  </a:cubicBezTo>
                  <a:cubicBezTo>
                    <a:pt x="669" y="284"/>
                    <a:pt x="669" y="284"/>
                    <a:pt x="669" y="284"/>
                  </a:cubicBezTo>
                  <a:cubicBezTo>
                    <a:pt x="666" y="270"/>
                    <a:pt x="666" y="270"/>
                    <a:pt x="666" y="270"/>
                  </a:cubicBezTo>
                  <a:cubicBezTo>
                    <a:pt x="633" y="267"/>
                    <a:pt x="633" y="267"/>
                    <a:pt x="633" y="267"/>
                  </a:cubicBezTo>
                  <a:cubicBezTo>
                    <a:pt x="631" y="259"/>
                    <a:pt x="629" y="252"/>
                    <a:pt x="626" y="244"/>
                  </a:cubicBezTo>
                  <a:cubicBezTo>
                    <a:pt x="624" y="237"/>
                    <a:pt x="621" y="230"/>
                    <a:pt x="619" y="222"/>
                  </a:cubicBezTo>
                  <a:cubicBezTo>
                    <a:pt x="645" y="201"/>
                    <a:pt x="645" y="201"/>
                    <a:pt x="645" y="201"/>
                  </a:cubicBezTo>
                  <a:cubicBezTo>
                    <a:pt x="638" y="188"/>
                    <a:pt x="638" y="188"/>
                    <a:pt x="638" y="188"/>
                  </a:cubicBezTo>
                  <a:cubicBezTo>
                    <a:pt x="632" y="175"/>
                    <a:pt x="632" y="175"/>
                    <a:pt x="632" y="175"/>
                  </a:cubicBezTo>
                  <a:cubicBezTo>
                    <a:pt x="599" y="183"/>
                    <a:pt x="599" y="183"/>
                    <a:pt x="599" y="183"/>
                  </a:cubicBezTo>
                  <a:cubicBezTo>
                    <a:pt x="591" y="169"/>
                    <a:pt x="582" y="156"/>
                    <a:pt x="573" y="144"/>
                  </a:cubicBezTo>
                  <a:cubicBezTo>
                    <a:pt x="591" y="116"/>
                    <a:pt x="591" y="116"/>
                    <a:pt x="591" y="116"/>
                  </a:cubicBezTo>
                  <a:cubicBezTo>
                    <a:pt x="581" y="106"/>
                    <a:pt x="581" y="106"/>
                    <a:pt x="581" y="106"/>
                  </a:cubicBezTo>
                  <a:cubicBezTo>
                    <a:pt x="572" y="95"/>
                    <a:pt x="572" y="95"/>
                    <a:pt x="572" y="95"/>
                  </a:cubicBezTo>
                  <a:cubicBezTo>
                    <a:pt x="542" y="112"/>
                    <a:pt x="542" y="112"/>
                    <a:pt x="542" y="112"/>
                  </a:cubicBezTo>
                  <a:cubicBezTo>
                    <a:pt x="531" y="101"/>
                    <a:pt x="519" y="92"/>
                    <a:pt x="506" y="83"/>
                  </a:cubicBezTo>
                  <a:cubicBezTo>
                    <a:pt x="515" y="51"/>
                    <a:pt x="515" y="51"/>
                    <a:pt x="515" y="51"/>
                  </a:cubicBezTo>
                  <a:cubicBezTo>
                    <a:pt x="503" y="44"/>
                    <a:pt x="503" y="44"/>
                    <a:pt x="503" y="44"/>
                  </a:cubicBezTo>
                  <a:cubicBezTo>
                    <a:pt x="490" y="37"/>
                    <a:pt x="490" y="37"/>
                    <a:pt x="490" y="37"/>
                  </a:cubicBezTo>
                  <a:cubicBezTo>
                    <a:pt x="467" y="61"/>
                    <a:pt x="467" y="61"/>
                    <a:pt x="467" y="61"/>
                  </a:cubicBezTo>
                  <a:cubicBezTo>
                    <a:pt x="453" y="55"/>
                    <a:pt x="439" y="49"/>
                    <a:pt x="424" y="44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409" y="8"/>
                    <a:pt x="409" y="8"/>
                    <a:pt x="409" y="8"/>
                  </a:cubicBezTo>
                  <a:cubicBezTo>
                    <a:pt x="395" y="4"/>
                    <a:pt x="395" y="4"/>
                    <a:pt x="395" y="4"/>
                  </a:cubicBezTo>
                  <a:cubicBezTo>
                    <a:pt x="381" y="35"/>
                    <a:pt x="381" y="35"/>
                    <a:pt x="381" y="35"/>
                  </a:cubicBezTo>
                  <a:cubicBezTo>
                    <a:pt x="365" y="33"/>
                    <a:pt x="350" y="32"/>
                    <a:pt x="334" y="32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75" y="38"/>
                    <a:pt x="260" y="41"/>
                    <a:pt x="245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198" y="29"/>
                    <a:pt x="198" y="29"/>
                    <a:pt x="198" y="29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69"/>
                    <a:pt x="176" y="77"/>
                    <a:pt x="163" y="8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29" y="114"/>
                    <a:pt x="129" y="114"/>
                    <a:pt x="129" y="114"/>
                  </a:cubicBezTo>
                  <a:cubicBezTo>
                    <a:pt x="117" y="124"/>
                    <a:pt x="107" y="136"/>
                    <a:pt x="97" y="148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98"/>
                    <a:pt x="58" y="212"/>
                    <a:pt x="52" y="227"/>
                  </a:cubicBezTo>
                  <a:cubicBezTo>
                    <a:pt x="19" y="225"/>
                    <a:pt x="19" y="225"/>
                    <a:pt x="19" y="225"/>
                  </a:cubicBezTo>
                  <a:cubicBezTo>
                    <a:pt x="14" y="239"/>
                    <a:pt x="14" y="239"/>
                    <a:pt x="14" y="239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40" y="269"/>
                    <a:pt x="40" y="269"/>
                    <a:pt x="40" y="269"/>
                  </a:cubicBezTo>
                  <a:cubicBezTo>
                    <a:pt x="36" y="284"/>
                    <a:pt x="34" y="300"/>
                    <a:pt x="33" y="316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34" y="375"/>
                    <a:pt x="37" y="390"/>
                    <a:pt x="40" y="406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16" y="437"/>
                    <a:pt x="16" y="437"/>
                    <a:pt x="16" y="437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54" y="448"/>
                    <a:pt x="54" y="448"/>
                    <a:pt x="54" y="448"/>
                  </a:cubicBezTo>
                  <a:cubicBezTo>
                    <a:pt x="60" y="463"/>
                    <a:pt x="66" y="477"/>
                    <a:pt x="74" y="490"/>
                  </a:cubicBezTo>
                  <a:cubicBezTo>
                    <a:pt x="52" y="515"/>
                    <a:pt x="52" y="515"/>
                    <a:pt x="52" y="515"/>
                  </a:cubicBezTo>
                  <a:cubicBezTo>
                    <a:pt x="60" y="527"/>
                    <a:pt x="60" y="527"/>
                    <a:pt x="60" y="527"/>
                  </a:cubicBezTo>
                  <a:cubicBezTo>
                    <a:pt x="68" y="539"/>
                    <a:pt x="68" y="539"/>
                    <a:pt x="68" y="539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09" y="539"/>
                    <a:pt x="120" y="550"/>
                    <a:pt x="131" y="560"/>
                  </a:cubicBezTo>
                  <a:cubicBezTo>
                    <a:pt x="117" y="591"/>
                    <a:pt x="117" y="591"/>
                    <a:pt x="117" y="591"/>
                  </a:cubicBezTo>
                  <a:cubicBezTo>
                    <a:pt x="128" y="600"/>
                    <a:pt x="128" y="600"/>
                    <a:pt x="128" y="600"/>
                  </a:cubicBezTo>
                  <a:cubicBezTo>
                    <a:pt x="139" y="609"/>
                    <a:pt x="139" y="609"/>
                    <a:pt x="139" y="609"/>
                  </a:cubicBezTo>
                  <a:cubicBezTo>
                    <a:pt x="166" y="588"/>
                    <a:pt x="166" y="588"/>
                    <a:pt x="166" y="588"/>
                  </a:cubicBezTo>
                  <a:cubicBezTo>
                    <a:pt x="179" y="596"/>
                    <a:pt x="193" y="604"/>
                    <a:pt x="207" y="611"/>
                  </a:cubicBezTo>
                  <a:cubicBezTo>
                    <a:pt x="202" y="644"/>
                    <a:pt x="202" y="644"/>
                    <a:pt x="202" y="644"/>
                  </a:cubicBezTo>
                  <a:cubicBezTo>
                    <a:pt x="215" y="650"/>
                    <a:pt x="215" y="650"/>
                    <a:pt x="215" y="650"/>
                  </a:cubicBezTo>
                  <a:cubicBezTo>
                    <a:pt x="229" y="655"/>
                    <a:pt x="229" y="655"/>
                    <a:pt x="229" y="655"/>
                  </a:cubicBezTo>
                  <a:cubicBezTo>
                    <a:pt x="248" y="627"/>
                    <a:pt x="248" y="627"/>
                    <a:pt x="248" y="627"/>
                  </a:cubicBezTo>
                  <a:cubicBezTo>
                    <a:pt x="263" y="631"/>
                    <a:pt x="278" y="635"/>
                    <a:pt x="293" y="637"/>
                  </a:cubicBezTo>
                  <a:cubicBezTo>
                    <a:pt x="299" y="670"/>
                    <a:pt x="299" y="670"/>
                    <a:pt x="299" y="670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27" y="672"/>
                    <a:pt x="327" y="672"/>
                    <a:pt x="327" y="672"/>
                  </a:cubicBezTo>
                  <a:cubicBezTo>
                    <a:pt x="338" y="640"/>
                    <a:pt x="338" y="640"/>
                    <a:pt x="338" y="640"/>
                  </a:cubicBezTo>
                  <a:cubicBezTo>
                    <a:pt x="353" y="640"/>
                    <a:pt x="369" y="639"/>
                    <a:pt x="384" y="636"/>
                  </a:cubicBezTo>
                  <a:cubicBezTo>
                    <a:pt x="399" y="666"/>
                    <a:pt x="399" y="666"/>
                    <a:pt x="399" y="666"/>
                  </a:cubicBezTo>
                  <a:cubicBezTo>
                    <a:pt x="413" y="663"/>
                    <a:pt x="413" y="663"/>
                    <a:pt x="413" y="663"/>
                  </a:cubicBezTo>
                  <a:cubicBezTo>
                    <a:pt x="427" y="660"/>
                    <a:pt x="427" y="660"/>
                    <a:pt x="427" y="660"/>
                  </a:cubicBezTo>
                  <a:cubicBezTo>
                    <a:pt x="427" y="626"/>
                    <a:pt x="427" y="626"/>
                    <a:pt x="427" y="626"/>
                  </a:cubicBezTo>
                  <a:cubicBezTo>
                    <a:pt x="428" y="626"/>
                    <a:pt x="428" y="626"/>
                    <a:pt x="428" y="626"/>
                  </a:cubicBezTo>
                  <a:cubicBezTo>
                    <a:pt x="443" y="621"/>
                    <a:pt x="457" y="615"/>
                    <a:pt x="471" y="609"/>
                  </a:cubicBezTo>
                  <a:cubicBezTo>
                    <a:pt x="494" y="633"/>
                    <a:pt x="494" y="633"/>
                    <a:pt x="494" y="633"/>
                  </a:cubicBezTo>
                  <a:cubicBezTo>
                    <a:pt x="506" y="626"/>
                    <a:pt x="506" y="626"/>
                    <a:pt x="506" y="626"/>
                  </a:cubicBezTo>
                  <a:cubicBezTo>
                    <a:pt x="518" y="619"/>
                    <a:pt x="518" y="619"/>
                    <a:pt x="518" y="619"/>
                  </a:cubicBezTo>
                  <a:cubicBezTo>
                    <a:pt x="509" y="586"/>
                    <a:pt x="509" y="586"/>
                    <a:pt x="509" y="586"/>
                  </a:cubicBezTo>
                  <a:cubicBezTo>
                    <a:pt x="522" y="578"/>
                    <a:pt x="534" y="568"/>
                    <a:pt x="545" y="557"/>
                  </a:cubicBezTo>
                  <a:cubicBezTo>
                    <a:pt x="575" y="574"/>
                    <a:pt x="575" y="574"/>
                    <a:pt x="575" y="574"/>
                  </a:cubicBezTo>
                  <a:cubicBezTo>
                    <a:pt x="584" y="563"/>
                    <a:pt x="584" y="563"/>
                    <a:pt x="584" y="563"/>
                  </a:cubicBezTo>
                  <a:cubicBezTo>
                    <a:pt x="594" y="553"/>
                    <a:pt x="594" y="553"/>
                    <a:pt x="594" y="553"/>
                  </a:cubicBezTo>
                  <a:cubicBezTo>
                    <a:pt x="575" y="525"/>
                    <a:pt x="575" y="525"/>
                    <a:pt x="575" y="525"/>
                  </a:cubicBezTo>
                  <a:cubicBezTo>
                    <a:pt x="585" y="512"/>
                    <a:pt x="593" y="499"/>
                    <a:pt x="601" y="486"/>
                  </a:cubicBezTo>
                  <a:cubicBezTo>
                    <a:pt x="634" y="493"/>
                    <a:pt x="634" y="493"/>
                    <a:pt x="634" y="493"/>
                  </a:cubicBezTo>
                  <a:cubicBezTo>
                    <a:pt x="640" y="480"/>
                    <a:pt x="640" y="480"/>
                    <a:pt x="640" y="480"/>
                  </a:cubicBezTo>
                  <a:cubicBezTo>
                    <a:pt x="646" y="467"/>
                    <a:pt x="646" y="467"/>
                    <a:pt x="646" y="467"/>
                  </a:cubicBezTo>
                  <a:cubicBezTo>
                    <a:pt x="620" y="446"/>
                    <a:pt x="620" y="446"/>
                    <a:pt x="620" y="446"/>
                  </a:cubicBezTo>
                  <a:moveTo>
                    <a:pt x="579" y="437"/>
                  </a:moveTo>
                  <a:cubicBezTo>
                    <a:pt x="540" y="420"/>
                    <a:pt x="540" y="420"/>
                    <a:pt x="540" y="420"/>
                  </a:cubicBezTo>
                  <a:cubicBezTo>
                    <a:pt x="543" y="412"/>
                    <a:pt x="546" y="405"/>
                    <a:pt x="548" y="397"/>
                  </a:cubicBezTo>
                  <a:cubicBezTo>
                    <a:pt x="589" y="408"/>
                    <a:pt x="589" y="408"/>
                    <a:pt x="589" y="408"/>
                  </a:cubicBezTo>
                  <a:cubicBezTo>
                    <a:pt x="587" y="418"/>
                    <a:pt x="583" y="428"/>
                    <a:pt x="579" y="437"/>
                  </a:cubicBezTo>
                  <a:moveTo>
                    <a:pt x="591" y="401"/>
                  </a:moveTo>
                  <a:cubicBezTo>
                    <a:pt x="550" y="390"/>
                    <a:pt x="550" y="390"/>
                    <a:pt x="550" y="390"/>
                  </a:cubicBezTo>
                  <a:cubicBezTo>
                    <a:pt x="552" y="382"/>
                    <a:pt x="554" y="374"/>
                    <a:pt x="555" y="366"/>
                  </a:cubicBezTo>
                  <a:cubicBezTo>
                    <a:pt x="597" y="372"/>
                    <a:pt x="597" y="372"/>
                    <a:pt x="597" y="372"/>
                  </a:cubicBezTo>
                  <a:cubicBezTo>
                    <a:pt x="596" y="382"/>
                    <a:pt x="594" y="392"/>
                    <a:pt x="591" y="401"/>
                  </a:cubicBezTo>
                  <a:moveTo>
                    <a:pt x="598" y="364"/>
                  </a:moveTo>
                  <a:cubicBezTo>
                    <a:pt x="556" y="359"/>
                    <a:pt x="556" y="359"/>
                    <a:pt x="556" y="359"/>
                  </a:cubicBezTo>
                  <a:cubicBezTo>
                    <a:pt x="556" y="351"/>
                    <a:pt x="557" y="343"/>
                    <a:pt x="557" y="335"/>
                  </a:cubicBezTo>
                  <a:cubicBezTo>
                    <a:pt x="600" y="334"/>
                    <a:pt x="600" y="334"/>
                    <a:pt x="600" y="334"/>
                  </a:cubicBezTo>
                  <a:cubicBezTo>
                    <a:pt x="600" y="344"/>
                    <a:pt x="599" y="354"/>
                    <a:pt x="598" y="364"/>
                  </a:cubicBezTo>
                  <a:moveTo>
                    <a:pt x="597" y="297"/>
                  </a:moveTo>
                  <a:cubicBezTo>
                    <a:pt x="598" y="307"/>
                    <a:pt x="599" y="317"/>
                    <a:pt x="599" y="327"/>
                  </a:cubicBezTo>
                  <a:cubicBezTo>
                    <a:pt x="557" y="328"/>
                    <a:pt x="557" y="328"/>
                    <a:pt x="557" y="328"/>
                  </a:cubicBezTo>
                  <a:cubicBezTo>
                    <a:pt x="556" y="320"/>
                    <a:pt x="556" y="312"/>
                    <a:pt x="554" y="304"/>
                  </a:cubicBezTo>
                  <a:cubicBezTo>
                    <a:pt x="597" y="297"/>
                    <a:pt x="597" y="297"/>
                    <a:pt x="597" y="297"/>
                  </a:cubicBezTo>
                  <a:moveTo>
                    <a:pt x="595" y="290"/>
                  </a:moveTo>
                  <a:cubicBezTo>
                    <a:pt x="553" y="297"/>
                    <a:pt x="553" y="297"/>
                    <a:pt x="553" y="297"/>
                  </a:cubicBezTo>
                  <a:cubicBezTo>
                    <a:pt x="552" y="289"/>
                    <a:pt x="550" y="281"/>
                    <a:pt x="548" y="273"/>
                  </a:cubicBezTo>
                  <a:cubicBezTo>
                    <a:pt x="588" y="260"/>
                    <a:pt x="588" y="260"/>
                    <a:pt x="588" y="260"/>
                  </a:cubicBezTo>
                  <a:cubicBezTo>
                    <a:pt x="591" y="270"/>
                    <a:pt x="594" y="280"/>
                    <a:pt x="595" y="290"/>
                  </a:cubicBezTo>
                  <a:moveTo>
                    <a:pt x="586" y="253"/>
                  </a:moveTo>
                  <a:cubicBezTo>
                    <a:pt x="545" y="266"/>
                    <a:pt x="545" y="266"/>
                    <a:pt x="545" y="266"/>
                  </a:cubicBezTo>
                  <a:cubicBezTo>
                    <a:pt x="543" y="259"/>
                    <a:pt x="540" y="251"/>
                    <a:pt x="537" y="24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9" y="234"/>
                    <a:pt x="583" y="244"/>
                    <a:pt x="586" y="253"/>
                  </a:cubicBezTo>
                  <a:moveTo>
                    <a:pt x="557" y="192"/>
                  </a:moveTo>
                  <a:cubicBezTo>
                    <a:pt x="562" y="201"/>
                    <a:pt x="567" y="209"/>
                    <a:pt x="572" y="219"/>
                  </a:cubicBezTo>
                  <a:cubicBezTo>
                    <a:pt x="533" y="237"/>
                    <a:pt x="533" y="237"/>
                    <a:pt x="533" y="237"/>
                  </a:cubicBezTo>
                  <a:cubicBezTo>
                    <a:pt x="530" y="230"/>
                    <a:pt x="526" y="223"/>
                    <a:pt x="521" y="216"/>
                  </a:cubicBezTo>
                  <a:cubicBezTo>
                    <a:pt x="557" y="192"/>
                    <a:pt x="557" y="192"/>
                    <a:pt x="557" y="192"/>
                  </a:cubicBezTo>
                  <a:moveTo>
                    <a:pt x="553" y="186"/>
                  </a:moveTo>
                  <a:cubicBezTo>
                    <a:pt x="517" y="210"/>
                    <a:pt x="517" y="210"/>
                    <a:pt x="517" y="210"/>
                  </a:cubicBezTo>
                  <a:cubicBezTo>
                    <a:pt x="513" y="204"/>
                    <a:pt x="508" y="197"/>
                    <a:pt x="503" y="19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41" y="170"/>
                    <a:pt x="547" y="178"/>
                    <a:pt x="553" y="186"/>
                  </a:cubicBezTo>
                  <a:moveTo>
                    <a:pt x="530" y="157"/>
                  </a:moveTo>
                  <a:cubicBezTo>
                    <a:pt x="498" y="186"/>
                    <a:pt x="498" y="186"/>
                    <a:pt x="498" y="186"/>
                  </a:cubicBezTo>
                  <a:cubicBezTo>
                    <a:pt x="492" y="180"/>
                    <a:pt x="486" y="174"/>
                    <a:pt x="480" y="169"/>
                  </a:cubicBezTo>
                  <a:cubicBezTo>
                    <a:pt x="508" y="136"/>
                    <a:pt x="508" y="136"/>
                    <a:pt x="508" y="136"/>
                  </a:cubicBezTo>
                  <a:cubicBezTo>
                    <a:pt x="515" y="142"/>
                    <a:pt x="523" y="149"/>
                    <a:pt x="530" y="157"/>
                  </a:cubicBezTo>
                  <a:moveTo>
                    <a:pt x="478" y="114"/>
                  </a:moveTo>
                  <a:cubicBezTo>
                    <a:pt x="486" y="119"/>
                    <a:pt x="494" y="125"/>
                    <a:pt x="502" y="131"/>
                  </a:cubicBezTo>
                  <a:cubicBezTo>
                    <a:pt x="475" y="164"/>
                    <a:pt x="475" y="164"/>
                    <a:pt x="475" y="164"/>
                  </a:cubicBezTo>
                  <a:cubicBezTo>
                    <a:pt x="468" y="159"/>
                    <a:pt x="462" y="155"/>
                    <a:pt x="455" y="150"/>
                  </a:cubicBezTo>
                  <a:cubicBezTo>
                    <a:pt x="478" y="114"/>
                    <a:pt x="478" y="114"/>
                    <a:pt x="478" y="114"/>
                  </a:cubicBezTo>
                  <a:moveTo>
                    <a:pt x="471" y="110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3" y="143"/>
                    <a:pt x="436" y="139"/>
                    <a:pt x="429" y="136"/>
                  </a:cubicBezTo>
                  <a:cubicBezTo>
                    <a:pt x="429" y="136"/>
                    <a:pt x="428" y="136"/>
                    <a:pt x="427" y="135"/>
                  </a:cubicBezTo>
                  <a:cubicBezTo>
                    <a:pt x="445" y="96"/>
                    <a:pt x="445" y="96"/>
                    <a:pt x="445" y="96"/>
                  </a:cubicBezTo>
                  <a:cubicBezTo>
                    <a:pt x="454" y="100"/>
                    <a:pt x="463" y="105"/>
                    <a:pt x="471" y="110"/>
                  </a:cubicBezTo>
                  <a:moveTo>
                    <a:pt x="438" y="93"/>
                  </a:moveTo>
                  <a:cubicBezTo>
                    <a:pt x="421" y="132"/>
                    <a:pt x="421" y="132"/>
                    <a:pt x="421" y="132"/>
                  </a:cubicBezTo>
                  <a:cubicBezTo>
                    <a:pt x="413" y="129"/>
                    <a:pt x="406" y="127"/>
                    <a:pt x="398" y="124"/>
                  </a:cubicBezTo>
                  <a:cubicBezTo>
                    <a:pt x="409" y="83"/>
                    <a:pt x="409" y="83"/>
                    <a:pt x="409" y="83"/>
                  </a:cubicBezTo>
                  <a:cubicBezTo>
                    <a:pt x="419" y="85"/>
                    <a:pt x="429" y="89"/>
                    <a:pt x="438" y="93"/>
                  </a:cubicBezTo>
                  <a:moveTo>
                    <a:pt x="402" y="81"/>
                  </a:moveTo>
                  <a:cubicBezTo>
                    <a:pt x="391" y="122"/>
                    <a:pt x="391" y="122"/>
                    <a:pt x="391" y="122"/>
                  </a:cubicBezTo>
                  <a:cubicBezTo>
                    <a:pt x="383" y="120"/>
                    <a:pt x="375" y="119"/>
                    <a:pt x="367" y="118"/>
                  </a:cubicBezTo>
                  <a:cubicBezTo>
                    <a:pt x="373" y="75"/>
                    <a:pt x="373" y="75"/>
                    <a:pt x="373" y="75"/>
                  </a:cubicBezTo>
                  <a:cubicBezTo>
                    <a:pt x="383" y="76"/>
                    <a:pt x="393" y="78"/>
                    <a:pt x="402" y="81"/>
                  </a:cubicBezTo>
                  <a:moveTo>
                    <a:pt x="365" y="74"/>
                  </a:moveTo>
                  <a:cubicBezTo>
                    <a:pt x="360" y="117"/>
                    <a:pt x="360" y="117"/>
                    <a:pt x="360" y="117"/>
                  </a:cubicBezTo>
                  <a:cubicBezTo>
                    <a:pt x="352" y="116"/>
                    <a:pt x="344" y="115"/>
                    <a:pt x="336" y="116"/>
                  </a:cubicBezTo>
                  <a:cubicBezTo>
                    <a:pt x="335" y="72"/>
                    <a:pt x="335" y="72"/>
                    <a:pt x="335" y="72"/>
                  </a:cubicBezTo>
                  <a:cubicBezTo>
                    <a:pt x="345" y="72"/>
                    <a:pt x="355" y="73"/>
                    <a:pt x="365" y="74"/>
                  </a:cubicBezTo>
                  <a:moveTo>
                    <a:pt x="328" y="72"/>
                  </a:moveTo>
                  <a:cubicBezTo>
                    <a:pt x="329" y="116"/>
                    <a:pt x="329" y="116"/>
                    <a:pt x="329" y="116"/>
                  </a:cubicBezTo>
                  <a:cubicBezTo>
                    <a:pt x="321" y="116"/>
                    <a:pt x="313" y="117"/>
                    <a:pt x="305" y="118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308" y="73"/>
                    <a:pt x="318" y="72"/>
                    <a:pt x="328" y="72"/>
                  </a:cubicBezTo>
                  <a:moveTo>
                    <a:pt x="290" y="76"/>
                  </a:moveTo>
                  <a:cubicBezTo>
                    <a:pt x="297" y="119"/>
                    <a:pt x="297" y="119"/>
                    <a:pt x="297" y="119"/>
                  </a:cubicBezTo>
                  <a:cubicBezTo>
                    <a:pt x="289" y="120"/>
                    <a:pt x="282" y="122"/>
                    <a:pt x="274" y="125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71" y="80"/>
                    <a:pt x="280" y="78"/>
                    <a:pt x="290" y="76"/>
                  </a:cubicBezTo>
                  <a:moveTo>
                    <a:pt x="254" y="85"/>
                  </a:moveTo>
                  <a:cubicBezTo>
                    <a:pt x="267" y="127"/>
                    <a:pt x="267" y="127"/>
                    <a:pt x="267" y="127"/>
                  </a:cubicBezTo>
                  <a:cubicBezTo>
                    <a:pt x="259" y="129"/>
                    <a:pt x="252" y="132"/>
                    <a:pt x="244" y="136"/>
                  </a:cubicBezTo>
                  <a:cubicBezTo>
                    <a:pt x="225" y="96"/>
                    <a:pt x="225" y="96"/>
                    <a:pt x="225" y="96"/>
                  </a:cubicBezTo>
                  <a:cubicBezTo>
                    <a:pt x="235" y="92"/>
                    <a:pt x="244" y="88"/>
                    <a:pt x="254" y="85"/>
                  </a:cubicBezTo>
                  <a:moveTo>
                    <a:pt x="219" y="99"/>
                  </a:moveTo>
                  <a:cubicBezTo>
                    <a:pt x="238" y="139"/>
                    <a:pt x="238" y="139"/>
                    <a:pt x="238" y="139"/>
                  </a:cubicBezTo>
                  <a:cubicBezTo>
                    <a:pt x="231" y="142"/>
                    <a:pt x="224" y="146"/>
                    <a:pt x="217" y="151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201" y="109"/>
                    <a:pt x="210" y="104"/>
                    <a:pt x="219" y="99"/>
                  </a:cubicBezTo>
                  <a:moveTo>
                    <a:pt x="186" y="118"/>
                  </a:moveTo>
                  <a:cubicBezTo>
                    <a:pt x="211" y="155"/>
                    <a:pt x="211" y="155"/>
                    <a:pt x="211" y="155"/>
                  </a:cubicBezTo>
                  <a:cubicBezTo>
                    <a:pt x="204" y="159"/>
                    <a:pt x="198" y="164"/>
                    <a:pt x="192" y="170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70" y="130"/>
                    <a:pt x="178" y="124"/>
                    <a:pt x="186" y="118"/>
                  </a:cubicBezTo>
                  <a:moveTo>
                    <a:pt x="157" y="142"/>
                  </a:moveTo>
                  <a:cubicBezTo>
                    <a:pt x="186" y="175"/>
                    <a:pt x="186" y="175"/>
                    <a:pt x="186" y="175"/>
                  </a:cubicBezTo>
                  <a:cubicBezTo>
                    <a:pt x="180" y="180"/>
                    <a:pt x="175" y="186"/>
                    <a:pt x="170" y="192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42" y="156"/>
                    <a:pt x="149" y="149"/>
                    <a:pt x="157" y="142"/>
                  </a:cubicBezTo>
                  <a:moveTo>
                    <a:pt x="131" y="169"/>
                  </a:moveTo>
                  <a:cubicBezTo>
                    <a:pt x="165" y="198"/>
                    <a:pt x="165" y="198"/>
                    <a:pt x="165" y="198"/>
                  </a:cubicBezTo>
                  <a:cubicBezTo>
                    <a:pt x="160" y="204"/>
                    <a:pt x="155" y="210"/>
                    <a:pt x="151" y="217"/>
                  </a:cubicBezTo>
                  <a:cubicBezTo>
                    <a:pt x="113" y="194"/>
                    <a:pt x="113" y="194"/>
                    <a:pt x="113" y="194"/>
                  </a:cubicBezTo>
                  <a:cubicBezTo>
                    <a:pt x="119" y="185"/>
                    <a:pt x="125" y="177"/>
                    <a:pt x="131" y="169"/>
                  </a:cubicBezTo>
                  <a:moveTo>
                    <a:pt x="109" y="200"/>
                  </a:moveTo>
                  <a:cubicBezTo>
                    <a:pt x="147" y="223"/>
                    <a:pt x="147" y="223"/>
                    <a:pt x="147" y="223"/>
                  </a:cubicBezTo>
                  <a:cubicBezTo>
                    <a:pt x="143" y="230"/>
                    <a:pt x="140" y="236"/>
                    <a:pt x="136" y="243"/>
                  </a:cubicBezTo>
                  <a:cubicBezTo>
                    <a:pt x="136" y="244"/>
                    <a:pt x="136" y="244"/>
                    <a:pt x="136" y="245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99" y="218"/>
                    <a:pt x="104" y="209"/>
                    <a:pt x="109" y="200"/>
                  </a:cubicBezTo>
                  <a:moveTo>
                    <a:pt x="92" y="234"/>
                  </a:moveTo>
                  <a:cubicBezTo>
                    <a:pt x="133" y="251"/>
                    <a:pt x="133" y="251"/>
                    <a:pt x="133" y="251"/>
                  </a:cubicBezTo>
                  <a:cubicBezTo>
                    <a:pt x="130" y="259"/>
                    <a:pt x="127" y="267"/>
                    <a:pt x="125" y="274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5" y="253"/>
                    <a:pt x="88" y="243"/>
                    <a:pt x="92" y="234"/>
                  </a:cubicBezTo>
                  <a:moveTo>
                    <a:pt x="80" y="270"/>
                  </a:moveTo>
                  <a:cubicBezTo>
                    <a:pt x="123" y="281"/>
                    <a:pt x="123" y="281"/>
                    <a:pt x="123" y="281"/>
                  </a:cubicBezTo>
                  <a:cubicBezTo>
                    <a:pt x="121" y="289"/>
                    <a:pt x="119" y="297"/>
                    <a:pt x="118" y="305"/>
                  </a:cubicBezTo>
                  <a:cubicBezTo>
                    <a:pt x="74" y="300"/>
                    <a:pt x="74" y="300"/>
                    <a:pt x="74" y="300"/>
                  </a:cubicBezTo>
                  <a:cubicBezTo>
                    <a:pt x="75" y="289"/>
                    <a:pt x="78" y="279"/>
                    <a:pt x="80" y="270"/>
                  </a:cubicBezTo>
                  <a:moveTo>
                    <a:pt x="72" y="337"/>
                  </a:moveTo>
                  <a:cubicBezTo>
                    <a:pt x="71" y="327"/>
                    <a:pt x="72" y="317"/>
                    <a:pt x="73" y="307"/>
                  </a:cubicBezTo>
                  <a:cubicBezTo>
                    <a:pt x="117" y="312"/>
                    <a:pt x="117" y="312"/>
                    <a:pt x="117" y="312"/>
                  </a:cubicBezTo>
                  <a:cubicBezTo>
                    <a:pt x="116" y="320"/>
                    <a:pt x="116" y="328"/>
                    <a:pt x="116" y="336"/>
                  </a:cubicBezTo>
                  <a:cubicBezTo>
                    <a:pt x="72" y="337"/>
                    <a:pt x="72" y="337"/>
                    <a:pt x="72" y="337"/>
                  </a:cubicBezTo>
                  <a:moveTo>
                    <a:pt x="72" y="345"/>
                  </a:moveTo>
                  <a:cubicBezTo>
                    <a:pt x="116" y="344"/>
                    <a:pt x="116" y="344"/>
                    <a:pt x="116" y="344"/>
                  </a:cubicBezTo>
                  <a:cubicBezTo>
                    <a:pt x="116" y="352"/>
                    <a:pt x="117" y="360"/>
                    <a:pt x="118" y="368"/>
                  </a:cubicBezTo>
                  <a:cubicBezTo>
                    <a:pt x="74" y="375"/>
                    <a:pt x="74" y="375"/>
                    <a:pt x="74" y="375"/>
                  </a:cubicBezTo>
                  <a:cubicBezTo>
                    <a:pt x="73" y="365"/>
                    <a:pt x="72" y="355"/>
                    <a:pt x="72" y="345"/>
                  </a:cubicBezTo>
                  <a:moveTo>
                    <a:pt x="76" y="382"/>
                  </a:moveTo>
                  <a:cubicBezTo>
                    <a:pt x="120" y="375"/>
                    <a:pt x="120" y="375"/>
                    <a:pt x="120" y="375"/>
                  </a:cubicBezTo>
                  <a:cubicBezTo>
                    <a:pt x="121" y="383"/>
                    <a:pt x="123" y="391"/>
                    <a:pt x="125" y="399"/>
                  </a:cubicBezTo>
                  <a:cubicBezTo>
                    <a:pt x="83" y="412"/>
                    <a:pt x="83" y="412"/>
                    <a:pt x="83" y="412"/>
                  </a:cubicBezTo>
                  <a:cubicBezTo>
                    <a:pt x="80" y="402"/>
                    <a:pt x="77" y="392"/>
                    <a:pt x="76" y="382"/>
                  </a:cubicBezTo>
                  <a:moveTo>
                    <a:pt x="96" y="447"/>
                  </a:moveTo>
                  <a:cubicBezTo>
                    <a:pt x="92" y="438"/>
                    <a:pt x="88" y="429"/>
                    <a:pt x="85" y="419"/>
                  </a:cubicBezTo>
                  <a:cubicBezTo>
                    <a:pt x="127" y="406"/>
                    <a:pt x="127" y="406"/>
                    <a:pt x="127" y="406"/>
                  </a:cubicBezTo>
                  <a:cubicBezTo>
                    <a:pt x="130" y="413"/>
                    <a:pt x="133" y="421"/>
                    <a:pt x="136" y="428"/>
                  </a:cubicBezTo>
                  <a:cubicBezTo>
                    <a:pt x="96" y="447"/>
                    <a:pt x="96" y="447"/>
                    <a:pt x="96" y="447"/>
                  </a:cubicBezTo>
                  <a:moveTo>
                    <a:pt x="114" y="480"/>
                  </a:moveTo>
                  <a:cubicBezTo>
                    <a:pt x="109" y="472"/>
                    <a:pt x="104" y="463"/>
                    <a:pt x="99" y="454"/>
                  </a:cubicBezTo>
                  <a:cubicBezTo>
                    <a:pt x="139" y="435"/>
                    <a:pt x="139" y="435"/>
                    <a:pt x="139" y="435"/>
                  </a:cubicBezTo>
                  <a:cubicBezTo>
                    <a:pt x="143" y="442"/>
                    <a:pt x="147" y="449"/>
                    <a:pt x="151" y="456"/>
                  </a:cubicBezTo>
                  <a:cubicBezTo>
                    <a:pt x="114" y="480"/>
                    <a:pt x="114" y="480"/>
                    <a:pt x="114" y="480"/>
                  </a:cubicBezTo>
                  <a:moveTo>
                    <a:pt x="119" y="486"/>
                  </a:moveTo>
                  <a:cubicBezTo>
                    <a:pt x="155" y="462"/>
                    <a:pt x="155" y="462"/>
                    <a:pt x="155" y="462"/>
                  </a:cubicBezTo>
                  <a:cubicBezTo>
                    <a:pt x="160" y="468"/>
                    <a:pt x="165" y="475"/>
                    <a:pt x="170" y="481"/>
                  </a:cubicBezTo>
                  <a:cubicBezTo>
                    <a:pt x="137" y="510"/>
                    <a:pt x="137" y="510"/>
                    <a:pt x="137" y="510"/>
                  </a:cubicBezTo>
                  <a:cubicBezTo>
                    <a:pt x="131" y="503"/>
                    <a:pt x="124" y="495"/>
                    <a:pt x="119" y="486"/>
                  </a:cubicBezTo>
                  <a:moveTo>
                    <a:pt x="142" y="516"/>
                  </a:moveTo>
                  <a:cubicBezTo>
                    <a:pt x="175" y="486"/>
                    <a:pt x="175" y="486"/>
                    <a:pt x="175" y="486"/>
                  </a:cubicBezTo>
                  <a:cubicBezTo>
                    <a:pt x="181" y="492"/>
                    <a:pt x="186" y="498"/>
                    <a:pt x="193" y="503"/>
                  </a:cubicBezTo>
                  <a:cubicBezTo>
                    <a:pt x="164" y="537"/>
                    <a:pt x="164" y="537"/>
                    <a:pt x="164" y="537"/>
                  </a:cubicBezTo>
                  <a:cubicBezTo>
                    <a:pt x="157" y="530"/>
                    <a:pt x="149" y="523"/>
                    <a:pt x="142" y="516"/>
                  </a:cubicBezTo>
                  <a:moveTo>
                    <a:pt x="195" y="559"/>
                  </a:moveTo>
                  <a:cubicBezTo>
                    <a:pt x="186" y="554"/>
                    <a:pt x="178" y="548"/>
                    <a:pt x="170" y="542"/>
                  </a:cubicBezTo>
                  <a:cubicBezTo>
                    <a:pt x="198" y="508"/>
                    <a:pt x="198" y="508"/>
                    <a:pt x="198" y="508"/>
                  </a:cubicBezTo>
                  <a:cubicBezTo>
                    <a:pt x="204" y="513"/>
                    <a:pt x="211" y="517"/>
                    <a:pt x="218" y="522"/>
                  </a:cubicBezTo>
                  <a:cubicBezTo>
                    <a:pt x="195" y="559"/>
                    <a:pt x="195" y="559"/>
                    <a:pt x="195" y="559"/>
                  </a:cubicBezTo>
                  <a:moveTo>
                    <a:pt x="201" y="563"/>
                  </a:moveTo>
                  <a:cubicBezTo>
                    <a:pt x="224" y="526"/>
                    <a:pt x="224" y="526"/>
                    <a:pt x="224" y="526"/>
                  </a:cubicBezTo>
                  <a:cubicBezTo>
                    <a:pt x="230" y="529"/>
                    <a:pt x="237" y="533"/>
                    <a:pt x="244" y="536"/>
                  </a:cubicBezTo>
                  <a:cubicBezTo>
                    <a:pt x="244" y="536"/>
                    <a:pt x="245" y="536"/>
                    <a:pt x="245" y="537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19" y="573"/>
                    <a:pt x="210" y="568"/>
                    <a:pt x="201" y="563"/>
                  </a:cubicBezTo>
                  <a:moveTo>
                    <a:pt x="251" y="521"/>
                  </a:moveTo>
                  <a:cubicBezTo>
                    <a:pt x="148" y="473"/>
                    <a:pt x="104" y="352"/>
                    <a:pt x="152" y="250"/>
                  </a:cubicBezTo>
                  <a:cubicBezTo>
                    <a:pt x="199" y="148"/>
                    <a:pt x="320" y="104"/>
                    <a:pt x="422" y="151"/>
                  </a:cubicBezTo>
                  <a:cubicBezTo>
                    <a:pt x="524" y="199"/>
                    <a:pt x="569" y="320"/>
                    <a:pt x="521" y="422"/>
                  </a:cubicBezTo>
                  <a:cubicBezTo>
                    <a:pt x="474" y="524"/>
                    <a:pt x="353" y="568"/>
                    <a:pt x="251" y="521"/>
                  </a:cubicBezTo>
                  <a:moveTo>
                    <a:pt x="235" y="580"/>
                  </a:moveTo>
                  <a:cubicBezTo>
                    <a:pt x="252" y="540"/>
                    <a:pt x="252" y="540"/>
                    <a:pt x="252" y="540"/>
                  </a:cubicBezTo>
                  <a:cubicBezTo>
                    <a:pt x="260" y="543"/>
                    <a:pt x="267" y="545"/>
                    <a:pt x="275" y="548"/>
                  </a:cubicBezTo>
                  <a:cubicBezTo>
                    <a:pt x="263" y="590"/>
                    <a:pt x="263" y="590"/>
                    <a:pt x="263" y="590"/>
                  </a:cubicBezTo>
                  <a:cubicBezTo>
                    <a:pt x="254" y="587"/>
                    <a:pt x="244" y="584"/>
                    <a:pt x="235" y="580"/>
                  </a:cubicBezTo>
                  <a:moveTo>
                    <a:pt x="271" y="592"/>
                  </a:moveTo>
                  <a:cubicBezTo>
                    <a:pt x="282" y="550"/>
                    <a:pt x="282" y="550"/>
                    <a:pt x="282" y="550"/>
                  </a:cubicBezTo>
                  <a:cubicBezTo>
                    <a:pt x="290" y="552"/>
                    <a:pt x="298" y="553"/>
                    <a:pt x="306" y="554"/>
                  </a:cubicBezTo>
                  <a:cubicBezTo>
                    <a:pt x="300" y="598"/>
                    <a:pt x="300" y="598"/>
                    <a:pt x="300" y="598"/>
                  </a:cubicBezTo>
                  <a:cubicBezTo>
                    <a:pt x="290" y="596"/>
                    <a:pt x="280" y="594"/>
                    <a:pt x="271" y="592"/>
                  </a:cubicBezTo>
                  <a:moveTo>
                    <a:pt x="308" y="599"/>
                  </a:moveTo>
                  <a:cubicBezTo>
                    <a:pt x="313" y="555"/>
                    <a:pt x="313" y="555"/>
                    <a:pt x="313" y="555"/>
                  </a:cubicBezTo>
                  <a:cubicBezTo>
                    <a:pt x="321" y="556"/>
                    <a:pt x="329" y="556"/>
                    <a:pt x="337" y="556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28" y="600"/>
                    <a:pt x="318" y="600"/>
                    <a:pt x="308" y="599"/>
                  </a:cubicBezTo>
                  <a:moveTo>
                    <a:pt x="345" y="600"/>
                  </a:moveTo>
                  <a:cubicBezTo>
                    <a:pt x="345" y="556"/>
                    <a:pt x="345" y="556"/>
                    <a:pt x="345" y="556"/>
                  </a:cubicBezTo>
                  <a:cubicBezTo>
                    <a:pt x="353" y="556"/>
                    <a:pt x="361" y="555"/>
                    <a:pt x="369" y="554"/>
                  </a:cubicBezTo>
                  <a:cubicBezTo>
                    <a:pt x="376" y="597"/>
                    <a:pt x="376" y="597"/>
                    <a:pt x="376" y="597"/>
                  </a:cubicBezTo>
                  <a:cubicBezTo>
                    <a:pt x="366" y="599"/>
                    <a:pt x="355" y="600"/>
                    <a:pt x="345" y="600"/>
                  </a:cubicBezTo>
                  <a:moveTo>
                    <a:pt x="383" y="596"/>
                  </a:moveTo>
                  <a:cubicBezTo>
                    <a:pt x="376" y="553"/>
                    <a:pt x="376" y="553"/>
                    <a:pt x="376" y="553"/>
                  </a:cubicBezTo>
                  <a:cubicBezTo>
                    <a:pt x="384" y="551"/>
                    <a:pt x="392" y="549"/>
                    <a:pt x="399" y="547"/>
                  </a:cubicBezTo>
                  <a:cubicBezTo>
                    <a:pt x="412" y="589"/>
                    <a:pt x="412" y="589"/>
                    <a:pt x="412" y="589"/>
                  </a:cubicBezTo>
                  <a:cubicBezTo>
                    <a:pt x="403" y="592"/>
                    <a:pt x="393" y="594"/>
                    <a:pt x="383" y="596"/>
                  </a:cubicBezTo>
                  <a:moveTo>
                    <a:pt x="419" y="586"/>
                  </a:moveTo>
                  <a:cubicBezTo>
                    <a:pt x="406" y="545"/>
                    <a:pt x="406" y="545"/>
                    <a:pt x="406" y="545"/>
                  </a:cubicBezTo>
                  <a:cubicBezTo>
                    <a:pt x="414" y="542"/>
                    <a:pt x="421" y="539"/>
                    <a:pt x="429" y="536"/>
                  </a:cubicBezTo>
                  <a:cubicBezTo>
                    <a:pt x="448" y="575"/>
                    <a:pt x="448" y="575"/>
                    <a:pt x="448" y="575"/>
                  </a:cubicBezTo>
                  <a:cubicBezTo>
                    <a:pt x="438" y="579"/>
                    <a:pt x="429" y="583"/>
                    <a:pt x="419" y="586"/>
                  </a:cubicBezTo>
                  <a:moveTo>
                    <a:pt x="454" y="572"/>
                  </a:moveTo>
                  <a:cubicBezTo>
                    <a:pt x="435" y="533"/>
                    <a:pt x="435" y="533"/>
                    <a:pt x="435" y="533"/>
                  </a:cubicBezTo>
                  <a:cubicBezTo>
                    <a:pt x="443" y="529"/>
                    <a:pt x="449" y="525"/>
                    <a:pt x="456" y="521"/>
                  </a:cubicBezTo>
                  <a:cubicBezTo>
                    <a:pt x="480" y="557"/>
                    <a:pt x="480" y="557"/>
                    <a:pt x="480" y="557"/>
                  </a:cubicBezTo>
                  <a:cubicBezTo>
                    <a:pt x="472" y="562"/>
                    <a:pt x="463" y="567"/>
                    <a:pt x="454" y="572"/>
                  </a:cubicBezTo>
                  <a:moveTo>
                    <a:pt x="487" y="553"/>
                  </a:moveTo>
                  <a:cubicBezTo>
                    <a:pt x="462" y="517"/>
                    <a:pt x="462" y="517"/>
                    <a:pt x="462" y="517"/>
                  </a:cubicBezTo>
                  <a:cubicBezTo>
                    <a:pt x="469" y="512"/>
                    <a:pt x="475" y="507"/>
                    <a:pt x="481" y="502"/>
                  </a:cubicBezTo>
                  <a:cubicBezTo>
                    <a:pt x="510" y="534"/>
                    <a:pt x="510" y="534"/>
                    <a:pt x="510" y="534"/>
                  </a:cubicBezTo>
                  <a:cubicBezTo>
                    <a:pt x="503" y="541"/>
                    <a:pt x="495" y="547"/>
                    <a:pt x="487" y="553"/>
                  </a:cubicBezTo>
                  <a:moveTo>
                    <a:pt x="516" y="529"/>
                  </a:moveTo>
                  <a:cubicBezTo>
                    <a:pt x="487" y="497"/>
                    <a:pt x="487" y="497"/>
                    <a:pt x="487" y="497"/>
                  </a:cubicBezTo>
                  <a:cubicBezTo>
                    <a:pt x="493" y="492"/>
                    <a:pt x="498" y="486"/>
                    <a:pt x="503" y="480"/>
                  </a:cubicBezTo>
                  <a:cubicBezTo>
                    <a:pt x="537" y="507"/>
                    <a:pt x="537" y="507"/>
                    <a:pt x="537" y="507"/>
                  </a:cubicBezTo>
                  <a:cubicBezTo>
                    <a:pt x="530" y="515"/>
                    <a:pt x="523" y="522"/>
                    <a:pt x="516" y="529"/>
                  </a:cubicBezTo>
                  <a:moveTo>
                    <a:pt x="541" y="501"/>
                  </a:moveTo>
                  <a:cubicBezTo>
                    <a:pt x="508" y="474"/>
                    <a:pt x="508" y="474"/>
                    <a:pt x="508" y="474"/>
                  </a:cubicBezTo>
                  <a:cubicBezTo>
                    <a:pt x="513" y="468"/>
                    <a:pt x="518" y="461"/>
                    <a:pt x="522" y="454"/>
                  </a:cubicBezTo>
                  <a:cubicBezTo>
                    <a:pt x="559" y="477"/>
                    <a:pt x="559" y="477"/>
                    <a:pt x="559" y="477"/>
                  </a:cubicBezTo>
                  <a:cubicBezTo>
                    <a:pt x="553" y="485"/>
                    <a:pt x="548" y="494"/>
                    <a:pt x="541" y="501"/>
                  </a:cubicBezTo>
                  <a:moveTo>
                    <a:pt x="563" y="471"/>
                  </a:moveTo>
                  <a:cubicBezTo>
                    <a:pt x="526" y="448"/>
                    <a:pt x="526" y="448"/>
                    <a:pt x="526" y="448"/>
                  </a:cubicBezTo>
                  <a:cubicBezTo>
                    <a:pt x="530" y="442"/>
                    <a:pt x="533" y="435"/>
                    <a:pt x="536" y="429"/>
                  </a:cubicBezTo>
                  <a:cubicBezTo>
                    <a:pt x="537" y="428"/>
                    <a:pt x="537" y="427"/>
                    <a:pt x="537" y="427"/>
                  </a:cubicBezTo>
                  <a:cubicBezTo>
                    <a:pt x="577" y="444"/>
                    <a:pt x="577" y="444"/>
                    <a:pt x="577" y="444"/>
                  </a:cubicBezTo>
                  <a:cubicBezTo>
                    <a:pt x="572" y="453"/>
                    <a:pt x="568" y="462"/>
                    <a:pt x="563" y="47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43"/>
            <p:cNvSpPr>
              <a:spLocks noEditPoints="1"/>
            </p:cNvSpPr>
            <p:nvPr/>
          </p:nvSpPr>
          <p:spPr bwMode="auto">
            <a:xfrm>
              <a:off x="5718821" y="4771564"/>
              <a:ext cx="788569" cy="786126"/>
            </a:xfrm>
            <a:custGeom>
              <a:avLst/>
              <a:gdLst>
                <a:gd name="T0" fmla="*/ 140 w 409"/>
                <a:gd name="T1" fmla="*/ 29 h 408"/>
                <a:gd name="T2" fmla="*/ 109 w 409"/>
                <a:gd name="T3" fmla="*/ 44 h 408"/>
                <a:gd name="T4" fmla="*/ 81 w 409"/>
                <a:gd name="T5" fmla="*/ 64 h 408"/>
                <a:gd name="T6" fmla="*/ 58 w 409"/>
                <a:gd name="T7" fmla="*/ 89 h 408"/>
                <a:gd name="T8" fmla="*/ 39 w 409"/>
                <a:gd name="T9" fmla="*/ 118 h 408"/>
                <a:gd name="T10" fmla="*/ 26 w 409"/>
                <a:gd name="T11" fmla="*/ 150 h 408"/>
                <a:gd name="T12" fmla="*/ 19 w 409"/>
                <a:gd name="T13" fmla="*/ 184 h 408"/>
                <a:gd name="T14" fmla="*/ 19 w 409"/>
                <a:gd name="T15" fmla="*/ 218 h 408"/>
                <a:gd name="T16" fmla="*/ 25 w 409"/>
                <a:gd name="T17" fmla="*/ 252 h 408"/>
                <a:gd name="T18" fmla="*/ 36 w 409"/>
                <a:gd name="T19" fmla="*/ 284 h 408"/>
                <a:gd name="T20" fmla="*/ 54 w 409"/>
                <a:gd name="T21" fmla="*/ 314 h 408"/>
                <a:gd name="T22" fmla="*/ 77 w 409"/>
                <a:gd name="T23" fmla="*/ 340 h 408"/>
                <a:gd name="T24" fmla="*/ 104 w 409"/>
                <a:gd name="T25" fmla="*/ 361 h 408"/>
                <a:gd name="T26" fmla="*/ 134 w 409"/>
                <a:gd name="T27" fmla="*/ 377 h 408"/>
                <a:gd name="T28" fmla="*/ 167 w 409"/>
                <a:gd name="T29" fmla="*/ 387 h 408"/>
                <a:gd name="T30" fmla="*/ 201 w 409"/>
                <a:gd name="T31" fmla="*/ 391 h 408"/>
                <a:gd name="T32" fmla="*/ 236 w 409"/>
                <a:gd name="T33" fmla="*/ 388 h 408"/>
                <a:gd name="T34" fmla="*/ 269 w 409"/>
                <a:gd name="T35" fmla="*/ 379 h 408"/>
                <a:gd name="T36" fmla="*/ 300 w 409"/>
                <a:gd name="T37" fmla="*/ 364 h 408"/>
                <a:gd name="T38" fmla="*/ 328 w 409"/>
                <a:gd name="T39" fmla="*/ 344 h 408"/>
                <a:gd name="T40" fmla="*/ 351 w 409"/>
                <a:gd name="T41" fmla="*/ 319 h 408"/>
                <a:gd name="T42" fmla="*/ 370 w 409"/>
                <a:gd name="T43" fmla="*/ 290 h 408"/>
                <a:gd name="T44" fmla="*/ 383 w 409"/>
                <a:gd name="T45" fmla="*/ 258 h 408"/>
                <a:gd name="T46" fmla="*/ 390 w 409"/>
                <a:gd name="T47" fmla="*/ 225 h 408"/>
                <a:gd name="T48" fmla="*/ 390 w 409"/>
                <a:gd name="T49" fmla="*/ 190 h 408"/>
                <a:gd name="T50" fmla="*/ 385 w 409"/>
                <a:gd name="T51" fmla="*/ 156 h 408"/>
                <a:gd name="T52" fmla="*/ 373 w 409"/>
                <a:gd name="T53" fmla="*/ 124 h 408"/>
                <a:gd name="T54" fmla="*/ 355 w 409"/>
                <a:gd name="T55" fmla="*/ 95 h 408"/>
                <a:gd name="T56" fmla="*/ 332 w 409"/>
                <a:gd name="T57" fmla="*/ 69 h 408"/>
                <a:gd name="T58" fmla="*/ 305 w 409"/>
                <a:gd name="T59" fmla="*/ 48 h 408"/>
                <a:gd name="T60" fmla="*/ 275 w 409"/>
                <a:gd name="T61" fmla="*/ 32 h 408"/>
                <a:gd name="T62" fmla="*/ 242 w 409"/>
                <a:gd name="T63" fmla="*/ 22 h 408"/>
                <a:gd name="T64" fmla="*/ 208 w 409"/>
                <a:gd name="T65" fmla="*/ 18 h 408"/>
                <a:gd name="T66" fmla="*/ 174 w 409"/>
                <a:gd name="T67" fmla="*/ 21 h 408"/>
                <a:gd name="T68" fmla="*/ 179 w 409"/>
                <a:gd name="T69" fmla="*/ 124 h 408"/>
                <a:gd name="T70" fmla="*/ 124 w 409"/>
                <a:gd name="T71" fmla="*/ 230 h 408"/>
                <a:gd name="T72" fmla="*/ 316 w 409"/>
                <a:gd name="T73" fmla="*/ 288 h 408"/>
                <a:gd name="T74" fmla="*/ 74 w 409"/>
                <a:gd name="T75" fmla="*/ 288 h 408"/>
                <a:gd name="T76" fmla="*/ 120 w 409"/>
                <a:gd name="T77" fmla="*/ 265 h 408"/>
                <a:gd name="T78" fmla="*/ 309 w 409"/>
                <a:gd name="T79" fmla="*/ 89 h 408"/>
                <a:gd name="T80" fmla="*/ 336 w 409"/>
                <a:gd name="T81" fmla="*/ 252 h 408"/>
                <a:gd name="T82" fmla="*/ 304 w 409"/>
                <a:gd name="T83" fmla="*/ 173 h 408"/>
                <a:gd name="T84" fmla="*/ 289 w 409"/>
                <a:gd name="T85" fmla="*/ 93 h 408"/>
                <a:gd name="T86" fmla="*/ 252 w 409"/>
                <a:gd name="T87" fmla="*/ 73 h 408"/>
                <a:gd name="T88" fmla="*/ 173 w 409"/>
                <a:gd name="T89" fmla="*/ 104 h 408"/>
                <a:gd name="T90" fmla="*/ 67 w 409"/>
                <a:gd name="T91" fmla="*/ 229 h 408"/>
                <a:gd name="T92" fmla="*/ 244 w 409"/>
                <a:gd name="T93" fmla="*/ 5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9" h="408">
                  <a:moveTo>
                    <a:pt x="157" y="24"/>
                  </a:moveTo>
                  <a:cubicBezTo>
                    <a:pt x="143" y="9"/>
                    <a:pt x="143" y="9"/>
                    <a:pt x="143" y="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39" y="37"/>
                    <a:pt x="131" y="40"/>
                    <a:pt x="125" y="3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0" y="52"/>
                    <a:pt x="102" y="57"/>
                    <a:pt x="95" y="53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3" y="72"/>
                    <a:pt x="76" y="78"/>
                    <a:pt x="69" y="76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1" y="96"/>
                    <a:pt x="55" y="104"/>
                    <a:pt x="4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3" y="125"/>
                    <a:pt x="40" y="133"/>
                    <a:pt x="32" y="134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32" y="155"/>
                    <a:pt x="29" y="164"/>
                    <a:pt x="22" y="167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26" y="188"/>
                    <a:pt x="25" y="197"/>
                    <a:pt x="18" y="20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6" y="221"/>
                    <a:pt x="27" y="230"/>
                    <a:pt x="21" y="235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32" y="254"/>
                    <a:pt x="35" y="263"/>
                    <a:pt x="30" y="268"/>
                  </a:cubicBezTo>
                  <a:cubicBezTo>
                    <a:pt x="16" y="283"/>
                    <a:pt x="16" y="283"/>
                    <a:pt x="16" y="283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44" y="285"/>
                    <a:pt x="48" y="293"/>
                    <a:pt x="44" y="299"/>
                  </a:cubicBezTo>
                  <a:cubicBezTo>
                    <a:pt x="34" y="317"/>
                    <a:pt x="34" y="317"/>
                    <a:pt x="34" y="317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61" y="313"/>
                    <a:pt x="67" y="320"/>
                    <a:pt x="65" y="327"/>
                  </a:cubicBezTo>
                  <a:cubicBezTo>
                    <a:pt x="57" y="346"/>
                    <a:pt x="57" y="346"/>
                    <a:pt x="57" y="346"/>
                  </a:cubicBezTo>
                  <a:cubicBezTo>
                    <a:pt x="77" y="340"/>
                    <a:pt x="77" y="340"/>
                    <a:pt x="77" y="340"/>
                  </a:cubicBezTo>
                  <a:cubicBezTo>
                    <a:pt x="84" y="337"/>
                    <a:pt x="91" y="343"/>
                    <a:pt x="89" y="351"/>
                  </a:cubicBezTo>
                  <a:cubicBezTo>
                    <a:pt x="86" y="371"/>
                    <a:pt x="86" y="371"/>
                    <a:pt x="86" y="371"/>
                  </a:cubicBezTo>
                  <a:cubicBezTo>
                    <a:pt x="104" y="361"/>
                    <a:pt x="104" y="361"/>
                    <a:pt x="104" y="361"/>
                  </a:cubicBezTo>
                  <a:cubicBezTo>
                    <a:pt x="110" y="357"/>
                    <a:pt x="118" y="362"/>
                    <a:pt x="118" y="369"/>
                  </a:cubicBezTo>
                  <a:cubicBezTo>
                    <a:pt x="119" y="390"/>
                    <a:pt x="119" y="390"/>
                    <a:pt x="119" y="390"/>
                  </a:cubicBezTo>
                  <a:cubicBezTo>
                    <a:pt x="134" y="377"/>
                    <a:pt x="134" y="377"/>
                    <a:pt x="134" y="377"/>
                  </a:cubicBezTo>
                  <a:cubicBezTo>
                    <a:pt x="140" y="372"/>
                    <a:pt x="149" y="375"/>
                    <a:pt x="150" y="382"/>
                  </a:cubicBezTo>
                  <a:cubicBezTo>
                    <a:pt x="154" y="402"/>
                    <a:pt x="154" y="402"/>
                    <a:pt x="154" y="402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2" y="381"/>
                    <a:pt x="181" y="383"/>
                    <a:pt x="184" y="389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205" y="384"/>
                    <a:pt x="214" y="384"/>
                    <a:pt x="218" y="390"/>
                  </a:cubicBezTo>
                  <a:cubicBezTo>
                    <a:pt x="229" y="407"/>
                    <a:pt x="229" y="407"/>
                    <a:pt x="229" y="407"/>
                  </a:cubicBezTo>
                  <a:cubicBezTo>
                    <a:pt x="236" y="388"/>
                    <a:pt x="236" y="388"/>
                    <a:pt x="236" y="388"/>
                  </a:cubicBezTo>
                  <a:cubicBezTo>
                    <a:pt x="238" y="381"/>
                    <a:pt x="247" y="379"/>
                    <a:pt x="252" y="384"/>
                  </a:cubicBezTo>
                  <a:cubicBezTo>
                    <a:pt x="266" y="399"/>
                    <a:pt x="266" y="399"/>
                    <a:pt x="266" y="399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70" y="372"/>
                    <a:pt x="278" y="368"/>
                    <a:pt x="284" y="373"/>
                  </a:cubicBezTo>
                  <a:cubicBezTo>
                    <a:pt x="301" y="385"/>
                    <a:pt x="301" y="385"/>
                    <a:pt x="301" y="385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00" y="357"/>
                    <a:pt x="307" y="352"/>
                    <a:pt x="314" y="355"/>
                  </a:cubicBezTo>
                  <a:cubicBezTo>
                    <a:pt x="332" y="364"/>
                    <a:pt x="332" y="364"/>
                    <a:pt x="332" y="364"/>
                  </a:cubicBezTo>
                  <a:cubicBezTo>
                    <a:pt x="328" y="344"/>
                    <a:pt x="328" y="344"/>
                    <a:pt x="328" y="344"/>
                  </a:cubicBezTo>
                  <a:cubicBezTo>
                    <a:pt x="326" y="337"/>
                    <a:pt x="333" y="330"/>
                    <a:pt x="340" y="332"/>
                  </a:cubicBezTo>
                  <a:cubicBezTo>
                    <a:pt x="359" y="338"/>
                    <a:pt x="359" y="338"/>
                    <a:pt x="359" y="338"/>
                  </a:cubicBezTo>
                  <a:cubicBezTo>
                    <a:pt x="351" y="319"/>
                    <a:pt x="351" y="319"/>
                    <a:pt x="351" y="319"/>
                  </a:cubicBezTo>
                  <a:cubicBezTo>
                    <a:pt x="348" y="312"/>
                    <a:pt x="354" y="305"/>
                    <a:pt x="361" y="305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370" y="290"/>
                    <a:pt x="370" y="290"/>
                    <a:pt x="370" y="290"/>
                  </a:cubicBezTo>
                  <a:cubicBezTo>
                    <a:pt x="366" y="284"/>
                    <a:pt x="370" y="276"/>
                    <a:pt x="377" y="275"/>
                  </a:cubicBezTo>
                  <a:cubicBezTo>
                    <a:pt x="397" y="273"/>
                    <a:pt x="397" y="273"/>
                    <a:pt x="397" y="273"/>
                  </a:cubicBezTo>
                  <a:cubicBezTo>
                    <a:pt x="383" y="258"/>
                    <a:pt x="383" y="258"/>
                    <a:pt x="383" y="258"/>
                  </a:cubicBezTo>
                  <a:cubicBezTo>
                    <a:pt x="378" y="253"/>
                    <a:pt x="380" y="244"/>
                    <a:pt x="387" y="242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390" y="225"/>
                    <a:pt x="390" y="225"/>
                    <a:pt x="390" y="225"/>
                  </a:cubicBezTo>
                  <a:cubicBezTo>
                    <a:pt x="384" y="220"/>
                    <a:pt x="384" y="211"/>
                    <a:pt x="391" y="208"/>
                  </a:cubicBezTo>
                  <a:cubicBezTo>
                    <a:pt x="409" y="199"/>
                    <a:pt x="409" y="199"/>
                    <a:pt x="409" y="199"/>
                  </a:cubicBezTo>
                  <a:cubicBezTo>
                    <a:pt x="390" y="190"/>
                    <a:pt x="390" y="190"/>
                    <a:pt x="390" y="190"/>
                  </a:cubicBezTo>
                  <a:cubicBezTo>
                    <a:pt x="384" y="187"/>
                    <a:pt x="382" y="178"/>
                    <a:pt x="388" y="174"/>
                  </a:cubicBezTo>
                  <a:cubicBezTo>
                    <a:pt x="404" y="161"/>
                    <a:pt x="404" y="161"/>
                    <a:pt x="404" y="161"/>
                  </a:cubicBezTo>
                  <a:cubicBezTo>
                    <a:pt x="385" y="156"/>
                    <a:pt x="385" y="156"/>
                    <a:pt x="385" y="156"/>
                  </a:cubicBezTo>
                  <a:cubicBezTo>
                    <a:pt x="377" y="155"/>
                    <a:pt x="375" y="146"/>
                    <a:pt x="380" y="140"/>
                  </a:cubicBezTo>
                  <a:cubicBezTo>
                    <a:pt x="393" y="125"/>
                    <a:pt x="393" y="125"/>
                    <a:pt x="393" y="125"/>
                  </a:cubicBezTo>
                  <a:cubicBezTo>
                    <a:pt x="373" y="124"/>
                    <a:pt x="373" y="124"/>
                    <a:pt x="373" y="124"/>
                  </a:cubicBezTo>
                  <a:cubicBezTo>
                    <a:pt x="365" y="124"/>
                    <a:pt x="361" y="116"/>
                    <a:pt x="365" y="109"/>
                  </a:cubicBezTo>
                  <a:cubicBezTo>
                    <a:pt x="375" y="92"/>
                    <a:pt x="375" y="92"/>
                    <a:pt x="375" y="92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48" y="96"/>
                    <a:pt x="342" y="88"/>
                    <a:pt x="345" y="81"/>
                  </a:cubicBezTo>
                  <a:cubicBezTo>
                    <a:pt x="352" y="62"/>
                    <a:pt x="352" y="62"/>
                    <a:pt x="352" y="62"/>
                  </a:cubicBezTo>
                  <a:cubicBezTo>
                    <a:pt x="332" y="69"/>
                    <a:pt x="332" y="69"/>
                    <a:pt x="332" y="69"/>
                  </a:cubicBezTo>
                  <a:cubicBezTo>
                    <a:pt x="325" y="71"/>
                    <a:pt x="318" y="65"/>
                    <a:pt x="320" y="58"/>
                  </a:cubicBezTo>
                  <a:cubicBezTo>
                    <a:pt x="323" y="38"/>
                    <a:pt x="323" y="38"/>
                    <a:pt x="323" y="38"/>
                  </a:cubicBezTo>
                  <a:cubicBezTo>
                    <a:pt x="305" y="48"/>
                    <a:pt x="305" y="48"/>
                    <a:pt x="305" y="48"/>
                  </a:cubicBezTo>
                  <a:cubicBezTo>
                    <a:pt x="299" y="51"/>
                    <a:pt x="291" y="47"/>
                    <a:pt x="291" y="3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75" y="32"/>
                    <a:pt x="275" y="32"/>
                    <a:pt x="275" y="32"/>
                  </a:cubicBezTo>
                  <a:cubicBezTo>
                    <a:pt x="269" y="36"/>
                    <a:pt x="260" y="33"/>
                    <a:pt x="259" y="2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37" y="27"/>
                    <a:pt x="228" y="26"/>
                    <a:pt x="225" y="19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8" y="18"/>
                    <a:pt x="208" y="18"/>
                    <a:pt x="208" y="18"/>
                  </a:cubicBezTo>
                  <a:cubicBezTo>
                    <a:pt x="204" y="24"/>
                    <a:pt x="195" y="25"/>
                    <a:pt x="191" y="1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8"/>
                    <a:pt x="162" y="30"/>
                    <a:pt x="157" y="24"/>
                  </a:cubicBezTo>
                  <a:close/>
                  <a:moveTo>
                    <a:pt x="124" y="230"/>
                  </a:moveTo>
                  <a:cubicBezTo>
                    <a:pt x="110" y="185"/>
                    <a:pt x="135" y="138"/>
                    <a:pt x="179" y="124"/>
                  </a:cubicBezTo>
                  <a:cubicBezTo>
                    <a:pt x="224" y="110"/>
                    <a:pt x="271" y="134"/>
                    <a:pt x="285" y="179"/>
                  </a:cubicBezTo>
                  <a:cubicBezTo>
                    <a:pt x="299" y="223"/>
                    <a:pt x="274" y="271"/>
                    <a:pt x="230" y="285"/>
                  </a:cubicBezTo>
                  <a:cubicBezTo>
                    <a:pt x="185" y="299"/>
                    <a:pt x="138" y="274"/>
                    <a:pt x="124" y="230"/>
                  </a:cubicBezTo>
                  <a:close/>
                  <a:moveTo>
                    <a:pt x="278" y="279"/>
                  </a:moveTo>
                  <a:cubicBezTo>
                    <a:pt x="282" y="275"/>
                    <a:pt x="288" y="274"/>
                    <a:pt x="293" y="276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24" y="292"/>
                    <a:pt x="326" y="302"/>
                    <a:pt x="320" y="308"/>
                  </a:cubicBezTo>
                  <a:cubicBezTo>
                    <a:pt x="302" y="328"/>
                    <a:pt x="279" y="344"/>
                    <a:pt x="251" y="352"/>
                  </a:cubicBezTo>
                  <a:cubicBezTo>
                    <a:pt x="183" y="374"/>
                    <a:pt x="110" y="346"/>
                    <a:pt x="74" y="288"/>
                  </a:cubicBezTo>
                  <a:cubicBezTo>
                    <a:pt x="69" y="281"/>
                    <a:pt x="72" y="271"/>
                    <a:pt x="81" y="268"/>
                  </a:cubicBezTo>
                  <a:cubicBezTo>
                    <a:pt x="105" y="261"/>
                    <a:pt x="105" y="261"/>
                    <a:pt x="105" y="261"/>
                  </a:cubicBezTo>
                  <a:cubicBezTo>
                    <a:pt x="110" y="259"/>
                    <a:pt x="116" y="261"/>
                    <a:pt x="120" y="265"/>
                  </a:cubicBezTo>
                  <a:cubicBezTo>
                    <a:pt x="145" y="301"/>
                    <a:pt x="192" y="318"/>
                    <a:pt x="236" y="304"/>
                  </a:cubicBezTo>
                  <a:cubicBezTo>
                    <a:pt x="252" y="299"/>
                    <a:pt x="267" y="290"/>
                    <a:pt x="278" y="279"/>
                  </a:cubicBezTo>
                  <a:close/>
                  <a:moveTo>
                    <a:pt x="309" y="89"/>
                  </a:moveTo>
                  <a:cubicBezTo>
                    <a:pt x="329" y="107"/>
                    <a:pt x="344" y="130"/>
                    <a:pt x="353" y="158"/>
                  </a:cubicBezTo>
                  <a:cubicBezTo>
                    <a:pt x="362" y="187"/>
                    <a:pt x="362" y="216"/>
                    <a:pt x="355" y="244"/>
                  </a:cubicBezTo>
                  <a:cubicBezTo>
                    <a:pt x="353" y="252"/>
                    <a:pt x="344" y="256"/>
                    <a:pt x="336" y="252"/>
                  </a:cubicBezTo>
                  <a:cubicBezTo>
                    <a:pt x="314" y="240"/>
                    <a:pt x="314" y="240"/>
                    <a:pt x="314" y="240"/>
                  </a:cubicBezTo>
                  <a:cubicBezTo>
                    <a:pt x="309" y="238"/>
                    <a:pt x="306" y="232"/>
                    <a:pt x="307" y="226"/>
                  </a:cubicBezTo>
                  <a:cubicBezTo>
                    <a:pt x="311" y="209"/>
                    <a:pt x="310" y="191"/>
                    <a:pt x="304" y="173"/>
                  </a:cubicBezTo>
                  <a:cubicBezTo>
                    <a:pt x="299" y="156"/>
                    <a:pt x="290" y="142"/>
                    <a:pt x="279" y="131"/>
                  </a:cubicBezTo>
                  <a:cubicBezTo>
                    <a:pt x="275" y="127"/>
                    <a:pt x="274" y="121"/>
                    <a:pt x="277" y="116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85"/>
                    <a:pt x="302" y="83"/>
                    <a:pt x="309" y="89"/>
                  </a:cubicBezTo>
                  <a:close/>
                  <a:moveTo>
                    <a:pt x="244" y="54"/>
                  </a:moveTo>
                  <a:cubicBezTo>
                    <a:pt x="252" y="56"/>
                    <a:pt x="256" y="65"/>
                    <a:pt x="252" y="73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38" y="100"/>
                    <a:pt x="232" y="103"/>
                    <a:pt x="227" y="102"/>
                  </a:cubicBezTo>
                  <a:cubicBezTo>
                    <a:pt x="209" y="98"/>
                    <a:pt x="191" y="99"/>
                    <a:pt x="173" y="104"/>
                  </a:cubicBezTo>
                  <a:cubicBezTo>
                    <a:pt x="127" y="119"/>
                    <a:pt x="98" y="163"/>
                    <a:pt x="100" y="209"/>
                  </a:cubicBezTo>
                  <a:cubicBezTo>
                    <a:pt x="100" y="215"/>
                    <a:pt x="96" y="220"/>
                    <a:pt x="91" y="222"/>
                  </a:cubicBezTo>
                  <a:cubicBezTo>
                    <a:pt x="67" y="229"/>
                    <a:pt x="67" y="229"/>
                    <a:pt x="67" y="229"/>
                  </a:cubicBezTo>
                  <a:cubicBezTo>
                    <a:pt x="59" y="232"/>
                    <a:pt x="51" y="226"/>
                    <a:pt x="50" y="218"/>
                  </a:cubicBezTo>
                  <a:cubicBezTo>
                    <a:pt x="43" y="147"/>
                    <a:pt x="87" y="78"/>
                    <a:pt x="158" y="56"/>
                  </a:cubicBezTo>
                  <a:cubicBezTo>
                    <a:pt x="187" y="47"/>
                    <a:pt x="217" y="47"/>
                    <a:pt x="244" y="5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6562789" y="4812296"/>
              <a:ext cx="873292" cy="870848"/>
            </a:xfrm>
            <a:custGeom>
              <a:avLst/>
              <a:gdLst>
                <a:gd name="T0" fmla="*/ 446 w 453"/>
                <a:gd name="T1" fmla="*/ 172 h 452"/>
                <a:gd name="T2" fmla="*/ 407 w 453"/>
                <a:gd name="T3" fmla="*/ 167 h 452"/>
                <a:gd name="T4" fmla="*/ 394 w 453"/>
                <a:gd name="T5" fmla="*/ 151 h 452"/>
                <a:gd name="T6" fmla="*/ 419 w 453"/>
                <a:gd name="T7" fmla="*/ 122 h 452"/>
                <a:gd name="T8" fmla="*/ 396 w 453"/>
                <a:gd name="T9" fmla="*/ 76 h 452"/>
                <a:gd name="T10" fmla="*/ 360 w 453"/>
                <a:gd name="T11" fmla="*/ 89 h 452"/>
                <a:gd name="T12" fmla="*/ 334 w 453"/>
                <a:gd name="T13" fmla="*/ 76 h 452"/>
                <a:gd name="T14" fmla="*/ 340 w 453"/>
                <a:gd name="T15" fmla="*/ 40 h 452"/>
                <a:gd name="T16" fmla="*/ 297 w 453"/>
                <a:gd name="T17" fmla="*/ 12 h 452"/>
                <a:gd name="T18" fmla="*/ 274 w 453"/>
                <a:gd name="T19" fmla="*/ 39 h 452"/>
                <a:gd name="T20" fmla="*/ 238 w 453"/>
                <a:gd name="T21" fmla="*/ 41 h 452"/>
                <a:gd name="T22" fmla="*/ 225 w 453"/>
                <a:gd name="T23" fmla="*/ 8 h 452"/>
                <a:gd name="T24" fmla="*/ 173 w 453"/>
                <a:gd name="T25" fmla="*/ 7 h 452"/>
                <a:gd name="T26" fmla="*/ 168 w 453"/>
                <a:gd name="T27" fmla="*/ 41 h 452"/>
                <a:gd name="T28" fmla="*/ 150 w 453"/>
                <a:gd name="T29" fmla="*/ 56 h 452"/>
                <a:gd name="T30" fmla="*/ 123 w 453"/>
                <a:gd name="T31" fmla="*/ 34 h 452"/>
                <a:gd name="T32" fmla="*/ 77 w 453"/>
                <a:gd name="T33" fmla="*/ 57 h 452"/>
                <a:gd name="T34" fmla="*/ 88 w 453"/>
                <a:gd name="T35" fmla="*/ 90 h 452"/>
                <a:gd name="T36" fmla="*/ 75 w 453"/>
                <a:gd name="T37" fmla="*/ 117 h 452"/>
                <a:gd name="T38" fmla="*/ 41 w 453"/>
                <a:gd name="T39" fmla="*/ 112 h 452"/>
                <a:gd name="T40" fmla="*/ 12 w 453"/>
                <a:gd name="T41" fmla="*/ 155 h 452"/>
                <a:gd name="T42" fmla="*/ 40 w 453"/>
                <a:gd name="T43" fmla="*/ 178 h 452"/>
                <a:gd name="T44" fmla="*/ 42 w 453"/>
                <a:gd name="T45" fmla="*/ 214 h 452"/>
                <a:gd name="T46" fmla="*/ 9 w 453"/>
                <a:gd name="T47" fmla="*/ 228 h 452"/>
                <a:gd name="T48" fmla="*/ 7 w 453"/>
                <a:gd name="T49" fmla="*/ 279 h 452"/>
                <a:gd name="T50" fmla="*/ 44 w 453"/>
                <a:gd name="T51" fmla="*/ 284 h 452"/>
                <a:gd name="T52" fmla="*/ 58 w 453"/>
                <a:gd name="T53" fmla="*/ 301 h 452"/>
                <a:gd name="T54" fmla="*/ 35 w 453"/>
                <a:gd name="T55" fmla="*/ 329 h 452"/>
                <a:gd name="T56" fmla="*/ 58 w 453"/>
                <a:gd name="T57" fmla="*/ 375 h 452"/>
                <a:gd name="T58" fmla="*/ 94 w 453"/>
                <a:gd name="T59" fmla="*/ 362 h 452"/>
                <a:gd name="T60" fmla="*/ 119 w 453"/>
                <a:gd name="T61" fmla="*/ 374 h 452"/>
                <a:gd name="T62" fmla="*/ 113 w 453"/>
                <a:gd name="T63" fmla="*/ 411 h 452"/>
                <a:gd name="T64" fmla="*/ 156 w 453"/>
                <a:gd name="T65" fmla="*/ 440 h 452"/>
                <a:gd name="T66" fmla="*/ 181 w 453"/>
                <a:gd name="T67" fmla="*/ 409 h 452"/>
                <a:gd name="T68" fmla="*/ 214 w 453"/>
                <a:gd name="T69" fmla="*/ 406 h 452"/>
                <a:gd name="T70" fmla="*/ 228 w 453"/>
                <a:gd name="T71" fmla="*/ 443 h 452"/>
                <a:gd name="T72" fmla="*/ 280 w 453"/>
                <a:gd name="T73" fmla="*/ 445 h 452"/>
                <a:gd name="T74" fmla="*/ 285 w 453"/>
                <a:gd name="T75" fmla="*/ 405 h 452"/>
                <a:gd name="T76" fmla="*/ 300 w 453"/>
                <a:gd name="T77" fmla="*/ 391 h 452"/>
                <a:gd name="T78" fmla="*/ 330 w 453"/>
                <a:gd name="T79" fmla="*/ 418 h 452"/>
                <a:gd name="T80" fmla="*/ 376 w 453"/>
                <a:gd name="T81" fmla="*/ 395 h 452"/>
                <a:gd name="T82" fmla="*/ 362 w 453"/>
                <a:gd name="T83" fmla="*/ 357 h 452"/>
                <a:gd name="T84" fmla="*/ 373 w 453"/>
                <a:gd name="T85" fmla="*/ 332 h 452"/>
                <a:gd name="T86" fmla="*/ 412 w 453"/>
                <a:gd name="T87" fmla="*/ 340 h 452"/>
                <a:gd name="T88" fmla="*/ 441 w 453"/>
                <a:gd name="T89" fmla="*/ 297 h 452"/>
                <a:gd name="T90" fmla="*/ 409 w 453"/>
                <a:gd name="T91" fmla="*/ 271 h 452"/>
                <a:gd name="T92" fmla="*/ 408 w 453"/>
                <a:gd name="T93" fmla="*/ 238 h 452"/>
                <a:gd name="T94" fmla="*/ 444 w 453"/>
                <a:gd name="T95" fmla="*/ 224 h 452"/>
                <a:gd name="T96" fmla="*/ 315 w 453"/>
                <a:gd name="T97" fmla="*/ 351 h 452"/>
                <a:gd name="T98" fmla="*/ 134 w 453"/>
                <a:gd name="T99" fmla="*/ 105 h 452"/>
                <a:gd name="T100" fmla="*/ 315 w 453"/>
                <a:gd name="T101" fmla="*/ 35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3" h="452">
                  <a:moveTo>
                    <a:pt x="452" y="213"/>
                  </a:moveTo>
                  <a:cubicBezTo>
                    <a:pt x="446" y="172"/>
                    <a:pt x="446" y="172"/>
                    <a:pt x="446" y="172"/>
                  </a:cubicBezTo>
                  <a:cubicBezTo>
                    <a:pt x="445" y="167"/>
                    <a:pt x="440" y="164"/>
                    <a:pt x="435" y="164"/>
                  </a:cubicBezTo>
                  <a:cubicBezTo>
                    <a:pt x="407" y="167"/>
                    <a:pt x="407" y="167"/>
                    <a:pt x="407" y="167"/>
                  </a:cubicBezTo>
                  <a:cubicBezTo>
                    <a:pt x="403" y="168"/>
                    <a:pt x="399" y="165"/>
                    <a:pt x="397" y="161"/>
                  </a:cubicBezTo>
                  <a:cubicBezTo>
                    <a:pt x="396" y="158"/>
                    <a:pt x="395" y="154"/>
                    <a:pt x="394" y="151"/>
                  </a:cubicBezTo>
                  <a:cubicBezTo>
                    <a:pt x="392" y="147"/>
                    <a:pt x="393" y="143"/>
                    <a:pt x="396" y="140"/>
                  </a:cubicBezTo>
                  <a:cubicBezTo>
                    <a:pt x="419" y="122"/>
                    <a:pt x="419" y="122"/>
                    <a:pt x="419" y="122"/>
                  </a:cubicBezTo>
                  <a:cubicBezTo>
                    <a:pt x="423" y="119"/>
                    <a:pt x="423" y="113"/>
                    <a:pt x="420" y="109"/>
                  </a:cubicBezTo>
                  <a:cubicBezTo>
                    <a:pt x="396" y="76"/>
                    <a:pt x="396" y="76"/>
                    <a:pt x="396" y="76"/>
                  </a:cubicBezTo>
                  <a:cubicBezTo>
                    <a:pt x="393" y="72"/>
                    <a:pt x="387" y="71"/>
                    <a:pt x="383" y="73"/>
                  </a:cubicBezTo>
                  <a:cubicBezTo>
                    <a:pt x="360" y="89"/>
                    <a:pt x="360" y="89"/>
                    <a:pt x="360" y="89"/>
                  </a:cubicBezTo>
                  <a:cubicBezTo>
                    <a:pt x="357" y="91"/>
                    <a:pt x="352" y="91"/>
                    <a:pt x="349" y="88"/>
                  </a:cubicBezTo>
                  <a:cubicBezTo>
                    <a:pt x="344" y="84"/>
                    <a:pt x="339" y="80"/>
                    <a:pt x="334" y="76"/>
                  </a:cubicBezTo>
                  <a:cubicBezTo>
                    <a:pt x="331" y="73"/>
                    <a:pt x="329" y="69"/>
                    <a:pt x="331" y="65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2" y="35"/>
                    <a:pt x="340" y="30"/>
                    <a:pt x="335" y="28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3" y="9"/>
                    <a:pt x="287" y="11"/>
                    <a:pt x="285" y="16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2" y="43"/>
                    <a:pt x="268" y="45"/>
                    <a:pt x="263" y="44"/>
                  </a:cubicBezTo>
                  <a:cubicBezTo>
                    <a:pt x="255" y="42"/>
                    <a:pt x="247" y="41"/>
                    <a:pt x="238" y="41"/>
                  </a:cubicBezTo>
                  <a:cubicBezTo>
                    <a:pt x="234" y="40"/>
                    <a:pt x="230" y="37"/>
                    <a:pt x="229" y="33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3"/>
                    <a:pt x="219" y="0"/>
                    <a:pt x="214" y="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68" y="7"/>
                    <a:pt x="164" y="12"/>
                    <a:pt x="165" y="17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6"/>
                    <a:pt x="165" y="50"/>
                    <a:pt x="161" y="51"/>
                  </a:cubicBezTo>
                  <a:cubicBezTo>
                    <a:pt x="158" y="53"/>
                    <a:pt x="154" y="54"/>
                    <a:pt x="150" y="56"/>
                  </a:cubicBezTo>
                  <a:cubicBezTo>
                    <a:pt x="146" y="58"/>
                    <a:pt x="141" y="57"/>
                    <a:pt x="139" y="5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0" y="30"/>
                    <a:pt x="114" y="29"/>
                    <a:pt x="110" y="3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3" y="60"/>
                    <a:pt x="72" y="66"/>
                    <a:pt x="75" y="7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91" y="94"/>
                    <a:pt x="90" y="99"/>
                    <a:pt x="87" y="102"/>
                  </a:cubicBezTo>
                  <a:cubicBezTo>
                    <a:pt x="83" y="107"/>
                    <a:pt x="79" y="112"/>
                    <a:pt x="75" y="117"/>
                  </a:cubicBezTo>
                  <a:cubicBezTo>
                    <a:pt x="73" y="121"/>
                    <a:pt x="68" y="122"/>
                    <a:pt x="64" y="12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10"/>
                    <a:pt x="31" y="112"/>
                    <a:pt x="29" y="117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0" y="160"/>
                    <a:pt x="12" y="165"/>
                    <a:pt x="17" y="167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3" y="180"/>
                    <a:pt x="46" y="184"/>
                    <a:pt x="45" y="189"/>
                  </a:cubicBezTo>
                  <a:cubicBezTo>
                    <a:pt x="43" y="197"/>
                    <a:pt x="42" y="205"/>
                    <a:pt x="42" y="214"/>
                  </a:cubicBezTo>
                  <a:cubicBezTo>
                    <a:pt x="41" y="218"/>
                    <a:pt x="38" y="222"/>
                    <a:pt x="34" y="223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3"/>
                    <a:pt x="1" y="23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4"/>
                    <a:pt x="13" y="288"/>
                    <a:pt x="18" y="287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48" y="284"/>
                    <a:pt x="52" y="286"/>
                    <a:pt x="54" y="290"/>
                  </a:cubicBezTo>
                  <a:cubicBezTo>
                    <a:pt x="55" y="294"/>
                    <a:pt x="57" y="297"/>
                    <a:pt x="58" y="301"/>
                  </a:cubicBezTo>
                  <a:cubicBezTo>
                    <a:pt x="60" y="305"/>
                    <a:pt x="59" y="309"/>
                    <a:pt x="56" y="312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31" y="332"/>
                    <a:pt x="30" y="338"/>
                    <a:pt x="33" y="342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61" y="379"/>
                    <a:pt x="66" y="380"/>
                    <a:pt x="71" y="378"/>
                  </a:cubicBezTo>
                  <a:cubicBezTo>
                    <a:pt x="94" y="362"/>
                    <a:pt x="94" y="362"/>
                    <a:pt x="94" y="362"/>
                  </a:cubicBezTo>
                  <a:cubicBezTo>
                    <a:pt x="97" y="360"/>
                    <a:pt x="102" y="360"/>
                    <a:pt x="105" y="363"/>
                  </a:cubicBezTo>
                  <a:cubicBezTo>
                    <a:pt x="110" y="367"/>
                    <a:pt x="115" y="370"/>
                    <a:pt x="119" y="374"/>
                  </a:cubicBezTo>
                  <a:cubicBezTo>
                    <a:pt x="123" y="376"/>
                    <a:pt x="124" y="381"/>
                    <a:pt x="123" y="385"/>
                  </a:cubicBezTo>
                  <a:cubicBezTo>
                    <a:pt x="113" y="411"/>
                    <a:pt x="113" y="411"/>
                    <a:pt x="113" y="411"/>
                  </a:cubicBezTo>
                  <a:cubicBezTo>
                    <a:pt x="111" y="416"/>
                    <a:pt x="113" y="421"/>
                    <a:pt x="118" y="423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6" y="440"/>
                    <a:pt x="168" y="435"/>
                  </a:cubicBezTo>
                  <a:cubicBezTo>
                    <a:pt x="181" y="409"/>
                    <a:pt x="181" y="409"/>
                    <a:pt x="181" y="409"/>
                  </a:cubicBezTo>
                  <a:cubicBezTo>
                    <a:pt x="183" y="405"/>
                    <a:pt x="187" y="403"/>
                    <a:pt x="191" y="404"/>
                  </a:cubicBezTo>
                  <a:cubicBezTo>
                    <a:pt x="199" y="405"/>
                    <a:pt x="206" y="406"/>
                    <a:pt x="214" y="406"/>
                  </a:cubicBezTo>
                  <a:cubicBezTo>
                    <a:pt x="218" y="407"/>
                    <a:pt x="222" y="410"/>
                    <a:pt x="223" y="414"/>
                  </a:cubicBezTo>
                  <a:cubicBezTo>
                    <a:pt x="228" y="443"/>
                    <a:pt x="228" y="443"/>
                    <a:pt x="228" y="443"/>
                  </a:cubicBezTo>
                  <a:cubicBezTo>
                    <a:pt x="229" y="448"/>
                    <a:pt x="234" y="452"/>
                    <a:pt x="239" y="451"/>
                  </a:cubicBezTo>
                  <a:cubicBezTo>
                    <a:pt x="280" y="445"/>
                    <a:pt x="280" y="445"/>
                    <a:pt x="280" y="445"/>
                  </a:cubicBezTo>
                  <a:cubicBezTo>
                    <a:pt x="285" y="444"/>
                    <a:pt x="289" y="440"/>
                    <a:pt x="288" y="43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4" y="400"/>
                    <a:pt x="287" y="396"/>
                    <a:pt x="291" y="395"/>
                  </a:cubicBezTo>
                  <a:cubicBezTo>
                    <a:pt x="294" y="393"/>
                    <a:pt x="297" y="392"/>
                    <a:pt x="300" y="391"/>
                  </a:cubicBezTo>
                  <a:cubicBezTo>
                    <a:pt x="303" y="389"/>
                    <a:pt x="308" y="391"/>
                    <a:pt x="311" y="394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3" y="422"/>
                    <a:pt x="339" y="423"/>
                    <a:pt x="343" y="420"/>
                  </a:cubicBezTo>
                  <a:cubicBezTo>
                    <a:pt x="376" y="395"/>
                    <a:pt x="376" y="395"/>
                    <a:pt x="376" y="395"/>
                  </a:cubicBezTo>
                  <a:cubicBezTo>
                    <a:pt x="381" y="392"/>
                    <a:pt x="382" y="386"/>
                    <a:pt x="379" y="382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59" y="353"/>
                    <a:pt x="359" y="348"/>
                    <a:pt x="362" y="345"/>
                  </a:cubicBezTo>
                  <a:cubicBezTo>
                    <a:pt x="366" y="341"/>
                    <a:pt x="369" y="337"/>
                    <a:pt x="373" y="332"/>
                  </a:cubicBezTo>
                  <a:cubicBezTo>
                    <a:pt x="375" y="329"/>
                    <a:pt x="380" y="327"/>
                    <a:pt x="384" y="329"/>
                  </a:cubicBezTo>
                  <a:cubicBezTo>
                    <a:pt x="412" y="340"/>
                    <a:pt x="412" y="340"/>
                    <a:pt x="412" y="340"/>
                  </a:cubicBezTo>
                  <a:cubicBezTo>
                    <a:pt x="417" y="342"/>
                    <a:pt x="422" y="339"/>
                    <a:pt x="424" y="335"/>
                  </a:cubicBezTo>
                  <a:cubicBezTo>
                    <a:pt x="441" y="297"/>
                    <a:pt x="441" y="297"/>
                    <a:pt x="441" y="297"/>
                  </a:cubicBezTo>
                  <a:cubicBezTo>
                    <a:pt x="443" y="292"/>
                    <a:pt x="441" y="286"/>
                    <a:pt x="436" y="284"/>
                  </a:cubicBezTo>
                  <a:cubicBezTo>
                    <a:pt x="409" y="271"/>
                    <a:pt x="409" y="271"/>
                    <a:pt x="409" y="271"/>
                  </a:cubicBezTo>
                  <a:cubicBezTo>
                    <a:pt x="406" y="269"/>
                    <a:pt x="403" y="265"/>
                    <a:pt x="404" y="261"/>
                  </a:cubicBezTo>
                  <a:cubicBezTo>
                    <a:pt x="406" y="253"/>
                    <a:pt x="407" y="246"/>
                    <a:pt x="408" y="238"/>
                  </a:cubicBezTo>
                  <a:cubicBezTo>
                    <a:pt x="408" y="234"/>
                    <a:pt x="411" y="230"/>
                    <a:pt x="415" y="230"/>
                  </a:cubicBezTo>
                  <a:cubicBezTo>
                    <a:pt x="444" y="224"/>
                    <a:pt x="444" y="224"/>
                    <a:pt x="444" y="224"/>
                  </a:cubicBezTo>
                  <a:cubicBezTo>
                    <a:pt x="449" y="223"/>
                    <a:pt x="453" y="218"/>
                    <a:pt x="452" y="213"/>
                  </a:cubicBezTo>
                  <a:close/>
                  <a:moveTo>
                    <a:pt x="315" y="351"/>
                  </a:moveTo>
                  <a:cubicBezTo>
                    <a:pt x="247" y="400"/>
                    <a:pt x="151" y="386"/>
                    <a:pt x="101" y="318"/>
                  </a:cubicBezTo>
                  <a:cubicBezTo>
                    <a:pt x="52" y="250"/>
                    <a:pt x="66" y="155"/>
                    <a:pt x="134" y="105"/>
                  </a:cubicBezTo>
                  <a:cubicBezTo>
                    <a:pt x="202" y="55"/>
                    <a:pt x="297" y="70"/>
                    <a:pt x="347" y="138"/>
                  </a:cubicBezTo>
                  <a:cubicBezTo>
                    <a:pt x="397" y="205"/>
                    <a:pt x="382" y="301"/>
                    <a:pt x="315" y="3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0"/>
            <p:cNvSpPr>
              <a:spLocks noEditPoints="1"/>
            </p:cNvSpPr>
            <p:nvPr/>
          </p:nvSpPr>
          <p:spPr bwMode="auto">
            <a:xfrm>
              <a:off x="6688242" y="4945082"/>
              <a:ext cx="612608" cy="612607"/>
            </a:xfrm>
            <a:custGeom>
              <a:avLst/>
              <a:gdLst>
                <a:gd name="T0" fmla="*/ 76 w 318"/>
                <a:gd name="T1" fmla="*/ 46 h 318"/>
                <a:gd name="T2" fmla="*/ 46 w 318"/>
                <a:gd name="T3" fmla="*/ 242 h 318"/>
                <a:gd name="T4" fmla="*/ 242 w 318"/>
                <a:gd name="T5" fmla="*/ 272 h 318"/>
                <a:gd name="T6" fmla="*/ 272 w 318"/>
                <a:gd name="T7" fmla="*/ 76 h 318"/>
                <a:gd name="T8" fmla="*/ 76 w 318"/>
                <a:gd name="T9" fmla="*/ 46 h 318"/>
                <a:gd name="T10" fmla="*/ 233 w 318"/>
                <a:gd name="T11" fmla="*/ 259 h 318"/>
                <a:gd name="T12" fmla="*/ 59 w 318"/>
                <a:gd name="T13" fmla="*/ 232 h 318"/>
                <a:gd name="T14" fmla="*/ 86 w 318"/>
                <a:gd name="T15" fmla="*/ 59 h 318"/>
                <a:gd name="T16" fmla="*/ 259 w 318"/>
                <a:gd name="T17" fmla="*/ 85 h 318"/>
                <a:gd name="T18" fmla="*/ 233 w 318"/>
                <a:gd name="T19" fmla="*/ 25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76" y="46"/>
                  </a:moveTo>
                  <a:cubicBezTo>
                    <a:pt x="14" y="91"/>
                    <a:pt x="0" y="179"/>
                    <a:pt x="46" y="242"/>
                  </a:cubicBezTo>
                  <a:cubicBezTo>
                    <a:pt x="92" y="304"/>
                    <a:pt x="180" y="318"/>
                    <a:pt x="242" y="272"/>
                  </a:cubicBezTo>
                  <a:cubicBezTo>
                    <a:pt x="305" y="226"/>
                    <a:pt x="318" y="138"/>
                    <a:pt x="272" y="76"/>
                  </a:cubicBezTo>
                  <a:cubicBezTo>
                    <a:pt x="227" y="13"/>
                    <a:pt x="139" y="0"/>
                    <a:pt x="76" y="46"/>
                  </a:cubicBezTo>
                  <a:close/>
                  <a:moveTo>
                    <a:pt x="233" y="259"/>
                  </a:moveTo>
                  <a:cubicBezTo>
                    <a:pt x="177" y="299"/>
                    <a:pt x="100" y="287"/>
                    <a:pt x="59" y="232"/>
                  </a:cubicBezTo>
                  <a:cubicBezTo>
                    <a:pt x="19" y="177"/>
                    <a:pt x="31" y="99"/>
                    <a:pt x="86" y="59"/>
                  </a:cubicBezTo>
                  <a:cubicBezTo>
                    <a:pt x="141" y="18"/>
                    <a:pt x="219" y="30"/>
                    <a:pt x="259" y="85"/>
                  </a:cubicBezTo>
                  <a:cubicBezTo>
                    <a:pt x="300" y="141"/>
                    <a:pt x="288" y="218"/>
                    <a:pt x="233" y="25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45" name="Picture 60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913" y="4064458"/>
              <a:ext cx="131157" cy="30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Freeform 63"/>
            <p:cNvSpPr>
              <a:spLocks noEditPoints="1"/>
            </p:cNvSpPr>
            <p:nvPr/>
          </p:nvSpPr>
          <p:spPr bwMode="auto">
            <a:xfrm>
              <a:off x="5306616" y="2411557"/>
              <a:ext cx="1628463" cy="1627648"/>
            </a:xfrm>
            <a:custGeom>
              <a:avLst/>
              <a:gdLst>
                <a:gd name="T0" fmla="*/ 814 w 845"/>
                <a:gd name="T1" fmla="*/ 532 h 845"/>
                <a:gd name="T2" fmla="*/ 754 w 845"/>
                <a:gd name="T3" fmla="*/ 488 h 845"/>
                <a:gd name="T4" fmla="*/ 775 w 845"/>
                <a:gd name="T5" fmla="*/ 430 h 845"/>
                <a:gd name="T6" fmla="*/ 843 w 845"/>
                <a:gd name="T7" fmla="*/ 399 h 845"/>
                <a:gd name="T8" fmla="*/ 812 w 845"/>
                <a:gd name="T9" fmla="*/ 308 h 845"/>
                <a:gd name="T10" fmla="*/ 741 w 845"/>
                <a:gd name="T11" fmla="*/ 301 h 845"/>
                <a:gd name="T12" fmla="*/ 740 w 845"/>
                <a:gd name="T13" fmla="*/ 262 h 845"/>
                <a:gd name="T14" fmla="*/ 785 w 845"/>
                <a:gd name="T15" fmla="*/ 205 h 845"/>
                <a:gd name="T16" fmla="*/ 714 w 845"/>
                <a:gd name="T17" fmla="*/ 138 h 845"/>
                <a:gd name="T18" fmla="*/ 650 w 845"/>
                <a:gd name="T19" fmla="*/ 165 h 845"/>
                <a:gd name="T20" fmla="*/ 617 w 845"/>
                <a:gd name="T21" fmla="*/ 122 h 845"/>
                <a:gd name="T22" fmla="*/ 626 w 845"/>
                <a:gd name="T23" fmla="*/ 53 h 845"/>
                <a:gd name="T24" fmla="*/ 531 w 845"/>
                <a:gd name="T25" fmla="*/ 31 h 845"/>
                <a:gd name="T26" fmla="*/ 491 w 845"/>
                <a:gd name="T27" fmla="*/ 83 h 845"/>
                <a:gd name="T28" fmla="*/ 428 w 845"/>
                <a:gd name="T29" fmla="*/ 62 h 845"/>
                <a:gd name="T30" fmla="*/ 399 w 845"/>
                <a:gd name="T31" fmla="*/ 2 h 845"/>
                <a:gd name="T32" fmla="*/ 307 w 845"/>
                <a:gd name="T33" fmla="*/ 33 h 845"/>
                <a:gd name="T34" fmla="*/ 301 w 845"/>
                <a:gd name="T35" fmla="*/ 97 h 845"/>
                <a:gd name="T36" fmla="*/ 258 w 845"/>
                <a:gd name="T37" fmla="*/ 100 h 845"/>
                <a:gd name="T38" fmla="*/ 205 w 845"/>
                <a:gd name="T39" fmla="*/ 61 h 845"/>
                <a:gd name="T40" fmla="*/ 138 w 845"/>
                <a:gd name="T41" fmla="*/ 131 h 845"/>
                <a:gd name="T42" fmla="*/ 162 w 845"/>
                <a:gd name="T43" fmla="*/ 191 h 845"/>
                <a:gd name="T44" fmla="*/ 118 w 845"/>
                <a:gd name="T45" fmla="*/ 227 h 845"/>
                <a:gd name="T46" fmla="*/ 53 w 845"/>
                <a:gd name="T47" fmla="*/ 219 h 845"/>
                <a:gd name="T48" fmla="*/ 30 w 845"/>
                <a:gd name="T49" fmla="*/ 314 h 845"/>
                <a:gd name="T50" fmla="*/ 83 w 845"/>
                <a:gd name="T51" fmla="*/ 354 h 845"/>
                <a:gd name="T52" fmla="*/ 62 w 845"/>
                <a:gd name="T53" fmla="*/ 417 h 845"/>
                <a:gd name="T54" fmla="*/ 1 w 845"/>
                <a:gd name="T55" fmla="*/ 446 h 845"/>
                <a:gd name="T56" fmla="*/ 32 w 845"/>
                <a:gd name="T57" fmla="*/ 538 h 845"/>
                <a:gd name="T58" fmla="*/ 100 w 845"/>
                <a:gd name="T59" fmla="*/ 544 h 845"/>
                <a:gd name="T60" fmla="*/ 103 w 845"/>
                <a:gd name="T61" fmla="*/ 584 h 845"/>
                <a:gd name="T62" fmla="*/ 61 w 845"/>
                <a:gd name="T63" fmla="*/ 640 h 845"/>
                <a:gd name="T64" fmla="*/ 131 w 845"/>
                <a:gd name="T65" fmla="*/ 707 h 845"/>
                <a:gd name="T66" fmla="*/ 196 w 845"/>
                <a:gd name="T67" fmla="*/ 678 h 845"/>
                <a:gd name="T68" fmla="*/ 229 w 845"/>
                <a:gd name="T69" fmla="*/ 720 h 845"/>
                <a:gd name="T70" fmla="*/ 219 w 845"/>
                <a:gd name="T71" fmla="*/ 792 h 845"/>
                <a:gd name="T72" fmla="*/ 313 w 845"/>
                <a:gd name="T73" fmla="*/ 814 h 845"/>
                <a:gd name="T74" fmla="*/ 356 w 845"/>
                <a:gd name="T75" fmla="*/ 755 h 845"/>
                <a:gd name="T76" fmla="*/ 415 w 845"/>
                <a:gd name="T77" fmla="*/ 775 h 845"/>
                <a:gd name="T78" fmla="*/ 446 w 845"/>
                <a:gd name="T79" fmla="*/ 844 h 845"/>
                <a:gd name="T80" fmla="*/ 537 w 845"/>
                <a:gd name="T81" fmla="*/ 813 h 845"/>
                <a:gd name="T82" fmla="*/ 543 w 845"/>
                <a:gd name="T83" fmla="*/ 738 h 845"/>
                <a:gd name="T84" fmla="*/ 580 w 845"/>
                <a:gd name="T85" fmla="*/ 737 h 845"/>
                <a:gd name="T86" fmla="*/ 640 w 845"/>
                <a:gd name="T87" fmla="*/ 785 h 845"/>
                <a:gd name="T88" fmla="*/ 707 w 845"/>
                <a:gd name="T89" fmla="*/ 715 h 845"/>
                <a:gd name="T90" fmla="*/ 676 w 845"/>
                <a:gd name="T91" fmla="*/ 646 h 845"/>
                <a:gd name="T92" fmla="*/ 716 w 845"/>
                <a:gd name="T93" fmla="*/ 615 h 845"/>
                <a:gd name="T94" fmla="*/ 792 w 845"/>
                <a:gd name="T95" fmla="*/ 626 h 845"/>
                <a:gd name="T96" fmla="*/ 606 w 845"/>
                <a:gd name="T97" fmla="*/ 665 h 845"/>
                <a:gd name="T98" fmla="*/ 244 w 845"/>
                <a:gd name="T99" fmla="*/ 172 h 845"/>
                <a:gd name="T100" fmla="*/ 606 w 845"/>
                <a:gd name="T101" fmla="*/ 66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845">
                  <a:moveTo>
                    <a:pt x="823" y="555"/>
                  </a:moveTo>
                  <a:cubicBezTo>
                    <a:pt x="826" y="546"/>
                    <a:pt x="823" y="536"/>
                    <a:pt x="814" y="532"/>
                  </a:cubicBezTo>
                  <a:cubicBezTo>
                    <a:pt x="764" y="508"/>
                    <a:pt x="764" y="508"/>
                    <a:pt x="764" y="508"/>
                  </a:cubicBezTo>
                  <a:cubicBezTo>
                    <a:pt x="757" y="504"/>
                    <a:pt x="753" y="496"/>
                    <a:pt x="754" y="488"/>
                  </a:cubicBezTo>
                  <a:cubicBezTo>
                    <a:pt x="757" y="474"/>
                    <a:pt x="759" y="460"/>
                    <a:pt x="761" y="446"/>
                  </a:cubicBezTo>
                  <a:cubicBezTo>
                    <a:pt x="761" y="438"/>
                    <a:pt x="767" y="431"/>
                    <a:pt x="775" y="430"/>
                  </a:cubicBezTo>
                  <a:cubicBezTo>
                    <a:pt x="829" y="420"/>
                    <a:pt x="829" y="420"/>
                    <a:pt x="829" y="420"/>
                  </a:cubicBezTo>
                  <a:cubicBezTo>
                    <a:pt x="838" y="418"/>
                    <a:pt x="845" y="409"/>
                    <a:pt x="843" y="399"/>
                  </a:cubicBezTo>
                  <a:cubicBezTo>
                    <a:pt x="832" y="323"/>
                    <a:pt x="832" y="323"/>
                    <a:pt x="832" y="323"/>
                  </a:cubicBezTo>
                  <a:cubicBezTo>
                    <a:pt x="830" y="313"/>
                    <a:pt x="822" y="307"/>
                    <a:pt x="812" y="308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2" y="314"/>
                    <a:pt x="744" y="309"/>
                    <a:pt x="741" y="301"/>
                  </a:cubicBezTo>
                  <a:cubicBezTo>
                    <a:pt x="739" y="295"/>
                    <a:pt x="737" y="289"/>
                    <a:pt x="734" y="283"/>
                  </a:cubicBezTo>
                  <a:cubicBezTo>
                    <a:pt x="731" y="276"/>
                    <a:pt x="733" y="267"/>
                    <a:pt x="740" y="262"/>
                  </a:cubicBezTo>
                  <a:cubicBezTo>
                    <a:pt x="781" y="229"/>
                    <a:pt x="781" y="229"/>
                    <a:pt x="781" y="229"/>
                  </a:cubicBezTo>
                  <a:cubicBezTo>
                    <a:pt x="789" y="223"/>
                    <a:pt x="790" y="213"/>
                    <a:pt x="785" y="205"/>
                  </a:cubicBezTo>
                  <a:cubicBezTo>
                    <a:pt x="739" y="142"/>
                    <a:pt x="739" y="142"/>
                    <a:pt x="739" y="142"/>
                  </a:cubicBezTo>
                  <a:cubicBezTo>
                    <a:pt x="733" y="135"/>
                    <a:pt x="722" y="133"/>
                    <a:pt x="714" y="138"/>
                  </a:cubicBezTo>
                  <a:cubicBezTo>
                    <a:pt x="672" y="167"/>
                    <a:pt x="672" y="167"/>
                    <a:pt x="672" y="167"/>
                  </a:cubicBezTo>
                  <a:cubicBezTo>
                    <a:pt x="666" y="171"/>
                    <a:pt x="657" y="170"/>
                    <a:pt x="650" y="165"/>
                  </a:cubicBezTo>
                  <a:cubicBezTo>
                    <a:pt x="642" y="157"/>
                    <a:pt x="633" y="150"/>
                    <a:pt x="623" y="143"/>
                  </a:cubicBezTo>
                  <a:cubicBezTo>
                    <a:pt x="617" y="138"/>
                    <a:pt x="614" y="130"/>
                    <a:pt x="617" y="122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9" y="67"/>
                    <a:pt x="634" y="57"/>
                    <a:pt x="626" y="53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46" y="19"/>
                    <a:pt x="536" y="22"/>
                    <a:pt x="531" y="31"/>
                  </a:cubicBezTo>
                  <a:cubicBezTo>
                    <a:pt x="511" y="74"/>
                    <a:pt x="511" y="74"/>
                    <a:pt x="511" y="74"/>
                  </a:cubicBezTo>
                  <a:cubicBezTo>
                    <a:pt x="507" y="81"/>
                    <a:pt x="499" y="85"/>
                    <a:pt x="491" y="83"/>
                  </a:cubicBezTo>
                  <a:cubicBezTo>
                    <a:pt x="475" y="80"/>
                    <a:pt x="460" y="78"/>
                    <a:pt x="444" y="77"/>
                  </a:cubicBezTo>
                  <a:cubicBezTo>
                    <a:pt x="436" y="76"/>
                    <a:pt x="429" y="70"/>
                    <a:pt x="428" y="62"/>
                  </a:cubicBezTo>
                  <a:cubicBezTo>
                    <a:pt x="419" y="16"/>
                    <a:pt x="419" y="16"/>
                    <a:pt x="419" y="16"/>
                  </a:cubicBezTo>
                  <a:cubicBezTo>
                    <a:pt x="417" y="7"/>
                    <a:pt x="408" y="0"/>
                    <a:pt x="399" y="2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3" y="15"/>
                    <a:pt x="306" y="23"/>
                    <a:pt x="307" y="33"/>
                  </a:cubicBezTo>
                  <a:cubicBezTo>
                    <a:pt x="312" y="78"/>
                    <a:pt x="312" y="78"/>
                    <a:pt x="312" y="78"/>
                  </a:cubicBezTo>
                  <a:cubicBezTo>
                    <a:pt x="313" y="86"/>
                    <a:pt x="308" y="94"/>
                    <a:pt x="301" y="97"/>
                  </a:cubicBezTo>
                  <a:cubicBezTo>
                    <a:pt x="293" y="99"/>
                    <a:pt x="286" y="102"/>
                    <a:pt x="279" y="106"/>
                  </a:cubicBezTo>
                  <a:cubicBezTo>
                    <a:pt x="272" y="109"/>
                    <a:pt x="263" y="107"/>
                    <a:pt x="258" y="100"/>
                  </a:cubicBezTo>
                  <a:cubicBezTo>
                    <a:pt x="229" y="65"/>
                    <a:pt x="229" y="65"/>
                    <a:pt x="229" y="65"/>
                  </a:cubicBezTo>
                  <a:cubicBezTo>
                    <a:pt x="223" y="57"/>
                    <a:pt x="213" y="56"/>
                    <a:pt x="205" y="61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35" y="113"/>
                    <a:pt x="133" y="124"/>
                    <a:pt x="138" y="131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8" y="176"/>
                    <a:pt x="168" y="185"/>
                    <a:pt x="162" y="191"/>
                  </a:cubicBezTo>
                  <a:cubicBezTo>
                    <a:pt x="154" y="201"/>
                    <a:pt x="146" y="210"/>
                    <a:pt x="139" y="220"/>
                  </a:cubicBezTo>
                  <a:cubicBezTo>
                    <a:pt x="135" y="227"/>
                    <a:pt x="126" y="230"/>
                    <a:pt x="118" y="227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67" y="207"/>
                    <a:pt x="57" y="211"/>
                    <a:pt x="53" y="219"/>
                  </a:cubicBezTo>
                  <a:cubicBezTo>
                    <a:pt x="22" y="290"/>
                    <a:pt x="22" y="290"/>
                    <a:pt x="22" y="290"/>
                  </a:cubicBezTo>
                  <a:cubicBezTo>
                    <a:pt x="18" y="299"/>
                    <a:pt x="22" y="309"/>
                    <a:pt x="30" y="31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80" y="338"/>
                    <a:pt x="84" y="346"/>
                    <a:pt x="83" y="354"/>
                  </a:cubicBezTo>
                  <a:cubicBezTo>
                    <a:pt x="80" y="369"/>
                    <a:pt x="78" y="385"/>
                    <a:pt x="77" y="401"/>
                  </a:cubicBezTo>
                  <a:cubicBezTo>
                    <a:pt x="76" y="409"/>
                    <a:pt x="70" y="416"/>
                    <a:pt x="62" y="417"/>
                  </a:cubicBezTo>
                  <a:cubicBezTo>
                    <a:pt x="16" y="426"/>
                    <a:pt x="16" y="426"/>
                    <a:pt x="16" y="426"/>
                  </a:cubicBezTo>
                  <a:cubicBezTo>
                    <a:pt x="6" y="428"/>
                    <a:pt x="0" y="437"/>
                    <a:pt x="1" y="446"/>
                  </a:cubicBezTo>
                  <a:cubicBezTo>
                    <a:pt x="13" y="523"/>
                    <a:pt x="13" y="523"/>
                    <a:pt x="13" y="523"/>
                  </a:cubicBezTo>
                  <a:cubicBezTo>
                    <a:pt x="14" y="532"/>
                    <a:pt x="23" y="539"/>
                    <a:pt x="32" y="538"/>
                  </a:cubicBezTo>
                  <a:cubicBezTo>
                    <a:pt x="82" y="532"/>
                    <a:pt x="82" y="532"/>
                    <a:pt x="82" y="532"/>
                  </a:cubicBezTo>
                  <a:cubicBezTo>
                    <a:pt x="89" y="532"/>
                    <a:pt x="97" y="536"/>
                    <a:pt x="100" y="544"/>
                  </a:cubicBezTo>
                  <a:cubicBezTo>
                    <a:pt x="102" y="550"/>
                    <a:pt x="105" y="556"/>
                    <a:pt x="108" y="563"/>
                  </a:cubicBezTo>
                  <a:cubicBezTo>
                    <a:pt x="112" y="570"/>
                    <a:pt x="110" y="579"/>
                    <a:pt x="103" y="584"/>
                  </a:cubicBezTo>
                  <a:cubicBezTo>
                    <a:pt x="64" y="615"/>
                    <a:pt x="64" y="615"/>
                    <a:pt x="64" y="615"/>
                  </a:cubicBezTo>
                  <a:cubicBezTo>
                    <a:pt x="57" y="621"/>
                    <a:pt x="55" y="632"/>
                    <a:pt x="61" y="640"/>
                  </a:cubicBezTo>
                  <a:cubicBezTo>
                    <a:pt x="107" y="702"/>
                    <a:pt x="107" y="702"/>
                    <a:pt x="107" y="702"/>
                  </a:cubicBezTo>
                  <a:cubicBezTo>
                    <a:pt x="112" y="710"/>
                    <a:pt x="123" y="712"/>
                    <a:pt x="131" y="707"/>
                  </a:cubicBezTo>
                  <a:cubicBezTo>
                    <a:pt x="175" y="677"/>
                    <a:pt x="175" y="677"/>
                    <a:pt x="175" y="677"/>
                  </a:cubicBezTo>
                  <a:cubicBezTo>
                    <a:pt x="181" y="673"/>
                    <a:pt x="190" y="673"/>
                    <a:pt x="196" y="678"/>
                  </a:cubicBezTo>
                  <a:cubicBezTo>
                    <a:pt x="204" y="686"/>
                    <a:pt x="213" y="693"/>
                    <a:pt x="222" y="699"/>
                  </a:cubicBezTo>
                  <a:cubicBezTo>
                    <a:pt x="229" y="704"/>
                    <a:pt x="232" y="712"/>
                    <a:pt x="229" y="720"/>
                  </a:cubicBezTo>
                  <a:cubicBezTo>
                    <a:pt x="209" y="769"/>
                    <a:pt x="209" y="769"/>
                    <a:pt x="209" y="769"/>
                  </a:cubicBezTo>
                  <a:cubicBezTo>
                    <a:pt x="206" y="778"/>
                    <a:pt x="210" y="788"/>
                    <a:pt x="219" y="792"/>
                  </a:cubicBezTo>
                  <a:cubicBezTo>
                    <a:pt x="290" y="823"/>
                    <a:pt x="290" y="823"/>
                    <a:pt x="290" y="823"/>
                  </a:cubicBezTo>
                  <a:cubicBezTo>
                    <a:pt x="299" y="827"/>
                    <a:pt x="309" y="823"/>
                    <a:pt x="313" y="814"/>
                  </a:cubicBezTo>
                  <a:cubicBezTo>
                    <a:pt x="337" y="765"/>
                    <a:pt x="337" y="765"/>
                    <a:pt x="337" y="765"/>
                  </a:cubicBezTo>
                  <a:cubicBezTo>
                    <a:pt x="341" y="758"/>
                    <a:pt x="348" y="754"/>
                    <a:pt x="356" y="755"/>
                  </a:cubicBezTo>
                  <a:cubicBezTo>
                    <a:pt x="370" y="758"/>
                    <a:pt x="384" y="760"/>
                    <a:pt x="399" y="760"/>
                  </a:cubicBezTo>
                  <a:cubicBezTo>
                    <a:pt x="407" y="761"/>
                    <a:pt x="413" y="767"/>
                    <a:pt x="415" y="775"/>
                  </a:cubicBezTo>
                  <a:cubicBezTo>
                    <a:pt x="425" y="829"/>
                    <a:pt x="425" y="829"/>
                    <a:pt x="425" y="829"/>
                  </a:cubicBezTo>
                  <a:cubicBezTo>
                    <a:pt x="427" y="839"/>
                    <a:pt x="436" y="845"/>
                    <a:pt x="446" y="844"/>
                  </a:cubicBezTo>
                  <a:cubicBezTo>
                    <a:pt x="522" y="832"/>
                    <a:pt x="522" y="832"/>
                    <a:pt x="522" y="832"/>
                  </a:cubicBezTo>
                  <a:cubicBezTo>
                    <a:pt x="532" y="831"/>
                    <a:pt x="538" y="822"/>
                    <a:pt x="537" y="813"/>
                  </a:cubicBezTo>
                  <a:cubicBezTo>
                    <a:pt x="531" y="757"/>
                    <a:pt x="531" y="757"/>
                    <a:pt x="531" y="757"/>
                  </a:cubicBezTo>
                  <a:cubicBezTo>
                    <a:pt x="530" y="749"/>
                    <a:pt x="535" y="741"/>
                    <a:pt x="543" y="738"/>
                  </a:cubicBezTo>
                  <a:cubicBezTo>
                    <a:pt x="548" y="736"/>
                    <a:pt x="553" y="734"/>
                    <a:pt x="559" y="732"/>
                  </a:cubicBezTo>
                  <a:cubicBezTo>
                    <a:pt x="566" y="729"/>
                    <a:pt x="575" y="731"/>
                    <a:pt x="580" y="737"/>
                  </a:cubicBezTo>
                  <a:cubicBezTo>
                    <a:pt x="616" y="782"/>
                    <a:pt x="616" y="782"/>
                    <a:pt x="616" y="782"/>
                  </a:cubicBezTo>
                  <a:cubicBezTo>
                    <a:pt x="622" y="789"/>
                    <a:pt x="632" y="791"/>
                    <a:pt x="640" y="785"/>
                  </a:cubicBezTo>
                  <a:cubicBezTo>
                    <a:pt x="702" y="739"/>
                    <a:pt x="702" y="739"/>
                    <a:pt x="702" y="739"/>
                  </a:cubicBezTo>
                  <a:cubicBezTo>
                    <a:pt x="710" y="734"/>
                    <a:pt x="712" y="723"/>
                    <a:pt x="707" y="715"/>
                  </a:cubicBezTo>
                  <a:cubicBezTo>
                    <a:pt x="675" y="667"/>
                    <a:pt x="675" y="667"/>
                    <a:pt x="675" y="667"/>
                  </a:cubicBezTo>
                  <a:cubicBezTo>
                    <a:pt x="670" y="661"/>
                    <a:pt x="671" y="652"/>
                    <a:pt x="676" y="646"/>
                  </a:cubicBezTo>
                  <a:cubicBezTo>
                    <a:pt x="683" y="638"/>
                    <a:pt x="689" y="630"/>
                    <a:pt x="695" y="621"/>
                  </a:cubicBezTo>
                  <a:cubicBezTo>
                    <a:pt x="700" y="615"/>
                    <a:pt x="709" y="612"/>
                    <a:pt x="716" y="61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78" y="639"/>
                    <a:pt x="788" y="635"/>
                    <a:pt x="792" y="626"/>
                  </a:cubicBezTo>
                  <a:lnTo>
                    <a:pt x="823" y="555"/>
                  </a:lnTo>
                  <a:close/>
                  <a:moveTo>
                    <a:pt x="606" y="665"/>
                  </a:moveTo>
                  <a:cubicBezTo>
                    <a:pt x="470" y="765"/>
                    <a:pt x="278" y="736"/>
                    <a:pt x="178" y="599"/>
                  </a:cubicBezTo>
                  <a:cubicBezTo>
                    <a:pt x="79" y="463"/>
                    <a:pt x="108" y="272"/>
                    <a:pt x="244" y="172"/>
                  </a:cubicBezTo>
                  <a:cubicBezTo>
                    <a:pt x="380" y="72"/>
                    <a:pt x="571" y="102"/>
                    <a:pt x="671" y="238"/>
                  </a:cubicBezTo>
                  <a:cubicBezTo>
                    <a:pt x="771" y="374"/>
                    <a:pt x="742" y="565"/>
                    <a:pt x="606" y="66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65"/>
            <p:cNvSpPr>
              <a:spLocks noEditPoints="1"/>
            </p:cNvSpPr>
            <p:nvPr/>
          </p:nvSpPr>
          <p:spPr bwMode="auto">
            <a:xfrm>
              <a:off x="5458953" y="2550046"/>
              <a:ext cx="1333564" cy="1335193"/>
            </a:xfrm>
            <a:custGeom>
              <a:avLst/>
              <a:gdLst>
                <a:gd name="T0" fmla="*/ 592 w 692"/>
                <a:gd name="T1" fmla="*/ 166 h 693"/>
                <a:gd name="T2" fmla="*/ 165 w 692"/>
                <a:gd name="T3" fmla="*/ 100 h 693"/>
                <a:gd name="T4" fmla="*/ 99 w 692"/>
                <a:gd name="T5" fmla="*/ 527 h 693"/>
                <a:gd name="T6" fmla="*/ 527 w 692"/>
                <a:gd name="T7" fmla="*/ 593 h 693"/>
                <a:gd name="T8" fmla="*/ 592 w 692"/>
                <a:gd name="T9" fmla="*/ 166 h 693"/>
                <a:gd name="T10" fmla="*/ 512 w 692"/>
                <a:gd name="T11" fmla="*/ 573 h 693"/>
                <a:gd name="T12" fmla="*/ 119 w 692"/>
                <a:gd name="T13" fmla="*/ 513 h 693"/>
                <a:gd name="T14" fmla="*/ 180 w 692"/>
                <a:gd name="T15" fmla="*/ 120 h 693"/>
                <a:gd name="T16" fmla="*/ 573 w 692"/>
                <a:gd name="T17" fmla="*/ 180 h 693"/>
                <a:gd name="T18" fmla="*/ 512 w 692"/>
                <a:gd name="T19" fmla="*/ 57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3">
                  <a:moveTo>
                    <a:pt x="592" y="166"/>
                  </a:moveTo>
                  <a:cubicBezTo>
                    <a:pt x="492" y="30"/>
                    <a:pt x="301" y="0"/>
                    <a:pt x="165" y="100"/>
                  </a:cubicBezTo>
                  <a:cubicBezTo>
                    <a:pt x="29" y="200"/>
                    <a:pt x="0" y="391"/>
                    <a:pt x="99" y="527"/>
                  </a:cubicBezTo>
                  <a:cubicBezTo>
                    <a:pt x="199" y="664"/>
                    <a:pt x="391" y="693"/>
                    <a:pt x="527" y="593"/>
                  </a:cubicBezTo>
                  <a:cubicBezTo>
                    <a:pt x="663" y="493"/>
                    <a:pt x="692" y="302"/>
                    <a:pt x="592" y="166"/>
                  </a:cubicBezTo>
                  <a:close/>
                  <a:moveTo>
                    <a:pt x="512" y="573"/>
                  </a:moveTo>
                  <a:cubicBezTo>
                    <a:pt x="387" y="665"/>
                    <a:pt x="211" y="638"/>
                    <a:pt x="119" y="513"/>
                  </a:cubicBezTo>
                  <a:cubicBezTo>
                    <a:pt x="27" y="388"/>
                    <a:pt x="54" y="212"/>
                    <a:pt x="180" y="120"/>
                  </a:cubicBezTo>
                  <a:cubicBezTo>
                    <a:pt x="305" y="28"/>
                    <a:pt x="481" y="55"/>
                    <a:pt x="573" y="180"/>
                  </a:cubicBezTo>
                  <a:cubicBezTo>
                    <a:pt x="664" y="305"/>
                    <a:pt x="637" y="481"/>
                    <a:pt x="512" y="57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8"/>
            <p:cNvSpPr>
              <a:spLocks noEditPoints="1"/>
            </p:cNvSpPr>
            <p:nvPr/>
          </p:nvSpPr>
          <p:spPr bwMode="auto">
            <a:xfrm>
              <a:off x="5511089" y="2604627"/>
              <a:ext cx="1226846" cy="1226845"/>
            </a:xfrm>
            <a:custGeom>
              <a:avLst/>
              <a:gdLst>
                <a:gd name="T0" fmla="*/ 546 w 637"/>
                <a:gd name="T1" fmla="*/ 152 h 637"/>
                <a:gd name="T2" fmla="*/ 153 w 637"/>
                <a:gd name="T3" fmla="*/ 92 h 637"/>
                <a:gd name="T4" fmla="*/ 92 w 637"/>
                <a:gd name="T5" fmla="*/ 485 h 637"/>
                <a:gd name="T6" fmla="*/ 485 w 637"/>
                <a:gd name="T7" fmla="*/ 545 h 637"/>
                <a:gd name="T8" fmla="*/ 546 w 637"/>
                <a:gd name="T9" fmla="*/ 152 h 637"/>
                <a:gd name="T10" fmla="*/ 450 w 637"/>
                <a:gd name="T11" fmla="*/ 497 h 637"/>
                <a:gd name="T12" fmla="*/ 141 w 637"/>
                <a:gd name="T13" fmla="*/ 449 h 637"/>
                <a:gd name="T14" fmla="*/ 188 w 637"/>
                <a:gd name="T15" fmla="*/ 140 h 637"/>
                <a:gd name="T16" fmla="*/ 497 w 637"/>
                <a:gd name="T17" fmla="*/ 188 h 637"/>
                <a:gd name="T18" fmla="*/ 450 w 637"/>
                <a:gd name="T19" fmla="*/ 49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7" h="637">
                  <a:moveTo>
                    <a:pt x="546" y="152"/>
                  </a:moveTo>
                  <a:cubicBezTo>
                    <a:pt x="454" y="27"/>
                    <a:pt x="278" y="0"/>
                    <a:pt x="153" y="92"/>
                  </a:cubicBezTo>
                  <a:cubicBezTo>
                    <a:pt x="27" y="184"/>
                    <a:pt x="0" y="360"/>
                    <a:pt x="92" y="485"/>
                  </a:cubicBezTo>
                  <a:cubicBezTo>
                    <a:pt x="184" y="610"/>
                    <a:pt x="360" y="637"/>
                    <a:pt x="485" y="545"/>
                  </a:cubicBezTo>
                  <a:cubicBezTo>
                    <a:pt x="610" y="453"/>
                    <a:pt x="637" y="277"/>
                    <a:pt x="546" y="152"/>
                  </a:cubicBezTo>
                  <a:close/>
                  <a:moveTo>
                    <a:pt x="450" y="497"/>
                  </a:moveTo>
                  <a:cubicBezTo>
                    <a:pt x="351" y="569"/>
                    <a:pt x="213" y="548"/>
                    <a:pt x="141" y="449"/>
                  </a:cubicBezTo>
                  <a:cubicBezTo>
                    <a:pt x="69" y="351"/>
                    <a:pt x="90" y="213"/>
                    <a:pt x="188" y="140"/>
                  </a:cubicBezTo>
                  <a:cubicBezTo>
                    <a:pt x="287" y="68"/>
                    <a:pt x="425" y="90"/>
                    <a:pt x="497" y="188"/>
                  </a:cubicBezTo>
                  <a:cubicBezTo>
                    <a:pt x="569" y="286"/>
                    <a:pt x="548" y="424"/>
                    <a:pt x="450" y="4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74"/>
            <p:cNvSpPr>
              <a:spLocks noEditPoints="1"/>
            </p:cNvSpPr>
            <p:nvPr/>
          </p:nvSpPr>
          <p:spPr bwMode="auto">
            <a:xfrm>
              <a:off x="4000750" y="5640785"/>
              <a:ext cx="943351" cy="943351"/>
            </a:xfrm>
            <a:custGeom>
              <a:avLst/>
              <a:gdLst>
                <a:gd name="T0" fmla="*/ 472 w 490"/>
                <a:gd name="T1" fmla="*/ 309 h 490"/>
                <a:gd name="T2" fmla="*/ 438 w 490"/>
                <a:gd name="T3" fmla="*/ 283 h 490"/>
                <a:gd name="T4" fmla="*/ 450 w 490"/>
                <a:gd name="T5" fmla="*/ 249 h 490"/>
                <a:gd name="T6" fmla="*/ 489 w 490"/>
                <a:gd name="T7" fmla="*/ 232 h 490"/>
                <a:gd name="T8" fmla="*/ 471 w 490"/>
                <a:gd name="T9" fmla="*/ 179 h 490"/>
                <a:gd name="T10" fmla="*/ 430 w 490"/>
                <a:gd name="T11" fmla="*/ 175 h 490"/>
                <a:gd name="T12" fmla="*/ 429 w 490"/>
                <a:gd name="T13" fmla="*/ 152 h 490"/>
                <a:gd name="T14" fmla="*/ 455 w 490"/>
                <a:gd name="T15" fmla="*/ 119 h 490"/>
                <a:gd name="T16" fmla="*/ 415 w 490"/>
                <a:gd name="T17" fmla="*/ 80 h 490"/>
                <a:gd name="T18" fmla="*/ 377 w 490"/>
                <a:gd name="T19" fmla="*/ 96 h 490"/>
                <a:gd name="T20" fmla="*/ 358 w 490"/>
                <a:gd name="T21" fmla="*/ 71 h 490"/>
                <a:gd name="T22" fmla="*/ 363 w 490"/>
                <a:gd name="T23" fmla="*/ 31 h 490"/>
                <a:gd name="T24" fmla="*/ 308 w 490"/>
                <a:gd name="T25" fmla="*/ 18 h 490"/>
                <a:gd name="T26" fmla="*/ 285 w 490"/>
                <a:gd name="T27" fmla="*/ 48 h 490"/>
                <a:gd name="T28" fmla="*/ 248 w 490"/>
                <a:gd name="T29" fmla="*/ 36 h 490"/>
                <a:gd name="T30" fmla="*/ 232 w 490"/>
                <a:gd name="T31" fmla="*/ 1 h 490"/>
                <a:gd name="T32" fmla="*/ 178 w 490"/>
                <a:gd name="T33" fmla="*/ 19 h 490"/>
                <a:gd name="T34" fmla="*/ 175 w 490"/>
                <a:gd name="T35" fmla="*/ 56 h 490"/>
                <a:gd name="T36" fmla="*/ 150 w 490"/>
                <a:gd name="T37" fmla="*/ 58 h 490"/>
                <a:gd name="T38" fmla="*/ 119 w 490"/>
                <a:gd name="T39" fmla="*/ 36 h 490"/>
                <a:gd name="T40" fmla="*/ 80 w 490"/>
                <a:gd name="T41" fmla="*/ 76 h 490"/>
                <a:gd name="T42" fmla="*/ 94 w 490"/>
                <a:gd name="T43" fmla="*/ 111 h 490"/>
                <a:gd name="T44" fmla="*/ 69 w 490"/>
                <a:gd name="T45" fmla="*/ 131 h 490"/>
                <a:gd name="T46" fmla="*/ 31 w 490"/>
                <a:gd name="T47" fmla="*/ 127 h 490"/>
                <a:gd name="T48" fmla="*/ 18 w 490"/>
                <a:gd name="T49" fmla="*/ 182 h 490"/>
                <a:gd name="T50" fmla="*/ 48 w 490"/>
                <a:gd name="T51" fmla="*/ 205 h 490"/>
                <a:gd name="T52" fmla="*/ 36 w 490"/>
                <a:gd name="T53" fmla="*/ 242 h 490"/>
                <a:gd name="T54" fmla="*/ 1 w 490"/>
                <a:gd name="T55" fmla="*/ 259 h 490"/>
                <a:gd name="T56" fmla="*/ 19 w 490"/>
                <a:gd name="T57" fmla="*/ 312 h 490"/>
                <a:gd name="T58" fmla="*/ 58 w 490"/>
                <a:gd name="T59" fmla="*/ 315 h 490"/>
                <a:gd name="T60" fmla="*/ 60 w 490"/>
                <a:gd name="T61" fmla="*/ 339 h 490"/>
                <a:gd name="T62" fmla="*/ 36 w 490"/>
                <a:gd name="T63" fmla="*/ 371 h 490"/>
                <a:gd name="T64" fmla="*/ 76 w 490"/>
                <a:gd name="T65" fmla="*/ 410 h 490"/>
                <a:gd name="T66" fmla="*/ 114 w 490"/>
                <a:gd name="T67" fmla="*/ 394 h 490"/>
                <a:gd name="T68" fmla="*/ 133 w 490"/>
                <a:gd name="T69" fmla="*/ 418 h 490"/>
                <a:gd name="T70" fmla="*/ 127 w 490"/>
                <a:gd name="T71" fmla="*/ 459 h 490"/>
                <a:gd name="T72" fmla="*/ 182 w 490"/>
                <a:gd name="T73" fmla="*/ 472 h 490"/>
                <a:gd name="T74" fmla="*/ 207 w 490"/>
                <a:gd name="T75" fmla="*/ 438 h 490"/>
                <a:gd name="T76" fmla="*/ 241 w 490"/>
                <a:gd name="T77" fmla="*/ 449 h 490"/>
                <a:gd name="T78" fmla="*/ 259 w 490"/>
                <a:gd name="T79" fmla="*/ 489 h 490"/>
                <a:gd name="T80" fmla="*/ 312 w 490"/>
                <a:gd name="T81" fmla="*/ 472 h 490"/>
                <a:gd name="T82" fmla="*/ 315 w 490"/>
                <a:gd name="T83" fmla="*/ 428 h 490"/>
                <a:gd name="T84" fmla="*/ 336 w 490"/>
                <a:gd name="T85" fmla="*/ 427 h 490"/>
                <a:gd name="T86" fmla="*/ 371 w 490"/>
                <a:gd name="T87" fmla="*/ 455 h 490"/>
                <a:gd name="T88" fmla="*/ 410 w 490"/>
                <a:gd name="T89" fmla="*/ 415 h 490"/>
                <a:gd name="T90" fmla="*/ 392 w 490"/>
                <a:gd name="T91" fmla="*/ 375 h 490"/>
                <a:gd name="T92" fmla="*/ 416 w 490"/>
                <a:gd name="T93" fmla="*/ 357 h 490"/>
                <a:gd name="T94" fmla="*/ 459 w 490"/>
                <a:gd name="T95" fmla="*/ 363 h 490"/>
                <a:gd name="T96" fmla="*/ 352 w 490"/>
                <a:gd name="T97" fmla="*/ 386 h 490"/>
                <a:gd name="T98" fmla="*/ 142 w 490"/>
                <a:gd name="T99" fmla="*/ 100 h 490"/>
                <a:gd name="T100" fmla="*/ 352 w 490"/>
                <a:gd name="T101" fmla="*/ 386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490">
                  <a:moveTo>
                    <a:pt x="477" y="322"/>
                  </a:moveTo>
                  <a:cubicBezTo>
                    <a:pt x="479" y="317"/>
                    <a:pt x="477" y="311"/>
                    <a:pt x="472" y="309"/>
                  </a:cubicBezTo>
                  <a:cubicBezTo>
                    <a:pt x="443" y="295"/>
                    <a:pt x="443" y="295"/>
                    <a:pt x="443" y="295"/>
                  </a:cubicBezTo>
                  <a:cubicBezTo>
                    <a:pt x="439" y="293"/>
                    <a:pt x="437" y="288"/>
                    <a:pt x="438" y="283"/>
                  </a:cubicBezTo>
                  <a:cubicBezTo>
                    <a:pt x="439" y="275"/>
                    <a:pt x="441" y="267"/>
                    <a:pt x="441" y="259"/>
                  </a:cubicBezTo>
                  <a:cubicBezTo>
                    <a:pt x="442" y="254"/>
                    <a:pt x="445" y="250"/>
                    <a:pt x="450" y="249"/>
                  </a:cubicBezTo>
                  <a:cubicBezTo>
                    <a:pt x="481" y="243"/>
                    <a:pt x="481" y="243"/>
                    <a:pt x="481" y="243"/>
                  </a:cubicBezTo>
                  <a:cubicBezTo>
                    <a:pt x="486" y="242"/>
                    <a:pt x="490" y="237"/>
                    <a:pt x="489" y="232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2" y="182"/>
                    <a:pt x="477" y="178"/>
                    <a:pt x="471" y="179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36" y="182"/>
                    <a:pt x="432" y="179"/>
                    <a:pt x="430" y="175"/>
                  </a:cubicBezTo>
                  <a:cubicBezTo>
                    <a:pt x="429" y="171"/>
                    <a:pt x="428" y="168"/>
                    <a:pt x="426" y="164"/>
                  </a:cubicBezTo>
                  <a:cubicBezTo>
                    <a:pt x="424" y="160"/>
                    <a:pt x="426" y="155"/>
                    <a:pt x="429" y="152"/>
                  </a:cubicBezTo>
                  <a:cubicBezTo>
                    <a:pt x="453" y="133"/>
                    <a:pt x="453" y="133"/>
                    <a:pt x="453" y="133"/>
                  </a:cubicBezTo>
                  <a:cubicBezTo>
                    <a:pt x="458" y="130"/>
                    <a:pt x="458" y="123"/>
                    <a:pt x="455" y="119"/>
                  </a:cubicBezTo>
                  <a:cubicBezTo>
                    <a:pt x="429" y="83"/>
                    <a:pt x="429" y="83"/>
                    <a:pt x="429" y="83"/>
                  </a:cubicBezTo>
                  <a:cubicBezTo>
                    <a:pt x="425" y="78"/>
                    <a:pt x="419" y="77"/>
                    <a:pt x="415" y="80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86" y="99"/>
                    <a:pt x="381" y="99"/>
                    <a:pt x="377" y="96"/>
                  </a:cubicBezTo>
                  <a:cubicBezTo>
                    <a:pt x="372" y="91"/>
                    <a:pt x="367" y="87"/>
                    <a:pt x="362" y="83"/>
                  </a:cubicBezTo>
                  <a:cubicBezTo>
                    <a:pt x="358" y="80"/>
                    <a:pt x="357" y="75"/>
                    <a:pt x="358" y="71"/>
                  </a:cubicBezTo>
                  <a:cubicBezTo>
                    <a:pt x="369" y="44"/>
                    <a:pt x="369" y="44"/>
                    <a:pt x="369" y="44"/>
                  </a:cubicBezTo>
                  <a:cubicBezTo>
                    <a:pt x="371" y="39"/>
                    <a:pt x="368" y="33"/>
                    <a:pt x="363" y="31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7" y="11"/>
                    <a:pt x="311" y="13"/>
                    <a:pt x="308" y="18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4" y="47"/>
                    <a:pt x="290" y="49"/>
                    <a:pt x="285" y="48"/>
                  </a:cubicBezTo>
                  <a:cubicBezTo>
                    <a:pt x="276" y="46"/>
                    <a:pt x="267" y="45"/>
                    <a:pt x="258" y="45"/>
                  </a:cubicBezTo>
                  <a:cubicBezTo>
                    <a:pt x="253" y="44"/>
                    <a:pt x="249" y="41"/>
                    <a:pt x="248" y="36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2" y="4"/>
                    <a:pt x="237" y="0"/>
                    <a:pt x="232" y="1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2" y="9"/>
                    <a:pt x="178" y="14"/>
                    <a:pt x="178" y="19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50"/>
                    <a:pt x="179" y="55"/>
                    <a:pt x="175" y="56"/>
                  </a:cubicBezTo>
                  <a:cubicBezTo>
                    <a:pt x="170" y="58"/>
                    <a:pt x="166" y="59"/>
                    <a:pt x="162" y="61"/>
                  </a:cubicBezTo>
                  <a:cubicBezTo>
                    <a:pt x="158" y="63"/>
                    <a:pt x="153" y="62"/>
                    <a:pt x="150" y="5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0" y="33"/>
                    <a:pt x="124" y="32"/>
                    <a:pt x="119" y="3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8" y="66"/>
                    <a:pt x="77" y="72"/>
                    <a:pt x="80" y="7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8" y="102"/>
                    <a:pt x="98" y="107"/>
                    <a:pt x="94" y="111"/>
                  </a:cubicBezTo>
                  <a:cubicBezTo>
                    <a:pt x="90" y="116"/>
                    <a:pt x="85" y="122"/>
                    <a:pt x="81" y="128"/>
                  </a:cubicBezTo>
                  <a:cubicBezTo>
                    <a:pt x="78" y="132"/>
                    <a:pt x="73" y="133"/>
                    <a:pt x="69" y="131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9" y="120"/>
                    <a:pt x="33" y="122"/>
                    <a:pt x="31" y="127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1" y="174"/>
                    <a:pt x="13" y="179"/>
                    <a:pt x="18" y="182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7" y="196"/>
                    <a:pt x="49" y="201"/>
                    <a:pt x="48" y="205"/>
                  </a:cubicBezTo>
                  <a:cubicBezTo>
                    <a:pt x="46" y="214"/>
                    <a:pt x="45" y="223"/>
                    <a:pt x="45" y="232"/>
                  </a:cubicBezTo>
                  <a:cubicBezTo>
                    <a:pt x="44" y="237"/>
                    <a:pt x="41" y="241"/>
                    <a:pt x="36" y="242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4" y="248"/>
                    <a:pt x="0" y="253"/>
                    <a:pt x="1" y="259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8" y="309"/>
                    <a:pt x="13" y="313"/>
                    <a:pt x="19" y="312"/>
                  </a:cubicBezTo>
                  <a:cubicBezTo>
                    <a:pt x="47" y="309"/>
                    <a:pt x="47" y="309"/>
                    <a:pt x="47" y="309"/>
                  </a:cubicBezTo>
                  <a:cubicBezTo>
                    <a:pt x="52" y="308"/>
                    <a:pt x="56" y="311"/>
                    <a:pt x="58" y="315"/>
                  </a:cubicBezTo>
                  <a:cubicBezTo>
                    <a:pt x="60" y="319"/>
                    <a:pt x="61" y="323"/>
                    <a:pt x="63" y="326"/>
                  </a:cubicBezTo>
                  <a:cubicBezTo>
                    <a:pt x="65" y="331"/>
                    <a:pt x="64" y="336"/>
                    <a:pt x="60" y="339"/>
                  </a:cubicBezTo>
                  <a:cubicBezTo>
                    <a:pt x="37" y="357"/>
                    <a:pt x="37" y="357"/>
                    <a:pt x="37" y="357"/>
                  </a:cubicBezTo>
                  <a:cubicBezTo>
                    <a:pt x="33" y="360"/>
                    <a:pt x="32" y="367"/>
                    <a:pt x="36" y="371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65" y="412"/>
                    <a:pt x="72" y="413"/>
                    <a:pt x="76" y="410"/>
                  </a:cubicBezTo>
                  <a:cubicBezTo>
                    <a:pt x="101" y="393"/>
                    <a:pt x="101" y="393"/>
                    <a:pt x="101" y="393"/>
                  </a:cubicBezTo>
                  <a:cubicBezTo>
                    <a:pt x="105" y="390"/>
                    <a:pt x="110" y="391"/>
                    <a:pt x="114" y="394"/>
                  </a:cubicBezTo>
                  <a:cubicBezTo>
                    <a:pt x="119" y="398"/>
                    <a:pt x="124" y="402"/>
                    <a:pt x="129" y="405"/>
                  </a:cubicBezTo>
                  <a:cubicBezTo>
                    <a:pt x="133" y="408"/>
                    <a:pt x="135" y="413"/>
                    <a:pt x="133" y="418"/>
                  </a:cubicBezTo>
                  <a:cubicBezTo>
                    <a:pt x="122" y="446"/>
                    <a:pt x="122" y="446"/>
                    <a:pt x="122" y="446"/>
                  </a:cubicBezTo>
                  <a:cubicBezTo>
                    <a:pt x="120" y="451"/>
                    <a:pt x="122" y="457"/>
                    <a:pt x="127" y="459"/>
                  </a:cubicBezTo>
                  <a:cubicBezTo>
                    <a:pt x="168" y="477"/>
                    <a:pt x="168" y="477"/>
                    <a:pt x="168" y="477"/>
                  </a:cubicBezTo>
                  <a:cubicBezTo>
                    <a:pt x="173" y="480"/>
                    <a:pt x="179" y="477"/>
                    <a:pt x="182" y="472"/>
                  </a:cubicBezTo>
                  <a:cubicBezTo>
                    <a:pt x="196" y="444"/>
                    <a:pt x="196" y="444"/>
                    <a:pt x="196" y="444"/>
                  </a:cubicBezTo>
                  <a:cubicBezTo>
                    <a:pt x="198" y="440"/>
                    <a:pt x="202" y="437"/>
                    <a:pt x="207" y="438"/>
                  </a:cubicBezTo>
                  <a:cubicBezTo>
                    <a:pt x="215" y="440"/>
                    <a:pt x="223" y="441"/>
                    <a:pt x="231" y="441"/>
                  </a:cubicBezTo>
                  <a:cubicBezTo>
                    <a:pt x="236" y="441"/>
                    <a:pt x="240" y="445"/>
                    <a:pt x="241" y="449"/>
                  </a:cubicBezTo>
                  <a:cubicBezTo>
                    <a:pt x="247" y="481"/>
                    <a:pt x="247" y="481"/>
                    <a:pt x="247" y="481"/>
                  </a:cubicBezTo>
                  <a:cubicBezTo>
                    <a:pt x="248" y="487"/>
                    <a:pt x="253" y="490"/>
                    <a:pt x="259" y="489"/>
                  </a:cubicBezTo>
                  <a:cubicBezTo>
                    <a:pt x="303" y="483"/>
                    <a:pt x="303" y="483"/>
                    <a:pt x="303" y="483"/>
                  </a:cubicBezTo>
                  <a:cubicBezTo>
                    <a:pt x="308" y="482"/>
                    <a:pt x="312" y="477"/>
                    <a:pt x="312" y="472"/>
                  </a:cubicBezTo>
                  <a:cubicBezTo>
                    <a:pt x="308" y="439"/>
                    <a:pt x="308" y="439"/>
                    <a:pt x="308" y="439"/>
                  </a:cubicBezTo>
                  <a:cubicBezTo>
                    <a:pt x="308" y="434"/>
                    <a:pt x="311" y="430"/>
                    <a:pt x="315" y="428"/>
                  </a:cubicBezTo>
                  <a:cubicBezTo>
                    <a:pt x="318" y="427"/>
                    <a:pt x="321" y="426"/>
                    <a:pt x="324" y="424"/>
                  </a:cubicBezTo>
                  <a:cubicBezTo>
                    <a:pt x="329" y="423"/>
                    <a:pt x="334" y="424"/>
                    <a:pt x="336" y="427"/>
                  </a:cubicBezTo>
                  <a:cubicBezTo>
                    <a:pt x="357" y="453"/>
                    <a:pt x="357" y="453"/>
                    <a:pt x="357" y="453"/>
                  </a:cubicBezTo>
                  <a:cubicBezTo>
                    <a:pt x="361" y="458"/>
                    <a:pt x="367" y="459"/>
                    <a:pt x="371" y="455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2" y="426"/>
                    <a:pt x="413" y="419"/>
                    <a:pt x="410" y="415"/>
                  </a:cubicBezTo>
                  <a:cubicBezTo>
                    <a:pt x="391" y="387"/>
                    <a:pt x="391" y="387"/>
                    <a:pt x="391" y="387"/>
                  </a:cubicBezTo>
                  <a:cubicBezTo>
                    <a:pt x="389" y="383"/>
                    <a:pt x="389" y="378"/>
                    <a:pt x="392" y="375"/>
                  </a:cubicBezTo>
                  <a:cubicBezTo>
                    <a:pt x="396" y="370"/>
                    <a:pt x="400" y="365"/>
                    <a:pt x="404" y="361"/>
                  </a:cubicBezTo>
                  <a:cubicBezTo>
                    <a:pt x="406" y="357"/>
                    <a:pt x="411" y="355"/>
                    <a:pt x="416" y="357"/>
                  </a:cubicBezTo>
                  <a:cubicBezTo>
                    <a:pt x="446" y="369"/>
                    <a:pt x="446" y="369"/>
                    <a:pt x="446" y="369"/>
                  </a:cubicBezTo>
                  <a:cubicBezTo>
                    <a:pt x="451" y="371"/>
                    <a:pt x="457" y="368"/>
                    <a:pt x="459" y="363"/>
                  </a:cubicBezTo>
                  <a:lnTo>
                    <a:pt x="477" y="322"/>
                  </a:lnTo>
                  <a:close/>
                  <a:moveTo>
                    <a:pt x="352" y="386"/>
                  </a:moveTo>
                  <a:cubicBezTo>
                    <a:pt x="273" y="444"/>
                    <a:pt x="162" y="427"/>
                    <a:pt x="104" y="348"/>
                  </a:cubicBezTo>
                  <a:cubicBezTo>
                    <a:pt x="46" y="269"/>
                    <a:pt x="63" y="158"/>
                    <a:pt x="142" y="100"/>
                  </a:cubicBezTo>
                  <a:cubicBezTo>
                    <a:pt x="221" y="42"/>
                    <a:pt x="332" y="59"/>
                    <a:pt x="390" y="138"/>
                  </a:cubicBezTo>
                  <a:cubicBezTo>
                    <a:pt x="447" y="217"/>
                    <a:pt x="430" y="328"/>
                    <a:pt x="352" y="38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76"/>
            <p:cNvSpPr>
              <a:spLocks noEditPoints="1"/>
            </p:cNvSpPr>
            <p:nvPr/>
          </p:nvSpPr>
          <p:spPr bwMode="auto">
            <a:xfrm>
              <a:off x="4088730" y="5721433"/>
              <a:ext cx="773092" cy="774721"/>
            </a:xfrm>
            <a:custGeom>
              <a:avLst/>
              <a:gdLst>
                <a:gd name="T0" fmla="*/ 344 w 401"/>
                <a:gd name="T1" fmla="*/ 96 h 402"/>
                <a:gd name="T2" fmla="*/ 96 w 401"/>
                <a:gd name="T3" fmla="*/ 58 h 402"/>
                <a:gd name="T4" fmla="*/ 58 w 401"/>
                <a:gd name="T5" fmla="*/ 306 h 402"/>
                <a:gd name="T6" fmla="*/ 306 w 401"/>
                <a:gd name="T7" fmla="*/ 344 h 402"/>
                <a:gd name="T8" fmla="*/ 344 w 401"/>
                <a:gd name="T9" fmla="*/ 96 h 402"/>
                <a:gd name="T10" fmla="*/ 297 w 401"/>
                <a:gd name="T11" fmla="*/ 332 h 402"/>
                <a:gd name="T12" fmla="*/ 69 w 401"/>
                <a:gd name="T13" fmla="*/ 297 h 402"/>
                <a:gd name="T14" fmla="*/ 104 w 401"/>
                <a:gd name="T15" fmla="*/ 69 h 402"/>
                <a:gd name="T16" fmla="*/ 332 w 401"/>
                <a:gd name="T17" fmla="*/ 104 h 402"/>
                <a:gd name="T18" fmla="*/ 297 w 401"/>
                <a:gd name="T19" fmla="*/ 3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02">
                  <a:moveTo>
                    <a:pt x="344" y="96"/>
                  </a:moveTo>
                  <a:cubicBezTo>
                    <a:pt x="286" y="17"/>
                    <a:pt x="175" y="0"/>
                    <a:pt x="96" y="58"/>
                  </a:cubicBezTo>
                  <a:cubicBezTo>
                    <a:pt x="17" y="116"/>
                    <a:pt x="0" y="227"/>
                    <a:pt x="58" y="306"/>
                  </a:cubicBezTo>
                  <a:cubicBezTo>
                    <a:pt x="116" y="385"/>
                    <a:pt x="227" y="402"/>
                    <a:pt x="306" y="344"/>
                  </a:cubicBezTo>
                  <a:cubicBezTo>
                    <a:pt x="384" y="286"/>
                    <a:pt x="401" y="175"/>
                    <a:pt x="344" y="96"/>
                  </a:cubicBezTo>
                  <a:close/>
                  <a:moveTo>
                    <a:pt x="297" y="332"/>
                  </a:moveTo>
                  <a:cubicBezTo>
                    <a:pt x="224" y="386"/>
                    <a:pt x="122" y="370"/>
                    <a:pt x="69" y="297"/>
                  </a:cubicBezTo>
                  <a:cubicBezTo>
                    <a:pt x="16" y="225"/>
                    <a:pt x="32" y="123"/>
                    <a:pt x="104" y="69"/>
                  </a:cubicBezTo>
                  <a:cubicBezTo>
                    <a:pt x="177" y="16"/>
                    <a:pt x="279" y="32"/>
                    <a:pt x="332" y="104"/>
                  </a:cubicBezTo>
                  <a:cubicBezTo>
                    <a:pt x="385" y="177"/>
                    <a:pt x="370" y="279"/>
                    <a:pt x="297" y="3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79"/>
            <p:cNvSpPr>
              <a:spLocks noEditPoints="1"/>
            </p:cNvSpPr>
            <p:nvPr/>
          </p:nvSpPr>
          <p:spPr bwMode="auto">
            <a:xfrm>
              <a:off x="4119686" y="5752391"/>
              <a:ext cx="711179" cy="712808"/>
            </a:xfrm>
            <a:custGeom>
              <a:avLst/>
              <a:gdLst>
                <a:gd name="T0" fmla="*/ 316 w 369"/>
                <a:gd name="T1" fmla="*/ 88 h 370"/>
                <a:gd name="T2" fmla="*/ 88 w 369"/>
                <a:gd name="T3" fmla="*/ 53 h 370"/>
                <a:gd name="T4" fmla="*/ 53 w 369"/>
                <a:gd name="T5" fmla="*/ 281 h 370"/>
                <a:gd name="T6" fmla="*/ 281 w 369"/>
                <a:gd name="T7" fmla="*/ 316 h 370"/>
                <a:gd name="T8" fmla="*/ 316 w 369"/>
                <a:gd name="T9" fmla="*/ 88 h 370"/>
                <a:gd name="T10" fmla="*/ 264 w 369"/>
                <a:gd name="T11" fmla="*/ 293 h 370"/>
                <a:gd name="T12" fmla="*/ 76 w 369"/>
                <a:gd name="T13" fmla="*/ 264 h 370"/>
                <a:gd name="T14" fmla="*/ 105 w 369"/>
                <a:gd name="T15" fmla="*/ 76 h 370"/>
                <a:gd name="T16" fmla="*/ 293 w 369"/>
                <a:gd name="T17" fmla="*/ 105 h 370"/>
                <a:gd name="T18" fmla="*/ 264 w 369"/>
                <a:gd name="T19" fmla="*/ 29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370">
                  <a:moveTo>
                    <a:pt x="316" y="88"/>
                  </a:moveTo>
                  <a:cubicBezTo>
                    <a:pt x="263" y="16"/>
                    <a:pt x="161" y="0"/>
                    <a:pt x="88" y="53"/>
                  </a:cubicBezTo>
                  <a:cubicBezTo>
                    <a:pt x="16" y="107"/>
                    <a:pt x="0" y="209"/>
                    <a:pt x="53" y="281"/>
                  </a:cubicBezTo>
                  <a:cubicBezTo>
                    <a:pt x="106" y="354"/>
                    <a:pt x="208" y="370"/>
                    <a:pt x="281" y="316"/>
                  </a:cubicBezTo>
                  <a:cubicBezTo>
                    <a:pt x="354" y="263"/>
                    <a:pt x="369" y="161"/>
                    <a:pt x="316" y="88"/>
                  </a:cubicBezTo>
                  <a:close/>
                  <a:moveTo>
                    <a:pt x="264" y="293"/>
                  </a:moveTo>
                  <a:cubicBezTo>
                    <a:pt x="204" y="337"/>
                    <a:pt x="120" y="324"/>
                    <a:pt x="76" y="264"/>
                  </a:cubicBezTo>
                  <a:cubicBezTo>
                    <a:pt x="32" y="205"/>
                    <a:pt x="45" y="120"/>
                    <a:pt x="105" y="76"/>
                  </a:cubicBezTo>
                  <a:cubicBezTo>
                    <a:pt x="165" y="32"/>
                    <a:pt x="249" y="45"/>
                    <a:pt x="293" y="105"/>
                  </a:cubicBezTo>
                  <a:cubicBezTo>
                    <a:pt x="337" y="165"/>
                    <a:pt x="324" y="249"/>
                    <a:pt x="264" y="2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0"/>
            <p:cNvSpPr>
              <a:spLocks noEditPoints="1"/>
            </p:cNvSpPr>
            <p:nvPr/>
          </p:nvSpPr>
          <p:spPr bwMode="auto">
            <a:xfrm>
              <a:off x="4840641" y="5128376"/>
              <a:ext cx="988156" cy="985712"/>
            </a:xfrm>
            <a:custGeom>
              <a:avLst/>
              <a:gdLst>
                <a:gd name="T0" fmla="*/ 136 w 513"/>
                <a:gd name="T1" fmla="*/ 29 h 512"/>
                <a:gd name="T2" fmla="*/ 119 w 513"/>
                <a:gd name="T3" fmla="*/ 66 h 512"/>
                <a:gd name="T4" fmla="*/ 102 w 513"/>
                <a:gd name="T5" fmla="*/ 80 h 512"/>
                <a:gd name="T6" fmla="*/ 62 w 513"/>
                <a:gd name="T7" fmla="*/ 88 h 512"/>
                <a:gd name="T8" fmla="*/ 60 w 513"/>
                <a:gd name="T9" fmla="*/ 129 h 512"/>
                <a:gd name="T10" fmla="*/ 49 w 513"/>
                <a:gd name="T11" fmla="*/ 148 h 512"/>
                <a:gd name="T12" fmla="*/ 15 w 513"/>
                <a:gd name="T13" fmla="*/ 170 h 512"/>
                <a:gd name="T14" fmla="*/ 27 w 513"/>
                <a:gd name="T15" fmla="*/ 208 h 512"/>
                <a:gd name="T16" fmla="*/ 24 w 513"/>
                <a:gd name="T17" fmla="*/ 230 h 512"/>
                <a:gd name="T18" fmla="*/ 0 w 513"/>
                <a:gd name="T19" fmla="*/ 263 h 512"/>
                <a:gd name="T20" fmla="*/ 26 w 513"/>
                <a:gd name="T21" fmla="*/ 294 h 512"/>
                <a:gd name="T22" fmla="*/ 30 w 513"/>
                <a:gd name="T23" fmla="*/ 316 h 512"/>
                <a:gd name="T24" fmla="*/ 20 w 513"/>
                <a:gd name="T25" fmla="*/ 355 h 512"/>
                <a:gd name="T26" fmla="*/ 55 w 513"/>
                <a:gd name="T27" fmla="*/ 375 h 512"/>
                <a:gd name="T28" fmla="*/ 67 w 513"/>
                <a:gd name="T29" fmla="*/ 393 h 512"/>
                <a:gd name="T30" fmla="*/ 72 w 513"/>
                <a:gd name="T31" fmla="*/ 434 h 512"/>
                <a:gd name="T32" fmla="*/ 112 w 513"/>
                <a:gd name="T33" fmla="*/ 440 h 512"/>
                <a:gd name="T34" fmla="*/ 130 w 513"/>
                <a:gd name="T35" fmla="*/ 452 h 512"/>
                <a:gd name="T36" fmla="*/ 148 w 513"/>
                <a:gd name="T37" fmla="*/ 488 h 512"/>
                <a:gd name="T38" fmla="*/ 188 w 513"/>
                <a:gd name="T39" fmla="*/ 479 h 512"/>
                <a:gd name="T40" fmla="*/ 209 w 513"/>
                <a:gd name="T41" fmla="*/ 485 h 512"/>
                <a:gd name="T42" fmla="*/ 240 w 513"/>
                <a:gd name="T43" fmla="*/ 512 h 512"/>
                <a:gd name="T44" fmla="*/ 273 w 513"/>
                <a:gd name="T45" fmla="*/ 489 h 512"/>
                <a:gd name="T46" fmla="*/ 295 w 513"/>
                <a:gd name="T47" fmla="*/ 486 h 512"/>
                <a:gd name="T48" fmla="*/ 333 w 513"/>
                <a:gd name="T49" fmla="*/ 500 h 512"/>
                <a:gd name="T50" fmla="*/ 357 w 513"/>
                <a:gd name="T51" fmla="*/ 467 h 512"/>
                <a:gd name="T52" fmla="*/ 376 w 513"/>
                <a:gd name="T53" fmla="*/ 457 h 512"/>
                <a:gd name="T54" fmla="*/ 417 w 513"/>
                <a:gd name="T55" fmla="*/ 456 h 512"/>
                <a:gd name="T56" fmla="*/ 426 w 513"/>
                <a:gd name="T57" fmla="*/ 417 h 512"/>
                <a:gd name="T58" fmla="*/ 441 w 513"/>
                <a:gd name="T59" fmla="*/ 400 h 512"/>
                <a:gd name="T60" fmla="*/ 478 w 513"/>
                <a:gd name="T61" fmla="*/ 385 h 512"/>
                <a:gd name="T62" fmla="*/ 473 w 513"/>
                <a:gd name="T63" fmla="*/ 344 h 512"/>
                <a:gd name="T64" fmla="*/ 480 w 513"/>
                <a:gd name="T65" fmla="*/ 324 h 512"/>
                <a:gd name="T66" fmla="*/ 510 w 513"/>
                <a:gd name="T67" fmla="*/ 296 h 512"/>
                <a:gd name="T68" fmla="*/ 490 w 513"/>
                <a:gd name="T69" fmla="*/ 260 h 512"/>
                <a:gd name="T70" fmla="*/ 490 w 513"/>
                <a:gd name="T71" fmla="*/ 238 h 512"/>
                <a:gd name="T72" fmla="*/ 507 w 513"/>
                <a:gd name="T73" fmla="*/ 202 h 512"/>
                <a:gd name="T74" fmla="*/ 476 w 513"/>
                <a:gd name="T75" fmla="*/ 175 h 512"/>
                <a:gd name="T76" fmla="*/ 468 w 513"/>
                <a:gd name="T77" fmla="*/ 155 h 512"/>
                <a:gd name="T78" fmla="*/ 471 w 513"/>
                <a:gd name="T79" fmla="*/ 115 h 512"/>
                <a:gd name="T80" fmla="*/ 432 w 513"/>
                <a:gd name="T81" fmla="*/ 101 h 512"/>
                <a:gd name="T82" fmla="*/ 417 w 513"/>
                <a:gd name="T83" fmla="*/ 86 h 512"/>
                <a:gd name="T84" fmla="*/ 405 w 513"/>
                <a:gd name="T85" fmla="*/ 47 h 512"/>
                <a:gd name="T86" fmla="*/ 365 w 513"/>
                <a:gd name="T87" fmla="*/ 48 h 512"/>
                <a:gd name="T88" fmla="*/ 345 w 513"/>
                <a:gd name="T89" fmla="*/ 39 h 512"/>
                <a:gd name="T90" fmla="*/ 320 w 513"/>
                <a:gd name="T91" fmla="*/ 7 h 512"/>
                <a:gd name="T92" fmla="*/ 282 w 513"/>
                <a:gd name="T93" fmla="*/ 23 h 512"/>
                <a:gd name="T94" fmla="*/ 260 w 513"/>
                <a:gd name="T95" fmla="*/ 22 h 512"/>
                <a:gd name="T96" fmla="*/ 226 w 513"/>
                <a:gd name="T97" fmla="*/ 1 h 512"/>
                <a:gd name="T98" fmla="*/ 197 w 513"/>
                <a:gd name="T99" fmla="*/ 30 h 512"/>
                <a:gd name="T100" fmla="*/ 176 w 513"/>
                <a:gd name="T101" fmla="*/ 36 h 512"/>
                <a:gd name="T102" fmla="*/ 407 w 513"/>
                <a:gd name="T103" fmla="*/ 207 h 512"/>
                <a:gd name="T104" fmla="*/ 106 w 513"/>
                <a:gd name="T105" fmla="*/ 304 h 512"/>
                <a:gd name="T106" fmla="*/ 407 w 513"/>
                <a:gd name="T107" fmla="*/ 2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512">
                  <a:moveTo>
                    <a:pt x="156" y="44"/>
                  </a:moveTo>
                  <a:cubicBezTo>
                    <a:pt x="136" y="29"/>
                    <a:pt x="136" y="29"/>
                    <a:pt x="136" y="29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7" y="64"/>
                    <a:pt x="127" y="70"/>
                    <a:pt x="119" y="6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4" y="89"/>
                    <a:pt x="96" y="97"/>
                    <a:pt x="87" y="9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6" y="120"/>
                    <a:pt x="69" y="129"/>
                    <a:pt x="60" y="129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54" y="156"/>
                    <a:pt x="49" y="166"/>
                    <a:pt x="40" y="167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9" y="194"/>
                    <a:pt x="36" y="206"/>
                    <a:pt x="27" y="208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32" y="235"/>
                    <a:pt x="31" y="247"/>
                    <a:pt x="22" y="25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32" y="277"/>
                    <a:pt x="33" y="289"/>
                    <a:pt x="26" y="29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30" y="316"/>
                    <a:pt x="30" y="316"/>
                    <a:pt x="30" y="316"/>
                  </a:cubicBezTo>
                  <a:cubicBezTo>
                    <a:pt x="39" y="318"/>
                    <a:pt x="43" y="329"/>
                    <a:pt x="37" y="336"/>
                  </a:cubicBezTo>
                  <a:cubicBezTo>
                    <a:pt x="20" y="355"/>
                    <a:pt x="20" y="355"/>
                    <a:pt x="20" y="355"/>
                  </a:cubicBezTo>
                  <a:cubicBezTo>
                    <a:pt x="45" y="356"/>
                    <a:pt x="45" y="356"/>
                    <a:pt x="45" y="356"/>
                  </a:cubicBezTo>
                  <a:cubicBezTo>
                    <a:pt x="54" y="357"/>
                    <a:pt x="60" y="367"/>
                    <a:pt x="55" y="375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67" y="393"/>
                    <a:pt x="67" y="393"/>
                    <a:pt x="67" y="393"/>
                  </a:cubicBezTo>
                  <a:cubicBezTo>
                    <a:pt x="76" y="392"/>
                    <a:pt x="84" y="401"/>
                    <a:pt x="80" y="410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96" y="426"/>
                    <a:pt x="96" y="426"/>
                    <a:pt x="96" y="426"/>
                  </a:cubicBezTo>
                  <a:cubicBezTo>
                    <a:pt x="105" y="423"/>
                    <a:pt x="113" y="430"/>
                    <a:pt x="112" y="440"/>
                  </a:cubicBezTo>
                  <a:cubicBezTo>
                    <a:pt x="108" y="465"/>
                    <a:pt x="108" y="465"/>
                    <a:pt x="108" y="465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38" y="448"/>
                    <a:pt x="148" y="454"/>
                    <a:pt x="148" y="463"/>
                  </a:cubicBezTo>
                  <a:cubicBezTo>
                    <a:pt x="148" y="488"/>
                    <a:pt x="148" y="488"/>
                    <a:pt x="148" y="488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75" y="466"/>
                    <a:pt x="186" y="470"/>
                    <a:pt x="188" y="479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209" y="485"/>
                    <a:pt x="209" y="485"/>
                    <a:pt x="209" y="485"/>
                  </a:cubicBezTo>
                  <a:cubicBezTo>
                    <a:pt x="215" y="478"/>
                    <a:pt x="227" y="479"/>
                    <a:pt x="230" y="488"/>
                  </a:cubicBezTo>
                  <a:cubicBezTo>
                    <a:pt x="240" y="512"/>
                    <a:pt x="240" y="512"/>
                    <a:pt x="240" y="512"/>
                  </a:cubicBezTo>
                  <a:cubicBezTo>
                    <a:pt x="252" y="490"/>
                    <a:pt x="252" y="490"/>
                    <a:pt x="252" y="490"/>
                  </a:cubicBezTo>
                  <a:cubicBezTo>
                    <a:pt x="257" y="481"/>
                    <a:pt x="268" y="481"/>
                    <a:pt x="273" y="489"/>
                  </a:cubicBezTo>
                  <a:cubicBezTo>
                    <a:pt x="287" y="510"/>
                    <a:pt x="287" y="510"/>
                    <a:pt x="287" y="510"/>
                  </a:cubicBezTo>
                  <a:cubicBezTo>
                    <a:pt x="295" y="486"/>
                    <a:pt x="295" y="486"/>
                    <a:pt x="295" y="486"/>
                  </a:cubicBezTo>
                  <a:cubicBezTo>
                    <a:pt x="298" y="477"/>
                    <a:pt x="310" y="475"/>
                    <a:pt x="316" y="482"/>
                  </a:cubicBezTo>
                  <a:cubicBezTo>
                    <a:pt x="333" y="500"/>
                    <a:pt x="333" y="500"/>
                    <a:pt x="333" y="500"/>
                  </a:cubicBezTo>
                  <a:cubicBezTo>
                    <a:pt x="337" y="475"/>
                    <a:pt x="337" y="475"/>
                    <a:pt x="337" y="475"/>
                  </a:cubicBezTo>
                  <a:cubicBezTo>
                    <a:pt x="338" y="466"/>
                    <a:pt x="349" y="462"/>
                    <a:pt x="357" y="467"/>
                  </a:cubicBezTo>
                  <a:cubicBezTo>
                    <a:pt x="377" y="482"/>
                    <a:pt x="377" y="482"/>
                    <a:pt x="377" y="482"/>
                  </a:cubicBezTo>
                  <a:cubicBezTo>
                    <a:pt x="376" y="457"/>
                    <a:pt x="376" y="457"/>
                    <a:pt x="376" y="457"/>
                  </a:cubicBezTo>
                  <a:cubicBezTo>
                    <a:pt x="376" y="447"/>
                    <a:pt x="385" y="441"/>
                    <a:pt x="394" y="445"/>
                  </a:cubicBezTo>
                  <a:cubicBezTo>
                    <a:pt x="417" y="456"/>
                    <a:pt x="417" y="456"/>
                    <a:pt x="417" y="456"/>
                  </a:cubicBezTo>
                  <a:cubicBezTo>
                    <a:pt x="411" y="431"/>
                    <a:pt x="411" y="431"/>
                    <a:pt x="411" y="431"/>
                  </a:cubicBezTo>
                  <a:cubicBezTo>
                    <a:pt x="409" y="422"/>
                    <a:pt x="417" y="414"/>
                    <a:pt x="426" y="417"/>
                  </a:cubicBezTo>
                  <a:cubicBezTo>
                    <a:pt x="451" y="423"/>
                    <a:pt x="451" y="423"/>
                    <a:pt x="451" y="423"/>
                  </a:cubicBezTo>
                  <a:cubicBezTo>
                    <a:pt x="441" y="400"/>
                    <a:pt x="441" y="400"/>
                    <a:pt x="441" y="400"/>
                  </a:cubicBezTo>
                  <a:cubicBezTo>
                    <a:pt x="437" y="391"/>
                    <a:pt x="444" y="382"/>
                    <a:pt x="453" y="383"/>
                  </a:cubicBezTo>
                  <a:cubicBezTo>
                    <a:pt x="478" y="385"/>
                    <a:pt x="478" y="385"/>
                    <a:pt x="478" y="385"/>
                  </a:cubicBezTo>
                  <a:cubicBezTo>
                    <a:pt x="464" y="364"/>
                    <a:pt x="464" y="364"/>
                    <a:pt x="464" y="364"/>
                  </a:cubicBezTo>
                  <a:cubicBezTo>
                    <a:pt x="459" y="356"/>
                    <a:pt x="464" y="345"/>
                    <a:pt x="473" y="344"/>
                  </a:cubicBezTo>
                  <a:cubicBezTo>
                    <a:pt x="498" y="342"/>
                    <a:pt x="498" y="342"/>
                    <a:pt x="498" y="342"/>
                  </a:cubicBezTo>
                  <a:cubicBezTo>
                    <a:pt x="480" y="324"/>
                    <a:pt x="480" y="324"/>
                    <a:pt x="480" y="324"/>
                  </a:cubicBezTo>
                  <a:cubicBezTo>
                    <a:pt x="474" y="317"/>
                    <a:pt x="476" y="306"/>
                    <a:pt x="485" y="303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489" y="281"/>
                    <a:pt x="489" y="281"/>
                    <a:pt x="489" y="281"/>
                  </a:cubicBezTo>
                  <a:cubicBezTo>
                    <a:pt x="481" y="276"/>
                    <a:pt x="482" y="264"/>
                    <a:pt x="490" y="260"/>
                  </a:cubicBezTo>
                  <a:cubicBezTo>
                    <a:pt x="513" y="249"/>
                    <a:pt x="513" y="249"/>
                    <a:pt x="513" y="249"/>
                  </a:cubicBezTo>
                  <a:cubicBezTo>
                    <a:pt x="490" y="238"/>
                    <a:pt x="490" y="238"/>
                    <a:pt x="490" y="238"/>
                  </a:cubicBezTo>
                  <a:cubicBezTo>
                    <a:pt x="481" y="234"/>
                    <a:pt x="480" y="223"/>
                    <a:pt x="487" y="217"/>
                  </a:cubicBezTo>
                  <a:cubicBezTo>
                    <a:pt x="507" y="202"/>
                    <a:pt x="507" y="202"/>
                    <a:pt x="507" y="202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73" y="193"/>
                    <a:pt x="470" y="182"/>
                    <a:pt x="476" y="175"/>
                  </a:cubicBezTo>
                  <a:cubicBezTo>
                    <a:pt x="493" y="156"/>
                    <a:pt x="493" y="156"/>
                    <a:pt x="493" y="156"/>
                  </a:cubicBezTo>
                  <a:cubicBezTo>
                    <a:pt x="468" y="155"/>
                    <a:pt x="468" y="155"/>
                    <a:pt x="468" y="155"/>
                  </a:cubicBezTo>
                  <a:cubicBezTo>
                    <a:pt x="458" y="155"/>
                    <a:pt x="453" y="144"/>
                    <a:pt x="458" y="136"/>
                  </a:cubicBezTo>
                  <a:cubicBezTo>
                    <a:pt x="471" y="115"/>
                    <a:pt x="471" y="115"/>
                    <a:pt x="471" y="115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436" y="119"/>
                    <a:pt x="429" y="110"/>
                    <a:pt x="432" y="101"/>
                  </a:cubicBezTo>
                  <a:cubicBezTo>
                    <a:pt x="441" y="78"/>
                    <a:pt x="441" y="78"/>
                    <a:pt x="441" y="78"/>
                  </a:cubicBezTo>
                  <a:cubicBezTo>
                    <a:pt x="417" y="86"/>
                    <a:pt x="417" y="86"/>
                    <a:pt x="417" y="86"/>
                  </a:cubicBezTo>
                  <a:cubicBezTo>
                    <a:pt x="408" y="89"/>
                    <a:pt x="399" y="81"/>
                    <a:pt x="401" y="72"/>
                  </a:cubicBezTo>
                  <a:cubicBezTo>
                    <a:pt x="405" y="47"/>
                    <a:pt x="405" y="47"/>
                    <a:pt x="405" y="47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75" y="63"/>
                    <a:pt x="365" y="58"/>
                    <a:pt x="365" y="48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45" y="39"/>
                    <a:pt x="345" y="39"/>
                    <a:pt x="345" y="39"/>
                  </a:cubicBezTo>
                  <a:cubicBezTo>
                    <a:pt x="337" y="45"/>
                    <a:pt x="326" y="41"/>
                    <a:pt x="325" y="32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03" y="27"/>
                    <a:pt x="303" y="27"/>
                    <a:pt x="303" y="27"/>
                  </a:cubicBezTo>
                  <a:cubicBezTo>
                    <a:pt x="297" y="34"/>
                    <a:pt x="286" y="32"/>
                    <a:pt x="282" y="23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60" y="22"/>
                    <a:pt x="260" y="22"/>
                    <a:pt x="260" y="22"/>
                  </a:cubicBezTo>
                  <a:cubicBezTo>
                    <a:pt x="256" y="30"/>
                    <a:pt x="244" y="30"/>
                    <a:pt x="239" y="22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14" y="34"/>
                    <a:pt x="203" y="36"/>
                    <a:pt x="197" y="30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4" y="45"/>
                    <a:pt x="164" y="50"/>
                    <a:pt x="156" y="44"/>
                  </a:cubicBezTo>
                  <a:close/>
                  <a:moveTo>
                    <a:pt x="407" y="207"/>
                  </a:moveTo>
                  <a:cubicBezTo>
                    <a:pt x="434" y="290"/>
                    <a:pt x="388" y="379"/>
                    <a:pt x="305" y="406"/>
                  </a:cubicBezTo>
                  <a:cubicBezTo>
                    <a:pt x="222" y="433"/>
                    <a:pt x="133" y="387"/>
                    <a:pt x="106" y="304"/>
                  </a:cubicBezTo>
                  <a:cubicBezTo>
                    <a:pt x="79" y="221"/>
                    <a:pt x="125" y="132"/>
                    <a:pt x="208" y="105"/>
                  </a:cubicBezTo>
                  <a:cubicBezTo>
                    <a:pt x="291" y="78"/>
                    <a:pt x="380" y="124"/>
                    <a:pt x="407" y="2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 noEditPoints="1"/>
            </p:cNvSpPr>
            <p:nvPr/>
          </p:nvSpPr>
          <p:spPr bwMode="auto">
            <a:xfrm>
              <a:off x="5932150" y="2976348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16"/>
          <p:cNvGrpSpPr/>
          <p:nvPr/>
        </p:nvGrpSpPr>
        <p:grpSpPr>
          <a:xfrm>
            <a:off x="1919928" y="2523959"/>
            <a:ext cx="2514349" cy="750772"/>
            <a:chOff x="897773" y="2420683"/>
            <a:chExt cx="2384237" cy="711920"/>
          </a:xfrm>
        </p:grpSpPr>
        <p:sp>
          <p:nvSpPr>
            <p:cNvPr id="85" name="TextBox 153"/>
            <p:cNvSpPr txBox="1"/>
            <p:nvPr/>
          </p:nvSpPr>
          <p:spPr>
            <a:xfrm>
              <a:off x="1406474" y="2420683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154"/>
            <p:cNvSpPr/>
            <p:nvPr/>
          </p:nvSpPr>
          <p:spPr>
            <a:xfrm>
              <a:off x="897773" y="2637675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155"/>
          <p:cNvGrpSpPr/>
          <p:nvPr/>
        </p:nvGrpSpPr>
        <p:grpSpPr>
          <a:xfrm>
            <a:off x="3030702" y="1985137"/>
            <a:ext cx="292799" cy="291926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88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0" name="Group 17"/>
          <p:cNvGrpSpPr/>
          <p:nvPr/>
        </p:nvGrpSpPr>
        <p:grpSpPr>
          <a:xfrm>
            <a:off x="1919928" y="4144240"/>
            <a:ext cx="2514349" cy="758793"/>
            <a:chOff x="897773" y="3957115"/>
            <a:chExt cx="2384237" cy="719526"/>
          </a:xfrm>
        </p:grpSpPr>
        <p:sp>
          <p:nvSpPr>
            <p:cNvPr id="91" name="TextBox 158"/>
            <p:cNvSpPr txBox="1"/>
            <p:nvPr/>
          </p:nvSpPr>
          <p:spPr>
            <a:xfrm>
              <a:off x="1406479" y="3957115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159"/>
            <p:cNvSpPr/>
            <p:nvPr/>
          </p:nvSpPr>
          <p:spPr>
            <a:xfrm>
              <a:off x="897773" y="4181713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160"/>
          <p:cNvGrpSpPr/>
          <p:nvPr/>
        </p:nvGrpSpPr>
        <p:grpSpPr>
          <a:xfrm>
            <a:off x="3030702" y="3613436"/>
            <a:ext cx="292799" cy="291926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94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Group 18"/>
          <p:cNvGrpSpPr/>
          <p:nvPr/>
        </p:nvGrpSpPr>
        <p:grpSpPr>
          <a:xfrm>
            <a:off x="1919928" y="5751124"/>
            <a:ext cx="2514349" cy="778670"/>
            <a:chOff x="897773" y="5480860"/>
            <a:chExt cx="2384237" cy="738377"/>
          </a:xfrm>
        </p:grpSpPr>
        <p:sp>
          <p:nvSpPr>
            <p:cNvPr id="97" name="TextBox 163"/>
            <p:cNvSpPr txBox="1"/>
            <p:nvPr/>
          </p:nvSpPr>
          <p:spPr>
            <a:xfrm>
              <a:off x="1406479" y="5480860"/>
              <a:ext cx="1366830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64"/>
            <p:cNvSpPr/>
            <p:nvPr/>
          </p:nvSpPr>
          <p:spPr>
            <a:xfrm>
              <a:off x="897773" y="5724307"/>
              <a:ext cx="2384237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165"/>
          <p:cNvGrpSpPr/>
          <p:nvPr/>
        </p:nvGrpSpPr>
        <p:grpSpPr>
          <a:xfrm>
            <a:off x="3030702" y="5240213"/>
            <a:ext cx="292799" cy="291926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00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Group 19"/>
          <p:cNvGrpSpPr/>
          <p:nvPr/>
        </p:nvGrpSpPr>
        <p:grpSpPr>
          <a:xfrm>
            <a:off x="8581387" y="3773624"/>
            <a:ext cx="2514349" cy="744493"/>
            <a:chOff x="8854418" y="2426637"/>
            <a:chExt cx="2384237" cy="705966"/>
          </a:xfrm>
        </p:grpSpPr>
        <p:sp>
          <p:nvSpPr>
            <p:cNvPr id="103" name="TextBox 286"/>
            <p:cNvSpPr txBox="1"/>
            <p:nvPr/>
          </p:nvSpPr>
          <p:spPr>
            <a:xfrm>
              <a:off x="9363124" y="2426637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Rectangle 287"/>
            <p:cNvSpPr/>
            <p:nvPr/>
          </p:nvSpPr>
          <p:spPr>
            <a:xfrm>
              <a:off x="8854418" y="2637675"/>
              <a:ext cx="2384237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5" name="Group 288"/>
          <p:cNvGrpSpPr/>
          <p:nvPr/>
        </p:nvGrpSpPr>
        <p:grpSpPr>
          <a:xfrm>
            <a:off x="9692161" y="3228522"/>
            <a:ext cx="292799" cy="291926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106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20"/>
          <p:cNvGrpSpPr/>
          <p:nvPr/>
        </p:nvGrpSpPr>
        <p:grpSpPr>
          <a:xfrm>
            <a:off x="8581387" y="5350689"/>
            <a:ext cx="2514349" cy="795728"/>
            <a:chOff x="8854418" y="3922092"/>
            <a:chExt cx="2384237" cy="754550"/>
          </a:xfrm>
        </p:grpSpPr>
        <p:sp>
          <p:nvSpPr>
            <p:cNvPr id="109" name="TextBox 291"/>
            <p:cNvSpPr txBox="1"/>
            <p:nvPr/>
          </p:nvSpPr>
          <p:spPr>
            <a:xfrm>
              <a:off x="9363124" y="3922092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292"/>
            <p:cNvSpPr/>
            <p:nvPr/>
          </p:nvSpPr>
          <p:spPr>
            <a:xfrm>
              <a:off x="8854418" y="4181713"/>
              <a:ext cx="2384237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1" name="Group 293"/>
          <p:cNvGrpSpPr/>
          <p:nvPr/>
        </p:nvGrpSpPr>
        <p:grpSpPr>
          <a:xfrm>
            <a:off x="9692161" y="4856821"/>
            <a:ext cx="292799" cy="291926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11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矩形 77"/>
          <p:cNvSpPr/>
          <p:nvPr/>
        </p:nvSpPr>
        <p:spPr>
          <a:xfrm>
            <a:off x="353" y="0"/>
            <a:ext cx="12858044" cy="10287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353" y="0"/>
            <a:ext cx="516973" cy="1028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TextBox 8"/>
          <p:cNvSpPr txBox="1"/>
          <p:nvPr/>
        </p:nvSpPr>
        <p:spPr>
          <a:xfrm>
            <a:off x="857250" y="279578"/>
            <a:ext cx="2092525" cy="369332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3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10330756" y="509487"/>
            <a:ext cx="2108542" cy="2271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defRPr/>
            </a:pPr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第一</a:t>
            </a:r>
            <a:r>
              <a:rPr lang="en-US" altLang="zh-CN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PPT</a:t>
            </a:r>
            <a:endParaRPr lang="zh-CN" altLang="en-US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857250" y="692606"/>
            <a:ext cx="3139134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71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03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自定义设计方案">
  <a:themeElements>
    <a:clrScheme name="自定义 21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262626"/>
      </a:accent1>
      <a:accent2>
        <a:srgbClr val="FFC000"/>
      </a:accent2>
      <a:accent3>
        <a:srgbClr val="262626"/>
      </a:accent3>
      <a:accent4>
        <a:srgbClr val="FFC000"/>
      </a:accent4>
      <a:accent5>
        <a:srgbClr val="262626"/>
      </a:accent5>
      <a:accent6>
        <a:srgbClr val="FFC000"/>
      </a:accent6>
      <a:hlink>
        <a:srgbClr val="262626"/>
      </a:hlink>
      <a:folHlink>
        <a:srgbClr val="FFC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2861</Words>
  <Application>Microsoft Office PowerPoint</Application>
  <PresentationFormat>自定义</PresentationFormat>
  <Paragraphs>274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自定义设计方案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简洁工作总结</dc:title>
  <dc:creator/>
  <cp:keywords>第一PPT模板网：www.1ppt.com</cp:keywords>
  <cp:lastModifiedBy/>
  <cp:revision>1</cp:revision>
  <dcterms:created xsi:type="dcterms:W3CDTF">2016-10-21T18:18:47Z</dcterms:created>
  <dcterms:modified xsi:type="dcterms:W3CDTF">2017-12-27T09:04:53Z</dcterms:modified>
</cp:coreProperties>
</file>