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4" r:id="rId2"/>
  </p:sldMasterIdLst>
  <p:notesMasterIdLst>
    <p:notesMasterId r:id="rId26"/>
  </p:notesMasterIdLst>
  <p:handoutMasterIdLst>
    <p:handoutMasterId r:id="rId27"/>
  </p:handoutMasterIdLst>
  <p:sldIdLst>
    <p:sldId id="3072" r:id="rId3"/>
    <p:sldId id="3100" r:id="rId4"/>
    <p:sldId id="3099" r:id="rId5"/>
    <p:sldId id="3096" r:id="rId6"/>
    <p:sldId id="3089" r:id="rId7"/>
    <p:sldId id="3085" r:id="rId8"/>
    <p:sldId id="3093" r:id="rId9"/>
    <p:sldId id="3101" r:id="rId10"/>
    <p:sldId id="3095" r:id="rId11"/>
    <p:sldId id="3088" r:id="rId12"/>
    <p:sldId id="3081" r:id="rId13"/>
    <p:sldId id="3097" r:id="rId14"/>
    <p:sldId id="3102" r:id="rId15"/>
    <p:sldId id="3083" r:id="rId16"/>
    <p:sldId id="3078" r:id="rId17"/>
    <p:sldId id="3094" r:id="rId18"/>
    <p:sldId id="3098" r:id="rId19"/>
    <p:sldId id="3103" r:id="rId20"/>
    <p:sldId id="3087" r:id="rId21"/>
    <p:sldId id="3084" r:id="rId22"/>
    <p:sldId id="3082" r:id="rId23"/>
    <p:sldId id="3104" r:id="rId24"/>
    <p:sldId id="310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6AB6"/>
    <a:srgbClr val="1CB7F1"/>
    <a:srgbClr val="8ED7F1"/>
    <a:srgbClr val="D52C0A"/>
    <a:srgbClr val="535353"/>
    <a:srgbClr val="30B9C3"/>
    <a:srgbClr val="157DA8"/>
    <a:srgbClr val="8EC436"/>
    <a:srgbClr val="8655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390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1861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30810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6091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368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3711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7845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1448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091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8921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77653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1200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fld id="{47C4B6D5-9459-4094-8B8E-6A653E82C6FF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9059784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0641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957902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98642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204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667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723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421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595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796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503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19050" y="244475"/>
            <a:ext cx="323850" cy="571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60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087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9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531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139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80789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2017/12/27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8735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58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712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781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01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558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481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5543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2900983" y="4428310"/>
            <a:ext cx="6063199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商务项目计划书</a:t>
            </a:r>
            <a:endParaRPr lang="zh-CN" altLang="en-US" sz="66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163146" y="5731977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accent2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244570" y="5316736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accent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3878071" y="6353473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97524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96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1" animBg="1"/>
          <p:bldP spid="104" grpId="0"/>
          <p:bldP spid="111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7756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3981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113988"/>
            <a:ext cx="3535962" cy="300021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661394" y="2113988"/>
            <a:ext cx="3535962" cy="300021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438057" y="2113988"/>
            <a:ext cx="3535962" cy="3000210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5"/>
          <p:cNvSpPr txBox="1"/>
          <p:nvPr/>
        </p:nvSpPr>
        <p:spPr>
          <a:xfrm>
            <a:off x="1460823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460823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2231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2231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071298" y="5821702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071298" y="5500971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35331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520365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solidFill>
                  <a:schemeClr val="accent1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0998" i="0" dirty="0">
              <a:solidFill>
                <a:schemeClr val="accent1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2761392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2104158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3038207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012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352" y="2793959"/>
            <a:ext cx="5644686" cy="2211976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5992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395" y="3217381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394" y="4311268"/>
            <a:ext cx="3269848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395" y="5405155"/>
            <a:ext cx="3217647" cy="4431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395" y="2939854"/>
            <a:ext cx="1916474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395" y="5157803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395" y="4048829"/>
            <a:ext cx="1256599" cy="25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539" y="3999289"/>
            <a:ext cx="3679629" cy="1884340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754" y="2975232"/>
            <a:ext cx="2488600" cy="1544044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5992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681" y="1820768"/>
            <a:ext cx="1432734" cy="1469310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5992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296" y="3813695"/>
            <a:ext cx="459409" cy="44361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679" y="2554034"/>
            <a:ext cx="480357" cy="480867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726" y="5173945"/>
            <a:ext cx="452232" cy="443617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349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40653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8033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0314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520365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solidFill>
                  <a:schemeClr val="accent1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0998" i="0" dirty="0">
              <a:solidFill>
                <a:schemeClr val="accent1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2761392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2104158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3038207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09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945784" y="4880024"/>
            <a:ext cx="2969972" cy="763137"/>
            <a:chOff x="4475937" y="4698842"/>
            <a:chExt cx="3243170" cy="833335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4475937" y="4698842"/>
              <a:ext cx="3243170" cy="833335"/>
            </a:xfrm>
            <a:prstGeom prst="ellipse">
              <a:avLst/>
            </a:prstGeom>
            <a:solidFill>
              <a:schemeClr val="accent5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4475937" y="5116237"/>
              <a:ext cx="3243170" cy="415940"/>
            </a:xfrm>
            <a:custGeom>
              <a:avLst/>
              <a:gdLst>
                <a:gd name="T0" fmla="*/ 726 w 1452"/>
                <a:gd name="T1" fmla="*/ 142 h 186"/>
                <a:gd name="T2" fmla="*/ 1452 w 1452"/>
                <a:gd name="T3" fmla="*/ 0 h 186"/>
                <a:gd name="T4" fmla="*/ 1452 w 1452"/>
                <a:gd name="T5" fmla="*/ 0 h 186"/>
                <a:gd name="T6" fmla="*/ 726 w 1452"/>
                <a:gd name="T7" fmla="*/ 186 h 186"/>
                <a:gd name="T8" fmla="*/ 0 w 1452"/>
                <a:gd name="T9" fmla="*/ 0 h 186"/>
                <a:gd name="T10" fmla="*/ 0 w 1452"/>
                <a:gd name="T11" fmla="*/ 0 h 186"/>
                <a:gd name="T12" fmla="*/ 726 w 1452"/>
                <a:gd name="T13" fmla="*/ 14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6">
                  <a:moveTo>
                    <a:pt x="726" y="142"/>
                  </a:moveTo>
                  <a:cubicBezTo>
                    <a:pt x="1078" y="142"/>
                    <a:pt x="1372" y="81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452" y="103"/>
                    <a:pt x="1127" y="186"/>
                    <a:pt x="726" y="186"/>
                  </a:cubicBezTo>
                  <a:cubicBezTo>
                    <a:pt x="325" y="186"/>
                    <a:pt x="0" y="103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9" y="81"/>
                    <a:pt x="374" y="142"/>
                    <a:pt x="726" y="142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667432" y="4283364"/>
            <a:ext cx="3526676" cy="893656"/>
            <a:chOff x="4171981" y="4047299"/>
            <a:chExt cx="3851083" cy="975860"/>
          </a:xfrm>
        </p:grpSpPr>
        <p:sp>
          <p:nvSpPr>
            <p:cNvPr id="11" name="Oval 9"/>
            <p:cNvSpPr>
              <a:spLocks noChangeArrowheads="1"/>
            </p:cNvSpPr>
            <p:nvPr/>
          </p:nvSpPr>
          <p:spPr bwMode="auto">
            <a:xfrm>
              <a:off x="4171981" y="4047299"/>
              <a:ext cx="3851083" cy="975860"/>
            </a:xfrm>
            <a:prstGeom prst="ellipse">
              <a:avLst/>
            </a:prstGeom>
            <a:solidFill>
              <a:schemeClr val="accent4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171981" y="4533047"/>
              <a:ext cx="3851083" cy="490112"/>
            </a:xfrm>
            <a:custGeom>
              <a:avLst/>
              <a:gdLst>
                <a:gd name="T0" fmla="*/ 862 w 1724"/>
                <a:gd name="T1" fmla="*/ 168 h 219"/>
                <a:gd name="T2" fmla="*/ 1724 w 1724"/>
                <a:gd name="T3" fmla="*/ 0 h 219"/>
                <a:gd name="T4" fmla="*/ 1724 w 1724"/>
                <a:gd name="T5" fmla="*/ 1 h 219"/>
                <a:gd name="T6" fmla="*/ 862 w 1724"/>
                <a:gd name="T7" fmla="*/ 219 h 219"/>
                <a:gd name="T8" fmla="*/ 0 w 1724"/>
                <a:gd name="T9" fmla="*/ 1 h 219"/>
                <a:gd name="T10" fmla="*/ 0 w 1724"/>
                <a:gd name="T11" fmla="*/ 0 h 219"/>
                <a:gd name="T12" fmla="*/ 862 w 1724"/>
                <a:gd name="T13" fmla="*/ 16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8"/>
                  </a:moveTo>
                  <a:cubicBezTo>
                    <a:pt x="1280" y="168"/>
                    <a:pt x="1630" y="96"/>
                    <a:pt x="1724" y="0"/>
                  </a:cubicBezTo>
                  <a:cubicBezTo>
                    <a:pt x="1724" y="1"/>
                    <a:pt x="1724" y="1"/>
                    <a:pt x="1724" y="1"/>
                  </a:cubicBezTo>
                  <a:cubicBezTo>
                    <a:pt x="1724" y="121"/>
                    <a:pt x="1338" y="219"/>
                    <a:pt x="862" y="219"/>
                  </a:cubicBezTo>
                  <a:cubicBezTo>
                    <a:pt x="386" y="219"/>
                    <a:pt x="0" y="12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94" y="96"/>
                    <a:pt x="444" y="168"/>
                    <a:pt x="862" y="168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4562218" y="3626775"/>
            <a:ext cx="3735773" cy="1013521"/>
            <a:chOff x="4057088" y="3330311"/>
            <a:chExt cx="4079414" cy="1106751"/>
          </a:xfrm>
        </p:grpSpPr>
        <p:sp>
          <p:nvSpPr>
            <p:cNvPr id="14" name="Oval 11"/>
            <p:cNvSpPr>
              <a:spLocks noChangeArrowheads="1"/>
            </p:cNvSpPr>
            <p:nvPr/>
          </p:nvSpPr>
          <p:spPr bwMode="auto">
            <a:xfrm>
              <a:off x="4057088" y="3330311"/>
              <a:ext cx="4079414" cy="1106751"/>
            </a:xfrm>
            <a:prstGeom prst="ellipse">
              <a:avLst/>
            </a:prstGeom>
            <a:solidFill>
              <a:schemeClr val="accent3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057088" y="3884413"/>
              <a:ext cx="4079414" cy="552648"/>
            </a:xfrm>
            <a:custGeom>
              <a:avLst/>
              <a:gdLst>
                <a:gd name="T0" fmla="*/ 913 w 1826"/>
                <a:gd name="T1" fmla="*/ 189 h 248"/>
                <a:gd name="T2" fmla="*/ 0 w 1826"/>
                <a:gd name="T3" fmla="*/ 0 h 248"/>
                <a:gd name="T4" fmla="*/ 0 w 1826"/>
                <a:gd name="T5" fmla="*/ 0 h 248"/>
                <a:gd name="T6" fmla="*/ 913 w 1826"/>
                <a:gd name="T7" fmla="*/ 248 h 248"/>
                <a:gd name="T8" fmla="*/ 1826 w 1826"/>
                <a:gd name="T9" fmla="*/ 0 h 248"/>
                <a:gd name="T10" fmla="*/ 1826 w 1826"/>
                <a:gd name="T11" fmla="*/ 0 h 248"/>
                <a:gd name="T12" fmla="*/ 913 w 1826"/>
                <a:gd name="T13" fmla="*/ 18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26" h="248">
                  <a:moveTo>
                    <a:pt x="913" y="189"/>
                  </a:moveTo>
                  <a:cubicBezTo>
                    <a:pt x="471" y="189"/>
                    <a:pt x="100" y="109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409" y="248"/>
                    <a:pt x="913" y="248"/>
                  </a:cubicBezTo>
                  <a:cubicBezTo>
                    <a:pt x="1417" y="248"/>
                    <a:pt x="1826" y="137"/>
                    <a:pt x="1826" y="0"/>
                  </a:cubicBezTo>
                  <a:cubicBezTo>
                    <a:pt x="1826" y="0"/>
                    <a:pt x="1826" y="0"/>
                    <a:pt x="1826" y="0"/>
                  </a:cubicBezTo>
                  <a:cubicBezTo>
                    <a:pt x="1726" y="109"/>
                    <a:pt x="1355" y="189"/>
                    <a:pt x="913" y="189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67432" y="3130005"/>
            <a:ext cx="3526676" cy="894988"/>
            <a:chOff x="4171981" y="2787843"/>
            <a:chExt cx="3851083" cy="977315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4171981" y="2787843"/>
              <a:ext cx="3851083" cy="977314"/>
            </a:xfrm>
            <a:prstGeom prst="ellipse">
              <a:avLst/>
            </a:prstGeom>
            <a:solidFill>
              <a:schemeClr val="accent2">
                <a:alpha val="90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4171981" y="3276501"/>
              <a:ext cx="3851083" cy="488657"/>
            </a:xfrm>
            <a:custGeom>
              <a:avLst/>
              <a:gdLst>
                <a:gd name="T0" fmla="*/ 862 w 1724"/>
                <a:gd name="T1" fmla="*/ 167 h 219"/>
                <a:gd name="T2" fmla="*/ 0 w 1724"/>
                <a:gd name="T3" fmla="*/ 0 h 219"/>
                <a:gd name="T4" fmla="*/ 0 w 1724"/>
                <a:gd name="T5" fmla="*/ 0 h 219"/>
                <a:gd name="T6" fmla="*/ 862 w 1724"/>
                <a:gd name="T7" fmla="*/ 219 h 219"/>
                <a:gd name="T8" fmla="*/ 1724 w 1724"/>
                <a:gd name="T9" fmla="*/ 0 h 219"/>
                <a:gd name="T10" fmla="*/ 1724 w 1724"/>
                <a:gd name="T11" fmla="*/ 0 h 219"/>
                <a:gd name="T12" fmla="*/ 862 w 1724"/>
                <a:gd name="T13" fmla="*/ 16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24" h="219">
                  <a:moveTo>
                    <a:pt x="862" y="167"/>
                  </a:moveTo>
                  <a:cubicBezTo>
                    <a:pt x="444" y="167"/>
                    <a:pt x="94" y="96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"/>
                    <a:pt x="386" y="219"/>
                    <a:pt x="862" y="219"/>
                  </a:cubicBezTo>
                  <a:cubicBezTo>
                    <a:pt x="1338" y="219"/>
                    <a:pt x="1724" y="121"/>
                    <a:pt x="1724" y="0"/>
                  </a:cubicBezTo>
                  <a:cubicBezTo>
                    <a:pt x="1724" y="0"/>
                    <a:pt x="1724" y="0"/>
                    <a:pt x="1724" y="0"/>
                  </a:cubicBezTo>
                  <a:cubicBezTo>
                    <a:pt x="1630" y="96"/>
                    <a:pt x="1280" y="167"/>
                    <a:pt x="862" y="167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45784" y="2663866"/>
            <a:ext cx="2969972" cy="764469"/>
            <a:chOff x="4475937" y="2278826"/>
            <a:chExt cx="3243170" cy="834790"/>
          </a:xfrm>
        </p:grpSpPr>
        <p:sp>
          <p:nvSpPr>
            <p:cNvPr id="20" name="Oval 15"/>
            <p:cNvSpPr>
              <a:spLocks noChangeArrowheads="1"/>
            </p:cNvSpPr>
            <p:nvPr/>
          </p:nvSpPr>
          <p:spPr bwMode="auto">
            <a:xfrm>
              <a:off x="4475937" y="2278826"/>
              <a:ext cx="3243170" cy="834789"/>
            </a:xfrm>
            <a:prstGeom prst="ellipse">
              <a:avLst/>
            </a:prstGeom>
            <a:solidFill>
              <a:schemeClr val="accent1">
                <a:alpha val="90000"/>
              </a:schemeClr>
            </a:solidFill>
            <a:ln>
              <a:noFill/>
            </a:ln>
            <a:effec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16"/>
            <p:cNvSpPr>
              <a:spLocks/>
            </p:cNvSpPr>
            <p:nvPr/>
          </p:nvSpPr>
          <p:spPr bwMode="auto">
            <a:xfrm>
              <a:off x="4475937" y="2696221"/>
              <a:ext cx="3243170" cy="417395"/>
            </a:xfrm>
            <a:custGeom>
              <a:avLst/>
              <a:gdLst>
                <a:gd name="T0" fmla="*/ 726 w 1452"/>
                <a:gd name="T1" fmla="*/ 143 h 187"/>
                <a:gd name="T2" fmla="*/ 0 w 1452"/>
                <a:gd name="T3" fmla="*/ 0 h 187"/>
                <a:gd name="T4" fmla="*/ 0 w 1452"/>
                <a:gd name="T5" fmla="*/ 0 h 187"/>
                <a:gd name="T6" fmla="*/ 726 w 1452"/>
                <a:gd name="T7" fmla="*/ 187 h 187"/>
                <a:gd name="T8" fmla="*/ 1452 w 1452"/>
                <a:gd name="T9" fmla="*/ 0 h 187"/>
                <a:gd name="T10" fmla="*/ 1452 w 1452"/>
                <a:gd name="T11" fmla="*/ 0 h 187"/>
                <a:gd name="T12" fmla="*/ 726 w 1452"/>
                <a:gd name="T13" fmla="*/ 143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52" h="187">
                  <a:moveTo>
                    <a:pt x="726" y="143"/>
                  </a:moveTo>
                  <a:cubicBezTo>
                    <a:pt x="374" y="143"/>
                    <a:pt x="79" y="82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3"/>
                    <a:pt x="325" y="187"/>
                    <a:pt x="726" y="187"/>
                  </a:cubicBezTo>
                  <a:cubicBezTo>
                    <a:pt x="1127" y="187"/>
                    <a:pt x="1452" y="103"/>
                    <a:pt x="1452" y="0"/>
                  </a:cubicBezTo>
                  <a:cubicBezTo>
                    <a:pt x="1452" y="0"/>
                    <a:pt x="1452" y="0"/>
                    <a:pt x="1452" y="0"/>
                  </a:cubicBezTo>
                  <a:cubicBezTo>
                    <a:pt x="1372" y="82"/>
                    <a:pt x="1078" y="143"/>
                    <a:pt x="726" y="143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5000"/>
              </a:schemeClr>
            </a:solidFill>
            <a:ln>
              <a:noFill/>
            </a:ln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750550" y="3098800"/>
            <a:ext cx="2108200" cy="330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7924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0988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871913"/>
            <a:ext cx="1308100" cy="30638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78300"/>
            <a:ext cx="1938338" cy="3397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4995863"/>
            <a:ext cx="1308100" cy="3079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</a:t>
            </a:r>
            <a:r>
              <a:rPr lang="en-US" altLang="zh-CN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`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303838"/>
            <a:ext cx="1938338" cy="33813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490325" y="3871913"/>
            <a:ext cx="1368425" cy="2968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750550" y="4178300"/>
            <a:ext cx="2108200" cy="3286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490325" y="2792413"/>
            <a:ext cx="1368425" cy="2984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2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4020332" y="2809869"/>
            <a:ext cx="423890" cy="423890"/>
            <a:chOff x="2925343" y="2268550"/>
            <a:chExt cx="462882" cy="462882"/>
          </a:xfrm>
        </p:grpSpPr>
        <p:sp>
          <p:nvSpPr>
            <p:cNvPr id="45" name="Rounded Rectangle 44"/>
            <p:cNvSpPr/>
            <p:nvPr/>
          </p:nvSpPr>
          <p:spPr>
            <a:xfrm>
              <a:off x="2925343" y="2268550"/>
              <a:ext cx="462882" cy="46288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1684"/>
            <p:cNvSpPr/>
            <p:nvPr/>
          </p:nvSpPr>
          <p:spPr>
            <a:xfrm>
              <a:off x="3028178" y="2377361"/>
              <a:ext cx="280172" cy="2465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1" y="15188"/>
                  </a:moveTo>
                  <a:cubicBezTo>
                    <a:pt x="8905" y="14174"/>
                    <a:pt x="8222" y="13317"/>
                    <a:pt x="8222" y="11485"/>
                  </a:cubicBezTo>
                  <a:cubicBezTo>
                    <a:pt x="8222" y="10385"/>
                    <a:pt x="8875" y="10744"/>
                    <a:pt x="9161" y="8730"/>
                  </a:cubicBezTo>
                  <a:cubicBezTo>
                    <a:pt x="9279" y="7894"/>
                    <a:pt x="9855" y="8716"/>
                    <a:pt x="9966" y="6808"/>
                  </a:cubicBezTo>
                  <a:cubicBezTo>
                    <a:pt x="9966" y="6047"/>
                    <a:pt x="9651" y="5858"/>
                    <a:pt x="9651" y="5858"/>
                  </a:cubicBezTo>
                  <a:cubicBezTo>
                    <a:pt x="9651" y="5858"/>
                    <a:pt x="9811" y="4733"/>
                    <a:pt x="9873" y="3867"/>
                  </a:cubicBezTo>
                  <a:cubicBezTo>
                    <a:pt x="9951" y="2788"/>
                    <a:pt x="9396" y="0"/>
                    <a:pt x="6431" y="0"/>
                  </a:cubicBezTo>
                  <a:cubicBezTo>
                    <a:pt x="3466" y="0"/>
                    <a:pt x="2909" y="2788"/>
                    <a:pt x="2987" y="3867"/>
                  </a:cubicBezTo>
                  <a:cubicBezTo>
                    <a:pt x="3050" y="4733"/>
                    <a:pt x="3210" y="5858"/>
                    <a:pt x="3210" y="5858"/>
                  </a:cubicBezTo>
                  <a:cubicBezTo>
                    <a:pt x="3210" y="5858"/>
                    <a:pt x="2895" y="6047"/>
                    <a:pt x="2895" y="6808"/>
                  </a:cubicBezTo>
                  <a:cubicBezTo>
                    <a:pt x="3005" y="8716"/>
                    <a:pt x="3582" y="7894"/>
                    <a:pt x="3700" y="8730"/>
                  </a:cubicBezTo>
                  <a:cubicBezTo>
                    <a:pt x="3987" y="10744"/>
                    <a:pt x="4639" y="10385"/>
                    <a:pt x="4639" y="11485"/>
                  </a:cubicBezTo>
                  <a:cubicBezTo>
                    <a:pt x="4639" y="13317"/>
                    <a:pt x="3956" y="14174"/>
                    <a:pt x="1819" y="15188"/>
                  </a:cubicBezTo>
                  <a:cubicBezTo>
                    <a:pt x="1169" y="15497"/>
                    <a:pt x="0" y="15976"/>
                    <a:pt x="0" y="17129"/>
                  </a:cubicBezTo>
                  <a:lnTo>
                    <a:pt x="0" y="21600"/>
                  </a:lnTo>
                  <a:lnTo>
                    <a:pt x="15005" y="21600"/>
                  </a:lnTo>
                  <a:cubicBezTo>
                    <a:pt x="15005" y="21600"/>
                    <a:pt x="15005" y="18955"/>
                    <a:pt x="15005" y="18248"/>
                  </a:cubicBezTo>
                  <a:cubicBezTo>
                    <a:pt x="15005" y="17196"/>
                    <a:pt x="13184" y="16207"/>
                    <a:pt x="11041" y="15188"/>
                  </a:cubicBezTo>
                  <a:close/>
                  <a:moveTo>
                    <a:pt x="21600" y="21600"/>
                  </a:moveTo>
                  <a:cubicBezTo>
                    <a:pt x="21600" y="21600"/>
                    <a:pt x="21557" y="16953"/>
                    <a:pt x="21307" y="16471"/>
                  </a:cubicBezTo>
                  <a:cubicBezTo>
                    <a:pt x="20935" y="15754"/>
                    <a:pt x="20071" y="15261"/>
                    <a:pt x="18463" y="14498"/>
                  </a:cubicBezTo>
                  <a:cubicBezTo>
                    <a:pt x="16861" y="13736"/>
                    <a:pt x="16349" y="13094"/>
                    <a:pt x="16349" y="11720"/>
                  </a:cubicBezTo>
                  <a:cubicBezTo>
                    <a:pt x="16349" y="10894"/>
                    <a:pt x="16838" y="11164"/>
                    <a:pt x="17053" y="9653"/>
                  </a:cubicBezTo>
                  <a:cubicBezTo>
                    <a:pt x="17142" y="9026"/>
                    <a:pt x="17574" y="9643"/>
                    <a:pt x="17657" y="8212"/>
                  </a:cubicBezTo>
                  <a:cubicBezTo>
                    <a:pt x="17657" y="7642"/>
                    <a:pt x="17420" y="7499"/>
                    <a:pt x="17420" y="7499"/>
                  </a:cubicBezTo>
                  <a:cubicBezTo>
                    <a:pt x="17420" y="7499"/>
                    <a:pt x="17541" y="6656"/>
                    <a:pt x="17588" y="6006"/>
                  </a:cubicBezTo>
                  <a:cubicBezTo>
                    <a:pt x="17646" y="5197"/>
                    <a:pt x="17229" y="3106"/>
                    <a:pt x="15005" y="3106"/>
                  </a:cubicBezTo>
                  <a:cubicBezTo>
                    <a:pt x="12781" y="3106"/>
                    <a:pt x="12365" y="5197"/>
                    <a:pt x="12422" y="6006"/>
                  </a:cubicBezTo>
                  <a:cubicBezTo>
                    <a:pt x="12469" y="6656"/>
                    <a:pt x="12589" y="7499"/>
                    <a:pt x="12589" y="7499"/>
                  </a:cubicBezTo>
                  <a:cubicBezTo>
                    <a:pt x="12589" y="7499"/>
                    <a:pt x="12353" y="7642"/>
                    <a:pt x="12353" y="8212"/>
                  </a:cubicBezTo>
                  <a:cubicBezTo>
                    <a:pt x="12437" y="9643"/>
                    <a:pt x="12868" y="9026"/>
                    <a:pt x="12957" y="9653"/>
                  </a:cubicBezTo>
                  <a:cubicBezTo>
                    <a:pt x="13173" y="11164"/>
                    <a:pt x="13662" y="10894"/>
                    <a:pt x="13662" y="11720"/>
                  </a:cubicBezTo>
                  <a:cubicBezTo>
                    <a:pt x="13662" y="12655"/>
                    <a:pt x="13424" y="13250"/>
                    <a:pt x="12768" y="13776"/>
                  </a:cubicBezTo>
                  <a:cubicBezTo>
                    <a:pt x="16268" y="15766"/>
                    <a:pt x="16737" y="16172"/>
                    <a:pt x="16737" y="17952"/>
                  </a:cubicBezTo>
                  <a:lnTo>
                    <a:pt x="16737" y="21600"/>
                  </a:lnTo>
                  <a:cubicBezTo>
                    <a:pt x="16737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020332" y="5009119"/>
            <a:ext cx="423890" cy="423890"/>
            <a:chOff x="2855493" y="3429000"/>
            <a:chExt cx="462882" cy="462882"/>
          </a:xfrm>
        </p:grpSpPr>
        <p:sp>
          <p:nvSpPr>
            <p:cNvPr id="56" name="Rounded Rectangle 55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35"/>
            <p:cNvSpPr>
              <a:spLocks/>
            </p:cNvSpPr>
            <p:nvPr/>
          </p:nvSpPr>
          <p:spPr bwMode="auto">
            <a:xfrm>
              <a:off x="2978718" y="3520829"/>
              <a:ext cx="216432" cy="290727"/>
            </a:xfrm>
            <a:custGeom>
              <a:avLst/>
              <a:gdLst>
                <a:gd name="T0" fmla="*/ 733 w 19946"/>
                <a:gd name="T1" fmla="*/ 1038 h 21355"/>
                <a:gd name="T2" fmla="*/ 550 w 19946"/>
                <a:gd name="T3" fmla="*/ 889 h 21355"/>
                <a:gd name="T4" fmla="*/ 6041 w 19946"/>
                <a:gd name="T5" fmla="*/ 11465 h 21355"/>
                <a:gd name="T6" fmla="*/ 5858 w 19946"/>
                <a:gd name="T7" fmla="*/ 16679 h 21355"/>
                <a:gd name="T8" fmla="*/ 0 w 19946"/>
                <a:gd name="T9" fmla="*/ 18765 h 21355"/>
                <a:gd name="T10" fmla="*/ 6590 w 19946"/>
                <a:gd name="T11" fmla="*/ 17722 h 21355"/>
                <a:gd name="T12" fmla="*/ 8970 w 19946"/>
                <a:gd name="T13" fmla="*/ 20999 h 21355"/>
                <a:gd name="T14" fmla="*/ 10251 w 19946"/>
                <a:gd name="T15" fmla="*/ 20403 h 21355"/>
                <a:gd name="T16" fmla="*/ 12265 w 19946"/>
                <a:gd name="T17" fmla="*/ 18467 h 21355"/>
                <a:gd name="T18" fmla="*/ 12631 w 19946"/>
                <a:gd name="T19" fmla="*/ 17275 h 21355"/>
                <a:gd name="T20" fmla="*/ 8055 w 19946"/>
                <a:gd name="T21" fmla="*/ 16381 h 21355"/>
                <a:gd name="T22" fmla="*/ 18855 w 19946"/>
                <a:gd name="T23" fmla="*/ 15785 h 21355"/>
                <a:gd name="T24" fmla="*/ 18672 w 19946"/>
                <a:gd name="T25" fmla="*/ 15636 h 21355"/>
                <a:gd name="T26" fmla="*/ 17024 w 19946"/>
                <a:gd name="T27" fmla="*/ 12806 h 21355"/>
                <a:gd name="T28" fmla="*/ 16475 w 19946"/>
                <a:gd name="T29" fmla="*/ 12806 h 21355"/>
                <a:gd name="T30" fmla="*/ 13180 w 19946"/>
                <a:gd name="T31" fmla="*/ 5805 h 21355"/>
                <a:gd name="T32" fmla="*/ 8421 w 19946"/>
                <a:gd name="T33" fmla="*/ 9380 h 21355"/>
                <a:gd name="T34" fmla="*/ 12814 w 19946"/>
                <a:gd name="T35" fmla="*/ 5507 h 21355"/>
                <a:gd name="T36" fmla="*/ 4211 w 19946"/>
                <a:gd name="T37" fmla="*/ 2825 h 21355"/>
                <a:gd name="T38" fmla="*/ 4211 w 19946"/>
                <a:gd name="T39" fmla="*/ 2378 h 21355"/>
                <a:gd name="T40" fmla="*/ 1831 w 19946"/>
                <a:gd name="T41" fmla="*/ 591 h 21355"/>
                <a:gd name="T42" fmla="*/ 1648 w 19946"/>
                <a:gd name="T43" fmla="*/ 1038 h 21355"/>
                <a:gd name="T44" fmla="*/ 18672 w 19946"/>
                <a:gd name="T45" fmla="*/ 14891 h 21355"/>
                <a:gd name="T46" fmla="*/ 17024 w 19946"/>
                <a:gd name="T47" fmla="*/ 9678 h 21355"/>
                <a:gd name="T48" fmla="*/ 15560 w 19946"/>
                <a:gd name="T49" fmla="*/ 2825 h 21355"/>
                <a:gd name="T50" fmla="*/ 12814 w 19946"/>
                <a:gd name="T51" fmla="*/ 5507 h 21355"/>
                <a:gd name="T52" fmla="*/ 13180 w 19946"/>
                <a:gd name="T53" fmla="*/ 5805 h 21355"/>
                <a:gd name="T54" fmla="*/ 16475 w 19946"/>
                <a:gd name="T55" fmla="*/ 3570 h 21355"/>
                <a:gd name="T56" fmla="*/ 16475 w 19946"/>
                <a:gd name="T57" fmla="*/ 8933 h 21355"/>
                <a:gd name="T58" fmla="*/ 17024 w 19946"/>
                <a:gd name="T59" fmla="*/ 2676 h 21355"/>
                <a:gd name="T60" fmla="*/ 19038 w 19946"/>
                <a:gd name="T61" fmla="*/ 1932 h 21355"/>
                <a:gd name="T62" fmla="*/ 17573 w 19946"/>
                <a:gd name="T63" fmla="*/ 740 h 21355"/>
                <a:gd name="T64" fmla="*/ 16658 w 19946"/>
                <a:gd name="T65" fmla="*/ 2378 h 21355"/>
                <a:gd name="T66" fmla="*/ 8970 w 19946"/>
                <a:gd name="T67" fmla="*/ 2825 h 21355"/>
                <a:gd name="T68" fmla="*/ 15560 w 19946"/>
                <a:gd name="T69" fmla="*/ 2825 h 21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946" h="21355">
                  <a:moveTo>
                    <a:pt x="7505" y="10125"/>
                  </a:moveTo>
                  <a:cubicBezTo>
                    <a:pt x="3478" y="6996"/>
                    <a:pt x="733" y="3272"/>
                    <a:pt x="733" y="1038"/>
                  </a:cubicBezTo>
                  <a:cubicBezTo>
                    <a:pt x="733" y="1038"/>
                    <a:pt x="733" y="889"/>
                    <a:pt x="733" y="740"/>
                  </a:cubicBezTo>
                  <a:cubicBezTo>
                    <a:pt x="733" y="740"/>
                    <a:pt x="550" y="889"/>
                    <a:pt x="550" y="889"/>
                  </a:cubicBezTo>
                  <a:cubicBezTo>
                    <a:pt x="-1464" y="4017"/>
                    <a:pt x="3112" y="9082"/>
                    <a:pt x="6041" y="11316"/>
                  </a:cubicBezTo>
                  <a:cubicBezTo>
                    <a:pt x="6041" y="11316"/>
                    <a:pt x="6041" y="11316"/>
                    <a:pt x="6041" y="11465"/>
                  </a:cubicBezTo>
                  <a:cubicBezTo>
                    <a:pt x="6041" y="16232"/>
                    <a:pt x="6041" y="16232"/>
                    <a:pt x="6041" y="16232"/>
                  </a:cubicBezTo>
                  <a:cubicBezTo>
                    <a:pt x="6041" y="16381"/>
                    <a:pt x="5858" y="16530"/>
                    <a:pt x="5858" y="16679"/>
                  </a:cubicBezTo>
                  <a:cubicBezTo>
                    <a:pt x="550" y="18020"/>
                    <a:pt x="550" y="18020"/>
                    <a:pt x="550" y="18020"/>
                  </a:cubicBezTo>
                  <a:cubicBezTo>
                    <a:pt x="183" y="18169"/>
                    <a:pt x="0" y="18467"/>
                    <a:pt x="0" y="18765"/>
                  </a:cubicBezTo>
                  <a:cubicBezTo>
                    <a:pt x="183" y="19063"/>
                    <a:pt x="550" y="19360"/>
                    <a:pt x="916" y="19212"/>
                  </a:cubicBezTo>
                  <a:cubicBezTo>
                    <a:pt x="6590" y="17722"/>
                    <a:pt x="6590" y="17722"/>
                    <a:pt x="6590" y="17722"/>
                  </a:cubicBezTo>
                  <a:cubicBezTo>
                    <a:pt x="6590" y="17722"/>
                    <a:pt x="6773" y="17871"/>
                    <a:pt x="6956" y="17871"/>
                  </a:cubicBezTo>
                  <a:cubicBezTo>
                    <a:pt x="8970" y="20999"/>
                    <a:pt x="8970" y="20999"/>
                    <a:pt x="8970" y="20999"/>
                  </a:cubicBezTo>
                  <a:cubicBezTo>
                    <a:pt x="9153" y="21297"/>
                    <a:pt x="9702" y="21446"/>
                    <a:pt x="10068" y="21297"/>
                  </a:cubicBezTo>
                  <a:cubicBezTo>
                    <a:pt x="10434" y="21148"/>
                    <a:pt x="10434" y="20701"/>
                    <a:pt x="10251" y="20403"/>
                  </a:cubicBezTo>
                  <a:cubicBezTo>
                    <a:pt x="8421" y="17722"/>
                    <a:pt x="8421" y="17722"/>
                    <a:pt x="8421" y="17722"/>
                  </a:cubicBezTo>
                  <a:cubicBezTo>
                    <a:pt x="12265" y="18467"/>
                    <a:pt x="12265" y="18467"/>
                    <a:pt x="12265" y="18467"/>
                  </a:cubicBezTo>
                  <a:cubicBezTo>
                    <a:pt x="12631" y="18616"/>
                    <a:pt x="12997" y="18467"/>
                    <a:pt x="13180" y="18020"/>
                  </a:cubicBezTo>
                  <a:cubicBezTo>
                    <a:pt x="13180" y="17722"/>
                    <a:pt x="12997" y="17424"/>
                    <a:pt x="12631" y="17275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6381"/>
                    <a:pt x="8055" y="16381"/>
                    <a:pt x="8055" y="16381"/>
                  </a:cubicBezTo>
                  <a:cubicBezTo>
                    <a:pt x="8055" y="12657"/>
                    <a:pt x="8055" y="12657"/>
                    <a:pt x="8055" y="12657"/>
                  </a:cubicBezTo>
                  <a:cubicBezTo>
                    <a:pt x="11350" y="14743"/>
                    <a:pt x="16658" y="16679"/>
                    <a:pt x="18855" y="15785"/>
                  </a:cubicBezTo>
                  <a:cubicBezTo>
                    <a:pt x="18855" y="15785"/>
                    <a:pt x="19038" y="15636"/>
                    <a:pt x="19038" y="15636"/>
                  </a:cubicBezTo>
                  <a:cubicBezTo>
                    <a:pt x="18855" y="15636"/>
                    <a:pt x="18672" y="15636"/>
                    <a:pt x="18672" y="15636"/>
                  </a:cubicBezTo>
                  <a:cubicBezTo>
                    <a:pt x="15926" y="15636"/>
                    <a:pt x="11350" y="13402"/>
                    <a:pt x="7505" y="10125"/>
                  </a:cubicBezTo>
                  <a:close/>
                  <a:moveTo>
                    <a:pt x="17024" y="12806"/>
                  </a:moveTo>
                  <a:cubicBezTo>
                    <a:pt x="17024" y="12955"/>
                    <a:pt x="16841" y="13104"/>
                    <a:pt x="16658" y="13104"/>
                  </a:cubicBezTo>
                  <a:cubicBezTo>
                    <a:pt x="16658" y="13104"/>
                    <a:pt x="16475" y="12955"/>
                    <a:pt x="16475" y="12806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5560" y="7890"/>
                    <a:pt x="14461" y="6847"/>
                    <a:pt x="13180" y="5805"/>
                  </a:cubicBezTo>
                  <a:cubicBezTo>
                    <a:pt x="8787" y="9380"/>
                    <a:pt x="8787" y="9380"/>
                    <a:pt x="8787" y="9380"/>
                  </a:cubicBezTo>
                  <a:cubicBezTo>
                    <a:pt x="8787" y="9380"/>
                    <a:pt x="8604" y="9380"/>
                    <a:pt x="8421" y="9380"/>
                  </a:cubicBezTo>
                  <a:cubicBezTo>
                    <a:pt x="8421" y="9231"/>
                    <a:pt x="8421" y="9082"/>
                    <a:pt x="8421" y="8933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1533" y="4464"/>
                    <a:pt x="10251" y="3570"/>
                    <a:pt x="8970" y="2825"/>
                  </a:cubicBezTo>
                  <a:cubicBezTo>
                    <a:pt x="4211" y="2825"/>
                    <a:pt x="4211" y="2825"/>
                    <a:pt x="4211" y="2825"/>
                  </a:cubicBezTo>
                  <a:cubicBezTo>
                    <a:pt x="4028" y="2825"/>
                    <a:pt x="4028" y="2676"/>
                    <a:pt x="4028" y="2527"/>
                  </a:cubicBezTo>
                  <a:cubicBezTo>
                    <a:pt x="4028" y="2378"/>
                    <a:pt x="4028" y="2378"/>
                    <a:pt x="4211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4943" y="591"/>
                    <a:pt x="2380" y="-5"/>
                    <a:pt x="1831" y="591"/>
                  </a:cubicBezTo>
                  <a:cubicBezTo>
                    <a:pt x="1831" y="591"/>
                    <a:pt x="1831" y="591"/>
                    <a:pt x="1831" y="591"/>
                  </a:cubicBezTo>
                  <a:cubicBezTo>
                    <a:pt x="1648" y="591"/>
                    <a:pt x="1648" y="889"/>
                    <a:pt x="1648" y="1038"/>
                  </a:cubicBezTo>
                  <a:cubicBezTo>
                    <a:pt x="1648" y="2974"/>
                    <a:pt x="4394" y="6549"/>
                    <a:pt x="8055" y="9678"/>
                  </a:cubicBezTo>
                  <a:cubicBezTo>
                    <a:pt x="11899" y="12657"/>
                    <a:pt x="16292" y="14891"/>
                    <a:pt x="18672" y="14891"/>
                  </a:cubicBezTo>
                  <a:cubicBezTo>
                    <a:pt x="18855" y="14891"/>
                    <a:pt x="19221" y="14891"/>
                    <a:pt x="19221" y="14743"/>
                  </a:cubicBezTo>
                  <a:cubicBezTo>
                    <a:pt x="19953" y="14296"/>
                    <a:pt x="19221" y="12210"/>
                    <a:pt x="17024" y="9678"/>
                  </a:cubicBezTo>
                  <a:lnTo>
                    <a:pt x="17024" y="12806"/>
                  </a:lnTo>
                  <a:close/>
                  <a:moveTo>
                    <a:pt x="15560" y="2825"/>
                  </a:moveTo>
                  <a:cubicBezTo>
                    <a:pt x="15743" y="2974"/>
                    <a:pt x="15743" y="2974"/>
                    <a:pt x="15743" y="2974"/>
                  </a:cubicBezTo>
                  <a:cubicBezTo>
                    <a:pt x="12814" y="5507"/>
                    <a:pt x="12814" y="5507"/>
                    <a:pt x="12814" y="5507"/>
                  </a:cubicBezTo>
                  <a:cubicBezTo>
                    <a:pt x="12814" y="5507"/>
                    <a:pt x="12997" y="5656"/>
                    <a:pt x="12997" y="5656"/>
                  </a:cubicBezTo>
                  <a:cubicBezTo>
                    <a:pt x="12997" y="5656"/>
                    <a:pt x="13180" y="5805"/>
                    <a:pt x="13180" y="5805"/>
                  </a:cubicBezTo>
                  <a:cubicBezTo>
                    <a:pt x="16109" y="3421"/>
                    <a:pt x="16109" y="3421"/>
                    <a:pt x="16109" y="3421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3570"/>
                    <a:pt x="16475" y="3570"/>
                    <a:pt x="16475" y="3570"/>
                  </a:cubicBezTo>
                  <a:cubicBezTo>
                    <a:pt x="16475" y="8933"/>
                    <a:pt x="16475" y="8933"/>
                    <a:pt x="16475" y="8933"/>
                  </a:cubicBezTo>
                  <a:cubicBezTo>
                    <a:pt x="16658" y="9082"/>
                    <a:pt x="16841" y="9380"/>
                    <a:pt x="17024" y="9678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024" y="2676"/>
                    <a:pt x="17024" y="2676"/>
                    <a:pt x="17024" y="2676"/>
                  </a:cubicBezTo>
                  <a:cubicBezTo>
                    <a:pt x="17573" y="2825"/>
                    <a:pt x="18305" y="2527"/>
                    <a:pt x="19038" y="1932"/>
                  </a:cubicBezTo>
                  <a:cubicBezTo>
                    <a:pt x="19953" y="1336"/>
                    <a:pt x="20136" y="442"/>
                    <a:pt x="19770" y="144"/>
                  </a:cubicBezTo>
                  <a:cubicBezTo>
                    <a:pt x="19404" y="-154"/>
                    <a:pt x="18305" y="-5"/>
                    <a:pt x="17573" y="740"/>
                  </a:cubicBezTo>
                  <a:cubicBezTo>
                    <a:pt x="16841" y="1187"/>
                    <a:pt x="16475" y="1932"/>
                    <a:pt x="16658" y="2378"/>
                  </a:cubicBezTo>
                  <a:cubicBezTo>
                    <a:pt x="16658" y="2378"/>
                    <a:pt x="16658" y="2378"/>
                    <a:pt x="16658" y="2378"/>
                  </a:cubicBezTo>
                  <a:cubicBezTo>
                    <a:pt x="8055" y="2378"/>
                    <a:pt x="8055" y="2378"/>
                    <a:pt x="8055" y="2378"/>
                  </a:cubicBezTo>
                  <a:cubicBezTo>
                    <a:pt x="8421" y="2527"/>
                    <a:pt x="8604" y="2676"/>
                    <a:pt x="8970" y="2825"/>
                  </a:cubicBezTo>
                  <a:lnTo>
                    <a:pt x="15560" y="2825"/>
                  </a:lnTo>
                  <a:close/>
                  <a:moveTo>
                    <a:pt x="15560" y="2825"/>
                  </a:move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8439415" y="3909495"/>
            <a:ext cx="423890" cy="423890"/>
            <a:chOff x="2095350" y="2324961"/>
            <a:chExt cx="462882" cy="462882"/>
          </a:xfrm>
        </p:grpSpPr>
        <p:sp>
          <p:nvSpPr>
            <p:cNvPr id="60" name="Rounded Rectangle 59"/>
            <p:cNvSpPr/>
            <p:nvPr/>
          </p:nvSpPr>
          <p:spPr>
            <a:xfrm>
              <a:off x="2095350" y="2324961"/>
              <a:ext cx="462882" cy="46288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Shape 579"/>
            <p:cNvSpPr/>
            <p:nvPr/>
          </p:nvSpPr>
          <p:spPr>
            <a:xfrm flipV="1">
              <a:off x="2204123" y="2428623"/>
              <a:ext cx="245336" cy="2555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630" h="21387" extrusionOk="0">
                  <a:moveTo>
                    <a:pt x="15651" y="10439"/>
                  </a:moveTo>
                  <a:cubicBezTo>
                    <a:pt x="14876" y="10985"/>
                    <a:pt x="13809" y="10794"/>
                    <a:pt x="13267" y="10015"/>
                  </a:cubicBezTo>
                  <a:cubicBezTo>
                    <a:pt x="12724" y="9235"/>
                    <a:pt x="12913" y="8160"/>
                    <a:pt x="13688" y="7614"/>
                  </a:cubicBezTo>
                  <a:cubicBezTo>
                    <a:pt x="14302" y="7180"/>
                    <a:pt x="15100" y="7212"/>
                    <a:pt x="15674" y="7633"/>
                  </a:cubicBezTo>
                  <a:cubicBezTo>
                    <a:pt x="15386" y="7808"/>
                    <a:pt x="15187" y="7909"/>
                    <a:pt x="15149" y="7927"/>
                  </a:cubicBezTo>
                  <a:cubicBezTo>
                    <a:pt x="14829" y="8080"/>
                    <a:pt x="14692" y="8465"/>
                    <a:pt x="14842" y="8787"/>
                  </a:cubicBezTo>
                  <a:cubicBezTo>
                    <a:pt x="14952" y="9021"/>
                    <a:pt x="15183" y="9159"/>
                    <a:pt x="15425" y="9159"/>
                  </a:cubicBezTo>
                  <a:cubicBezTo>
                    <a:pt x="15515" y="9159"/>
                    <a:pt x="15608" y="9138"/>
                    <a:pt x="15698" y="9096"/>
                  </a:cubicBezTo>
                  <a:cubicBezTo>
                    <a:pt x="15903" y="8999"/>
                    <a:pt x="16125" y="8881"/>
                    <a:pt x="16356" y="8743"/>
                  </a:cubicBezTo>
                  <a:cubicBezTo>
                    <a:pt x="16460" y="9377"/>
                    <a:pt x="16209" y="10045"/>
                    <a:pt x="15651" y="10439"/>
                  </a:cubicBezTo>
                  <a:close/>
                  <a:moveTo>
                    <a:pt x="20298" y="434"/>
                  </a:moveTo>
                  <a:cubicBezTo>
                    <a:pt x="20181" y="97"/>
                    <a:pt x="19814" y="-81"/>
                    <a:pt x="19481" y="36"/>
                  </a:cubicBezTo>
                  <a:cubicBezTo>
                    <a:pt x="19146" y="153"/>
                    <a:pt x="18970" y="523"/>
                    <a:pt x="19086" y="859"/>
                  </a:cubicBezTo>
                  <a:cubicBezTo>
                    <a:pt x="20075" y="3715"/>
                    <a:pt x="18112" y="5846"/>
                    <a:pt x="16617" y="6988"/>
                  </a:cubicBezTo>
                  <a:lnTo>
                    <a:pt x="16012" y="6118"/>
                  </a:lnTo>
                  <a:cubicBezTo>
                    <a:pt x="15810" y="5827"/>
                    <a:pt x="15355" y="5583"/>
                    <a:pt x="15003" y="5578"/>
                  </a:cubicBezTo>
                  <a:lnTo>
                    <a:pt x="11612" y="5594"/>
                  </a:lnTo>
                  <a:cubicBezTo>
                    <a:pt x="11260" y="5588"/>
                    <a:pt x="10735" y="5751"/>
                    <a:pt x="10445" y="5955"/>
                  </a:cubicBezTo>
                  <a:lnTo>
                    <a:pt x="457" y="13000"/>
                  </a:lnTo>
                  <a:cubicBezTo>
                    <a:pt x="-27" y="13341"/>
                    <a:pt x="-145" y="14013"/>
                    <a:pt x="194" y="14500"/>
                  </a:cubicBezTo>
                  <a:lnTo>
                    <a:pt x="4734" y="21032"/>
                  </a:lnTo>
                  <a:cubicBezTo>
                    <a:pt x="5073" y="21519"/>
                    <a:pt x="5618" y="21461"/>
                    <a:pt x="6101" y="21120"/>
                  </a:cubicBezTo>
                  <a:lnTo>
                    <a:pt x="16090" y="14075"/>
                  </a:lnTo>
                  <a:cubicBezTo>
                    <a:pt x="16378" y="13870"/>
                    <a:pt x="16709" y="13429"/>
                    <a:pt x="16826" y="13093"/>
                  </a:cubicBezTo>
                  <a:lnTo>
                    <a:pt x="17888" y="9729"/>
                  </a:lnTo>
                  <a:cubicBezTo>
                    <a:pt x="18003" y="9393"/>
                    <a:pt x="17932" y="8880"/>
                    <a:pt x="17730" y="8589"/>
                  </a:cubicBezTo>
                  <a:lnTo>
                    <a:pt x="17361" y="8058"/>
                  </a:lnTo>
                  <a:cubicBezTo>
                    <a:pt x="19371" y="6513"/>
                    <a:pt x="21455" y="3778"/>
                    <a:pt x="20298" y="434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8439415" y="2788543"/>
            <a:ext cx="423890" cy="423890"/>
            <a:chOff x="2018242" y="3429000"/>
            <a:chExt cx="462882" cy="462882"/>
          </a:xfrm>
        </p:grpSpPr>
        <p:sp>
          <p:nvSpPr>
            <p:cNvPr id="64" name="Rounded Rectangle 63"/>
            <p:cNvSpPr/>
            <p:nvPr/>
          </p:nvSpPr>
          <p:spPr>
            <a:xfrm>
              <a:off x="2018242" y="3429000"/>
              <a:ext cx="462882" cy="46288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546"/>
            <p:cNvSpPr/>
            <p:nvPr/>
          </p:nvSpPr>
          <p:spPr>
            <a:xfrm>
              <a:off x="2102354" y="3560952"/>
              <a:ext cx="299452" cy="1989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124" extrusionOk="0">
                  <a:moveTo>
                    <a:pt x="18596" y="5942"/>
                  </a:moveTo>
                  <a:cubicBezTo>
                    <a:pt x="18295" y="7132"/>
                    <a:pt x="17976" y="8348"/>
                    <a:pt x="17696" y="9399"/>
                  </a:cubicBezTo>
                  <a:cubicBezTo>
                    <a:pt x="18794" y="11734"/>
                    <a:pt x="19440" y="14666"/>
                    <a:pt x="19440" y="17887"/>
                  </a:cubicBezTo>
                  <a:cubicBezTo>
                    <a:pt x="19440" y="18391"/>
                    <a:pt x="19426" y="18896"/>
                    <a:pt x="19394" y="19390"/>
                  </a:cubicBezTo>
                  <a:cubicBezTo>
                    <a:pt x="19341" y="20265"/>
                    <a:pt x="19778" y="21038"/>
                    <a:pt x="20372" y="21116"/>
                  </a:cubicBezTo>
                  <a:cubicBezTo>
                    <a:pt x="20405" y="21122"/>
                    <a:pt x="20439" y="21124"/>
                    <a:pt x="20471" y="21124"/>
                  </a:cubicBezTo>
                  <a:cubicBezTo>
                    <a:pt x="21024" y="21124"/>
                    <a:pt x="21495" y="20502"/>
                    <a:pt x="21545" y="19677"/>
                  </a:cubicBezTo>
                  <a:cubicBezTo>
                    <a:pt x="21582" y="19089"/>
                    <a:pt x="21600" y="18486"/>
                    <a:pt x="21600" y="17887"/>
                  </a:cubicBezTo>
                  <a:cubicBezTo>
                    <a:pt x="21600" y="13196"/>
                    <a:pt x="20463" y="9004"/>
                    <a:pt x="18596" y="5942"/>
                  </a:cubicBezTo>
                  <a:close/>
                  <a:moveTo>
                    <a:pt x="10801" y="3957"/>
                  </a:moveTo>
                  <a:cubicBezTo>
                    <a:pt x="11273" y="3957"/>
                    <a:pt x="11734" y="4016"/>
                    <a:pt x="12183" y="4127"/>
                  </a:cubicBezTo>
                  <a:cubicBezTo>
                    <a:pt x="12656" y="3256"/>
                    <a:pt x="13186" y="2296"/>
                    <a:pt x="13702" y="1383"/>
                  </a:cubicBezTo>
                  <a:cubicBezTo>
                    <a:pt x="12781" y="990"/>
                    <a:pt x="11810" y="778"/>
                    <a:pt x="10801" y="778"/>
                  </a:cubicBezTo>
                  <a:cubicBezTo>
                    <a:pt x="4744" y="778"/>
                    <a:pt x="0" y="8292"/>
                    <a:pt x="0" y="17887"/>
                  </a:cubicBezTo>
                  <a:cubicBezTo>
                    <a:pt x="0" y="18477"/>
                    <a:pt x="18" y="19068"/>
                    <a:pt x="53" y="19643"/>
                  </a:cubicBezTo>
                  <a:cubicBezTo>
                    <a:pt x="105" y="20519"/>
                    <a:pt x="636" y="21162"/>
                    <a:pt x="1225" y="21086"/>
                  </a:cubicBezTo>
                  <a:cubicBezTo>
                    <a:pt x="1818" y="21007"/>
                    <a:pt x="2258" y="20236"/>
                    <a:pt x="2204" y="19361"/>
                  </a:cubicBezTo>
                  <a:cubicBezTo>
                    <a:pt x="2174" y="18879"/>
                    <a:pt x="2160" y="18383"/>
                    <a:pt x="2160" y="17887"/>
                  </a:cubicBezTo>
                  <a:cubicBezTo>
                    <a:pt x="2160" y="10076"/>
                    <a:pt x="5955" y="3957"/>
                    <a:pt x="10801" y="3957"/>
                  </a:cubicBezTo>
                  <a:close/>
                  <a:moveTo>
                    <a:pt x="8778" y="16036"/>
                  </a:moveTo>
                  <a:cubicBezTo>
                    <a:pt x="8032" y="17937"/>
                    <a:pt x="8535" y="19501"/>
                    <a:pt x="9569" y="20379"/>
                  </a:cubicBezTo>
                  <a:cubicBezTo>
                    <a:pt x="10602" y="21258"/>
                    <a:pt x="11773" y="21116"/>
                    <a:pt x="12519" y="19216"/>
                  </a:cubicBezTo>
                  <a:cubicBezTo>
                    <a:pt x="13265" y="17315"/>
                    <a:pt x="17970" y="355"/>
                    <a:pt x="17561" y="6"/>
                  </a:cubicBezTo>
                  <a:cubicBezTo>
                    <a:pt x="17151" y="-342"/>
                    <a:pt x="9524" y="14136"/>
                    <a:pt x="8778" y="16036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4020332" y="3909495"/>
            <a:ext cx="423890" cy="423890"/>
            <a:chOff x="2855493" y="3429000"/>
            <a:chExt cx="462882" cy="462882"/>
          </a:xfrm>
        </p:grpSpPr>
        <p:sp>
          <p:nvSpPr>
            <p:cNvPr id="51" name="Rounded Rectangle 50"/>
            <p:cNvSpPr/>
            <p:nvPr/>
          </p:nvSpPr>
          <p:spPr>
            <a:xfrm>
              <a:off x="2855493" y="3429000"/>
              <a:ext cx="462882" cy="46288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Shape 1849"/>
            <p:cNvSpPr/>
            <p:nvPr/>
          </p:nvSpPr>
          <p:spPr>
            <a:xfrm flipH="1">
              <a:off x="2967936" y="3562457"/>
              <a:ext cx="256862" cy="2066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34891" tIns="34891" rIns="34891" bIns="34891" numCol="1" anchor="ctr">
              <a:noAutofit/>
            </a:bodyPr>
            <a:lstStyle/>
            <a:p>
              <a:pPr algn="just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087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build="p"/>
      <p:bldP spid="81" grpId="0" build="p"/>
      <p:bldP spid="82" grpId="0" build="p"/>
      <p:bldP spid="83" grpId="0" build="p"/>
      <p:bldP spid="84" grpId="0" build="p"/>
      <p:bldP spid="85" grpId="0" build="p"/>
      <p:bldP spid="86" grpId="0" build="p"/>
      <p:bldP spid="87" grpId="0" build="p"/>
      <p:bldP spid="88" grpId="0" build="p"/>
      <p:bldP spid="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MH_Entry_1"/>
          <p:cNvSpPr/>
          <p:nvPr>
            <p:custDataLst>
              <p:tags r:id="rId2"/>
            </p:custDataLst>
          </p:nvPr>
        </p:nvSpPr>
        <p:spPr>
          <a:xfrm>
            <a:off x="3843198" y="3076813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MH_Number_1"/>
          <p:cNvSpPr/>
          <p:nvPr>
            <p:custDataLst>
              <p:tags r:id="rId3"/>
            </p:custDataLst>
          </p:nvPr>
        </p:nvSpPr>
        <p:spPr>
          <a:xfrm>
            <a:off x="3843198" y="2830816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75" name="MH_Others_1"/>
          <p:cNvSpPr txBox="1"/>
          <p:nvPr>
            <p:custDataLst>
              <p:tags r:id="rId4"/>
            </p:custDataLst>
          </p:nvPr>
        </p:nvSpPr>
        <p:spPr>
          <a:xfrm>
            <a:off x="5321294" y="824407"/>
            <a:ext cx="2232665" cy="68935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76" name="MH_Others_2"/>
          <p:cNvSpPr txBox="1"/>
          <p:nvPr>
            <p:custDataLst>
              <p:tags r:id="rId5"/>
            </p:custDataLst>
          </p:nvPr>
        </p:nvSpPr>
        <p:spPr>
          <a:xfrm>
            <a:off x="5059787" y="1423182"/>
            <a:ext cx="2755676" cy="481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531" spc="422" dirty="0">
                <a:solidFill>
                  <a:srgbClr val="DDDDDD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531" spc="422" dirty="0">
              <a:solidFill>
                <a:srgbClr val="DDDDDD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6"/>
            </p:custDataLst>
          </p:nvPr>
        </p:nvSpPr>
        <p:spPr>
          <a:xfrm>
            <a:off x="3843198" y="401174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2"/>
          <p:cNvSpPr/>
          <p:nvPr>
            <p:custDataLst>
              <p:tags r:id="rId7"/>
            </p:custDataLst>
          </p:nvPr>
        </p:nvSpPr>
        <p:spPr>
          <a:xfrm>
            <a:off x="3843198" y="376574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8"/>
            </p:custDataLst>
          </p:nvPr>
        </p:nvSpPr>
        <p:spPr>
          <a:xfrm>
            <a:off x="3843198" y="4946672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3"/>
          <p:cNvSpPr/>
          <p:nvPr>
            <p:custDataLst>
              <p:tags r:id="rId9"/>
            </p:custDataLst>
          </p:nvPr>
        </p:nvSpPr>
        <p:spPr>
          <a:xfrm>
            <a:off x="3843198" y="470067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10"/>
            </p:custDataLst>
          </p:nvPr>
        </p:nvSpPr>
        <p:spPr>
          <a:xfrm>
            <a:off x="3843198" y="5881601"/>
            <a:ext cx="5189993" cy="437976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 lIns="113886" tIns="0" rIns="0" bIns="0" anchor="ctr" anchorCtr="0"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Number_4"/>
          <p:cNvSpPr/>
          <p:nvPr>
            <p:custDataLst>
              <p:tags r:id="rId11"/>
            </p:custDataLst>
          </p:nvPr>
        </p:nvSpPr>
        <p:spPr>
          <a:xfrm>
            <a:off x="3843198" y="5635605"/>
            <a:ext cx="499136" cy="2446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US" altLang="zh-CN" sz="2002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002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722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852" y="5609131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244" y="4491782"/>
            <a:ext cx="216361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581" y="3394053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549" y="2196385"/>
            <a:ext cx="1803014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623" y="5153041"/>
            <a:ext cx="1194667" cy="1124436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719" y="4028612"/>
            <a:ext cx="1194667" cy="1124437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7073" y="2904188"/>
            <a:ext cx="1194667" cy="1124434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746" y="1842413"/>
            <a:ext cx="1194667" cy="1124436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495" y="1802826"/>
            <a:ext cx="901509" cy="901509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312" y="5140073"/>
            <a:ext cx="901508" cy="901509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25" y="4039172"/>
            <a:ext cx="901509" cy="901509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91" y="2873726"/>
            <a:ext cx="901509" cy="901509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725" y="2000031"/>
            <a:ext cx="488319" cy="48831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44" y="5422632"/>
            <a:ext cx="433091" cy="331012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634" y="4293573"/>
            <a:ext cx="448155" cy="385938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595" tIns="45796" rIns="91595" bIns="4579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830" y="3099243"/>
            <a:ext cx="424090" cy="412991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595" tIns="45796" rIns="91595" bIns="4579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548" y="507017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792" y="4029287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5952" y="2816561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94" y="1699468"/>
            <a:ext cx="1768355" cy="2243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64" y="1937485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197" y="3035657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808" y="4254292"/>
            <a:ext cx="2643848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648" y="5304303"/>
            <a:ext cx="2707640" cy="38505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6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1368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6245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2339131" y="4428310"/>
            <a:ext cx="7186904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>
              <a:buNone/>
            </a:pPr>
            <a:r>
              <a:rPr lang="zh-CN" altLang="en-US" sz="66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6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3163146" y="5731977"/>
            <a:ext cx="5538873" cy="2077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900" dirty="0" smtClean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  <a:endParaRPr lang="en-US" altLang="zh-CN" sz="900" dirty="0">
              <a:solidFill>
                <a:schemeClr val="accent2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4244570" y="5316736"/>
            <a:ext cx="3376025" cy="37702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en-US" altLang="zh-CN" sz="2000" dirty="0" smtClean="0">
                <a:solidFill>
                  <a:schemeClr val="accent2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  <a:endParaRPr lang="en-US" altLang="zh-CN" sz="2000" dirty="0">
              <a:solidFill>
                <a:schemeClr val="accent2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3878071" y="6353473"/>
            <a:ext cx="4109022" cy="307777"/>
            <a:chOff x="4711919" y="4416522"/>
            <a:chExt cx="4109022" cy="307777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9" y="4416522"/>
              <a:ext cx="184876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zh-CN" altLang="en-US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b="1" cap="all" dirty="0" smtClean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800" cap="all" dirty="0">
                  <a:solidFill>
                    <a:schemeClr val="accent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789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17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520365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>
                <a:solidFill>
                  <a:schemeClr val="accent1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20998" i="0" dirty="0">
              <a:solidFill>
                <a:schemeClr val="accent1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2761392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2104158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3038207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927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线连接符 9"/>
          <p:cNvCxnSpPr/>
          <p:nvPr/>
        </p:nvCxnSpPr>
        <p:spPr>
          <a:xfrm>
            <a:off x="-98615" y="3278180"/>
            <a:ext cx="12858044" cy="0"/>
          </a:xfrm>
          <a:prstGeom prst="line">
            <a:avLst/>
          </a:prstGeom>
          <a:ln w="12700" cmpd="sng"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875109" y="2162105"/>
            <a:ext cx="2023227" cy="2023227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21" name="TextBox 15"/>
          <p:cNvSpPr txBox="1"/>
          <p:nvPr/>
        </p:nvSpPr>
        <p:spPr>
          <a:xfrm>
            <a:off x="5317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TextBox 16"/>
          <p:cNvSpPr txBox="1"/>
          <p:nvPr/>
        </p:nvSpPr>
        <p:spPr>
          <a:xfrm>
            <a:off x="5317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942159" y="2162105"/>
            <a:ext cx="2023227" cy="2023227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2" name="TextBox 15"/>
          <p:cNvSpPr txBox="1"/>
          <p:nvPr/>
        </p:nvSpPr>
        <p:spPr>
          <a:xfrm>
            <a:off x="35988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35988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818709" y="2162105"/>
            <a:ext cx="2023227" cy="2023227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5" name="TextBox 15"/>
          <p:cNvSpPr txBox="1"/>
          <p:nvPr/>
        </p:nvSpPr>
        <p:spPr>
          <a:xfrm>
            <a:off x="647535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647535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9885759" y="2162105"/>
            <a:ext cx="2023227" cy="2023227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2669"/>
          </a:p>
        </p:txBody>
      </p:sp>
      <p:sp>
        <p:nvSpPr>
          <p:cNvPr id="48" name="TextBox 15"/>
          <p:cNvSpPr txBox="1"/>
          <p:nvPr/>
        </p:nvSpPr>
        <p:spPr>
          <a:xfrm>
            <a:off x="9542406" y="5089184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9542406" y="4768453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78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3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850"/>
                            </p:stCondLst>
                            <p:childTnLst>
                              <p:par>
                                <p:cTn id="44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4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4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22" grpId="0"/>
      <p:bldP spid="41" grpId="0" animBg="1"/>
      <p:bldP spid="42" grpId="0"/>
      <p:bldP spid="43" grpId="0"/>
      <p:bldP spid="44" grpId="0" animBg="1"/>
      <p:bldP spid="45" grpId="0"/>
      <p:bldP spid="46" grpId="0"/>
      <p:bldP spid="47" grpId="0" animBg="1"/>
      <p:bldP spid="48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7025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Elbow Connector 6"/>
          <p:cNvCxnSpPr/>
          <p:nvPr/>
        </p:nvCxnSpPr>
        <p:spPr>
          <a:xfrm>
            <a:off x="6981620" y="3866433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Elbow Connector 7"/>
          <p:cNvCxnSpPr/>
          <p:nvPr/>
        </p:nvCxnSpPr>
        <p:spPr>
          <a:xfrm flipV="1">
            <a:off x="6967664" y="3130636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/>
          <p:nvPr/>
        </p:nvCxnSpPr>
        <p:spPr>
          <a:xfrm flipH="1">
            <a:off x="5029153" y="3884806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892001" y="2782926"/>
            <a:ext cx="3006691" cy="700835"/>
            <a:chOff x="7699508" y="2223969"/>
            <a:chExt cx="3283266" cy="765303"/>
          </a:xfrm>
        </p:grpSpPr>
        <p:sp>
          <p:nvSpPr>
            <p:cNvPr id="11" name="Round Same Side Corner Rectangle 10"/>
            <p:cNvSpPr/>
            <p:nvPr/>
          </p:nvSpPr>
          <p:spPr>
            <a:xfrm rot="5400000">
              <a:off x="9371697" y="1378195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ound Same Side Corner Rectangle 13"/>
            <p:cNvSpPr/>
            <p:nvPr/>
          </p:nvSpPr>
          <p:spPr>
            <a:xfrm rot="16200000">
              <a:off x="7730064" y="21934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892001" y="3761530"/>
            <a:ext cx="3006691" cy="700834"/>
            <a:chOff x="7699508" y="3292593"/>
            <a:chExt cx="3283266" cy="765302"/>
          </a:xfrm>
        </p:grpSpPr>
        <p:sp>
          <p:nvSpPr>
            <p:cNvPr id="17" name="Round Same Side Corner Rectangle 16"/>
            <p:cNvSpPr/>
            <p:nvPr/>
          </p:nvSpPr>
          <p:spPr>
            <a:xfrm rot="5400000">
              <a:off x="9371697" y="2446818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 rot="16200000">
              <a:off x="7730064" y="32620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982587" y="2794553"/>
            <a:ext cx="3006691" cy="700834"/>
            <a:chOff x="1246506" y="2236667"/>
            <a:chExt cx="3283266" cy="765302"/>
          </a:xfrm>
        </p:grpSpPr>
        <p:sp>
          <p:nvSpPr>
            <p:cNvPr id="23" name="Round Same Side Corner Rectangle 22"/>
            <p:cNvSpPr/>
            <p:nvPr/>
          </p:nvSpPr>
          <p:spPr>
            <a:xfrm rot="5400000" flipH="1" flipV="1">
              <a:off x="2092283" y="1390890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 Same Side Corner Rectangle 25"/>
            <p:cNvSpPr/>
            <p:nvPr/>
          </p:nvSpPr>
          <p:spPr>
            <a:xfrm rot="16200000" flipH="1" flipV="1">
              <a:off x="3733916" y="2206113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982587" y="3773159"/>
            <a:ext cx="3006691" cy="700835"/>
            <a:chOff x="1246506" y="3305290"/>
            <a:chExt cx="3283266" cy="765303"/>
          </a:xfrm>
        </p:grpSpPr>
        <p:sp>
          <p:nvSpPr>
            <p:cNvPr id="29" name="Round Same Side Corner Rectangle 28"/>
            <p:cNvSpPr/>
            <p:nvPr/>
          </p:nvSpPr>
          <p:spPr>
            <a:xfrm rot="5400000" flipH="1" flipV="1">
              <a:off x="2092283" y="2459513"/>
              <a:ext cx="765300" cy="245685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ound Same Side Corner Rectangle 31"/>
            <p:cNvSpPr/>
            <p:nvPr/>
          </p:nvSpPr>
          <p:spPr>
            <a:xfrm rot="16200000" flipH="1" flipV="1">
              <a:off x="3733916" y="3274737"/>
              <a:ext cx="765300" cy="82641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4" name="Elbow Connector 33"/>
          <p:cNvCxnSpPr/>
          <p:nvPr/>
        </p:nvCxnSpPr>
        <p:spPr>
          <a:xfrm flipH="1" flipV="1">
            <a:off x="5029153" y="3149008"/>
            <a:ext cx="866516" cy="241477"/>
          </a:xfrm>
          <a:prstGeom prst="bentConnector3">
            <a:avLst>
              <a:gd name="adj1" fmla="val 50000"/>
            </a:avLst>
          </a:prstGeom>
          <a:ln w="9525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eform 12"/>
          <p:cNvSpPr>
            <a:spLocks/>
          </p:cNvSpPr>
          <p:nvPr/>
        </p:nvSpPr>
        <p:spPr bwMode="auto">
          <a:xfrm>
            <a:off x="5442044" y="2618210"/>
            <a:ext cx="987332" cy="985094"/>
          </a:xfrm>
          <a:custGeom>
            <a:avLst/>
            <a:gdLst>
              <a:gd name="T0" fmla="*/ 372 w 372"/>
              <a:gd name="T1" fmla="*/ 0 h 371"/>
              <a:gd name="T2" fmla="*/ 325 w 372"/>
              <a:gd name="T3" fmla="*/ 0 h 371"/>
              <a:gd name="T4" fmla="*/ 325 w 372"/>
              <a:gd name="T5" fmla="*/ 73 h 371"/>
              <a:gd name="T6" fmla="*/ 263 w 372"/>
              <a:gd name="T7" fmla="*/ 90 h 371"/>
              <a:gd name="T8" fmla="*/ 226 w 372"/>
              <a:gd name="T9" fmla="*/ 26 h 371"/>
              <a:gd name="T10" fmla="*/ 145 w 372"/>
              <a:gd name="T11" fmla="*/ 73 h 371"/>
              <a:gd name="T12" fmla="*/ 182 w 372"/>
              <a:gd name="T13" fmla="*/ 136 h 371"/>
              <a:gd name="T14" fmla="*/ 137 w 372"/>
              <a:gd name="T15" fmla="*/ 183 h 371"/>
              <a:gd name="T16" fmla="*/ 73 w 372"/>
              <a:gd name="T17" fmla="*/ 146 h 371"/>
              <a:gd name="T18" fmla="*/ 28 w 372"/>
              <a:gd name="T19" fmla="*/ 225 h 371"/>
              <a:gd name="T20" fmla="*/ 91 w 372"/>
              <a:gd name="T21" fmla="*/ 262 h 371"/>
              <a:gd name="T22" fmla="*/ 74 w 372"/>
              <a:gd name="T23" fmla="*/ 325 h 371"/>
              <a:gd name="T24" fmla="*/ 0 w 372"/>
              <a:gd name="T25" fmla="*/ 325 h 371"/>
              <a:gd name="T26" fmla="*/ 0 w 372"/>
              <a:gd name="T27" fmla="*/ 371 h 371"/>
              <a:gd name="T28" fmla="*/ 372 w 372"/>
              <a:gd name="T29" fmla="*/ 371 h 371"/>
              <a:gd name="T30" fmla="*/ 372 w 372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0"/>
                </a:moveTo>
                <a:cubicBezTo>
                  <a:pt x="325" y="0"/>
                  <a:pt x="325" y="0"/>
                  <a:pt x="325" y="0"/>
                </a:cubicBezTo>
                <a:cubicBezTo>
                  <a:pt x="325" y="73"/>
                  <a:pt x="325" y="73"/>
                  <a:pt x="325" y="73"/>
                </a:cubicBezTo>
                <a:cubicBezTo>
                  <a:pt x="304" y="77"/>
                  <a:pt x="282" y="83"/>
                  <a:pt x="263" y="90"/>
                </a:cubicBezTo>
                <a:cubicBezTo>
                  <a:pt x="226" y="26"/>
                  <a:pt x="226" y="26"/>
                  <a:pt x="226" y="26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82" y="136"/>
                  <a:pt x="182" y="136"/>
                  <a:pt x="182" y="136"/>
                </a:cubicBezTo>
                <a:cubicBezTo>
                  <a:pt x="166" y="150"/>
                  <a:pt x="150" y="166"/>
                  <a:pt x="137" y="183"/>
                </a:cubicBezTo>
                <a:cubicBezTo>
                  <a:pt x="73" y="146"/>
                  <a:pt x="73" y="146"/>
                  <a:pt x="73" y="146"/>
                </a:cubicBezTo>
                <a:cubicBezTo>
                  <a:pt x="28" y="225"/>
                  <a:pt x="28" y="225"/>
                  <a:pt x="28" y="225"/>
                </a:cubicBezTo>
                <a:cubicBezTo>
                  <a:pt x="91" y="262"/>
                  <a:pt x="91" y="262"/>
                  <a:pt x="91" y="262"/>
                </a:cubicBezTo>
                <a:cubicBezTo>
                  <a:pt x="82" y="283"/>
                  <a:pt x="78" y="303"/>
                  <a:pt x="74" y="325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71"/>
                  <a:pt x="0" y="371"/>
                  <a:pt x="0" y="371"/>
                </a:cubicBezTo>
                <a:cubicBezTo>
                  <a:pt x="372" y="371"/>
                  <a:pt x="372" y="371"/>
                  <a:pt x="372" y="371"/>
                </a:cubicBezTo>
                <a:lnTo>
                  <a:pt x="37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/>
          </p:cNvSpPr>
          <p:nvPr/>
        </p:nvSpPr>
        <p:spPr bwMode="auto">
          <a:xfrm>
            <a:off x="6429377" y="2618210"/>
            <a:ext cx="986213" cy="985094"/>
          </a:xfrm>
          <a:custGeom>
            <a:avLst/>
            <a:gdLst>
              <a:gd name="T0" fmla="*/ 0 w 371"/>
              <a:gd name="T1" fmla="*/ 0 h 371"/>
              <a:gd name="T2" fmla="*/ 46 w 371"/>
              <a:gd name="T3" fmla="*/ 0 h 371"/>
              <a:gd name="T4" fmla="*/ 46 w 371"/>
              <a:gd name="T5" fmla="*/ 73 h 371"/>
              <a:gd name="T6" fmla="*/ 108 w 371"/>
              <a:gd name="T7" fmla="*/ 90 h 371"/>
              <a:gd name="T8" fmla="*/ 145 w 371"/>
              <a:gd name="T9" fmla="*/ 26 h 371"/>
              <a:gd name="T10" fmla="*/ 226 w 371"/>
              <a:gd name="T11" fmla="*/ 73 h 371"/>
              <a:gd name="T12" fmla="*/ 189 w 371"/>
              <a:gd name="T13" fmla="*/ 136 h 371"/>
              <a:gd name="T14" fmla="*/ 234 w 371"/>
              <a:gd name="T15" fmla="*/ 183 h 371"/>
              <a:gd name="T16" fmla="*/ 298 w 371"/>
              <a:gd name="T17" fmla="*/ 146 h 371"/>
              <a:gd name="T18" fmla="*/ 344 w 371"/>
              <a:gd name="T19" fmla="*/ 225 h 371"/>
              <a:gd name="T20" fmla="*/ 281 w 371"/>
              <a:gd name="T21" fmla="*/ 262 h 371"/>
              <a:gd name="T22" fmla="*/ 297 w 371"/>
              <a:gd name="T23" fmla="*/ 325 h 371"/>
              <a:gd name="T24" fmla="*/ 371 w 371"/>
              <a:gd name="T25" fmla="*/ 325 h 371"/>
              <a:gd name="T26" fmla="*/ 371 w 371"/>
              <a:gd name="T27" fmla="*/ 371 h 371"/>
              <a:gd name="T28" fmla="*/ 0 w 371"/>
              <a:gd name="T29" fmla="*/ 371 h 371"/>
              <a:gd name="T30" fmla="*/ 0 w 371"/>
              <a:gd name="T31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73"/>
                  <a:pt x="46" y="73"/>
                  <a:pt x="46" y="73"/>
                </a:cubicBezTo>
                <a:cubicBezTo>
                  <a:pt x="67" y="77"/>
                  <a:pt x="89" y="83"/>
                  <a:pt x="108" y="90"/>
                </a:cubicBezTo>
                <a:cubicBezTo>
                  <a:pt x="145" y="26"/>
                  <a:pt x="145" y="26"/>
                  <a:pt x="145" y="26"/>
                </a:cubicBezTo>
                <a:cubicBezTo>
                  <a:pt x="226" y="73"/>
                  <a:pt x="226" y="73"/>
                  <a:pt x="226" y="73"/>
                </a:cubicBezTo>
                <a:cubicBezTo>
                  <a:pt x="189" y="136"/>
                  <a:pt x="189" y="136"/>
                  <a:pt x="189" y="136"/>
                </a:cubicBezTo>
                <a:cubicBezTo>
                  <a:pt x="206" y="150"/>
                  <a:pt x="221" y="166"/>
                  <a:pt x="234" y="183"/>
                </a:cubicBezTo>
                <a:cubicBezTo>
                  <a:pt x="298" y="146"/>
                  <a:pt x="298" y="146"/>
                  <a:pt x="298" y="146"/>
                </a:cubicBezTo>
                <a:cubicBezTo>
                  <a:pt x="344" y="225"/>
                  <a:pt x="344" y="225"/>
                  <a:pt x="344" y="225"/>
                </a:cubicBezTo>
                <a:cubicBezTo>
                  <a:pt x="281" y="262"/>
                  <a:pt x="281" y="262"/>
                  <a:pt x="281" y="262"/>
                </a:cubicBezTo>
                <a:cubicBezTo>
                  <a:pt x="289" y="283"/>
                  <a:pt x="294" y="303"/>
                  <a:pt x="297" y="325"/>
                </a:cubicBezTo>
                <a:cubicBezTo>
                  <a:pt x="371" y="325"/>
                  <a:pt x="371" y="325"/>
                  <a:pt x="371" y="325"/>
                </a:cubicBezTo>
                <a:cubicBezTo>
                  <a:pt x="371" y="371"/>
                  <a:pt x="371" y="371"/>
                  <a:pt x="371" y="371"/>
                </a:cubicBezTo>
                <a:cubicBezTo>
                  <a:pt x="0" y="371"/>
                  <a:pt x="0" y="371"/>
                  <a:pt x="0" y="371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5"/>
          <p:cNvSpPr>
            <a:spLocks/>
          </p:cNvSpPr>
          <p:nvPr/>
        </p:nvSpPr>
        <p:spPr bwMode="auto">
          <a:xfrm>
            <a:off x="6429377" y="3603306"/>
            <a:ext cx="986213" cy="983975"/>
          </a:xfrm>
          <a:custGeom>
            <a:avLst/>
            <a:gdLst>
              <a:gd name="T0" fmla="*/ 0 w 371"/>
              <a:gd name="T1" fmla="*/ 371 h 371"/>
              <a:gd name="T2" fmla="*/ 46 w 371"/>
              <a:gd name="T3" fmla="*/ 371 h 371"/>
              <a:gd name="T4" fmla="*/ 46 w 371"/>
              <a:gd name="T5" fmla="*/ 299 h 371"/>
              <a:gd name="T6" fmla="*/ 108 w 371"/>
              <a:gd name="T7" fmla="*/ 282 h 371"/>
              <a:gd name="T8" fmla="*/ 145 w 371"/>
              <a:gd name="T9" fmla="*/ 345 h 371"/>
              <a:gd name="T10" fmla="*/ 226 w 371"/>
              <a:gd name="T11" fmla="*/ 299 h 371"/>
              <a:gd name="T12" fmla="*/ 189 w 371"/>
              <a:gd name="T13" fmla="*/ 236 h 371"/>
              <a:gd name="T14" fmla="*/ 234 w 371"/>
              <a:gd name="T15" fmla="*/ 189 h 371"/>
              <a:gd name="T16" fmla="*/ 298 w 371"/>
              <a:gd name="T17" fmla="*/ 226 h 371"/>
              <a:gd name="T18" fmla="*/ 344 w 371"/>
              <a:gd name="T19" fmla="*/ 146 h 371"/>
              <a:gd name="T20" fmla="*/ 281 w 371"/>
              <a:gd name="T21" fmla="*/ 109 h 371"/>
              <a:gd name="T22" fmla="*/ 297 w 371"/>
              <a:gd name="T23" fmla="*/ 46 h 371"/>
              <a:gd name="T24" fmla="*/ 371 w 371"/>
              <a:gd name="T25" fmla="*/ 46 h 371"/>
              <a:gd name="T26" fmla="*/ 371 w 371"/>
              <a:gd name="T27" fmla="*/ 0 h 371"/>
              <a:gd name="T28" fmla="*/ 0 w 371"/>
              <a:gd name="T29" fmla="*/ 0 h 371"/>
              <a:gd name="T30" fmla="*/ 0 w 371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1" h="371">
                <a:moveTo>
                  <a:pt x="0" y="371"/>
                </a:moveTo>
                <a:cubicBezTo>
                  <a:pt x="46" y="371"/>
                  <a:pt x="46" y="371"/>
                  <a:pt x="46" y="371"/>
                </a:cubicBezTo>
                <a:cubicBezTo>
                  <a:pt x="46" y="299"/>
                  <a:pt x="46" y="299"/>
                  <a:pt x="46" y="299"/>
                </a:cubicBezTo>
                <a:cubicBezTo>
                  <a:pt x="67" y="295"/>
                  <a:pt x="89" y="289"/>
                  <a:pt x="108" y="282"/>
                </a:cubicBezTo>
                <a:cubicBezTo>
                  <a:pt x="145" y="345"/>
                  <a:pt x="145" y="345"/>
                  <a:pt x="145" y="345"/>
                </a:cubicBezTo>
                <a:cubicBezTo>
                  <a:pt x="226" y="299"/>
                  <a:pt x="226" y="299"/>
                  <a:pt x="226" y="299"/>
                </a:cubicBezTo>
                <a:cubicBezTo>
                  <a:pt x="189" y="236"/>
                  <a:pt x="189" y="236"/>
                  <a:pt x="189" y="236"/>
                </a:cubicBezTo>
                <a:cubicBezTo>
                  <a:pt x="206" y="221"/>
                  <a:pt x="221" y="206"/>
                  <a:pt x="234" y="189"/>
                </a:cubicBezTo>
                <a:cubicBezTo>
                  <a:pt x="298" y="226"/>
                  <a:pt x="298" y="226"/>
                  <a:pt x="298" y="226"/>
                </a:cubicBezTo>
                <a:cubicBezTo>
                  <a:pt x="344" y="146"/>
                  <a:pt x="344" y="146"/>
                  <a:pt x="344" y="146"/>
                </a:cubicBezTo>
                <a:cubicBezTo>
                  <a:pt x="281" y="109"/>
                  <a:pt x="281" y="109"/>
                  <a:pt x="281" y="109"/>
                </a:cubicBezTo>
                <a:cubicBezTo>
                  <a:pt x="289" y="89"/>
                  <a:pt x="294" y="69"/>
                  <a:pt x="297" y="46"/>
                </a:cubicBezTo>
                <a:cubicBezTo>
                  <a:pt x="371" y="46"/>
                  <a:pt x="371" y="46"/>
                  <a:pt x="371" y="46"/>
                </a:cubicBezTo>
                <a:cubicBezTo>
                  <a:pt x="371" y="0"/>
                  <a:pt x="371" y="0"/>
                  <a:pt x="371" y="0"/>
                </a:cubicBezTo>
                <a:cubicBezTo>
                  <a:pt x="0" y="0"/>
                  <a:pt x="0" y="0"/>
                  <a:pt x="0" y="0"/>
                </a:cubicBezTo>
                <a:lnTo>
                  <a:pt x="0" y="37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4"/>
          <p:cNvSpPr>
            <a:spLocks/>
          </p:cNvSpPr>
          <p:nvPr/>
        </p:nvSpPr>
        <p:spPr bwMode="auto">
          <a:xfrm>
            <a:off x="5442044" y="3603306"/>
            <a:ext cx="987332" cy="983975"/>
          </a:xfrm>
          <a:custGeom>
            <a:avLst/>
            <a:gdLst>
              <a:gd name="T0" fmla="*/ 372 w 372"/>
              <a:gd name="T1" fmla="*/ 371 h 371"/>
              <a:gd name="T2" fmla="*/ 325 w 372"/>
              <a:gd name="T3" fmla="*/ 371 h 371"/>
              <a:gd name="T4" fmla="*/ 325 w 372"/>
              <a:gd name="T5" fmla="*/ 299 h 371"/>
              <a:gd name="T6" fmla="*/ 263 w 372"/>
              <a:gd name="T7" fmla="*/ 282 h 371"/>
              <a:gd name="T8" fmla="*/ 226 w 372"/>
              <a:gd name="T9" fmla="*/ 345 h 371"/>
              <a:gd name="T10" fmla="*/ 145 w 372"/>
              <a:gd name="T11" fmla="*/ 299 h 371"/>
              <a:gd name="T12" fmla="*/ 182 w 372"/>
              <a:gd name="T13" fmla="*/ 236 h 371"/>
              <a:gd name="T14" fmla="*/ 137 w 372"/>
              <a:gd name="T15" fmla="*/ 189 h 371"/>
              <a:gd name="T16" fmla="*/ 73 w 372"/>
              <a:gd name="T17" fmla="*/ 226 h 371"/>
              <a:gd name="T18" fmla="*/ 28 w 372"/>
              <a:gd name="T19" fmla="*/ 146 h 371"/>
              <a:gd name="T20" fmla="*/ 91 w 372"/>
              <a:gd name="T21" fmla="*/ 109 h 371"/>
              <a:gd name="T22" fmla="*/ 74 w 372"/>
              <a:gd name="T23" fmla="*/ 46 h 371"/>
              <a:gd name="T24" fmla="*/ 0 w 372"/>
              <a:gd name="T25" fmla="*/ 46 h 371"/>
              <a:gd name="T26" fmla="*/ 0 w 372"/>
              <a:gd name="T27" fmla="*/ 0 h 371"/>
              <a:gd name="T28" fmla="*/ 372 w 372"/>
              <a:gd name="T29" fmla="*/ 0 h 371"/>
              <a:gd name="T30" fmla="*/ 372 w 372"/>
              <a:gd name="T31" fmla="*/ 3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2" h="371">
                <a:moveTo>
                  <a:pt x="372" y="371"/>
                </a:moveTo>
                <a:cubicBezTo>
                  <a:pt x="325" y="371"/>
                  <a:pt x="325" y="371"/>
                  <a:pt x="325" y="371"/>
                </a:cubicBezTo>
                <a:cubicBezTo>
                  <a:pt x="325" y="299"/>
                  <a:pt x="325" y="299"/>
                  <a:pt x="325" y="299"/>
                </a:cubicBezTo>
                <a:cubicBezTo>
                  <a:pt x="304" y="295"/>
                  <a:pt x="282" y="289"/>
                  <a:pt x="263" y="282"/>
                </a:cubicBezTo>
                <a:cubicBezTo>
                  <a:pt x="226" y="345"/>
                  <a:pt x="226" y="345"/>
                  <a:pt x="226" y="345"/>
                </a:cubicBezTo>
                <a:cubicBezTo>
                  <a:pt x="145" y="299"/>
                  <a:pt x="145" y="299"/>
                  <a:pt x="145" y="299"/>
                </a:cubicBezTo>
                <a:cubicBezTo>
                  <a:pt x="182" y="236"/>
                  <a:pt x="182" y="236"/>
                  <a:pt x="182" y="236"/>
                </a:cubicBezTo>
                <a:cubicBezTo>
                  <a:pt x="166" y="221"/>
                  <a:pt x="150" y="206"/>
                  <a:pt x="137" y="189"/>
                </a:cubicBezTo>
                <a:cubicBezTo>
                  <a:pt x="73" y="226"/>
                  <a:pt x="73" y="226"/>
                  <a:pt x="73" y="226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82" y="89"/>
                  <a:pt x="78" y="69"/>
                  <a:pt x="7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0"/>
                  <a:pt x="0" y="0"/>
                  <a:pt x="0" y="0"/>
                </a:cubicBezTo>
                <a:cubicBezTo>
                  <a:pt x="372" y="0"/>
                  <a:pt x="372" y="0"/>
                  <a:pt x="372" y="0"/>
                </a:cubicBezTo>
                <a:lnTo>
                  <a:pt x="372" y="37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4294967295"/>
          </p:nvPr>
        </p:nvSpPr>
        <p:spPr>
          <a:xfrm>
            <a:off x="0" y="3040063"/>
            <a:ext cx="1479550" cy="2857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7"/>
          <p:cNvSpPr>
            <a:spLocks noGrp="1"/>
          </p:cNvSpPr>
          <p:nvPr>
            <p:ph type="body" sz="quarter" idx="4294967295"/>
          </p:nvPr>
        </p:nvSpPr>
        <p:spPr>
          <a:xfrm>
            <a:off x="0" y="3987800"/>
            <a:ext cx="1479550" cy="287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EditPoints="1"/>
          </p:cNvSpPr>
          <p:nvPr/>
        </p:nvSpPr>
        <p:spPr bwMode="auto">
          <a:xfrm>
            <a:off x="4330314" y="2937656"/>
            <a:ext cx="452602" cy="402133"/>
          </a:xfrm>
          <a:custGeom>
            <a:avLst/>
            <a:gdLst>
              <a:gd name="T0" fmla="*/ 133 w 134"/>
              <a:gd name="T1" fmla="*/ 16 h 119"/>
              <a:gd name="T2" fmla="*/ 121 w 134"/>
              <a:gd name="T3" fmla="*/ 5 h 119"/>
              <a:gd name="T4" fmla="*/ 115 w 134"/>
              <a:gd name="T5" fmla="*/ 5 h 119"/>
              <a:gd name="T6" fmla="*/ 114 w 134"/>
              <a:gd name="T7" fmla="*/ 8 h 119"/>
              <a:gd name="T8" fmla="*/ 111 w 134"/>
              <a:gd name="T9" fmla="*/ 9 h 119"/>
              <a:gd name="T10" fmla="*/ 111 w 134"/>
              <a:gd name="T11" fmla="*/ 9 h 119"/>
              <a:gd name="T12" fmla="*/ 81 w 134"/>
              <a:gd name="T13" fmla="*/ 39 h 119"/>
              <a:gd name="T14" fmla="*/ 79 w 134"/>
              <a:gd name="T15" fmla="*/ 47 h 119"/>
              <a:gd name="T16" fmla="*/ 82 w 134"/>
              <a:gd name="T17" fmla="*/ 50 h 119"/>
              <a:gd name="T18" fmla="*/ 82 w 134"/>
              <a:gd name="T19" fmla="*/ 50 h 119"/>
              <a:gd name="T20" fmla="*/ 83 w 134"/>
              <a:gd name="T21" fmla="*/ 51 h 119"/>
              <a:gd name="T22" fmla="*/ 76 w 134"/>
              <a:gd name="T23" fmla="*/ 57 h 119"/>
              <a:gd name="T24" fmla="*/ 54 w 134"/>
              <a:gd name="T25" fmla="*/ 35 h 119"/>
              <a:gd name="T26" fmla="*/ 47 w 134"/>
              <a:gd name="T27" fmla="*/ 10 h 119"/>
              <a:gd name="T28" fmla="*/ 21 w 134"/>
              <a:gd name="T29" fmla="*/ 3 h 119"/>
              <a:gd name="T30" fmla="*/ 36 w 134"/>
              <a:gd name="T31" fmla="*/ 18 h 119"/>
              <a:gd name="T32" fmla="*/ 32 w 134"/>
              <a:gd name="T33" fmla="*/ 32 h 119"/>
              <a:gd name="T34" fmla="*/ 18 w 134"/>
              <a:gd name="T35" fmla="*/ 36 h 119"/>
              <a:gd name="T36" fmla="*/ 3 w 134"/>
              <a:gd name="T37" fmla="*/ 21 h 119"/>
              <a:gd name="T38" fmla="*/ 10 w 134"/>
              <a:gd name="T39" fmla="*/ 47 h 119"/>
              <a:gd name="T40" fmla="*/ 36 w 134"/>
              <a:gd name="T41" fmla="*/ 53 h 119"/>
              <a:gd name="T42" fmla="*/ 37 w 134"/>
              <a:gd name="T43" fmla="*/ 53 h 119"/>
              <a:gd name="T44" fmla="*/ 58 w 134"/>
              <a:gd name="T45" fmla="*/ 75 h 119"/>
              <a:gd name="T46" fmla="*/ 38 w 134"/>
              <a:gd name="T47" fmla="*/ 96 h 119"/>
              <a:gd name="T48" fmla="*/ 36 w 134"/>
              <a:gd name="T49" fmla="*/ 95 h 119"/>
              <a:gd name="T50" fmla="*/ 31 w 134"/>
              <a:gd name="T51" fmla="*/ 99 h 119"/>
              <a:gd name="T52" fmla="*/ 21 w 134"/>
              <a:gd name="T53" fmla="*/ 115 h 119"/>
              <a:gd name="T54" fmla="*/ 23 w 134"/>
              <a:gd name="T55" fmla="*/ 117 h 119"/>
              <a:gd name="T56" fmla="*/ 39 w 134"/>
              <a:gd name="T57" fmla="*/ 107 h 119"/>
              <a:gd name="T58" fmla="*/ 43 w 134"/>
              <a:gd name="T59" fmla="*/ 101 h 119"/>
              <a:gd name="T60" fmla="*/ 42 w 134"/>
              <a:gd name="T61" fmla="*/ 100 h 119"/>
              <a:gd name="T62" fmla="*/ 63 w 134"/>
              <a:gd name="T63" fmla="*/ 80 h 119"/>
              <a:gd name="T64" fmla="*/ 98 w 134"/>
              <a:gd name="T65" fmla="*/ 115 h 119"/>
              <a:gd name="T66" fmla="*/ 107 w 134"/>
              <a:gd name="T67" fmla="*/ 119 h 119"/>
              <a:gd name="T68" fmla="*/ 116 w 134"/>
              <a:gd name="T69" fmla="*/ 115 h 119"/>
              <a:gd name="T70" fmla="*/ 116 w 134"/>
              <a:gd name="T71" fmla="*/ 97 h 119"/>
              <a:gd name="T72" fmla="*/ 81 w 134"/>
              <a:gd name="T73" fmla="*/ 62 h 119"/>
              <a:gd name="T74" fmla="*/ 87 w 134"/>
              <a:gd name="T75" fmla="*/ 56 h 119"/>
              <a:gd name="T76" fmla="*/ 90 w 134"/>
              <a:gd name="T77" fmla="*/ 59 h 119"/>
              <a:gd name="T78" fmla="*/ 98 w 134"/>
              <a:gd name="T79" fmla="*/ 57 h 119"/>
              <a:gd name="T80" fmla="*/ 128 w 134"/>
              <a:gd name="T81" fmla="*/ 26 h 119"/>
              <a:gd name="T82" fmla="*/ 128 w 134"/>
              <a:gd name="T83" fmla="*/ 26 h 119"/>
              <a:gd name="T84" fmla="*/ 128 w 134"/>
              <a:gd name="T85" fmla="*/ 26 h 119"/>
              <a:gd name="T86" fmla="*/ 129 w 134"/>
              <a:gd name="T87" fmla="*/ 23 h 119"/>
              <a:gd name="T88" fmla="*/ 133 w 134"/>
              <a:gd name="T89" fmla="*/ 22 h 119"/>
              <a:gd name="T90" fmla="*/ 133 w 134"/>
              <a:gd name="T91" fmla="*/ 16 h 119"/>
              <a:gd name="T92" fmla="*/ 108 w 134"/>
              <a:gd name="T93" fmla="*/ 103 h 119"/>
              <a:gd name="T94" fmla="*/ 113 w 134"/>
              <a:gd name="T95" fmla="*/ 108 h 119"/>
              <a:gd name="T96" fmla="*/ 108 w 134"/>
              <a:gd name="T97" fmla="*/ 113 h 119"/>
              <a:gd name="T98" fmla="*/ 103 w 134"/>
              <a:gd name="T99" fmla="*/ 108 h 119"/>
              <a:gd name="T100" fmla="*/ 108 w 134"/>
              <a:gd name="T101" fmla="*/ 103 h 119"/>
              <a:gd name="T102" fmla="*/ 91 w 134"/>
              <a:gd name="T103" fmla="*/ 41 h 119"/>
              <a:gd name="T104" fmla="*/ 89 w 134"/>
              <a:gd name="T105" fmla="*/ 39 h 119"/>
              <a:gd name="T106" fmla="*/ 112 w 134"/>
              <a:gd name="T107" fmla="*/ 17 h 119"/>
              <a:gd name="T108" fmla="*/ 114 w 134"/>
              <a:gd name="T109" fmla="*/ 19 h 119"/>
              <a:gd name="T110" fmla="*/ 91 w 134"/>
              <a:gd name="T111" fmla="*/ 41 h 119"/>
              <a:gd name="T112" fmla="*/ 98 w 134"/>
              <a:gd name="T113" fmla="*/ 48 h 119"/>
              <a:gd name="T114" fmla="*/ 96 w 134"/>
              <a:gd name="T115" fmla="*/ 47 h 119"/>
              <a:gd name="T116" fmla="*/ 119 w 134"/>
              <a:gd name="T117" fmla="*/ 24 h 119"/>
              <a:gd name="T118" fmla="*/ 121 w 134"/>
              <a:gd name="T119" fmla="*/ 26 h 119"/>
              <a:gd name="T120" fmla="*/ 98 w 134"/>
              <a:gd name="T121" fmla="*/ 48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4" h="119">
                <a:moveTo>
                  <a:pt x="133" y="16"/>
                </a:moveTo>
                <a:cubicBezTo>
                  <a:pt x="121" y="5"/>
                  <a:pt x="121" y="5"/>
                  <a:pt x="121" y="5"/>
                </a:cubicBezTo>
                <a:cubicBezTo>
                  <a:pt x="119" y="3"/>
                  <a:pt x="117" y="3"/>
                  <a:pt x="115" y="5"/>
                </a:cubicBezTo>
                <a:cubicBezTo>
                  <a:pt x="114" y="6"/>
                  <a:pt x="114" y="7"/>
                  <a:pt x="114" y="8"/>
                </a:cubicBezTo>
                <a:cubicBezTo>
                  <a:pt x="113" y="8"/>
                  <a:pt x="112" y="8"/>
                  <a:pt x="111" y="9"/>
                </a:cubicBezTo>
                <a:cubicBezTo>
                  <a:pt x="111" y="9"/>
                  <a:pt x="111" y="9"/>
                  <a:pt x="111" y="9"/>
                </a:cubicBezTo>
                <a:cubicBezTo>
                  <a:pt x="81" y="39"/>
                  <a:pt x="81" y="39"/>
                  <a:pt x="81" y="39"/>
                </a:cubicBezTo>
                <a:cubicBezTo>
                  <a:pt x="81" y="42"/>
                  <a:pt x="80" y="45"/>
                  <a:pt x="79" y="47"/>
                </a:cubicBezTo>
                <a:cubicBezTo>
                  <a:pt x="82" y="50"/>
                  <a:pt x="82" y="50"/>
                  <a:pt x="82" y="50"/>
                </a:cubicBezTo>
                <a:cubicBezTo>
                  <a:pt x="82" y="50"/>
                  <a:pt x="82" y="50"/>
                  <a:pt x="82" y="50"/>
                </a:cubicBezTo>
                <a:cubicBezTo>
                  <a:pt x="83" y="51"/>
                  <a:pt x="83" y="51"/>
                  <a:pt x="83" y="51"/>
                </a:cubicBezTo>
                <a:cubicBezTo>
                  <a:pt x="76" y="57"/>
                  <a:pt x="76" y="57"/>
                  <a:pt x="76" y="57"/>
                </a:cubicBezTo>
                <a:cubicBezTo>
                  <a:pt x="54" y="35"/>
                  <a:pt x="54" y="35"/>
                  <a:pt x="54" y="35"/>
                </a:cubicBezTo>
                <a:cubicBezTo>
                  <a:pt x="56" y="26"/>
                  <a:pt x="54" y="17"/>
                  <a:pt x="47" y="10"/>
                </a:cubicBezTo>
                <a:cubicBezTo>
                  <a:pt x="40" y="3"/>
                  <a:pt x="30" y="0"/>
                  <a:pt x="21" y="3"/>
                </a:cubicBezTo>
                <a:cubicBezTo>
                  <a:pt x="36" y="18"/>
                  <a:pt x="36" y="18"/>
                  <a:pt x="36" y="18"/>
                </a:cubicBezTo>
                <a:cubicBezTo>
                  <a:pt x="32" y="32"/>
                  <a:pt x="32" y="32"/>
                  <a:pt x="32" y="32"/>
                </a:cubicBezTo>
                <a:cubicBezTo>
                  <a:pt x="18" y="36"/>
                  <a:pt x="18" y="36"/>
                  <a:pt x="18" y="36"/>
                </a:cubicBezTo>
                <a:cubicBezTo>
                  <a:pt x="3" y="21"/>
                  <a:pt x="3" y="21"/>
                  <a:pt x="3" y="21"/>
                </a:cubicBezTo>
                <a:cubicBezTo>
                  <a:pt x="0" y="30"/>
                  <a:pt x="3" y="40"/>
                  <a:pt x="10" y="47"/>
                </a:cubicBezTo>
                <a:cubicBezTo>
                  <a:pt x="17" y="54"/>
                  <a:pt x="27" y="56"/>
                  <a:pt x="36" y="53"/>
                </a:cubicBezTo>
                <a:cubicBezTo>
                  <a:pt x="37" y="53"/>
                  <a:pt x="37" y="53"/>
                  <a:pt x="37" y="53"/>
                </a:cubicBezTo>
                <a:cubicBezTo>
                  <a:pt x="58" y="75"/>
                  <a:pt x="58" y="75"/>
                  <a:pt x="58" y="75"/>
                </a:cubicBezTo>
                <a:cubicBezTo>
                  <a:pt x="38" y="96"/>
                  <a:pt x="38" y="96"/>
                  <a:pt x="38" y="96"/>
                </a:cubicBezTo>
                <a:cubicBezTo>
                  <a:pt x="36" y="95"/>
                  <a:pt x="36" y="95"/>
                  <a:pt x="36" y="95"/>
                </a:cubicBezTo>
                <a:cubicBezTo>
                  <a:pt x="31" y="99"/>
                  <a:pt x="31" y="99"/>
                  <a:pt x="31" y="99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39" y="107"/>
                  <a:pt x="39" y="107"/>
                  <a:pt x="39" y="107"/>
                </a:cubicBezTo>
                <a:cubicBezTo>
                  <a:pt x="43" y="101"/>
                  <a:pt x="43" y="101"/>
                  <a:pt x="43" y="101"/>
                </a:cubicBezTo>
                <a:cubicBezTo>
                  <a:pt x="42" y="100"/>
                  <a:pt x="42" y="100"/>
                  <a:pt x="42" y="100"/>
                </a:cubicBezTo>
                <a:cubicBezTo>
                  <a:pt x="63" y="80"/>
                  <a:pt x="63" y="80"/>
                  <a:pt x="63" y="80"/>
                </a:cubicBezTo>
                <a:cubicBezTo>
                  <a:pt x="98" y="115"/>
                  <a:pt x="98" y="115"/>
                  <a:pt x="98" y="115"/>
                </a:cubicBezTo>
                <a:cubicBezTo>
                  <a:pt x="101" y="117"/>
                  <a:pt x="104" y="119"/>
                  <a:pt x="107" y="119"/>
                </a:cubicBezTo>
                <a:cubicBezTo>
                  <a:pt x="110" y="119"/>
                  <a:pt x="113" y="117"/>
                  <a:pt x="116" y="115"/>
                </a:cubicBezTo>
                <a:cubicBezTo>
                  <a:pt x="121" y="110"/>
                  <a:pt x="121" y="102"/>
                  <a:pt x="116" y="97"/>
                </a:cubicBezTo>
                <a:cubicBezTo>
                  <a:pt x="81" y="62"/>
                  <a:pt x="81" y="62"/>
                  <a:pt x="81" y="62"/>
                </a:cubicBezTo>
                <a:cubicBezTo>
                  <a:pt x="87" y="56"/>
                  <a:pt x="87" y="56"/>
                  <a:pt x="87" y="56"/>
                </a:cubicBezTo>
                <a:cubicBezTo>
                  <a:pt x="90" y="59"/>
                  <a:pt x="90" y="59"/>
                  <a:pt x="90" y="59"/>
                </a:cubicBezTo>
                <a:cubicBezTo>
                  <a:pt x="92" y="57"/>
                  <a:pt x="95" y="56"/>
                  <a:pt x="98" y="57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9" y="25"/>
                  <a:pt x="129" y="24"/>
                  <a:pt x="129" y="23"/>
                </a:cubicBezTo>
                <a:cubicBezTo>
                  <a:pt x="130" y="24"/>
                  <a:pt x="132" y="23"/>
                  <a:pt x="133" y="22"/>
                </a:cubicBezTo>
                <a:cubicBezTo>
                  <a:pt x="134" y="21"/>
                  <a:pt x="134" y="18"/>
                  <a:pt x="133" y="16"/>
                </a:cubicBezTo>
                <a:close/>
                <a:moveTo>
                  <a:pt x="108" y="103"/>
                </a:moveTo>
                <a:cubicBezTo>
                  <a:pt x="111" y="103"/>
                  <a:pt x="113" y="106"/>
                  <a:pt x="113" y="108"/>
                </a:cubicBezTo>
                <a:cubicBezTo>
                  <a:pt x="113" y="111"/>
                  <a:pt x="111" y="113"/>
                  <a:pt x="108" y="113"/>
                </a:cubicBezTo>
                <a:cubicBezTo>
                  <a:pt x="105" y="113"/>
                  <a:pt x="103" y="111"/>
                  <a:pt x="103" y="108"/>
                </a:cubicBezTo>
                <a:cubicBezTo>
                  <a:pt x="103" y="106"/>
                  <a:pt x="105" y="103"/>
                  <a:pt x="108" y="103"/>
                </a:cubicBezTo>
                <a:close/>
                <a:moveTo>
                  <a:pt x="91" y="41"/>
                </a:moveTo>
                <a:cubicBezTo>
                  <a:pt x="89" y="39"/>
                  <a:pt x="89" y="39"/>
                  <a:pt x="89" y="39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4" y="19"/>
                  <a:pt x="114" y="19"/>
                  <a:pt x="114" y="19"/>
                </a:cubicBezTo>
                <a:lnTo>
                  <a:pt x="91" y="41"/>
                </a:lnTo>
                <a:close/>
                <a:moveTo>
                  <a:pt x="98" y="48"/>
                </a:moveTo>
                <a:cubicBezTo>
                  <a:pt x="96" y="47"/>
                  <a:pt x="96" y="47"/>
                  <a:pt x="96" y="47"/>
                </a:cubicBezTo>
                <a:cubicBezTo>
                  <a:pt x="119" y="24"/>
                  <a:pt x="119" y="24"/>
                  <a:pt x="119" y="24"/>
                </a:cubicBezTo>
                <a:cubicBezTo>
                  <a:pt x="121" y="26"/>
                  <a:pt x="121" y="26"/>
                  <a:pt x="121" y="26"/>
                </a:cubicBezTo>
                <a:lnTo>
                  <a:pt x="98" y="4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343906" y="3896695"/>
            <a:ext cx="440054" cy="437252"/>
            <a:chOff x="7392564" y="5336936"/>
            <a:chExt cx="556472" cy="552928"/>
          </a:xfrm>
          <a:solidFill>
            <a:schemeClr val="bg1"/>
          </a:solidFill>
        </p:grpSpPr>
        <p:sp>
          <p:nvSpPr>
            <p:cNvPr id="35" name="Freeform 8"/>
            <p:cNvSpPr>
              <a:spLocks/>
            </p:cNvSpPr>
            <p:nvPr/>
          </p:nvSpPr>
          <p:spPr bwMode="auto">
            <a:xfrm>
              <a:off x="7392564" y="5740999"/>
              <a:ext cx="148865" cy="148865"/>
            </a:xfrm>
            <a:custGeom>
              <a:avLst/>
              <a:gdLst>
                <a:gd name="T0" fmla="*/ 19 w 42"/>
                <a:gd name="T1" fmla="*/ 1 h 42"/>
                <a:gd name="T2" fmla="*/ 0 w 42"/>
                <a:gd name="T3" fmla="*/ 42 h 42"/>
                <a:gd name="T4" fmla="*/ 42 w 42"/>
                <a:gd name="T5" fmla="*/ 24 h 42"/>
                <a:gd name="T6" fmla="*/ 42 w 42"/>
                <a:gd name="T7" fmla="*/ 24 h 42"/>
                <a:gd name="T8" fmla="*/ 19 w 42"/>
                <a:gd name="T9" fmla="*/ 0 h 42"/>
                <a:gd name="T10" fmla="*/ 19 w 42"/>
                <a:gd name="T11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2">
                  <a:moveTo>
                    <a:pt x="19" y="1"/>
                  </a:moveTo>
                  <a:lnTo>
                    <a:pt x="0" y="42"/>
                  </a:lnTo>
                  <a:lnTo>
                    <a:pt x="42" y="24"/>
                  </a:lnTo>
                  <a:lnTo>
                    <a:pt x="42" y="24"/>
                  </a:lnTo>
                  <a:lnTo>
                    <a:pt x="19" y="0"/>
                  </a:lnTo>
                  <a:lnTo>
                    <a:pt x="1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9"/>
            <p:cNvSpPr>
              <a:spLocks/>
            </p:cNvSpPr>
            <p:nvPr/>
          </p:nvSpPr>
          <p:spPr bwMode="auto">
            <a:xfrm>
              <a:off x="7477630" y="5383014"/>
              <a:ext cx="368619" cy="375707"/>
            </a:xfrm>
            <a:custGeom>
              <a:avLst/>
              <a:gdLst>
                <a:gd name="T0" fmla="*/ 94 w 104"/>
                <a:gd name="T1" fmla="*/ 0 h 106"/>
                <a:gd name="T2" fmla="*/ 0 w 104"/>
                <a:gd name="T3" fmla="*/ 96 h 106"/>
                <a:gd name="T4" fmla="*/ 9 w 104"/>
                <a:gd name="T5" fmla="*/ 106 h 106"/>
                <a:gd name="T6" fmla="*/ 104 w 104"/>
                <a:gd name="T7" fmla="*/ 10 h 106"/>
                <a:gd name="T8" fmla="*/ 94 w 104"/>
                <a:gd name="T9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6">
                  <a:moveTo>
                    <a:pt x="94" y="0"/>
                  </a:moveTo>
                  <a:lnTo>
                    <a:pt x="0" y="96"/>
                  </a:lnTo>
                  <a:lnTo>
                    <a:pt x="9" y="106"/>
                  </a:lnTo>
                  <a:lnTo>
                    <a:pt x="104" y="10"/>
                  </a:lnTo>
                  <a:lnTo>
                    <a:pt x="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"/>
            <p:cNvSpPr>
              <a:spLocks/>
            </p:cNvSpPr>
            <p:nvPr/>
          </p:nvSpPr>
          <p:spPr bwMode="auto">
            <a:xfrm>
              <a:off x="7527252" y="5439725"/>
              <a:ext cx="368619" cy="368619"/>
            </a:xfrm>
            <a:custGeom>
              <a:avLst/>
              <a:gdLst>
                <a:gd name="T0" fmla="*/ 95 w 104"/>
                <a:gd name="T1" fmla="*/ 0 h 104"/>
                <a:gd name="T2" fmla="*/ 0 w 104"/>
                <a:gd name="T3" fmla="*/ 94 h 104"/>
                <a:gd name="T4" fmla="*/ 10 w 104"/>
                <a:gd name="T5" fmla="*/ 104 h 104"/>
                <a:gd name="T6" fmla="*/ 104 w 104"/>
                <a:gd name="T7" fmla="*/ 9 h 104"/>
                <a:gd name="T8" fmla="*/ 95 w 104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4">
                  <a:moveTo>
                    <a:pt x="95" y="0"/>
                  </a:moveTo>
                  <a:lnTo>
                    <a:pt x="0" y="94"/>
                  </a:lnTo>
                  <a:lnTo>
                    <a:pt x="10" y="104"/>
                  </a:lnTo>
                  <a:lnTo>
                    <a:pt x="104" y="9"/>
                  </a:lnTo>
                  <a:lnTo>
                    <a:pt x="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"/>
            <p:cNvSpPr>
              <a:spLocks/>
            </p:cNvSpPr>
            <p:nvPr/>
          </p:nvSpPr>
          <p:spPr bwMode="auto">
            <a:xfrm>
              <a:off x="7835615" y="5336936"/>
              <a:ext cx="113421" cy="109878"/>
            </a:xfrm>
            <a:custGeom>
              <a:avLst/>
              <a:gdLst>
                <a:gd name="T0" fmla="*/ 17 w 26"/>
                <a:gd name="T1" fmla="*/ 8 h 26"/>
                <a:gd name="T2" fmla="*/ 0 w 26"/>
                <a:gd name="T3" fmla="*/ 7 h 26"/>
                <a:gd name="T4" fmla="*/ 19 w 26"/>
                <a:gd name="T5" fmla="*/ 26 h 26"/>
                <a:gd name="T6" fmla="*/ 17 w 26"/>
                <a:gd name="T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" h="26">
                  <a:moveTo>
                    <a:pt x="17" y="8"/>
                  </a:moveTo>
                  <a:cubicBezTo>
                    <a:pt x="9" y="0"/>
                    <a:pt x="0" y="7"/>
                    <a:pt x="0" y="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6" y="17"/>
                    <a:pt x="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195924" y="2926885"/>
            <a:ext cx="282643" cy="378920"/>
            <a:chOff x="8025047" y="2676140"/>
            <a:chExt cx="308642" cy="413776"/>
          </a:xfrm>
        </p:grpSpPr>
        <p:sp>
          <p:nvSpPr>
            <p:cNvPr id="41" name="Freeform 62"/>
            <p:cNvSpPr>
              <a:spLocks noEditPoints="1"/>
            </p:cNvSpPr>
            <p:nvPr/>
          </p:nvSpPr>
          <p:spPr bwMode="auto">
            <a:xfrm>
              <a:off x="8025047" y="2676140"/>
              <a:ext cx="233759" cy="413776"/>
            </a:xfrm>
            <a:custGeom>
              <a:avLst/>
              <a:gdLst>
                <a:gd name="T0" fmla="*/ 66 w 73"/>
                <a:gd name="T1" fmla="*/ 105 h 129"/>
                <a:gd name="T2" fmla="*/ 7 w 73"/>
                <a:gd name="T3" fmla="*/ 105 h 129"/>
                <a:gd name="T4" fmla="*/ 7 w 73"/>
                <a:gd name="T5" fmla="*/ 16 h 129"/>
                <a:gd name="T6" fmla="*/ 66 w 73"/>
                <a:gd name="T7" fmla="*/ 16 h 129"/>
                <a:gd name="T8" fmla="*/ 66 w 73"/>
                <a:gd name="T9" fmla="*/ 35 h 129"/>
                <a:gd name="T10" fmla="*/ 73 w 73"/>
                <a:gd name="T11" fmla="*/ 35 h 129"/>
                <a:gd name="T12" fmla="*/ 73 w 73"/>
                <a:gd name="T13" fmla="*/ 10 h 129"/>
                <a:gd name="T14" fmla="*/ 63 w 73"/>
                <a:gd name="T15" fmla="*/ 0 h 129"/>
                <a:gd name="T16" fmla="*/ 9 w 73"/>
                <a:gd name="T17" fmla="*/ 0 h 129"/>
                <a:gd name="T18" fmla="*/ 0 w 73"/>
                <a:gd name="T19" fmla="*/ 10 h 129"/>
                <a:gd name="T20" fmla="*/ 0 w 73"/>
                <a:gd name="T21" fmla="*/ 120 h 129"/>
                <a:gd name="T22" fmla="*/ 9 w 73"/>
                <a:gd name="T23" fmla="*/ 129 h 129"/>
                <a:gd name="T24" fmla="*/ 63 w 73"/>
                <a:gd name="T25" fmla="*/ 129 h 129"/>
                <a:gd name="T26" fmla="*/ 73 w 73"/>
                <a:gd name="T27" fmla="*/ 120 h 129"/>
                <a:gd name="T28" fmla="*/ 73 w 73"/>
                <a:gd name="T29" fmla="*/ 79 h 129"/>
                <a:gd name="T30" fmla="*/ 66 w 73"/>
                <a:gd name="T31" fmla="*/ 79 h 129"/>
                <a:gd name="T32" fmla="*/ 66 w 73"/>
                <a:gd name="T33" fmla="*/ 105 h 129"/>
                <a:gd name="T34" fmla="*/ 57 w 73"/>
                <a:gd name="T35" fmla="*/ 6 h 129"/>
                <a:gd name="T36" fmla="*/ 60 w 73"/>
                <a:gd name="T37" fmla="*/ 9 h 129"/>
                <a:gd name="T38" fmla="*/ 57 w 73"/>
                <a:gd name="T39" fmla="*/ 11 h 129"/>
                <a:gd name="T40" fmla="*/ 55 w 73"/>
                <a:gd name="T41" fmla="*/ 9 h 129"/>
                <a:gd name="T42" fmla="*/ 57 w 73"/>
                <a:gd name="T43" fmla="*/ 6 h 129"/>
                <a:gd name="T44" fmla="*/ 24 w 73"/>
                <a:gd name="T45" fmla="*/ 7 h 129"/>
                <a:gd name="T46" fmla="*/ 49 w 73"/>
                <a:gd name="T47" fmla="*/ 7 h 129"/>
                <a:gd name="T48" fmla="*/ 49 w 73"/>
                <a:gd name="T49" fmla="*/ 10 h 129"/>
                <a:gd name="T50" fmla="*/ 24 w 73"/>
                <a:gd name="T51" fmla="*/ 10 h 129"/>
                <a:gd name="T52" fmla="*/ 24 w 73"/>
                <a:gd name="T53" fmla="*/ 7 h 129"/>
                <a:gd name="T54" fmla="*/ 48 w 73"/>
                <a:gd name="T55" fmla="*/ 119 h 129"/>
                <a:gd name="T56" fmla="*/ 25 w 73"/>
                <a:gd name="T57" fmla="*/ 119 h 129"/>
                <a:gd name="T58" fmla="*/ 25 w 73"/>
                <a:gd name="T59" fmla="*/ 112 h 129"/>
                <a:gd name="T60" fmla="*/ 48 w 73"/>
                <a:gd name="T61" fmla="*/ 112 h 129"/>
                <a:gd name="T62" fmla="*/ 48 w 73"/>
                <a:gd name="T63" fmla="*/ 11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3" h="129">
                  <a:moveTo>
                    <a:pt x="66" y="105"/>
                  </a:moveTo>
                  <a:cubicBezTo>
                    <a:pt x="7" y="105"/>
                    <a:pt x="7" y="105"/>
                    <a:pt x="7" y="105"/>
                  </a:cubicBezTo>
                  <a:cubicBezTo>
                    <a:pt x="7" y="16"/>
                    <a:pt x="7" y="16"/>
                    <a:pt x="7" y="16"/>
                  </a:cubicBezTo>
                  <a:cubicBezTo>
                    <a:pt x="66" y="16"/>
                    <a:pt x="66" y="16"/>
                    <a:pt x="66" y="16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73" y="35"/>
                    <a:pt x="73" y="35"/>
                    <a:pt x="73" y="35"/>
                  </a:cubicBezTo>
                  <a:cubicBezTo>
                    <a:pt x="73" y="10"/>
                    <a:pt x="73" y="10"/>
                    <a:pt x="73" y="10"/>
                  </a:cubicBezTo>
                  <a:cubicBezTo>
                    <a:pt x="73" y="5"/>
                    <a:pt x="68" y="0"/>
                    <a:pt x="6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5"/>
                    <a:pt x="4" y="129"/>
                    <a:pt x="9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8" y="129"/>
                    <a:pt x="73" y="125"/>
                    <a:pt x="73" y="120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66" y="79"/>
                    <a:pt x="66" y="79"/>
                    <a:pt x="66" y="79"/>
                  </a:cubicBezTo>
                  <a:lnTo>
                    <a:pt x="66" y="105"/>
                  </a:lnTo>
                  <a:close/>
                  <a:moveTo>
                    <a:pt x="57" y="6"/>
                  </a:moveTo>
                  <a:cubicBezTo>
                    <a:pt x="58" y="6"/>
                    <a:pt x="60" y="7"/>
                    <a:pt x="60" y="9"/>
                  </a:cubicBezTo>
                  <a:cubicBezTo>
                    <a:pt x="60" y="10"/>
                    <a:pt x="58" y="11"/>
                    <a:pt x="57" y="11"/>
                  </a:cubicBezTo>
                  <a:cubicBezTo>
                    <a:pt x="56" y="11"/>
                    <a:pt x="55" y="10"/>
                    <a:pt x="55" y="9"/>
                  </a:cubicBezTo>
                  <a:cubicBezTo>
                    <a:pt x="55" y="7"/>
                    <a:pt x="56" y="6"/>
                    <a:pt x="57" y="6"/>
                  </a:cubicBezTo>
                  <a:close/>
                  <a:moveTo>
                    <a:pt x="24" y="7"/>
                  </a:moveTo>
                  <a:cubicBezTo>
                    <a:pt x="49" y="7"/>
                    <a:pt x="49" y="7"/>
                    <a:pt x="49" y="7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24" y="10"/>
                    <a:pt x="24" y="10"/>
                    <a:pt x="24" y="10"/>
                  </a:cubicBezTo>
                  <a:lnTo>
                    <a:pt x="24" y="7"/>
                  </a:lnTo>
                  <a:close/>
                  <a:moveTo>
                    <a:pt x="48" y="119"/>
                  </a:moveTo>
                  <a:cubicBezTo>
                    <a:pt x="25" y="119"/>
                    <a:pt x="25" y="119"/>
                    <a:pt x="25" y="119"/>
                  </a:cubicBezTo>
                  <a:cubicBezTo>
                    <a:pt x="25" y="112"/>
                    <a:pt x="25" y="112"/>
                    <a:pt x="25" y="112"/>
                  </a:cubicBezTo>
                  <a:cubicBezTo>
                    <a:pt x="48" y="112"/>
                    <a:pt x="48" y="112"/>
                    <a:pt x="48" y="112"/>
                  </a:cubicBezTo>
                  <a:lnTo>
                    <a:pt x="48" y="1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63"/>
            <p:cNvSpPr>
              <a:spLocks/>
            </p:cNvSpPr>
            <p:nvPr/>
          </p:nvSpPr>
          <p:spPr bwMode="auto">
            <a:xfrm>
              <a:off x="8159041" y="2753123"/>
              <a:ext cx="174648" cy="166585"/>
            </a:xfrm>
            <a:custGeom>
              <a:avLst/>
              <a:gdLst>
                <a:gd name="T0" fmla="*/ 0 w 65"/>
                <a:gd name="T1" fmla="*/ 44 h 62"/>
                <a:gd name="T2" fmla="*/ 8 w 65"/>
                <a:gd name="T3" fmla="*/ 44 h 62"/>
                <a:gd name="T4" fmla="*/ 0 w 65"/>
                <a:gd name="T5" fmla="*/ 62 h 62"/>
                <a:gd name="T6" fmla="*/ 22 w 65"/>
                <a:gd name="T7" fmla="*/ 44 h 62"/>
                <a:gd name="T8" fmla="*/ 65 w 65"/>
                <a:gd name="T9" fmla="*/ 44 h 62"/>
                <a:gd name="T10" fmla="*/ 65 w 65"/>
                <a:gd name="T11" fmla="*/ 0 h 62"/>
                <a:gd name="T12" fmla="*/ 0 w 65"/>
                <a:gd name="T13" fmla="*/ 0 h 62"/>
                <a:gd name="T14" fmla="*/ 0 w 65"/>
                <a:gd name="T15" fmla="*/ 44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62">
                  <a:moveTo>
                    <a:pt x="0" y="44"/>
                  </a:moveTo>
                  <a:lnTo>
                    <a:pt x="8" y="44"/>
                  </a:lnTo>
                  <a:lnTo>
                    <a:pt x="0" y="62"/>
                  </a:lnTo>
                  <a:lnTo>
                    <a:pt x="22" y="44"/>
                  </a:lnTo>
                  <a:lnTo>
                    <a:pt x="65" y="44"/>
                  </a:lnTo>
                  <a:lnTo>
                    <a:pt x="65" y="0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Freeform 58"/>
          <p:cNvSpPr>
            <a:spLocks/>
          </p:cNvSpPr>
          <p:nvPr/>
        </p:nvSpPr>
        <p:spPr bwMode="auto">
          <a:xfrm>
            <a:off x="8089253" y="3890901"/>
            <a:ext cx="427409" cy="443045"/>
          </a:xfrm>
          <a:custGeom>
            <a:avLst/>
            <a:gdLst>
              <a:gd name="T0" fmla="*/ 99 w 137"/>
              <a:gd name="T1" fmla="*/ 57 h 142"/>
              <a:gd name="T2" fmla="*/ 137 w 137"/>
              <a:gd name="T3" fmla="*/ 57 h 142"/>
              <a:gd name="T4" fmla="*/ 76 w 137"/>
              <a:gd name="T5" fmla="*/ 4 h 142"/>
              <a:gd name="T6" fmla="*/ 69 w 137"/>
              <a:gd name="T7" fmla="*/ 0 h 142"/>
              <a:gd name="T8" fmla="*/ 62 w 137"/>
              <a:gd name="T9" fmla="*/ 4 h 142"/>
              <a:gd name="T10" fmla="*/ 0 w 137"/>
              <a:gd name="T11" fmla="*/ 57 h 142"/>
              <a:gd name="T12" fmla="*/ 39 w 137"/>
              <a:gd name="T13" fmla="*/ 57 h 142"/>
              <a:gd name="T14" fmla="*/ 62 w 137"/>
              <a:gd name="T15" fmla="*/ 5 h 142"/>
              <a:gd name="T16" fmla="*/ 62 w 137"/>
              <a:gd name="T17" fmla="*/ 6 h 142"/>
              <a:gd name="T18" fmla="*/ 44 w 137"/>
              <a:gd name="T19" fmla="*/ 57 h 142"/>
              <a:gd name="T20" fmla="*/ 64 w 137"/>
              <a:gd name="T21" fmla="*/ 57 h 142"/>
              <a:gd name="T22" fmla="*/ 64 w 137"/>
              <a:gd name="T23" fmla="*/ 123 h 142"/>
              <a:gd name="T24" fmla="*/ 64 w 137"/>
              <a:gd name="T25" fmla="*/ 125 h 142"/>
              <a:gd name="T26" fmla="*/ 64 w 137"/>
              <a:gd name="T27" fmla="*/ 130 h 142"/>
              <a:gd name="T28" fmla="*/ 76 w 137"/>
              <a:gd name="T29" fmla="*/ 142 h 142"/>
              <a:gd name="T30" fmla="*/ 88 w 137"/>
              <a:gd name="T31" fmla="*/ 130 h 142"/>
              <a:gd name="T32" fmla="*/ 88 w 137"/>
              <a:gd name="T33" fmla="*/ 125 h 142"/>
              <a:gd name="T34" fmla="*/ 79 w 137"/>
              <a:gd name="T35" fmla="*/ 125 h 142"/>
              <a:gd name="T36" fmla="*/ 79 w 137"/>
              <a:gd name="T37" fmla="*/ 127 h 142"/>
              <a:gd name="T38" fmla="*/ 79 w 137"/>
              <a:gd name="T39" fmla="*/ 130 h 142"/>
              <a:gd name="T40" fmla="*/ 76 w 137"/>
              <a:gd name="T41" fmla="*/ 134 h 142"/>
              <a:gd name="T42" fmla="*/ 72 w 137"/>
              <a:gd name="T43" fmla="*/ 130 h 142"/>
              <a:gd name="T44" fmla="*/ 72 w 137"/>
              <a:gd name="T45" fmla="*/ 127 h 142"/>
              <a:gd name="T46" fmla="*/ 72 w 137"/>
              <a:gd name="T47" fmla="*/ 125 h 142"/>
              <a:gd name="T48" fmla="*/ 72 w 137"/>
              <a:gd name="T49" fmla="*/ 112 h 142"/>
              <a:gd name="T50" fmla="*/ 72 w 137"/>
              <a:gd name="T51" fmla="*/ 57 h 142"/>
              <a:gd name="T52" fmla="*/ 94 w 137"/>
              <a:gd name="T53" fmla="*/ 57 h 142"/>
              <a:gd name="T54" fmla="*/ 76 w 137"/>
              <a:gd name="T55" fmla="*/ 6 h 142"/>
              <a:gd name="T56" fmla="*/ 76 w 137"/>
              <a:gd name="T57" fmla="*/ 5 h 142"/>
              <a:gd name="T58" fmla="*/ 99 w 137"/>
              <a:gd name="T59" fmla="*/ 57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37" h="142">
                <a:moveTo>
                  <a:pt x="99" y="57"/>
                </a:moveTo>
                <a:cubicBezTo>
                  <a:pt x="137" y="57"/>
                  <a:pt x="137" y="57"/>
                  <a:pt x="137" y="57"/>
                </a:cubicBezTo>
                <a:cubicBezTo>
                  <a:pt x="130" y="29"/>
                  <a:pt x="105" y="7"/>
                  <a:pt x="76" y="4"/>
                </a:cubicBezTo>
                <a:cubicBezTo>
                  <a:pt x="74" y="2"/>
                  <a:pt x="72" y="0"/>
                  <a:pt x="69" y="0"/>
                </a:cubicBezTo>
                <a:cubicBezTo>
                  <a:pt x="66" y="0"/>
                  <a:pt x="64" y="2"/>
                  <a:pt x="62" y="4"/>
                </a:cubicBezTo>
                <a:cubicBezTo>
                  <a:pt x="32" y="7"/>
                  <a:pt x="7" y="28"/>
                  <a:pt x="0" y="57"/>
                </a:cubicBezTo>
                <a:cubicBezTo>
                  <a:pt x="39" y="57"/>
                  <a:pt x="39" y="57"/>
                  <a:pt x="39" y="57"/>
                </a:cubicBezTo>
                <a:cubicBezTo>
                  <a:pt x="39" y="24"/>
                  <a:pt x="58" y="8"/>
                  <a:pt x="62" y="5"/>
                </a:cubicBezTo>
                <a:cubicBezTo>
                  <a:pt x="62" y="5"/>
                  <a:pt x="62" y="5"/>
                  <a:pt x="62" y="6"/>
                </a:cubicBezTo>
                <a:cubicBezTo>
                  <a:pt x="41" y="32"/>
                  <a:pt x="44" y="57"/>
                  <a:pt x="44" y="57"/>
                </a:cubicBezTo>
                <a:cubicBezTo>
                  <a:pt x="64" y="57"/>
                  <a:pt x="64" y="57"/>
                  <a:pt x="64" y="57"/>
                </a:cubicBezTo>
                <a:cubicBezTo>
                  <a:pt x="64" y="123"/>
                  <a:pt x="64" y="123"/>
                  <a:pt x="64" y="123"/>
                </a:cubicBezTo>
                <a:cubicBezTo>
                  <a:pt x="64" y="125"/>
                  <a:pt x="64" y="125"/>
                  <a:pt x="64" y="125"/>
                </a:cubicBezTo>
                <a:cubicBezTo>
                  <a:pt x="64" y="130"/>
                  <a:pt x="64" y="130"/>
                  <a:pt x="64" y="130"/>
                </a:cubicBezTo>
                <a:cubicBezTo>
                  <a:pt x="64" y="137"/>
                  <a:pt x="69" y="142"/>
                  <a:pt x="76" y="142"/>
                </a:cubicBezTo>
                <a:cubicBezTo>
                  <a:pt x="82" y="142"/>
                  <a:pt x="88" y="137"/>
                  <a:pt x="88" y="130"/>
                </a:cubicBezTo>
                <a:cubicBezTo>
                  <a:pt x="88" y="125"/>
                  <a:pt x="88" y="125"/>
                  <a:pt x="88" y="125"/>
                </a:cubicBezTo>
                <a:cubicBezTo>
                  <a:pt x="79" y="125"/>
                  <a:pt x="79" y="125"/>
                  <a:pt x="79" y="125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30"/>
                  <a:pt x="79" y="130"/>
                  <a:pt x="79" y="130"/>
                </a:cubicBezTo>
                <a:cubicBezTo>
                  <a:pt x="79" y="132"/>
                  <a:pt x="78" y="134"/>
                  <a:pt x="76" y="134"/>
                </a:cubicBezTo>
                <a:cubicBezTo>
                  <a:pt x="74" y="134"/>
                  <a:pt x="72" y="132"/>
                  <a:pt x="72" y="130"/>
                </a:cubicBezTo>
                <a:cubicBezTo>
                  <a:pt x="72" y="127"/>
                  <a:pt x="72" y="127"/>
                  <a:pt x="72" y="127"/>
                </a:cubicBezTo>
                <a:cubicBezTo>
                  <a:pt x="72" y="125"/>
                  <a:pt x="72" y="125"/>
                  <a:pt x="72" y="125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2" y="57"/>
                  <a:pt x="72" y="57"/>
                  <a:pt x="72" y="57"/>
                </a:cubicBezTo>
                <a:cubicBezTo>
                  <a:pt x="94" y="57"/>
                  <a:pt x="94" y="57"/>
                  <a:pt x="94" y="57"/>
                </a:cubicBezTo>
                <a:cubicBezTo>
                  <a:pt x="94" y="57"/>
                  <a:pt x="97" y="32"/>
                  <a:pt x="76" y="6"/>
                </a:cubicBezTo>
                <a:cubicBezTo>
                  <a:pt x="76" y="5"/>
                  <a:pt x="76" y="5"/>
                  <a:pt x="76" y="5"/>
                </a:cubicBezTo>
                <a:cubicBezTo>
                  <a:pt x="80" y="8"/>
                  <a:pt x="99" y="24"/>
                  <a:pt x="99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6"/>
          <p:cNvSpPr txBox="1">
            <a:spLocks/>
          </p:cNvSpPr>
          <p:nvPr/>
        </p:nvSpPr>
        <p:spPr>
          <a:xfrm>
            <a:off x="8970700" y="3040603"/>
            <a:ext cx="1479003" cy="307739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8970742" y="3989053"/>
            <a:ext cx="1479427" cy="307739"/>
          </a:xfrm>
          <a:prstGeom prst="rect">
            <a:avLst/>
          </a:prstGeom>
        </p:spPr>
        <p:txBody>
          <a:bodyPr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7"/>
          <p:cNvSpPr txBox="1"/>
          <p:nvPr/>
        </p:nvSpPr>
        <p:spPr>
          <a:xfrm>
            <a:off x="2446221" y="4844306"/>
            <a:ext cx="1768355" cy="25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8"/>
          <p:cNvSpPr txBox="1"/>
          <p:nvPr/>
        </p:nvSpPr>
        <p:spPr>
          <a:xfrm>
            <a:off x="2451991" y="5082323"/>
            <a:ext cx="2142474" cy="59085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7"/>
          <p:cNvSpPr txBox="1"/>
          <p:nvPr/>
        </p:nvSpPr>
        <p:spPr>
          <a:xfrm>
            <a:off x="8205851" y="4844306"/>
            <a:ext cx="1768355" cy="2585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8"/>
          <p:cNvSpPr txBox="1"/>
          <p:nvPr/>
        </p:nvSpPr>
        <p:spPr>
          <a:xfrm>
            <a:off x="8211621" y="5082323"/>
            <a:ext cx="2142474" cy="59085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797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9" grpId="0" animBg="1"/>
      <p:bldP spid="42" grpId="0" animBg="1"/>
      <p:bldP spid="45" grpId="0" animBg="1"/>
      <p:bldP spid="46" grpId="0" build="p"/>
      <p:bldP spid="47" grpId="0" build="p"/>
      <p:bldP spid="33" grpId="0" animBg="1"/>
      <p:bldP spid="52" grpId="0" animBg="1"/>
      <p:bldP spid="43" grpId="0" build="p"/>
      <p:bldP spid="44" grpId="0" build="p"/>
      <p:bldP spid="53" grpId="0"/>
      <p:bldP spid="54" grpId="0"/>
      <p:bldP spid="55" grpId="0"/>
      <p:bldP spid="5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1063" y="983678"/>
            <a:ext cx="7599014" cy="4582578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1235672" y="983678"/>
            <a:ext cx="2199405" cy="2193069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1235672" y="3359131"/>
            <a:ext cx="2199405" cy="2193069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767609" y="1162957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767609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67609" y="3512559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767609" y="4192531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8816228" y="1162957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220077" y="1842929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15194" y="1241287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15194" y="3617553"/>
            <a:ext cx="15030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318951" y="1241287"/>
            <a:ext cx="1441420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1235671" y="5552198"/>
            <a:ext cx="9984405" cy="1097740"/>
            <a:chOff x="1160463" y="2796138"/>
            <a:chExt cx="9421420" cy="780527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443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416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email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-50000"/>
                      </a14:imgEffect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5443" y="520365"/>
            <a:ext cx="3224140" cy="3323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20998" i="0" dirty="0" smtClean="0">
                <a:solidFill>
                  <a:schemeClr val="accent1"/>
                </a:solidFill>
                <a:latin typeface="Agency FB" panose="020B0503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0998" i="0" dirty="0">
              <a:solidFill>
                <a:schemeClr val="accent1"/>
              </a:solidFill>
              <a:latin typeface="Agency FB" panose="020B0503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3057445" y="2761392"/>
            <a:ext cx="325682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972992" y="2104158"/>
            <a:ext cx="4406015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r>
              <a:rPr lang="en-US" altLang="zh-CN" sz="3200" i="0" dirty="0">
                <a:latin typeface="Agency FB" panose="020B0503020202020204" pitchFamily="34" charset="0"/>
              </a:rPr>
              <a:t>ADD YOUR TITLE HERE</a:t>
            </a:r>
            <a:endParaRPr lang="zh-CN" altLang="en-US" sz="3200" i="0" dirty="0">
              <a:latin typeface="Agency FB" panose="020B0503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958585" y="3038207"/>
            <a:ext cx="3413274" cy="11306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i="1">
                <a:solidFill>
                  <a:schemeClr val="bg1"/>
                </a:solidFill>
                <a:latin typeface="Haettenschweiler" panose="020B0706040902060204" pitchFamily="34" charset="0"/>
              </a:defRPr>
            </a:lvl1pPr>
          </a:lstStyle>
          <a:p>
            <a:pPr algn="just"/>
            <a:r>
              <a:rPr lang="en-US" altLang="zh-CN" sz="1687" i="0" dirty="0">
                <a:latin typeface="Agency FB" panose="020B0503020202020204" pitchFamily="34" charset="0"/>
              </a:rPr>
              <a:t>ADD YOUR TITLE HEREADD YOUR TITLE HEREADD YOUR TITLEHEREADD YOUR TITLE HEREADD YOUR TITLE HEREADD YOUR TITLE HEREADD YOUR TITLE HEREADD YOUR TITLE HERE</a:t>
            </a:r>
            <a:endParaRPr lang="zh-CN" altLang="en-US" sz="1687" i="0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99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67397" y="1193881"/>
            <a:ext cx="2414977" cy="264027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855864" y="1193881"/>
            <a:ext cx="2414977" cy="2640272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645399" y="1193881"/>
            <a:ext cx="2414977" cy="264027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9433866" y="1193881"/>
            <a:ext cx="2414977" cy="264027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 bwMode="auto">
          <a:xfrm>
            <a:off x="1520047" y="3064009"/>
            <a:ext cx="1443182" cy="1540287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342830" y="3047088"/>
            <a:ext cx="1443182" cy="1540287"/>
          </a:xfrm>
          <a:prstGeom prst="rect">
            <a:avLst/>
          </a:prstGeom>
          <a:solidFill>
            <a:schemeClr val="accent2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21901" y="2938264"/>
            <a:ext cx="1443182" cy="1540287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40077" y="2938264"/>
            <a:ext cx="1443182" cy="1540287"/>
          </a:xfrm>
          <a:prstGeom prst="rect">
            <a:avLst/>
          </a:prstGeom>
          <a:solidFill>
            <a:schemeClr val="accent3">
              <a:alpha val="85000"/>
            </a:schemeClr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768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935016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35017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850232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50233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638699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38700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463380" y="5272509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63381" y="5534631"/>
            <a:ext cx="2547358" cy="890006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548494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356349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118021" y="3638089"/>
            <a:ext cx="1013072" cy="358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304800" y="155289"/>
            <a:ext cx="2884215" cy="43526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18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18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14694" y="409095"/>
            <a:ext cx="2658297" cy="3155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15380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AUTOCOLOR" val="TRUE"/>
  <p:tag name="MH_TYPE" val="CONTENTS"/>
  <p:tag name="ID" val="5535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OTHERS"/>
  <p:tag name="ID" val="55353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NUMBER"/>
  <p:tag name="ID" val="553530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05933"/>
  <p:tag name="MH_LIBRARY" val="CONTENTS"/>
  <p:tag name="MH_TYPE" val="ENTRY"/>
  <p:tag name="ID" val="553530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19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C001"/>
      </a:accent1>
      <a:accent2>
        <a:srgbClr val="393939"/>
      </a:accent2>
      <a:accent3>
        <a:srgbClr val="FFC001"/>
      </a:accent3>
      <a:accent4>
        <a:srgbClr val="393939"/>
      </a:accent4>
      <a:accent5>
        <a:srgbClr val="FFC001"/>
      </a:accent5>
      <a:accent6>
        <a:srgbClr val="393939"/>
      </a:accent6>
      <a:hlink>
        <a:srgbClr val="FFC001"/>
      </a:hlink>
      <a:folHlink>
        <a:srgbClr val="39393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5420</Words>
  <Application>Microsoft Office PowerPoint</Application>
  <PresentationFormat>自定义</PresentationFormat>
  <Paragraphs>245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国外商务模板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2017-12-27T07:37:15Z</dcterms:modified>
</cp:coreProperties>
</file>