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4" r:id="rId4"/>
    <p:sldId id="3125" r:id="rId5"/>
    <p:sldId id="3139" r:id="rId6"/>
    <p:sldId id="3126" r:id="rId7"/>
    <p:sldId id="3127" r:id="rId8"/>
    <p:sldId id="3147" r:id="rId9"/>
    <p:sldId id="3151" r:id="rId10"/>
    <p:sldId id="3128" r:id="rId11"/>
    <p:sldId id="3129" r:id="rId12"/>
    <p:sldId id="3148" r:id="rId13"/>
    <p:sldId id="3130" r:id="rId14"/>
    <p:sldId id="3152" r:id="rId15"/>
    <p:sldId id="3131" r:id="rId16"/>
    <p:sldId id="3149" r:id="rId17"/>
    <p:sldId id="3132" r:id="rId18"/>
    <p:sldId id="3133" r:id="rId19"/>
    <p:sldId id="3153" r:id="rId20"/>
    <p:sldId id="3150" r:id="rId21"/>
    <p:sldId id="3134" r:id="rId22"/>
    <p:sldId id="3138" r:id="rId23"/>
    <p:sldId id="3154" r:id="rId24"/>
    <p:sldId id="315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1" autoAdjust="0"/>
    <p:restoredTop sz="93001" autoAdjust="0"/>
  </p:normalViewPr>
  <p:slideViewPr>
    <p:cSldViewPr>
      <p:cViewPr varScale="1">
        <p:scale>
          <a:sx n="57" d="100"/>
          <a:sy n="57" d="100"/>
        </p:scale>
        <p:origin x="-102" y="-132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327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88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542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820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40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828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rgbClr val="1031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4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072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4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06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19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7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05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0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47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7777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2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2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2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74688" y="5788998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023721" y="5710748"/>
            <a:ext cx="4811309" cy="51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4768453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5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</a:p>
        </p:txBody>
      </p:sp>
      <p:sp>
        <p:nvSpPr>
          <p:cNvPr id="11" name="TextBox 18"/>
          <p:cNvSpPr txBox="1"/>
          <p:nvPr/>
        </p:nvSpPr>
        <p:spPr>
          <a:xfrm>
            <a:off x="4289309" y="6594898"/>
            <a:ext cx="4280133" cy="514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5" grpId="0" animBg="1"/>
      <p:bldP spid="7" grpId="0" animBg="1"/>
      <p:bldP spid="8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883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00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053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2008914" y="554441"/>
            <a:ext cx="11475671" cy="1072734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553" y="2602458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3995" y="3539137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904" y="4476822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200" y="5416506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71" y="2614237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13" y="3554207"/>
            <a:ext cx="485948" cy="525963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53" y="4494172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279" y="5434142"/>
            <a:ext cx="486171" cy="524119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7762" y="767643"/>
            <a:ext cx="11348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593" y="783032"/>
            <a:ext cx="2818079" cy="61555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</a:t>
            </a:r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5441" y="554441"/>
            <a:ext cx="3424464" cy="1072734"/>
          </a:xfrm>
          <a:prstGeom prst="parallelogram">
            <a:avLst>
              <a:gd name="adj" fmla="val 44396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066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74688" y="5788998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023721" y="5710748"/>
            <a:ext cx="4811309" cy="51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4768453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5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5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4289309" y="6594898"/>
            <a:ext cx="4280133" cy="514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73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5" grpId="0" animBg="1"/>
      <p:bldP spid="7" grpId="0" animBg="1"/>
      <p:bldP spid="8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5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4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95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E78"/>
      </a:accent1>
      <a:accent2>
        <a:srgbClr val="067BEC"/>
      </a:accent2>
      <a:accent3>
        <a:srgbClr val="033E78"/>
      </a:accent3>
      <a:accent4>
        <a:srgbClr val="067BEC"/>
      </a:accent4>
      <a:accent5>
        <a:srgbClr val="033E78"/>
      </a:accent5>
      <a:accent6>
        <a:srgbClr val="067BEC"/>
      </a:accent6>
      <a:hlink>
        <a:srgbClr val="033E78"/>
      </a:hlink>
      <a:folHlink>
        <a:srgbClr val="067BE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3733</Words>
  <Application>Microsoft Office PowerPoint</Application>
  <PresentationFormat>自定义</PresentationFormat>
  <Paragraphs>261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齿轮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2017-12-26T08:02:23Z</dcterms:modified>
</cp:coreProperties>
</file>